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30"/>
  </p:notesMasterIdLst>
  <p:sldIdLst>
    <p:sldId id="256" r:id="rId2"/>
    <p:sldId id="265" r:id="rId3"/>
    <p:sldId id="282" r:id="rId4"/>
    <p:sldId id="259" r:id="rId5"/>
    <p:sldId id="264" r:id="rId6"/>
    <p:sldId id="276" r:id="rId7"/>
    <p:sldId id="314" r:id="rId8"/>
    <p:sldId id="315" r:id="rId9"/>
    <p:sldId id="323" r:id="rId10"/>
    <p:sldId id="324" r:id="rId11"/>
    <p:sldId id="278" r:id="rId12"/>
    <p:sldId id="267" r:id="rId13"/>
    <p:sldId id="305" r:id="rId14"/>
    <p:sldId id="309" r:id="rId15"/>
    <p:sldId id="266" r:id="rId16"/>
    <p:sldId id="306" r:id="rId17"/>
    <p:sldId id="277" r:id="rId18"/>
    <p:sldId id="316" r:id="rId19"/>
    <p:sldId id="317" r:id="rId20"/>
    <p:sldId id="318" r:id="rId21"/>
    <p:sldId id="319" r:id="rId22"/>
    <p:sldId id="320" r:id="rId23"/>
    <p:sldId id="321" r:id="rId24"/>
    <p:sldId id="285" r:id="rId25"/>
    <p:sldId id="311" r:id="rId26"/>
    <p:sldId id="307" r:id="rId27"/>
    <p:sldId id="312" r:id="rId28"/>
    <p:sldId id="313" r:id="rId29"/>
  </p:sldIdLst>
  <p:sldSz cx="9144000" cy="5143500" type="screen16x9"/>
  <p:notesSz cx="6858000" cy="9144000"/>
  <p:embeddedFontLst>
    <p:embeddedFont>
      <p:font typeface="Acme" panose="020B0604020202020204" charset="0"/>
      <p:regular r:id="rId31"/>
    </p:embeddedFont>
    <p:embeddedFont>
      <p:font typeface="Actor" panose="020B0604020202020204" charset="0"/>
      <p:regular r:id="rId32"/>
    </p:embeddedFont>
    <p:embeddedFont>
      <p:font typeface="Bebas Neue" panose="020B0604020202020204" charset="0"/>
      <p:regular r:id="rId33"/>
    </p:embeddedFont>
    <p:embeddedFont>
      <p:font typeface="Staatliches" panose="020B0604020202020204" charset="0"/>
      <p:regular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9971"/>
    <a:srgbClr val="77BBB0"/>
    <a:srgbClr val="87A5E1"/>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39B4D29-5F13-438C-8223-6EF36A75D8B0}">
  <a:tblStyle styleId="{339B4D29-5F13-438C-8223-6EF36A75D8B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167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152894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2"/>
        <p:cNvGrpSpPr/>
        <p:nvPr/>
      </p:nvGrpSpPr>
      <p:grpSpPr>
        <a:xfrm>
          <a:off x="0" y="0"/>
          <a:ext cx="0" cy="0"/>
          <a:chOff x="0" y="0"/>
          <a:chExt cx="0" cy="0"/>
        </a:xfrm>
      </p:grpSpPr>
      <p:sp>
        <p:nvSpPr>
          <p:cNvPr id="2563" name="Google Shape;2563;gf9840b88c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4" name="Google Shape;2564;gf9840b88c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8369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5"/>
        <p:cNvGrpSpPr/>
        <p:nvPr/>
      </p:nvGrpSpPr>
      <p:grpSpPr>
        <a:xfrm>
          <a:off x="0" y="0"/>
          <a:ext cx="0" cy="0"/>
          <a:chOff x="0" y="0"/>
          <a:chExt cx="0" cy="0"/>
        </a:xfrm>
      </p:grpSpPr>
      <p:sp>
        <p:nvSpPr>
          <p:cNvPr id="2856" name="Google Shape;2856;gf62117cdeb_0_6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7" name="Google Shape;2857;gf62117cdeb_0_6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9100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5"/>
        <p:cNvGrpSpPr/>
        <p:nvPr/>
      </p:nvGrpSpPr>
      <p:grpSpPr>
        <a:xfrm>
          <a:off x="0" y="0"/>
          <a:ext cx="0" cy="0"/>
          <a:chOff x="0" y="0"/>
          <a:chExt cx="0" cy="0"/>
        </a:xfrm>
      </p:grpSpPr>
      <p:sp>
        <p:nvSpPr>
          <p:cNvPr id="3026" name="Google Shape;3026;gf6353fcd85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7" name="Google Shape;3027;gf6353fcd85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4595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0"/>
        <p:cNvGrpSpPr/>
        <p:nvPr/>
      </p:nvGrpSpPr>
      <p:grpSpPr>
        <a:xfrm>
          <a:off x="0" y="0"/>
          <a:ext cx="0" cy="0"/>
          <a:chOff x="0" y="0"/>
          <a:chExt cx="0" cy="0"/>
        </a:xfrm>
      </p:grpSpPr>
      <p:sp>
        <p:nvSpPr>
          <p:cNvPr id="2761" name="Google Shape;2761;gf62117cdeb_0_60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2" name="Google Shape;2762;gf62117cdeb_0_60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6357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345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8"/>
        <p:cNvGrpSpPr/>
        <p:nvPr/>
      </p:nvGrpSpPr>
      <p:grpSpPr>
        <a:xfrm>
          <a:off x="0" y="0"/>
          <a:ext cx="0" cy="0"/>
          <a:chOff x="0" y="0"/>
          <a:chExt cx="0" cy="0"/>
        </a:xfrm>
      </p:grpSpPr>
      <p:sp>
        <p:nvSpPr>
          <p:cNvPr id="2629" name="Google Shape;262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0" name="Google Shape;263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558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5"/>
        <p:cNvGrpSpPr/>
        <p:nvPr/>
      </p:nvGrpSpPr>
      <p:grpSpPr>
        <a:xfrm>
          <a:off x="0" y="0"/>
          <a:ext cx="0" cy="0"/>
          <a:chOff x="0" y="0"/>
          <a:chExt cx="0" cy="0"/>
        </a:xfrm>
      </p:grpSpPr>
      <p:sp>
        <p:nvSpPr>
          <p:cNvPr id="2746" name="Google Shape;2746;gf0d4332eef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7" name="Google Shape;2747;gf0d4332eef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557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3"/>
        <p:cNvGrpSpPr/>
        <p:nvPr/>
      </p:nvGrpSpPr>
      <p:grpSpPr>
        <a:xfrm>
          <a:off x="0" y="0"/>
          <a:ext cx="0" cy="0"/>
          <a:chOff x="0" y="0"/>
          <a:chExt cx="0" cy="0"/>
        </a:xfrm>
      </p:grpSpPr>
      <p:sp>
        <p:nvSpPr>
          <p:cNvPr id="2894" name="Google Shape;2894;gf62117cdeb_0_6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5" name="Google Shape;2895;gf62117cdeb_0_6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046584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4462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741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8530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7"/>
        <p:cNvGrpSpPr/>
        <p:nvPr/>
      </p:nvGrpSpPr>
      <p:grpSpPr>
        <a:xfrm>
          <a:off x="0" y="0"/>
          <a:ext cx="0" cy="0"/>
          <a:chOff x="0" y="0"/>
          <a:chExt cx="0" cy="0"/>
        </a:xfrm>
      </p:grpSpPr>
      <p:sp>
        <p:nvSpPr>
          <p:cNvPr id="2738" name="Google Shape;2738;gf62117cdeb_0_60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9" name="Google Shape;2739;gf62117cdeb_0_60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749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8515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558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76362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6"/>
        <p:cNvGrpSpPr/>
        <p:nvPr/>
      </p:nvGrpSpPr>
      <p:grpSpPr>
        <a:xfrm>
          <a:off x="0" y="0"/>
          <a:ext cx="0" cy="0"/>
          <a:chOff x="0" y="0"/>
          <a:chExt cx="0" cy="0"/>
        </a:xfrm>
      </p:grpSpPr>
      <p:sp>
        <p:nvSpPr>
          <p:cNvPr id="2997" name="Google Shape;2997;gf0d4332ee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8" name="Google Shape;2998;gf0d4332ee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98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0698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01589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9653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4"/>
        <p:cNvGrpSpPr/>
        <p:nvPr/>
      </p:nvGrpSpPr>
      <p:grpSpPr>
        <a:xfrm>
          <a:off x="0" y="0"/>
          <a:ext cx="0" cy="0"/>
          <a:chOff x="0" y="0"/>
          <a:chExt cx="0" cy="0"/>
        </a:xfrm>
      </p:grpSpPr>
      <p:sp>
        <p:nvSpPr>
          <p:cNvPr id="3215" name="Google Shape;3215;ge207fd22f2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6" name="Google Shape;3216;ge207fd22f2_0_5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2910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4"/>
        <p:cNvGrpSpPr/>
        <p:nvPr/>
      </p:nvGrpSpPr>
      <p:grpSpPr>
        <a:xfrm>
          <a:off x="0" y="0"/>
          <a:ext cx="0" cy="0"/>
          <a:chOff x="0" y="0"/>
          <a:chExt cx="0" cy="0"/>
        </a:xfrm>
      </p:grpSpPr>
      <p:sp>
        <p:nvSpPr>
          <p:cNvPr id="3115" name="Google Shape;3115;gf0d4332ee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6" name="Google Shape;3116;gf0d4332ee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3828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9"/>
        <p:cNvGrpSpPr/>
        <p:nvPr/>
      </p:nvGrpSpPr>
      <p:grpSpPr>
        <a:xfrm>
          <a:off x="0" y="0"/>
          <a:ext cx="0" cy="0"/>
          <a:chOff x="0" y="0"/>
          <a:chExt cx="0" cy="0"/>
        </a:xfrm>
      </p:grpSpPr>
      <p:sp>
        <p:nvSpPr>
          <p:cNvPr id="2620" name="Google Shape;2620;gf9840b88c2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1" name="Google Shape;2621;gf9840b88c2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13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ge20d9cf87a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7" name="Google Shape;2707;ge20d9cf87a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35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5"/>
        <p:cNvGrpSpPr/>
        <p:nvPr/>
      </p:nvGrpSpPr>
      <p:grpSpPr>
        <a:xfrm>
          <a:off x="0" y="0"/>
          <a:ext cx="0" cy="0"/>
          <a:chOff x="0" y="0"/>
          <a:chExt cx="0" cy="0"/>
        </a:xfrm>
      </p:grpSpPr>
      <p:sp>
        <p:nvSpPr>
          <p:cNvPr id="2976" name="Google Shape;2976;ge1d838b627_4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7" name="Google Shape;2977;ge1d838b627_4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704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3"/>
        <p:cNvGrpSpPr/>
        <p:nvPr/>
      </p:nvGrpSpPr>
      <p:grpSpPr>
        <a:xfrm>
          <a:off x="0" y="0"/>
          <a:ext cx="0" cy="0"/>
          <a:chOff x="0" y="0"/>
          <a:chExt cx="0" cy="0"/>
        </a:xfrm>
      </p:grpSpPr>
      <p:sp>
        <p:nvSpPr>
          <p:cNvPr id="2684" name="Google Shape;2684;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5" name="Google Shape;2685;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8"/>
        <p:cNvGrpSpPr/>
        <p:nvPr/>
      </p:nvGrpSpPr>
      <p:grpSpPr>
        <a:xfrm>
          <a:off x="0" y="0"/>
          <a:ext cx="0" cy="0"/>
          <a:chOff x="0" y="0"/>
          <a:chExt cx="0" cy="0"/>
        </a:xfrm>
      </p:grpSpPr>
      <p:sp>
        <p:nvSpPr>
          <p:cNvPr id="2939" name="Google Shape;2939;gf0d4332eef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0" name="Google Shape;2940;gf0d4332eef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0"/>
        <p:cNvGrpSpPr/>
        <p:nvPr/>
      </p:nvGrpSpPr>
      <p:grpSpPr>
        <a:xfrm>
          <a:off x="0" y="0"/>
          <a:ext cx="0" cy="0"/>
          <a:chOff x="0" y="0"/>
          <a:chExt cx="0" cy="0"/>
        </a:xfrm>
      </p:grpSpPr>
      <p:sp>
        <p:nvSpPr>
          <p:cNvPr id="2641" name="Google Shape;2641;ge1d838b627_4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2" name="Google Shape;2642;ge1d838b627_4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9652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5557081" y="11"/>
            <a:ext cx="7733249" cy="5143474"/>
            <a:chOff x="1116750" y="264750"/>
            <a:chExt cx="7170375" cy="4769100"/>
          </a:xfrm>
        </p:grpSpPr>
        <p:sp>
          <p:nvSpPr>
            <p:cNvPr id="10" name="Google Shape;10;p2"/>
            <p:cNvSpPr/>
            <p:nvPr/>
          </p:nvSpPr>
          <p:spPr>
            <a:xfrm>
              <a:off x="1117350" y="264750"/>
              <a:ext cx="7164300" cy="476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22075" y="265500"/>
              <a:ext cx="7158950" cy="2279675"/>
            </a:xfrm>
            <a:custGeom>
              <a:avLst/>
              <a:gdLst/>
              <a:ahLst/>
              <a:cxnLst/>
              <a:rect l="l" t="t" r="r" b="b"/>
              <a:pathLst>
                <a:path w="286358" h="91187" extrusionOk="0">
                  <a:moveTo>
                    <a:pt x="5015" y="1"/>
                  </a:moveTo>
                  <a:cubicBezTo>
                    <a:pt x="3192" y="396"/>
                    <a:pt x="1550" y="1034"/>
                    <a:pt x="0" y="1794"/>
                  </a:cubicBezTo>
                  <a:lnTo>
                    <a:pt x="0" y="24044"/>
                  </a:lnTo>
                  <a:cubicBezTo>
                    <a:pt x="216" y="24181"/>
                    <a:pt x="458" y="24217"/>
                    <a:pt x="716" y="24217"/>
                  </a:cubicBezTo>
                  <a:cubicBezTo>
                    <a:pt x="858" y="24217"/>
                    <a:pt x="1005" y="24206"/>
                    <a:pt x="1155" y="24196"/>
                  </a:cubicBezTo>
                  <a:cubicBezTo>
                    <a:pt x="2462" y="24044"/>
                    <a:pt x="3769" y="23892"/>
                    <a:pt x="5137" y="23649"/>
                  </a:cubicBezTo>
                  <a:cubicBezTo>
                    <a:pt x="10318" y="23007"/>
                    <a:pt x="15499" y="22386"/>
                    <a:pt x="20761" y="22386"/>
                  </a:cubicBezTo>
                  <a:cubicBezTo>
                    <a:pt x="21982" y="22386"/>
                    <a:pt x="23208" y="22419"/>
                    <a:pt x="24438" y="22494"/>
                  </a:cubicBezTo>
                  <a:cubicBezTo>
                    <a:pt x="27569" y="22706"/>
                    <a:pt x="30700" y="23101"/>
                    <a:pt x="33648" y="23922"/>
                  </a:cubicBezTo>
                  <a:cubicBezTo>
                    <a:pt x="34955" y="24196"/>
                    <a:pt x="36080" y="24621"/>
                    <a:pt x="36961" y="25290"/>
                  </a:cubicBezTo>
                  <a:cubicBezTo>
                    <a:pt x="38359" y="26354"/>
                    <a:pt x="38663" y="27144"/>
                    <a:pt x="37508" y="28512"/>
                  </a:cubicBezTo>
                  <a:cubicBezTo>
                    <a:pt x="36627" y="29515"/>
                    <a:pt x="35381" y="30275"/>
                    <a:pt x="34013" y="30883"/>
                  </a:cubicBezTo>
                  <a:cubicBezTo>
                    <a:pt x="30244" y="32767"/>
                    <a:pt x="26110" y="34226"/>
                    <a:pt x="22098" y="35807"/>
                  </a:cubicBezTo>
                  <a:cubicBezTo>
                    <a:pt x="19423" y="36871"/>
                    <a:pt x="16748" y="37934"/>
                    <a:pt x="14164" y="39090"/>
                  </a:cubicBezTo>
                  <a:cubicBezTo>
                    <a:pt x="10547" y="40700"/>
                    <a:pt x="7113" y="42463"/>
                    <a:pt x="4012" y="44591"/>
                  </a:cubicBezTo>
                  <a:cubicBezTo>
                    <a:pt x="2553" y="45625"/>
                    <a:pt x="1125" y="46719"/>
                    <a:pt x="30" y="47995"/>
                  </a:cubicBezTo>
                  <a:lnTo>
                    <a:pt x="30" y="59059"/>
                  </a:lnTo>
                  <a:cubicBezTo>
                    <a:pt x="55" y="59061"/>
                    <a:pt x="79" y="59061"/>
                    <a:pt x="102" y="59061"/>
                  </a:cubicBezTo>
                  <a:cubicBezTo>
                    <a:pt x="613" y="59061"/>
                    <a:pt x="675" y="58744"/>
                    <a:pt x="821" y="58482"/>
                  </a:cubicBezTo>
                  <a:cubicBezTo>
                    <a:pt x="2401" y="55959"/>
                    <a:pt x="4985" y="54348"/>
                    <a:pt x="8663" y="53710"/>
                  </a:cubicBezTo>
                  <a:cubicBezTo>
                    <a:pt x="11398" y="53254"/>
                    <a:pt x="13952" y="52494"/>
                    <a:pt x="16292" y="51339"/>
                  </a:cubicBezTo>
                  <a:cubicBezTo>
                    <a:pt x="17964" y="50549"/>
                    <a:pt x="19575" y="49667"/>
                    <a:pt x="21186" y="48847"/>
                  </a:cubicBezTo>
                  <a:cubicBezTo>
                    <a:pt x="25745" y="46476"/>
                    <a:pt x="30609" y="44470"/>
                    <a:pt x="35745" y="42828"/>
                  </a:cubicBezTo>
                  <a:cubicBezTo>
                    <a:pt x="41916" y="40852"/>
                    <a:pt x="48299" y="39272"/>
                    <a:pt x="54591" y="37570"/>
                  </a:cubicBezTo>
                  <a:cubicBezTo>
                    <a:pt x="57904" y="36688"/>
                    <a:pt x="61156" y="35776"/>
                    <a:pt x="64257" y="34561"/>
                  </a:cubicBezTo>
                  <a:cubicBezTo>
                    <a:pt x="66263" y="33770"/>
                    <a:pt x="68117" y="32858"/>
                    <a:pt x="69697" y="31643"/>
                  </a:cubicBezTo>
                  <a:cubicBezTo>
                    <a:pt x="71977" y="29849"/>
                    <a:pt x="72190" y="27509"/>
                    <a:pt x="70336" y="25503"/>
                  </a:cubicBezTo>
                  <a:cubicBezTo>
                    <a:pt x="68998" y="24074"/>
                    <a:pt x="67144" y="23071"/>
                    <a:pt x="65138" y="22190"/>
                  </a:cubicBezTo>
                  <a:cubicBezTo>
                    <a:pt x="59424" y="19758"/>
                    <a:pt x="53193" y="18360"/>
                    <a:pt x="46840" y="17174"/>
                  </a:cubicBezTo>
                  <a:cubicBezTo>
                    <a:pt x="39089" y="15776"/>
                    <a:pt x="31186" y="15259"/>
                    <a:pt x="23253" y="14986"/>
                  </a:cubicBezTo>
                  <a:cubicBezTo>
                    <a:pt x="19727" y="14864"/>
                    <a:pt x="16201" y="14803"/>
                    <a:pt x="12705" y="14560"/>
                  </a:cubicBezTo>
                  <a:cubicBezTo>
                    <a:pt x="11094" y="14500"/>
                    <a:pt x="9544" y="14287"/>
                    <a:pt x="8055" y="13800"/>
                  </a:cubicBezTo>
                  <a:cubicBezTo>
                    <a:pt x="6262" y="13223"/>
                    <a:pt x="5654" y="12068"/>
                    <a:pt x="6474" y="10761"/>
                  </a:cubicBezTo>
                  <a:cubicBezTo>
                    <a:pt x="6809" y="10214"/>
                    <a:pt x="7325" y="9758"/>
                    <a:pt x="7903" y="9302"/>
                  </a:cubicBezTo>
                  <a:cubicBezTo>
                    <a:pt x="10730" y="7174"/>
                    <a:pt x="14316" y="6141"/>
                    <a:pt x="18177" y="5411"/>
                  </a:cubicBezTo>
                  <a:cubicBezTo>
                    <a:pt x="23496" y="4439"/>
                    <a:pt x="28967" y="4195"/>
                    <a:pt x="34347" y="4165"/>
                  </a:cubicBezTo>
                  <a:cubicBezTo>
                    <a:pt x="38116" y="4165"/>
                    <a:pt x="41885" y="4347"/>
                    <a:pt x="45594" y="4621"/>
                  </a:cubicBezTo>
                  <a:cubicBezTo>
                    <a:pt x="50244" y="4955"/>
                    <a:pt x="54804" y="5533"/>
                    <a:pt x="59272" y="6323"/>
                  </a:cubicBezTo>
                  <a:cubicBezTo>
                    <a:pt x="67144" y="7691"/>
                    <a:pt x="74561" y="9849"/>
                    <a:pt x="81521" y="12767"/>
                  </a:cubicBezTo>
                  <a:cubicBezTo>
                    <a:pt x="87996" y="15472"/>
                    <a:pt x="94044" y="18603"/>
                    <a:pt x="99060" y="22646"/>
                  </a:cubicBezTo>
                  <a:cubicBezTo>
                    <a:pt x="101127" y="24317"/>
                    <a:pt x="102920" y="26202"/>
                    <a:pt x="104409" y="28178"/>
                  </a:cubicBezTo>
                  <a:cubicBezTo>
                    <a:pt x="108877" y="34196"/>
                    <a:pt x="110519" y="40761"/>
                    <a:pt x="109546" y="47539"/>
                  </a:cubicBezTo>
                  <a:cubicBezTo>
                    <a:pt x="108786" y="52707"/>
                    <a:pt x="106385" y="57540"/>
                    <a:pt x="102464" y="61917"/>
                  </a:cubicBezTo>
                  <a:cubicBezTo>
                    <a:pt x="98634" y="66202"/>
                    <a:pt x="93467" y="69515"/>
                    <a:pt x="87904" y="72525"/>
                  </a:cubicBezTo>
                  <a:cubicBezTo>
                    <a:pt x="84348" y="74440"/>
                    <a:pt x="80913" y="76537"/>
                    <a:pt x="77722" y="78817"/>
                  </a:cubicBezTo>
                  <a:cubicBezTo>
                    <a:pt x="75685" y="80306"/>
                    <a:pt x="73710" y="81856"/>
                    <a:pt x="71886" y="83497"/>
                  </a:cubicBezTo>
                  <a:cubicBezTo>
                    <a:pt x="70731" y="84531"/>
                    <a:pt x="69606" y="85504"/>
                    <a:pt x="69029" y="86811"/>
                  </a:cubicBezTo>
                  <a:cubicBezTo>
                    <a:pt x="68816" y="87358"/>
                    <a:pt x="68846" y="87844"/>
                    <a:pt x="69181" y="88391"/>
                  </a:cubicBezTo>
                  <a:cubicBezTo>
                    <a:pt x="69758" y="89303"/>
                    <a:pt x="70944" y="89729"/>
                    <a:pt x="72099" y="90063"/>
                  </a:cubicBezTo>
                  <a:cubicBezTo>
                    <a:pt x="74956" y="90853"/>
                    <a:pt x="77965" y="91036"/>
                    <a:pt x="80974" y="91157"/>
                  </a:cubicBezTo>
                  <a:cubicBezTo>
                    <a:pt x="81485" y="91177"/>
                    <a:pt x="81997" y="91186"/>
                    <a:pt x="82510" y="91186"/>
                  </a:cubicBezTo>
                  <a:cubicBezTo>
                    <a:pt x="85144" y="91186"/>
                    <a:pt x="87807" y="90941"/>
                    <a:pt x="90427" y="90610"/>
                  </a:cubicBezTo>
                  <a:cubicBezTo>
                    <a:pt x="99090" y="89455"/>
                    <a:pt x="107023" y="87023"/>
                    <a:pt x="114409" y="83528"/>
                  </a:cubicBezTo>
                  <a:cubicBezTo>
                    <a:pt x="121552" y="80154"/>
                    <a:pt x="127480" y="75747"/>
                    <a:pt x="132677" y="70853"/>
                  </a:cubicBezTo>
                  <a:cubicBezTo>
                    <a:pt x="137693" y="66081"/>
                    <a:pt x="141614" y="60853"/>
                    <a:pt x="145747" y="55716"/>
                  </a:cubicBezTo>
                  <a:cubicBezTo>
                    <a:pt x="148453" y="52372"/>
                    <a:pt x="151097" y="48998"/>
                    <a:pt x="154289" y="45868"/>
                  </a:cubicBezTo>
                  <a:cubicBezTo>
                    <a:pt x="156295" y="43892"/>
                    <a:pt x="158483" y="42038"/>
                    <a:pt x="160641" y="40184"/>
                  </a:cubicBezTo>
                  <a:cubicBezTo>
                    <a:pt x="162465" y="38634"/>
                    <a:pt x="164319" y="37053"/>
                    <a:pt x="166386" y="35624"/>
                  </a:cubicBezTo>
                  <a:cubicBezTo>
                    <a:pt x="168149" y="34409"/>
                    <a:pt x="169912" y="33132"/>
                    <a:pt x="171584" y="31825"/>
                  </a:cubicBezTo>
                  <a:cubicBezTo>
                    <a:pt x="174806" y="29272"/>
                    <a:pt x="177329" y="26384"/>
                    <a:pt x="179608" y="23345"/>
                  </a:cubicBezTo>
                  <a:cubicBezTo>
                    <a:pt x="181006" y="21430"/>
                    <a:pt x="182283" y="19454"/>
                    <a:pt x="183803" y="17630"/>
                  </a:cubicBezTo>
                  <a:cubicBezTo>
                    <a:pt x="184341" y="16999"/>
                    <a:pt x="184864" y="16688"/>
                    <a:pt x="185403" y="16688"/>
                  </a:cubicBezTo>
                  <a:cubicBezTo>
                    <a:pt x="185929" y="16688"/>
                    <a:pt x="186470" y="16984"/>
                    <a:pt x="187055" y="17569"/>
                  </a:cubicBezTo>
                  <a:cubicBezTo>
                    <a:pt x="188028" y="18603"/>
                    <a:pt x="188788" y="19758"/>
                    <a:pt x="189639" y="20883"/>
                  </a:cubicBezTo>
                  <a:cubicBezTo>
                    <a:pt x="191615" y="23466"/>
                    <a:pt x="194077" y="25685"/>
                    <a:pt x="197420" y="27418"/>
                  </a:cubicBezTo>
                  <a:cubicBezTo>
                    <a:pt x="199973" y="28694"/>
                    <a:pt x="202709" y="29758"/>
                    <a:pt x="205505" y="30700"/>
                  </a:cubicBezTo>
                  <a:lnTo>
                    <a:pt x="205961" y="30822"/>
                  </a:lnTo>
                  <a:cubicBezTo>
                    <a:pt x="206053" y="30883"/>
                    <a:pt x="206113" y="30883"/>
                    <a:pt x="206205" y="30913"/>
                  </a:cubicBezTo>
                  <a:cubicBezTo>
                    <a:pt x="206356" y="30974"/>
                    <a:pt x="206448" y="31065"/>
                    <a:pt x="206600" y="31126"/>
                  </a:cubicBezTo>
                  <a:cubicBezTo>
                    <a:pt x="207633" y="31582"/>
                    <a:pt x="208727" y="31886"/>
                    <a:pt x="209852" y="32251"/>
                  </a:cubicBezTo>
                  <a:cubicBezTo>
                    <a:pt x="214807" y="33710"/>
                    <a:pt x="219974" y="34591"/>
                    <a:pt x="225354" y="35047"/>
                  </a:cubicBezTo>
                  <a:cubicBezTo>
                    <a:pt x="227976" y="35280"/>
                    <a:pt x="230598" y="35397"/>
                    <a:pt x="233233" y="35397"/>
                  </a:cubicBezTo>
                  <a:cubicBezTo>
                    <a:pt x="235057" y="35397"/>
                    <a:pt x="236888" y="35341"/>
                    <a:pt x="238728" y="35229"/>
                  </a:cubicBezTo>
                  <a:cubicBezTo>
                    <a:pt x="242740" y="35047"/>
                    <a:pt x="246722" y="34621"/>
                    <a:pt x="250734" y="34135"/>
                  </a:cubicBezTo>
                  <a:cubicBezTo>
                    <a:pt x="259610" y="33041"/>
                    <a:pt x="268425" y="31734"/>
                    <a:pt x="276996" y="29545"/>
                  </a:cubicBezTo>
                  <a:cubicBezTo>
                    <a:pt x="280188" y="28694"/>
                    <a:pt x="283288" y="27782"/>
                    <a:pt x="286176" y="26475"/>
                  </a:cubicBezTo>
                  <a:cubicBezTo>
                    <a:pt x="286206" y="26415"/>
                    <a:pt x="286297" y="26354"/>
                    <a:pt x="286358" y="26323"/>
                  </a:cubicBezTo>
                  <a:lnTo>
                    <a:pt x="286358" y="13253"/>
                  </a:lnTo>
                  <a:cubicBezTo>
                    <a:pt x="286297" y="13192"/>
                    <a:pt x="286206" y="13162"/>
                    <a:pt x="286115" y="13132"/>
                  </a:cubicBezTo>
                  <a:cubicBezTo>
                    <a:pt x="285872" y="13132"/>
                    <a:pt x="285659" y="13192"/>
                    <a:pt x="285446" y="13284"/>
                  </a:cubicBezTo>
                  <a:cubicBezTo>
                    <a:pt x="282042" y="14682"/>
                    <a:pt x="278516" y="15867"/>
                    <a:pt x="274929" y="16992"/>
                  </a:cubicBezTo>
                  <a:cubicBezTo>
                    <a:pt x="266966" y="19576"/>
                    <a:pt x="258637" y="21339"/>
                    <a:pt x="250005" y="22220"/>
                  </a:cubicBezTo>
                  <a:cubicBezTo>
                    <a:pt x="247117" y="22494"/>
                    <a:pt x="244230" y="22585"/>
                    <a:pt x="241312" y="22737"/>
                  </a:cubicBezTo>
                  <a:cubicBezTo>
                    <a:pt x="240165" y="22792"/>
                    <a:pt x="239022" y="22816"/>
                    <a:pt x="237880" y="22816"/>
                  </a:cubicBezTo>
                  <a:cubicBezTo>
                    <a:pt x="235238" y="22816"/>
                    <a:pt x="232606" y="22685"/>
                    <a:pt x="229974" y="22494"/>
                  </a:cubicBezTo>
                  <a:cubicBezTo>
                    <a:pt x="223956" y="22098"/>
                    <a:pt x="217968" y="21187"/>
                    <a:pt x="212162" y="19880"/>
                  </a:cubicBezTo>
                  <a:cubicBezTo>
                    <a:pt x="208849" y="19120"/>
                    <a:pt x="205597" y="18299"/>
                    <a:pt x="202466" y="17144"/>
                  </a:cubicBezTo>
                  <a:cubicBezTo>
                    <a:pt x="198271" y="15594"/>
                    <a:pt x="195840" y="13162"/>
                    <a:pt x="195110" y="9788"/>
                  </a:cubicBezTo>
                  <a:cubicBezTo>
                    <a:pt x="194776" y="8177"/>
                    <a:pt x="194928" y="6597"/>
                    <a:pt x="194685" y="4986"/>
                  </a:cubicBezTo>
                  <a:cubicBezTo>
                    <a:pt x="194411" y="3132"/>
                    <a:pt x="193621" y="1429"/>
                    <a:pt x="191827" y="1"/>
                  </a:cubicBezTo>
                  <a:lnTo>
                    <a:pt x="182830" y="1"/>
                  </a:lnTo>
                  <a:cubicBezTo>
                    <a:pt x="182557" y="153"/>
                    <a:pt x="182344" y="366"/>
                    <a:pt x="182192" y="578"/>
                  </a:cubicBezTo>
                  <a:cubicBezTo>
                    <a:pt x="181554" y="1490"/>
                    <a:pt x="180976" y="2402"/>
                    <a:pt x="180429" y="3344"/>
                  </a:cubicBezTo>
                  <a:cubicBezTo>
                    <a:pt x="177967" y="7843"/>
                    <a:pt x="175505" y="12311"/>
                    <a:pt x="172374" y="16627"/>
                  </a:cubicBezTo>
                  <a:cubicBezTo>
                    <a:pt x="170642" y="19028"/>
                    <a:pt x="168787" y="21308"/>
                    <a:pt x="166660" y="23497"/>
                  </a:cubicBezTo>
                  <a:cubicBezTo>
                    <a:pt x="164897" y="25320"/>
                    <a:pt x="162799" y="26871"/>
                    <a:pt x="160824" y="28542"/>
                  </a:cubicBezTo>
                  <a:cubicBezTo>
                    <a:pt x="156568" y="32129"/>
                    <a:pt x="153042" y="36080"/>
                    <a:pt x="149638" y="40062"/>
                  </a:cubicBezTo>
                  <a:cubicBezTo>
                    <a:pt x="146234" y="44044"/>
                    <a:pt x="143711" y="48330"/>
                    <a:pt x="141067" y="52585"/>
                  </a:cubicBezTo>
                  <a:cubicBezTo>
                    <a:pt x="138574" y="56658"/>
                    <a:pt x="135990" y="60731"/>
                    <a:pt x="132677" y="64531"/>
                  </a:cubicBezTo>
                  <a:cubicBezTo>
                    <a:pt x="128969" y="68877"/>
                    <a:pt x="124531" y="72768"/>
                    <a:pt x="119090" y="75959"/>
                  </a:cubicBezTo>
                  <a:cubicBezTo>
                    <a:pt x="114470" y="78665"/>
                    <a:pt x="109455" y="80762"/>
                    <a:pt x="103771" y="81886"/>
                  </a:cubicBezTo>
                  <a:cubicBezTo>
                    <a:pt x="102473" y="82146"/>
                    <a:pt x="101153" y="82295"/>
                    <a:pt x="99810" y="82295"/>
                  </a:cubicBezTo>
                  <a:cubicBezTo>
                    <a:pt x="99581" y="82295"/>
                    <a:pt x="99351" y="82291"/>
                    <a:pt x="99120" y="82282"/>
                  </a:cubicBezTo>
                  <a:cubicBezTo>
                    <a:pt x="97601" y="82190"/>
                    <a:pt x="96962" y="81583"/>
                    <a:pt x="97266" y="80488"/>
                  </a:cubicBezTo>
                  <a:cubicBezTo>
                    <a:pt x="97358" y="80124"/>
                    <a:pt x="97540" y="79820"/>
                    <a:pt x="97753" y="79455"/>
                  </a:cubicBezTo>
                  <a:cubicBezTo>
                    <a:pt x="99090" y="77418"/>
                    <a:pt x="100944" y="75625"/>
                    <a:pt x="102677" y="73771"/>
                  </a:cubicBezTo>
                  <a:cubicBezTo>
                    <a:pt x="105656" y="70488"/>
                    <a:pt x="108452" y="67145"/>
                    <a:pt x="110640" y="63558"/>
                  </a:cubicBezTo>
                  <a:cubicBezTo>
                    <a:pt x="113437" y="58907"/>
                    <a:pt x="115169" y="54075"/>
                    <a:pt x="115534" y="49029"/>
                  </a:cubicBezTo>
                  <a:cubicBezTo>
                    <a:pt x="115717" y="46081"/>
                    <a:pt x="115534" y="43102"/>
                    <a:pt x="114865" y="40184"/>
                  </a:cubicBezTo>
                  <a:cubicBezTo>
                    <a:pt x="113650" y="34895"/>
                    <a:pt x="111218" y="29910"/>
                    <a:pt x="107115" y="25442"/>
                  </a:cubicBezTo>
                  <a:cubicBezTo>
                    <a:pt x="104227" y="22281"/>
                    <a:pt x="100640" y="19545"/>
                    <a:pt x="96689" y="17083"/>
                  </a:cubicBezTo>
                  <a:cubicBezTo>
                    <a:pt x="91157" y="13588"/>
                    <a:pt x="85108" y="10609"/>
                    <a:pt x="78603" y="8147"/>
                  </a:cubicBezTo>
                  <a:cubicBezTo>
                    <a:pt x="72767" y="5898"/>
                    <a:pt x="66688" y="4074"/>
                    <a:pt x="60305" y="2797"/>
                  </a:cubicBezTo>
                  <a:cubicBezTo>
                    <a:pt x="54408" y="1581"/>
                    <a:pt x="48481" y="578"/>
                    <a:pt x="42402" y="92"/>
                  </a:cubicBezTo>
                  <a:cubicBezTo>
                    <a:pt x="42341" y="82"/>
                    <a:pt x="42274" y="82"/>
                    <a:pt x="42204" y="82"/>
                  </a:cubicBezTo>
                  <a:cubicBezTo>
                    <a:pt x="42064" y="82"/>
                    <a:pt x="41916" y="82"/>
                    <a:pt x="4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22075" y="2037575"/>
              <a:ext cx="5576875" cy="2986375"/>
            </a:xfrm>
            <a:custGeom>
              <a:avLst/>
              <a:gdLst/>
              <a:ahLst/>
              <a:cxnLst/>
              <a:rect l="l" t="t" r="r" b="b"/>
              <a:pathLst>
                <a:path w="223075" h="119455" extrusionOk="0">
                  <a:moveTo>
                    <a:pt x="0" y="0"/>
                  </a:moveTo>
                  <a:lnTo>
                    <a:pt x="0" y="6231"/>
                  </a:lnTo>
                  <a:cubicBezTo>
                    <a:pt x="182" y="6353"/>
                    <a:pt x="274" y="6535"/>
                    <a:pt x="547" y="6566"/>
                  </a:cubicBezTo>
                  <a:cubicBezTo>
                    <a:pt x="3465" y="10821"/>
                    <a:pt x="7173" y="14651"/>
                    <a:pt x="11216" y="18329"/>
                  </a:cubicBezTo>
                  <a:cubicBezTo>
                    <a:pt x="14438" y="21308"/>
                    <a:pt x="17873" y="24104"/>
                    <a:pt x="21277" y="26961"/>
                  </a:cubicBezTo>
                  <a:cubicBezTo>
                    <a:pt x="23830" y="29150"/>
                    <a:pt x="26566" y="31186"/>
                    <a:pt x="29454" y="33071"/>
                  </a:cubicBezTo>
                  <a:cubicBezTo>
                    <a:pt x="34530" y="36414"/>
                    <a:pt x="40153" y="39241"/>
                    <a:pt x="46202" y="41581"/>
                  </a:cubicBezTo>
                  <a:cubicBezTo>
                    <a:pt x="53588" y="44469"/>
                    <a:pt x="61399" y="46658"/>
                    <a:pt x="69424" y="48390"/>
                  </a:cubicBezTo>
                  <a:cubicBezTo>
                    <a:pt x="75321" y="49697"/>
                    <a:pt x="81248" y="50913"/>
                    <a:pt x="87205" y="52038"/>
                  </a:cubicBezTo>
                  <a:cubicBezTo>
                    <a:pt x="94865" y="53527"/>
                    <a:pt x="102555" y="55016"/>
                    <a:pt x="110488" y="55685"/>
                  </a:cubicBezTo>
                  <a:cubicBezTo>
                    <a:pt x="114409" y="56019"/>
                    <a:pt x="118331" y="56202"/>
                    <a:pt x="122221" y="56263"/>
                  </a:cubicBezTo>
                  <a:cubicBezTo>
                    <a:pt x="122807" y="56277"/>
                    <a:pt x="123392" y="56284"/>
                    <a:pt x="123977" y="56284"/>
                  </a:cubicBezTo>
                  <a:cubicBezTo>
                    <a:pt x="126970" y="56284"/>
                    <a:pt x="129950" y="56106"/>
                    <a:pt x="132951" y="55928"/>
                  </a:cubicBezTo>
                  <a:cubicBezTo>
                    <a:pt x="137510" y="55624"/>
                    <a:pt x="141948" y="55077"/>
                    <a:pt x="146355" y="54256"/>
                  </a:cubicBezTo>
                  <a:cubicBezTo>
                    <a:pt x="153346" y="52919"/>
                    <a:pt x="160003" y="50913"/>
                    <a:pt x="166569" y="48755"/>
                  </a:cubicBezTo>
                  <a:cubicBezTo>
                    <a:pt x="170034" y="47600"/>
                    <a:pt x="173438" y="46414"/>
                    <a:pt x="177055" y="45563"/>
                  </a:cubicBezTo>
                  <a:cubicBezTo>
                    <a:pt x="179514" y="44955"/>
                    <a:pt x="182032" y="44580"/>
                    <a:pt x="184592" y="44580"/>
                  </a:cubicBezTo>
                  <a:cubicBezTo>
                    <a:pt x="185228" y="44580"/>
                    <a:pt x="185867" y="44603"/>
                    <a:pt x="186508" y="44651"/>
                  </a:cubicBezTo>
                  <a:cubicBezTo>
                    <a:pt x="191341" y="44986"/>
                    <a:pt x="195171" y="46718"/>
                    <a:pt x="198332" y="49363"/>
                  </a:cubicBezTo>
                  <a:cubicBezTo>
                    <a:pt x="201767" y="52159"/>
                    <a:pt x="203773" y="55503"/>
                    <a:pt x="204958" y="59150"/>
                  </a:cubicBezTo>
                  <a:cubicBezTo>
                    <a:pt x="205505" y="61004"/>
                    <a:pt x="205749" y="62919"/>
                    <a:pt x="205475" y="64804"/>
                  </a:cubicBezTo>
                  <a:cubicBezTo>
                    <a:pt x="205141" y="67235"/>
                    <a:pt x="204411" y="69637"/>
                    <a:pt x="203439" y="72007"/>
                  </a:cubicBezTo>
                  <a:cubicBezTo>
                    <a:pt x="201858" y="75655"/>
                    <a:pt x="199882" y="79181"/>
                    <a:pt x="196630" y="82220"/>
                  </a:cubicBezTo>
                  <a:cubicBezTo>
                    <a:pt x="193499" y="85108"/>
                    <a:pt x="190216" y="87874"/>
                    <a:pt x="186751" y="90549"/>
                  </a:cubicBezTo>
                  <a:cubicBezTo>
                    <a:pt x="184320" y="92433"/>
                    <a:pt x="181402" y="93801"/>
                    <a:pt x="177997" y="94652"/>
                  </a:cubicBezTo>
                  <a:cubicBezTo>
                    <a:pt x="175379" y="95303"/>
                    <a:pt x="172735" y="95579"/>
                    <a:pt x="170074" y="95579"/>
                  </a:cubicBezTo>
                  <a:cubicBezTo>
                    <a:pt x="167761" y="95579"/>
                    <a:pt x="165435" y="95370"/>
                    <a:pt x="163103" y="95017"/>
                  </a:cubicBezTo>
                  <a:cubicBezTo>
                    <a:pt x="158605" y="94348"/>
                    <a:pt x="154441" y="92980"/>
                    <a:pt x="150489" y="91248"/>
                  </a:cubicBezTo>
                  <a:cubicBezTo>
                    <a:pt x="147997" y="90154"/>
                    <a:pt x="145535" y="89029"/>
                    <a:pt x="142829" y="88178"/>
                  </a:cubicBezTo>
                  <a:cubicBezTo>
                    <a:pt x="135200" y="85807"/>
                    <a:pt x="127236" y="84500"/>
                    <a:pt x="118999" y="83953"/>
                  </a:cubicBezTo>
                  <a:cubicBezTo>
                    <a:pt x="118628" y="83932"/>
                    <a:pt x="118261" y="83921"/>
                    <a:pt x="117898" y="83921"/>
                  </a:cubicBezTo>
                  <a:cubicBezTo>
                    <a:pt x="115109" y="83921"/>
                    <a:pt x="112555" y="84543"/>
                    <a:pt x="110215" y="85807"/>
                  </a:cubicBezTo>
                  <a:cubicBezTo>
                    <a:pt x="108391" y="86810"/>
                    <a:pt x="106871" y="88026"/>
                    <a:pt x="105443" y="89302"/>
                  </a:cubicBezTo>
                  <a:cubicBezTo>
                    <a:pt x="101613" y="92646"/>
                    <a:pt x="98361" y="96385"/>
                    <a:pt x="94379" y="99637"/>
                  </a:cubicBezTo>
                  <a:cubicBezTo>
                    <a:pt x="92069" y="101552"/>
                    <a:pt x="89363" y="102950"/>
                    <a:pt x="86020" y="103680"/>
                  </a:cubicBezTo>
                  <a:cubicBezTo>
                    <a:pt x="83527" y="104227"/>
                    <a:pt x="80883" y="104439"/>
                    <a:pt x="78269" y="104652"/>
                  </a:cubicBezTo>
                  <a:cubicBezTo>
                    <a:pt x="72615" y="105199"/>
                    <a:pt x="67296" y="106446"/>
                    <a:pt x="62250" y="108391"/>
                  </a:cubicBezTo>
                  <a:cubicBezTo>
                    <a:pt x="60214" y="109151"/>
                    <a:pt x="58481" y="110184"/>
                    <a:pt x="57114" y="111552"/>
                  </a:cubicBezTo>
                  <a:cubicBezTo>
                    <a:pt x="54895" y="113741"/>
                    <a:pt x="53740" y="116233"/>
                    <a:pt x="52858" y="118847"/>
                  </a:cubicBezTo>
                  <a:cubicBezTo>
                    <a:pt x="52767" y="119060"/>
                    <a:pt x="52737" y="119273"/>
                    <a:pt x="52980" y="119455"/>
                  </a:cubicBezTo>
                  <a:lnTo>
                    <a:pt x="56962" y="119455"/>
                  </a:lnTo>
                  <a:cubicBezTo>
                    <a:pt x="57478" y="119060"/>
                    <a:pt x="57752" y="118573"/>
                    <a:pt x="58086" y="118118"/>
                  </a:cubicBezTo>
                  <a:cubicBezTo>
                    <a:pt x="59272" y="116476"/>
                    <a:pt x="60518" y="114865"/>
                    <a:pt x="62585" y="113680"/>
                  </a:cubicBezTo>
                  <a:cubicBezTo>
                    <a:pt x="65959" y="111704"/>
                    <a:pt x="69941" y="111005"/>
                    <a:pt x="74135" y="110853"/>
                  </a:cubicBezTo>
                  <a:cubicBezTo>
                    <a:pt x="74406" y="110844"/>
                    <a:pt x="74677" y="110840"/>
                    <a:pt x="74947" y="110840"/>
                  </a:cubicBezTo>
                  <a:cubicBezTo>
                    <a:pt x="77437" y="110840"/>
                    <a:pt x="79902" y="111202"/>
                    <a:pt x="82342" y="111613"/>
                  </a:cubicBezTo>
                  <a:cubicBezTo>
                    <a:pt x="86354" y="112312"/>
                    <a:pt x="90275" y="113254"/>
                    <a:pt x="94318" y="113984"/>
                  </a:cubicBezTo>
                  <a:cubicBezTo>
                    <a:pt x="95281" y="114168"/>
                    <a:pt x="96258" y="114270"/>
                    <a:pt x="97240" y="114270"/>
                  </a:cubicBezTo>
                  <a:cubicBezTo>
                    <a:pt x="97714" y="114270"/>
                    <a:pt x="98189" y="114246"/>
                    <a:pt x="98665" y="114196"/>
                  </a:cubicBezTo>
                  <a:cubicBezTo>
                    <a:pt x="101552" y="113893"/>
                    <a:pt x="103923" y="112829"/>
                    <a:pt x="106233" y="111674"/>
                  </a:cubicBezTo>
                  <a:cubicBezTo>
                    <a:pt x="110336" y="109546"/>
                    <a:pt x="114227" y="107145"/>
                    <a:pt x="118847" y="105534"/>
                  </a:cubicBezTo>
                  <a:cubicBezTo>
                    <a:pt x="118999" y="105473"/>
                    <a:pt x="119121" y="105382"/>
                    <a:pt x="119273" y="105351"/>
                  </a:cubicBezTo>
                  <a:cubicBezTo>
                    <a:pt x="119334" y="105321"/>
                    <a:pt x="119425" y="105321"/>
                    <a:pt x="119486" y="105291"/>
                  </a:cubicBezTo>
                  <a:cubicBezTo>
                    <a:pt x="119698" y="105199"/>
                    <a:pt x="119911" y="105199"/>
                    <a:pt x="120093" y="105169"/>
                  </a:cubicBezTo>
                  <a:cubicBezTo>
                    <a:pt x="122525" y="104439"/>
                    <a:pt x="125109" y="103984"/>
                    <a:pt x="127753" y="103862"/>
                  </a:cubicBezTo>
                  <a:cubicBezTo>
                    <a:pt x="128317" y="103840"/>
                    <a:pt x="128879" y="103830"/>
                    <a:pt x="129438" y="103830"/>
                  </a:cubicBezTo>
                  <a:cubicBezTo>
                    <a:pt x="132828" y="103830"/>
                    <a:pt x="136134" y="104217"/>
                    <a:pt x="139395" y="104895"/>
                  </a:cubicBezTo>
                  <a:cubicBezTo>
                    <a:pt x="143316" y="105747"/>
                    <a:pt x="147206" y="106658"/>
                    <a:pt x="151188" y="107297"/>
                  </a:cubicBezTo>
                  <a:cubicBezTo>
                    <a:pt x="156052" y="108057"/>
                    <a:pt x="160945" y="108573"/>
                    <a:pt x="165930" y="108695"/>
                  </a:cubicBezTo>
                  <a:cubicBezTo>
                    <a:pt x="166764" y="108715"/>
                    <a:pt x="167598" y="108724"/>
                    <a:pt x="168431" y="108724"/>
                  </a:cubicBezTo>
                  <a:cubicBezTo>
                    <a:pt x="171429" y="108724"/>
                    <a:pt x="174430" y="108598"/>
                    <a:pt x="177450" y="108361"/>
                  </a:cubicBezTo>
                  <a:cubicBezTo>
                    <a:pt x="180247" y="108117"/>
                    <a:pt x="183134" y="108178"/>
                    <a:pt x="185961" y="107722"/>
                  </a:cubicBezTo>
                  <a:cubicBezTo>
                    <a:pt x="188788" y="107297"/>
                    <a:pt x="191189" y="106294"/>
                    <a:pt x="193013" y="104561"/>
                  </a:cubicBezTo>
                  <a:cubicBezTo>
                    <a:pt x="194563" y="103072"/>
                    <a:pt x="195627" y="101370"/>
                    <a:pt x="196691" y="99698"/>
                  </a:cubicBezTo>
                  <a:cubicBezTo>
                    <a:pt x="198362" y="97114"/>
                    <a:pt x="200156" y="94591"/>
                    <a:pt x="202314" y="92251"/>
                  </a:cubicBezTo>
                  <a:cubicBezTo>
                    <a:pt x="204989" y="89363"/>
                    <a:pt x="207451" y="86354"/>
                    <a:pt x="209730" y="83254"/>
                  </a:cubicBezTo>
                  <a:cubicBezTo>
                    <a:pt x="211250" y="81156"/>
                    <a:pt x="212861" y="79059"/>
                    <a:pt x="214533" y="77053"/>
                  </a:cubicBezTo>
                  <a:cubicBezTo>
                    <a:pt x="216357" y="74895"/>
                    <a:pt x="218363" y="72798"/>
                    <a:pt x="220065" y="70548"/>
                  </a:cubicBezTo>
                  <a:cubicBezTo>
                    <a:pt x="221615" y="68542"/>
                    <a:pt x="222679" y="66415"/>
                    <a:pt x="222892" y="64105"/>
                  </a:cubicBezTo>
                  <a:cubicBezTo>
                    <a:pt x="223074" y="61369"/>
                    <a:pt x="222649" y="58633"/>
                    <a:pt x="221858" y="55959"/>
                  </a:cubicBezTo>
                  <a:cubicBezTo>
                    <a:pt x="220825" y="52585"/>
                    <a:pt x="219639" y="49241"/>
                    <a:pt x="217603" y="46110"/>
                  </a:cubicBezTo>
                  <a:cubicBezTo>
                    <a:pt x="215202" y="42433"/>
                    <a:pt x="211797" y="39332"/>
                    <a:pt x="207694" y="36597"/>
                  </a:cubicBezTo>
                  <a:cubicBezTo>
                    <a:pt x="204594" y="34499"/>
                    <a:pt x="201189" y="32736"/>
                    <a:pt x="197420" y="31429"/>
                  </a:cubicBezTo>
                  <a:cubicBezTo>
                    <a:pt x="194168" y="30244"/>
                    <a:pt x="190703" y="29514"/>
                    <a:pt x="187086" y="29454"/>
                  </a:cubicBezTo>
                  <a:cubicBezTo>
                    <a:pt x="186855" y="29448"/>
                    <a:pt x="186626" y="29445"/>
                    <a:pt x="186399" y="29445"/>
                  </a:cubicBezTo>
                  <a:cubicBezTo>
                    <a:pt x="181999" y="29445"/>
                    <a:pt x="178085" y="30552"/>
                    <a:pt x="174502" y="32402"/>
                  </a:cubicBezTo>
                  <a:cubicBezTo>
                    <a:pt x="171067" y="34195"/>
                    <a:pt x="167967" y="36323"/>
                    <a:pt x="164745" y="38299"/>
                  </a:cubicBezTo>
                  <a:cubicBezTo>
                    <a:pt x="158392" y="42159"/>
                    <a:pt x="151401" y="45199"/>
                    <a:pt x="143559" y="47144"/>
                  </a:cubicBezTo>
                  <a:cubicBezTo>
                    <a:pt x="135565" y="49120"/>
                    <a:pt x="127358" y="49971"/>
                    <a:pt x="118999" y="50001"/>
                  </a:cubicBezTo>
                  <a:cubicBezTo>
                    <a:pt x="118739" y="50004"/>
                    <a:pt x="118479" y="50006"/>
                    <a:pt x="118219" y="50006"/>
                  </a:cubicBezTo>
                  <a:cubicBezTo>
                    <a:pt x="116042" y="50006"/>
                    <a:pt x="113846" y="49900"/>
                    <a:pt x="111674" y="49819"/>
                  </a:cubicBezTo>
                  <a:cubicBezTo>
                    <a:pt x="107905" y="49667"/>
                    <a:pt x="104136" y="49302"/>
                    <a:pt x="100397" y="48968"/>
                  </a:cubicBezTo>
                  <a:cubicBezTo>
                    <a:pt x="94987" y="48451"/>
                    <a:pt x="89667" y="47752"/>
                    <a:pt x="84318" y="47022"/>
                  </a:cubicBezTo>
                  <a:cubicBezTo>
                    <a:pt x="75108" y="45776"/>
                    <a:pt x="66050" y="44287"/>
                    <a:pt x="57266" y="41855"/>
                  </a:cubicBezTo>
                  <a:cubicBezTo>
                    <a:pt x="51977" y="40426"/>
                    <a:pt x="46901" y="38663"/>
                    <a:pt x="42068" y="36505"/>
                  </a:cubicBezTo>
                  <a:cubicBezTo>
                    <a:pt x="36201" y="33831"/>
                    <a:pt x="30852" y="30761"/>
                    <a:pt x="26140" y="27083"/>
                  </a:cubicBezTo>
                  <a:cubicBezTo>
                    <a:pt x="24013" y="25441"/>
                    <a:pt x="21855" y="23861"/>
                    <a:pt x="19757" y="22189"/>
                  </a:cubicBezTo>
                  <a:cubicBezTo>
                    <a:pt x="16231" y="19423"/>
                    <a:pt x="12888" y="16475"/>
                    <a:pt x="9848" y="13405"/>
                  </a:cubicBezTo>
                  <a:cubicBezTo>
                    <a:pt x="7599" y="11155"/>
                    <a:pt x="5623" y="8815"/>
                    <a:pt x="3921" y="6353"/>
                  </a:cubicBezTo>
                  <a:cubicBezTo>
                    <a:pt x="2675" y="4560"/>
                    <a:pt x="1550" y="2675"/>
                    <a:pt x="790" y="730"/>
                  </a:cubicBezTo>
                  <a:cubicBezTo>
                    <a:pt x="699" y="395"/>
                    <a:pt x="63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342500" y="1408375"/>
              <a:ext cx="3938525" cy="1681675"/>
            </a:xfrm>
            <a:custGeom>
              <a:avLst/>
              <a:gdLst/>
              <a:ahLst/>
              <a:cxnLst/>
              <a:rect l="l" t="t" r="r" b="b"/>
              <a:pathLst>
                <a:path w="157541" h="67267" extrusionOk="0">
                  <a:moveTo>
                    <a:pt x="141144" y="1"/>
                  </a:moveTo>
                  <a:cubicBezTo>
                    <a:pt x="139098" y="1"/>
                    <a:pt x="137064" y="41"/>
                    <a:pt x="135018" y="122"/>
                  </a:cubicBezTo>
                  <a:cubicBezTo>
                    <a:pt x="132069" y="244"/>
                    <a:pt x="129060" y="396"/>
                    <a:pt x="126051" y="578"/>
                  </a:cubicBezTo>
                  <a:cubicBezTo>
                    <a:pt x="122556" y="761"/>
                    <a:pt x="119090" y="1034"/>
                    <a:pt x="115595" y="1247"/>
                  </a:cubicBezTo>
                  <a:cubicBezTo>
                    <a:pt x="111036" y="1551"/>
                    <a:pt x="106476" y="1976"/>
                    <a:pt x="101917" y="2372"/>
                  </a:cubicBezTo>
                  <a:cubicBezTo>
                    <a:pt x="97722" y="2706"/>
                    <a:pt x="93497" y="3040"/>
                    <a:pt x="89242" y="3040"/>
                  </a:cubicBezTo>
                  <a:cubicBezTo>
                    <a:pt x="85736" y="3040"/>
                    <a:pt x="82231" y="3054"/>
                    <a:pt x="78725" y="3054"/>
                  </a:cubicBezTo>
                  <a:cubicBezTo>
                    <a:pt x="76972" y="3054"/>
                    <a:pt x="75219" y="3050"/>
                    <a:pt x="73466" y="3040"/>
                  </a:cubicBezTo>
                  <a:cubicBezTo>
                    <a:pt x="70397" y="3040"/>
                    <a:pt x="67327" y="3283"/>
                    <a:pt x="64348" y="3800"/>
                  </a:cubicBezTo>
                  <a:cubicBezTo>
                    <a:pt x="58542" y="4834"/>
                    <a:pt x="52737" y="6049"/>
                    <a:pt x="47053" y="7478"/>
                  </a:cubicBezTo>
                  <a:cubicBezTo>
                    <a:pt x="41125" y="8998"/>
                    <a:pt x="36080" y="11551"/>
                    <a:pt x="31642" y="14743"/>
                  </a:cubicBezTo>
                  <a:cubicBezTo>
                    <a:pt x="28967" y="16688"/>
                    <a:pt x="26687" y="18846"/>
                    <a:pt x="24499" y="21065"/>
                  </a:cubicBezTo>
                  <a:cubicBezTo>
                    <a:pt x="21733" y="23831"/>
                    <a:pt x="19028" y="26597"/>
                    <a:pt x="16262" y="29363"/>
                  </a:cubicBezTo>
                  <a:cubicBezTo>
                    <a:pt x="12067" y="33527"/>
                    <a:pt x="7477" y="37387"/>
                    <a:pt x="3100" y="41430"/>
                  </a:cubicBezTo>
                  <a:cubicBezTo>
                    <a:pt x="2067" y="42342"/>
                    <a:pt x="1094" y="43284"/>
                    <a:pt x="456" y="44378"/>
                  </a:cubicBezTo>
                  <a:cubicBezTo>
                    <a:pt x="213" y="44804"/>
                    <a:pt x="0" y="45229"/>
                    <a:pt x="456" y="45625"/>
                  </a:cubicBezTo>
                  <a:cubicBezTo>
                    <a:pt x="787" y="45933"/>
                    <a:pt x="1214" y="46018"/>
                    <a:pt x="1667" y="46018"/>
                  </a:cubicBezTo>
                  <a:cubicBezTo>
                    <a:pt x="1838" y="46018"/>
                    <a:pt x="2013" y="46006"/>
                    <a:pt x="2189" y="45989"/>
                  </a:cubicBezTo>
                  <a:cubicBezTo>
                    <a:pt x="3496" y="45837"/>
                    <a:pt x="4651" y="45533"/>
                    <a:pt x="5806" y="45108"/>
                  </a:cubicBezTo>
                  <a:cubicBezTo>
                    <a:pt x="9575" y="43770"/>
                    <a:pt x="12918" y="42038"/>
                    <a:pt x="16201" y="40214"/>
                  </a:cubicBezTo>
                  <a:cubicBezTo>
                    <a:pt x="20244" y="37965"/>
                    <a:pt x="24104" y="35533"/>
                    <a:pt x="28298" y="33405"/>
                  </a:cubicBezTo>
                  <a:cubicBezTo>
                    <a:pt x="31672" y="31643"/>
                    <a:pt x="35198" y="30092"/>
                    <a:pt x="39211" y="29181"/>
                  </a:cubicBezTo>
                  <a:cubicBezTo>
                    <a:pt x="42256" y="28471"/>
                    <a:pt x="45312" y="28136"/>
                    <a:pt x="48383" y="28136"/>
                  </a:cubicBezTo>
                  <a:cubicBezTo>
                    <a:pt x="50706" y="28136"/>
                    <a:pt x="53038" y="28328"/>
                    <a:pt x="55381" y="28694"/>
                  </a:cubicBezTo>
                  <a:cubicBezTo>
                    <a:pt x="62402" y="29758"/>
                    <a:pt x="69363" y="31095"/>
                    <a:pt x="76476" y="31764"/>
                  </a:cubicBezTo>
                  <a:cubicBezTo>
                    <a:pt x="79615" y="32078"/>
                    <a:pt x="82781" y="32499"/>
                    <a:pt x="85999" y="32499"/>
                  </a:cubicBezTo>
                  <a:cubicBezTo>
                    <a:pt x="86208" y="32499"/>
                    <a:pt x="86418" y="32497"/>
                    <a:pt x="86628" y="32494"/>
                  </a:cubicBezTo>
                  <a:cubicBezTo>
                    <a:pt x="90063" y="32402"/>
                    <a:pt x="93467" y="32159"/>
                    <a:pt x="96871" y="31764"/>
                  </a:cubicBezTo>
                  <a:cubicBezTo>
                    <a:pt x="98783" y="31570"/>
                    <a:pt x="100696" y="31300"/>
                    <a:pt x="102631" y="31300"/>
                  </a:cubicBezTo>
                  <a:cubicBezTo>
                    <a:pt x="102818" y="31300"/>
                    <a:pt x="103006" y="31303"/>
                    <a:pt x="103193" y="31308"/>
                  </a:cubicBezTo>
                  <a:cubicBezTo>
                    <a:pt x="106020" y="31399"/>
                    <a:pt x="107449" y="32402"/>
                    <a:pt x="107510" y="34469"/>
                  </a:cubicBezTo>
                  <a:lnTo>
                    <a:pt x="107510" y="34743"/>
                  </a:lnTo>
                  <a:cubicBezTo>
                    <a:pt x="107479" y="36779"/>
                    <a:pt x="106902" y="38755"/>
                    <a:pt x="106537" y="40761"/>
                  </a:cubicBezTo>
                  <a:cubicBezTo>
                    <a:pt x="105777" y="44682"/>
                    <a:pt x="105230" y="48634"/>
                    <a:pt x="105959" y="52616"/>
                  </a:cubicBezTo>
                  <a:cubicBezTo>
                    <a:pt x="106385" y="54956"/>
                    <a:pt x="107023" y="57266"/>
                    <a:pt x="108574" y="59363"/>
                  </a:cubicBezTo>
                  <a:cubicBezTo>
                    <a:pt x="110336" y="61704"/>
                    <a:pt x="112920" y="63224"/>
                    <a:pt x="116507" y="63771"/>
                  </a:cubicBezTo>
                  <a:cubicBezTo>
                    <a:pt x="117905" y="63983"/>
                    <a:pt x="119364" y="64075"/>
                    <a:pt x="120823" y="64075"/>
                  </a:cubicBezTo>
                  <a:lnTo>
                    <a:pt x="127388" y="64075"/>
                  </a:lnTo>
                  <a:cubicBezTo>
                    <a:pt x="127723" y="64064"/>
                    <a:pt x="128057" y="64059"/>
                    <a:pt x="128391" y="64059"/>
                  </a:cubicBezTo>
                  <a:cubicBezTo>
                    <a:pt x="129910" y="64059"/>
                    <a:pt x="131425" y="64163"/>
                    <a:pt x="132920" y="64287"/>
                  </a:cubicBezTo>
                  <a:cubicBezTo>
                    <a:pt x="135139" y="64439"/>
                    <a:pt x="137297" y="64743"/>
                    <a:pt x="139456" y="64926"/>
                  </a:cubicBezTo>
                  <a:cubicBezTo>
                    <a:pt x="143559" y="65321"/>
                    <a:pt x="147632" y="65503"/>
                    <a:pt x="151675" y="66202"/>
                  </a:cubicBezTo>
                  <a:cubicBezTo>
                    <a:pt x="153559" y="66537"/>
                    <a:pt x="155383" y="66932"/>
                    <a:pt x="157298" y="67266"/>
                  </a:cubicBezTo>
                  <a:cubicBezTo>
                    <a:pt x="157389" y="67266"/>
                    <a:pt x="157480" y="67236"/>
                    <a:pt x="157541" y="67175"/>
                  </a:cubicBezTo>
                  <a:lnTo>
                    <a:pt x="157541" y="61977"/>
                  </a:lnTo>
                  <a:cubicBezTo>
                    <a:pt x="157328" y="61795"/>
                    <a:pt x="156994" y="61765"/>
                    <a:pt x="156751" y="61613"/>
                  </a:cubicBezTo>
                  <a:cubicBezTo>
                    <a:pt x="156599" y="61521"/>
                    <a:pt x="156447" y="61461"/>
                    <a:pt x="156295" y="61400"/>
                  </a:cubicBezTo>
                  <a:cubicBezTo>
                    <a:pt x="153650" y="60640"/>
                    <a:pt x="150945" y="59941"/>
                    <a:pt x="148210" y="59333"/>
                  </a:cubicBezTo>
                  <a:cubicBezTo>
                    <a:pt x="144714" y="58573"/>
                    <a:pt x="141249" y="57813"/>
                    <a:pt x="137997" y="56537"/>
                  </a:cubicBezTo>
                  <a:cubicBezTo>
                    <a:pt x="135109" y="55473"/>
                    <a:pt x="132221" y="54409"/>
                    <a:pt x="129243" y="53467"/>
                  </a:cubicBezTo>
                  <a:cubicBezTo>
                    <a:pt x="126750" y="52616"/>
                    <a:pt x="124167" y="51916"/>
                    <a:pt x="121887" y="50761"/>
                  </a:cubicBezTo>
                  <a:cubicBezTo>
                    <a:pt x="118574" y="49120"/>
                    <a:pt x="117115" y="46810"/>
                    <a:pt x="117388" y="43922"/>
                  </a:cubicBezTo>
                  <a:cubicBezTo>
                    <a:pt x="117631" y="41430"/>
                    <a:pt x="118999" y="39089"/>
                    <a:pt x="120732" y="36931"/>
                  </a:cubicBezTo>
                  <a:cubicBezTo>
                    <a:pt x="123771" y="33132"/>
                    <a:pt x="127905" y="30062"/>
                    <a:pt x="132465" y="27235"/>
                  </a:cubicBezTo>
                  <a:cubicBezTo>
                    <a:pt x="135504" y="25381"/>
                    <a:pt x="138756" y="23649"/>
                    <a:pt x="141796" y="21764"/>
                  </a:cubicBezTo>
                  <a:cubicBezTo>
                    <a:pt x="142130" y="21521"/>
                    <a:pt x="142495" y="21278"/>
                    <a:pt x="142860" y="21065"/>
                  </a:cubicBezTo>
                  <a:cubicBezTo>
                    <a:pt x="143863" y="20366"/>
                    <a:pt x="144988" y="19727"/>
                    <a:pt x="145687" y="18816"/>
                  </a:cubicBezTo>
                  <a:cubicBezTo>
                    <a:pt x="146112" y="18208"/>
                    <a:pt x="146355" y="17600"/>
                    <a:pt x="146295" y="16901"/>
                  </a:cubicBezTo>
                  <a:cubicBezTo>
                    <a:pt x="146234" y="16110"/>
                    <a:pt x="145899" y="15381"/>
                    <a:pt x="145504" y="14682"/>
                  </a:cubicBezTo>
                  <a:cubicBezTo>
                    <a:pt x="145079" y="13800"/>
                    <a:pt x="144410" y="13040"/>
                    <a:pt x="144015" y="12159"/>
                  </a:cubicBezTo>
                  <a:cubicBezTo>
                    <a:pt x="143559" y="11065"/>
                    <a:pt x="143863" y="10426"/>
                    <a:pt x="145140" y="9727"/>
                  </a:cubicBezTo>
                  <a:cubicBezTo>
                    <a:pt x="145626" y="9454"/>
                    <a:pt x="146112" y="9271"/>
                    <a:pt x="146690" y="9150"/>
                  </a:cubicBezTo>
                  <a:cubicBezTo>
                    <a:pt x="148348" y="8749"/>
                    <a:pt x="150054" y="8465"/>
                    <a:pt x="151807" y="8465"/>
                  </a:cubicBezTo>
                  <a:cubicBezTo>
                    <a:pt x="152046" y="8465"/>
                    <a:pt x="152285" y="8470"/>
                    <a:pt x="152526" y="8481"/>
                  </a:cubicBezTo>
                  <a:cubicBezTo>
                    <a:pt x="153274" y="8366"/>
                    <a:pt x="154022" y="8333"/>
                    <a:pt x="154767" y="8333"/>
                  </a:cubicBezTo>
                  <a:cubicBezTo>
                    <a:pt x="155596" y="8333"/>
                    <a:pt x="156421" y="8374"/>
                    <a:pt x="157237" y="8390"/>
                  </a:cubicBezTo>
                  <a:cubicBezTo>
                    <a:pt x="157359" y="8360"/>
                    <a:pt x="157450" y="8329"/>
                    <a:pt x="157511" y="8299"/>
                  </a:cubicBezTo>
                  <a:lnTo>
                    <a:pt x="157511" y="1065"/>
                  </a:lnTo>
                  <a:lnTo>
                    <a:pt x="157298" y="943"/>
                  </a:lnTo>
                  <a:cubicBezTo>
                    <a:pt x="152982" y="305"/>
                    <a:pt x="148574" y="153"/>
                    <a:pt x="144228" y="31"/>
                  </a:cubicBezTo>
                  <a:cubicBezTo>
                    <a:pt x="143194" y="11"/>
                    <a:pt x="142168" y="1"/>
                    <a:pt x="141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142575" y="435725"/>
              <a:ext cx="7138450" cy="4591275"/>
            </a:xfrm>
            <a:custGeom>
              <a:avLst/>
              <a:gdLst/>
              <a:ahLst/>
              <a:cxnLst/>
              <a:rect l="l" t="t" r="r" b="b"/>
              <a:pathLst>
                <a:path w="285538" h="183651" extrusionOk="0">
                  <a:moveTo>
                    <a:pt x="42859" y="0"/>
                  </a:moveTo>
                  <a:cubicBezTo>
                    <a:pt x="41126" y="0"/>
                    <a:pt x="39424" y="0"/>
                    <a:pt x="37661" y="122"/>
                  </a:cubicBezTo>
                  <a:cubicBezTo>
                    <a:pt x="35169" y="304"/>
                    <a:pt x="32615" y="517"/>
                    <a:pt x="30184" y="1064"/>
                  </a:cubicBezTo>
                  <a:cubicBezTo>
                    <a:pt x="29241" y="1307"/>
                    <a:pt x="28330" y="1581"/>
                    <a:pt x="27570" y="2037"/>
                  </a:cubicBezTo>
                  <a:cubicBezTo>
                    <a:pt x="26749" y="2523"/>
                    <a:pt x="26749" y="3010"/>
                    <a:pt x="27478" y="3557"/>
                  </a:cubicBezTo>
                  <a:cubicBezTo>
                    <a:pt x="27813" y="3800"/>
                    <a:pt x="28238" y="3952"/>
                    <a:pt x="28664" y="4073"/>
                  </a:cubicBezTo>
                  <a:cubicBezTo>
                    <a:pt x="30913" y="4773"/>
                    <a:pt x="33254" y="5107"/>
                    <a:pt x="35625" y="5441"/>
                  </a:cubicBezTo>
                  <a:cubicBezTo>
                    <a:pt x="43923" y="6657"/>
                    <a:pt x="52190" y="7964"/>
                    <a:pt x="60154" y="10153"/>
                  </a:cubicBezTo>
                  <a:cubicBezTo>
                    <a:pt x="65017" y="11490"/>
                    <a:pt x="69728" y="13010"/>
                    <a:pt x="74014" y="15168"/>
                  </a:cubicBezTo>
                  <a:cubicBezTo>
                    <a:pt x="76385" y="16384"/>
                    <a:pt x="78513" y="17751"/>
                    <a:pt x="79911" y="19666"/>
                  </a:cubicBezTo>
                  <a:cubicBezTo>
                    <a:pt x="81887" y="22341"/>
                    <a:pt x="81856" y="25046"/>
                    <a:pt x="79151" y="27478"/>
                  </a:cubicBezTo>
                  <a:cubicBezTo>
                    <a:pt x="77935" y="28572"/>
                    <a:pt x="76416" y="29393"/>
                    <a:pt x="74774" y="30062"/>
                  </a:cubicBezTo>
                  <a:cubicBezTo>
                    <a:pt x="71127" y="31551"/>
                    <a:pt x="67175" y="32493"/>
                    <a:pt x="63193" y="33405"/>
                  </a:cubicBezTo>
                  <a:cubicBezTo>
                    <a:pt x="56446" y="34925"/>
                    <a:pt x="49546" y="36232"/>
                    <a:pt x="42919" y="38056"/>
                  </a:cubicBezTo>
                  <a:cubicBezTo>
                    <a:pt x="37691" y="39484"/>
                    <a:pt x="32646" y="41126"/>
                    <a:pt x="28117" y="43466"/>
                  </a:cubicBezTo>
                  <a:cubicBezTo>
                    <a:pt x="25655" y="44743"/>
                    <a:pt x="23375" y="46171"/>
                    <a:pt x="21369" y="47813"/>
                  </a:cubicBezTo>
                  <a:cubicBezTo>
                    <a:pt x="19849" y="49028"/>
                    <a:pt x="18390" y="50366"/>
                    <a:pt x="16718" y="51491"/>
                  </a:cubicBezTo>
                  <a:cubicBezTo>
                    <a:pt x="15354" y="52381"/>
                    <a:pt x="13873" y="52981"/>
                    <a:pt x="11966" y="52981"/>
                  </a:cubicBezTo>
                  <a:cubicBezTo>
                    <a:pt x="11919" y="52981"/>
                    <a:pt x="11872" y="52981"/>
                    <a:pt x="11825" y="52980"/>
                  </a:cubicBezTo>
                  <a:cubicBezTo>
                    <a:pt x="10305" y="52950"/>
                    <a:pt x="8907" y="52737"/>
                    <a:pt x="7417" y="52646"/>
                  </a:cubicBezTo>
                  <a:cubicBezTo>
                    <a:pt x="7193" y="52630"/>
                    <a:pt x="6972" y="52621"/>
                    <a:pt x="6755" y="52621"/>
                  </a:cubicBezTo>
                  <a:cubicBezTo>
                    <a:pt x="5319" y="52621"/>
                    <a:pt x="4023" y="52974"/>
                    <a:pt x="2888" y="53740"/>
                  </a:cubicBezTo>
                  <a:cubicBezTo>
                    <a:pt x="1824" y="54469"/>
                    <a:pt x="1277" y="55412"/>
                    <a:pt x="913" y="56445"/>
                  </a:cubicBezTo>
                  <a:cubicBezTo>
                    <a:pt x="1" y="59181"/>
                    <a:pt x="365" y="61855"/>
                    <a:pt x="1338" y="64561"/>
                  </a:cubicBezTo>
                  <a:cubicBezTo>
                    <a:pt x="2797" y="68542"/>
                    <a:pt x="5381" y="72160"/>
                    <a:pt x="8451" y="75594"/>
                  </a:cubicBezTo>
                  <a:cubicBezTo>
                    <a:pt x="12159" y="79728"/>
                    <a:pt x="16536" y="83436"/>
                    <a:pt x="21247" y="86993"/>
                  </a:cubicBezTo>
                  <a:cubicBezTo>
                    <a:pt x="24530" y="89455"/>
                    <a:pt x="27722" y="91947"/>
                    <a:pt x="31278" y="94196"/>
                  </a:cubicBezTo>
                  <a:cubicBezTo>
                    <a:pt x="36871" y="97692"/>
                    <a:pt x="42980" y="100549"/>
                    <a:pt x="49637" y="102798"/>
                  </a:cubicBezTo>
                  <a:cubicBezTo>
                    <a:pt x="57053" y="105291"/>
                    <a:pt x="64804" y="107054"/>
                    <a:pt x="72768" y="108269"/>
                  </a:cubicBezTo>
                  <a:cubicBezTo>
                    <a:pt x="84805" y="110124"/>
                    <a:pt x="97024" y="111339"/>
                    <a:pt x="109334" y="111795"/>
                  </a:cubicBezTo>
                  <a:cubicBezTo>
                    <a:pt x="111013" y="111849"/>
                    <a:pt x="112695" y="111880"/>
                    <a:pt x="114380" y="111880"/>
                  </a:cubicBezTo>
                  <a:cubicBezTo>
                    <a:pt x="117455" y="111880"/>
                    <a:pt x="120537" y="111777"/>
                    <a:pt x="123620" y="111522"/>
                  </a:cubicBezTo>
                  <a:cubicBezTo>
                    <a:pt x="127815" y="111187"/>
                    <a:pt x="131979" y="110640"/>
                    <a:pt x="136022" y="109820"/>
                  </a:cubicBezTo>
                  <a:cubicBezTo>
                    <a:pt x="140976" y="108817"/>
                    <a:pt x="145687" y="107449"/>
                    <a:pt x="150095" y="105564"/>
                  </a:cubicBezTo>
                  <a:cubicBezTo>
                    <a:pt x="154381" y="103710"/>
                    <a:pt x="158210" y="101430"/>
                    <a:pt x="161675" y="98756"/>
                  </a:cubicBezTo>
                  <a:cubicBezTo>
                    <a:pt x="164046" y="96932"/>
                    <a:pt x="166174" y="94987"/>
                    <a:pt x="168484" y="93163"/>
                  </a:cubicBezTo>
                  <a:cubicBezTo>
                    <a:pt x="170794" y="91339"/>
                    <a:pt x="173378" y="89789"/>
                    <a:pt x="176569" y="88847"/>
                  </a:cubicBezTo>
                  <a:cubicBezTo>
                    <a:pt x="179178" y="88040"/>
                    <a:pt x="181855" y="87708"/>
                    <a:pt x="184574" y="87708"/>
                  </a:cubicBezTo>
                  <a:cubicBezTo>
                    <a:pt x="186259" y="87708"/>
                    <a:pt x="187960" y="87835"/>
                    <a:pt x="189670" y="88056"/>
                  </a:cubicBezTo>
                  <a:cubicBezTo>
                    <a:pt x="194290" y="88664"/>
                    <a:pt x="198576" y="89911"/>
                    <a:pt x="202862" y="91157"/>
                  </a:cubicBezTo>
                  <a:lnTo>
                    <a:pt x="203439" y="91278"/>
                  </a:lnTo>
                  <a:cubicBezTo>
                    <a:pt x="203500" y="91309"/>
                    <a:pt x="203591" y="91309"/>
                    <a:pt x="203652" y="91339"/>
                  </a:cubicBezTo>
                  <a:cubicBezTo>
                    <a:pt x="203774" y="91400"/>
                    <a:pt x="203926" y="91461"/>
                    <a:pt x="204047" y="91552"/>
                  </a:cubicBezTo>
                  <a:cubicBezTo>
                    <a:pt x="204229" y="91613"/>
                    <a:pt x="204412" y="91704"/>
                    <a:pt x="204655" y="91765"/>
                  </a:cubicBezTo>
                  <a:cubicBezTo>
                    <a:pt x="207664" y="92768"/>
                    <a:pt x="210582" y="93862"/>
                    <a:pt x="213379" y="95108"/>
                  </a:cubicBezTo>
                  <a:cubicBezTo>
                    <a:pt x="216084" y="96294"/>
                    <a:pt x="218515" y="97722"/>
                    <a:pt x="220035" y="99850"/>
                  </a:cubicBezTo>
                  <a:cubicBezTo>
                    <a:pt x="220613" y="100731"/>
                    <a:pt x="221129" y="101613"/>
                    <a:pt x="221585" y="102494"/>
                  </a:cubicBezTo>
                  <a:cubicBezTo>
                    <a:pt x="223926" y="106780"/>
                    <a:pt x="225932" y="111187"/>
                    <a:pt x="228394" y="115443"/>
                  </a:cubicBezTo>
                  <a:cubicBezTo>
                    <a:pt x="230461" y="119060"/>
                    <a:pt x="232771" y="122586"/>
                    <a:pt x="235263" y="126051"/>
                  </a:cubicBezTo>
                  <a:cubicBezTo>
                    <a:pt x="236631" y="127905"/>
                    <a:pt x="238121" y="129729"/>
                    <a:pt x="239367" y="131613"/>
                  </a:cubicBezTo>
                  <a:cubicBezTo>
                    <a:pt x="240188" y="132890"/>
                    <a:pt x="241008" y="134106"/>
                    <a:pt x="240947" y="135534"/>
                  </a:cubicBezTo>
                  <a:cubicBezTo>
                    <a:pt x="240887" y="136446"/>
                    <a:pt x="240431" y="136932"/>
                    <a:pt x="239306" y="137297"/>
                  </a:cubicBezTo>
                  <a:cubicBezTo>
                    <a:pt x="238911" y="137388"/>
                    <a:pt x="238516" y="137480"/>
                    <a:pt x="238121" y="137510"/>
                  </a:cubicBezTo>
                  <a:cubicBezTo>
                    <a:pt x="237096" y="137649"/>
                    <a:pt x="236061" y="137659"/>
                    <a:pt x="235022" y="137659"/>
                  </a:cubicBezTo>
                  <a:cubicBezTo>
                    <a:pt x="234849" y="137659"/>
                    <a:pt x="234676" y="137659"/>
                    <a:pt x="234502" y="137659"/>
                  </a:cubicBezTo>
                  <a:cubicBezTo>
                    <a:pt x="233896" y="137659"/>
                    <a:pt x="233288" y="137662"/>
                    <a:pt x="232680" y="137692"/>
                  </a:cubicBezTo>
                  <a:cubicBezTo>
                    <a:pt x="227877" y="137966"/>
                    <a:pt x="223865" y="139516"/>
                    <a:pt x="220613" y="142039"/>
                  </a:cubicBezTo>
                  <a:cubicBezTo>
                    <a:pt x="217148" y="144683"/>
                    <a:pt x="215020" y="147966"/>
                    <a:pt x="213075" y="151310"/>
                  </a:cubicBezTo>
                  <a:lnTo>
                    <a:pt x="212983" y="151644"/>
                  </a:lnTo>
                  <a:cubicBezTo>
                    <a:pt x="212983" y="151735"/>
                    <a:pt x="212953" y="151766"/>
                    <a:pt x="212892" y="151796"/>
                  </a:cubicBezTo>
                  <a:cubicBezTo>
                    <a:pt x="212862" y="151887"/>
                    <a:pt x="212801" y="151918"/>
                    <a:pt x="212740" y="151978"/>
                  </a:cubicBezTo>
                  <a:cubicBezTo>
                    <a:pt x="212679" y="152069"/>
                    <a:pt x="212588" y="152130"/>
                    <a:pt x="212558" y="152252"/>
                  </a:cubicBezTo>
                  <a:cubicBezTo>
                    <a:pt x="212528" y="152373"/>
                    <a:pt x="212497" y="152495"/>
                    <a:pt x="212436" y="152556"/>
                  </a:cubicBezTo>
                  <a:cubicBezTo>
                    <a:pt x="212436" y="152647"/>
                    <a:pt x="212406" y="152677"/>
                    <a:pt x="212376" y="152708"/>
                  </a:cubicBezTo>
                  <a:cubicBezTo>
                    <a:pt x="212284" y="152799"/>
                    <a:pt x="212224" y="152890"/>
                    <a:pt x="212132" y="152981"/>
                  </a:cubicBezTo>
                  <a:cubicBezTo>
                    <a:pt x="211798" y="153407"/>
                    <a:pt x="211616" y="153863"/>
                    <a:pt x="211342" y="154258"/>
                  </a:cubicBezTo>
                  <a:cubicBezTo>
                    <a:pt x="211312" y="154471"/>
                    <a:pt x="211220" y="154684"/>
                    <a:pt x="211069" y="154866"/>
                  </a:cubicBezTo>
                  <a:cubicBezTo>
                    <a:pt x="211038" y="154927"/>
                    <a:pt x="211008" y="154987"/>
                    <a:pt x="210947" y="155018"/>
                  </a:cubicBezTo>
                  <a:cubicBezTo>
                    <a:pt x="210886" y="155139"/>
                    <a:pt x="210765" y="155231"/>
                    <a:pt x="210704" y="155322"/>
                  </a:cubicBezTo>
                  <a:cubicBezTo>
                    <a:pt x="209518" y="156963"/>
                    <a:pt x="208363" y="158635"/>
                    <a:pt x="206904" y="160155"/>
                  </a:cubicBezTo>
                  <a:cubicBezTo>
                    <a:pt x="203895" y="163225"/>
                    <a:pt x="201555" y="166538"/>
                    <a:pt x="199761" y="170064"/>
                  </a:cubicBezTo>
                  <a:cubicBezTo>
                    <a:pt x="199032" y="171553"/>
                    <a:pt x="198181" y="173012"/>
                    <a:pt x="197056" y="174319"/>
                  </a:cubicBezTo>
                  <a:cubicBezTo>
                    <a:pt x="195506" y="176204"/>
                    <a:pt x="193226" y="177359"/>
                    <a:pt x="190247" y="177663"/>
                  </a:cubicBezTo>
                  <a:cubicBezTo>
                    <a:pt x="189069" y="177798"/>
                    <a:pt x="187878" y="177855"/>
                    <a:pt x="186683" y="177855"/>
                  </a:cubicBezTo>
                  <a:cubicBezTo>
                    <a:pt x="185197" y="177855"/>
                    <a:pt x="183706" y="177767"/>
                    <a:pt x="182223" y="177632"/>
                  </a:cubicBezTo>
                  <a:cubicBezTo>
                    <a:pt x="179441" y="177394"/>
                    <a:pt x="176640" y="177268"/>
                    <a:pt x="173850" y="177268"/>
                  </a:cubicBezTo>
                  <a:cubicBezTo>
                    <a:pt x="173073" y="177268"/>
                    <a:pt x="172298" y="177278"/>
                    <a:pt x="171524" y="177298"/>
                  </a:cubicBezTo>
                  <a:cubicBezTo>
                    <a:pt x="171123" y="177303"/>
                    <a:pt x="170722" y="177306"/>
                    <a:pt x="170322" y="177306"/>
                  </a:cubicBezTo>
                  <a:cubicBezTo>
                    <a:pt x="166021" y="177306"/>
                    <a:pt x="161768" y="177013"/>
                    <a:pt x="157542" y="176568"/>
                  </a:cubicBezTo>
                  <a:cubicBezTo>
                    <a:pt x="151463" y="175930"/>
                    <a:pt x="145596" y="174745"/>
                    <a:pt x="139760" y="173468"/>
                  </a:cubicBezTo>
                  <a:cubicBezTo>
                    <a:pt x="137144" y="172878"/>
                    <a:pt x="134502" y="172517"/>
                    <a:pt x="131835" y="172517"/>
                  </a:cubicBezTo>
                  <a:cubicBezTo>
                    <a:pt x="130381" y="172517"/>
                    <a:pt x="128919" y="172624"/>
                    <a:pt x="127450" y="172860"/>
                  </a:cubicBezTo>
                  <a:cubicBezTo>
                    <a:pt x="122799" y="173559"/>
                    <a:pt x="118818" y="175231"/>
                    <a:pt x="115140" y="177328"/>
                  </a:cubicBezTo>
                  <a:cubicBezTo>
                    <a:pt x="111857" y="179152"/>
                    <a:pt x="109030" y="181401"/>
                    <a:pt x="105687" y="183195"/>
                  </a:cubicBezTo>
                  <a:cubicBezTo>
                    <a:pt x="105474" y="183286"/>
                    <a:pt x="105261" y="183407"/>
                    <a:pt x="105322" y="183650"/>
                  </a:cubicBezTo>
                  <a:lnTo>
                    <a:pt x="113650" y="183650"/>
                  </a:lnTo>
                  <a:cubicBezTo>
                    <a:pt x="114076" y="183499"/>
                    <a:pt x="114501" y="183347"/>
                    <a:pt x="114836" y="183103"/>
                  </a:cubicBezTo>
                  <a:cubicBezTo>
                    <a:pt x="117723" y="181128"/>
                    <a:pt x="120945" y="179426"/>
                    <a:pt x="124562" y="178210"/>
                  </a:cubicBezTo>
                  <a:cubicBezTo>
                    <a:pt x="127024" y="177359"/>
                    <a:pt x="129608" y="176842"/>
                    <a:pt x="132313" y="176720"/>
                  </a:cubicBezTo>
                  <a:cubicBezTo>
                    <a:pt x="132682" y="176705"/>
                    <a:pt x="133049" y="176698"/>
                    <a:pt x="133414" y="176698"/>
                  </a:cubicBezTo>
                  <a:cubicBezTo>
                    <a:pt x="136029" y="176698"/>
                    <a:pt x="138556" y="177065"/>
                    <a:pt x="141037" y="177571"/>
                  </a:cubicBezTo>
                  <a:cubicBezTo>
                    <a:pt x="144654" y="178331"/>
                    <a:pt x="148271" y="179091"/>
                    <a:pt x="151949" y="179638"/>
                  </a:cubicBezTo>
                  <a:cubicBezTo>
                    <a:pt x="158697" y="180702"/>
                    <a:pt x="165445" y="181371"/>
                    <a:pt x="172314" y="181432"/>
                  </a:cubicBezTo>
                  <a:cubicBezTo>
                    <a:pt x="173682" y="181432"/>
                    <a:pt x="175019" y="181523"/>
                    <a:pt x="176387" y="181584"/>
                  </a:cubicBezTo>
                  <a:cubicBezTo>
                    <a:pt x="179275" y="181766"/>
                    <a:pt x="182132" y="182222"/>
                    <a:pt x="185019" y="182617"/>
                  </a:cubicBezTo>
                  <a:cubicBezTo>
                    <a:pt x="187419" y="182953"/>
                    <a:pt x="189818" y="183308"/>
                    <a:pt x="192248" y="183308"/>
                  </a:cubicBezTo>
                  <a:cubicBezTo>
                    <a:pt x="192896" y="183308"/>
                    <a:pt x="193546" y="183283"/>
                    <a:pt x="194199" y="183225"/>
                  </a:cubicBezTo>
                  <a:cubicBezTo>
                    <a:pt x="197026" y="182951"/>
                    <a:pt x="199366" y="182070"/>
                    <a:pt x="201129" y="180398"/>
                  </a:cubicBezTo>
                  <a:cubicBezTo>
                    <a:pt x="202770" y="178818"/>
                    <a:pt x="203682" y="176994"/>
                    <a:pt x="204594" y="175170"/>
                  </a:cubicBezTo>
                  <a:cubicBezTo>
                    <a:pt x="205992" y="172313"/>
                    <a:pt x="207421" y="169517"/>
                    <a:pt x="209670" y="166933"/>
                  </a:cubicBezTo>
                  <a:cubicBezTo>
                    <a:pt x="210947" y="165444"/>
                    <a:pt x="212224" y="163924"/>
                    <a:pt x="213287" y="162374"/>
                  </a:cubicBezTo>
                  <a:cubicBezTo>
                    <a:pt x="215445" y="159243"/>
                    <a:pt x="216844" y="155930"/>
                    <a:pt x="218759" y="152738"/>
                  </a:cubicBezTo>
                  <a:lnTo>
                    <a:pt x="218850" y="152404"/>
                  </a:lnTo>
                  <a:cubicBezTo>
                    <a:pt x="218911" y="152373"/>
                    <a:pt x="218941" y="152282"/>
                    <a:pt x="218971" y="152252"/>
                  </a:cubicBezTo>
                  <a:cubicBezTo>
                    <a:pt x="219063" y="152130"/>
                    <a:pt x="219154" y="152069"/>
                    <a:pt x="219245" y="151948"/>
                  </a:cubicBezTo>
                  <a:cubicBezTo>
                    <a:pt x="220126" y="150975"/>
                    <a:pt x="220826" y="149851"/>
                    <a:pt x="221859" y="148908"/>
                  </a:cubicBezTo>
                  <a:cubicBezTo>
                    <a:pt x="223971" y="147025"/>
                    <a:pt x="226431" y="145731"/>
                    <a:pt x="229819" y="145731"/>
                  </a:cubicBezTo>
                  <a:cubicBezTo>
                    <a:pt x="230039" y="145731"/>
                    <a:pt x="230263" y="145736"/>
                    <a:pt x="230491" y="145747"/>
                  </a:cubicBezTo>
                  <a:cubicBezTo>
                    <a:pt x="231586" y="145808"/>
                    <a:pt x="232649" y="145990"/>
                    <a:pt x="233713" y="146203"/>
                  </a:cubicBezTo>
                  <a:cubicBezTo>
                    <a:pt x="236115" y="146750"/>
                    <a:pt x="238364" y="147510"/>
                    <a:pt x="240644" y="148240"/>
                  </a:cubicBezTo>
                  <a:cubicBezTo>
                    <a:pt x="243705" y="149183"/>
                    <a:pt x="246787" y="150042"/>
                    <a:pt x="250107" y="150042"/>
                  </a:cubicBezTo>
                  <a:cubicBezTo>
                    <a:pt x="250743" y="150042"/>
                    <a:pt x="251387" y="150010"/>
                    <a:pt x="252042" y="149942"/>
                  </a:cubicBezTo>
                  <a:cubicBezTo>
                    <a:pt x="257817" y="149334"/>
                    <a:pt x="262650" y="147541"/>
                    <a:pt x="265933" y="143923"/>
                  </a:cubicBezTo>
                  <a:cubicBezTo>
                    <a:pt x="268334" y="141309"/>
                    <a:pt x="267726" y="138300"/>
                    <a:pt x="264474" y="136294"/>
                  </a:cubicBezTo>
                  <a:cubicBezTo>
                    <a:pt x="263319" y="135625"/>
                    <a:pt x="262103" y="134957"/>
                    <a:pt x="260826" y="134410"/>
                  </a:cubicBezTo>
                  <a:cubicBezTo>
                    <a:pt x="256966" y="132677"/>
                    <a:pt x="252984" y="131218"/>
                    <a:pt x="249154" y="129546"/>
                  </a:cubicBezTo>
                  <a:cubicBezTo>
                    <a:pt x="244048" y="127327"/>
                    <a:pt x="239884" y="124440"/>
                    <a:pt x="236692" y="120792"/>
                  </a:cubicBezTo>
                  <a:cubicBezTo>
                    <a:pt x="234838" y="118665"/>
                    <a:pt x="233197" y="116476"/>
                    <a:pt x="231738" y="114197"/>
                  </a:cubicBezTo>
                  <a:cubicBezTo>
                    <a:pt x="229276" y="110306"/>
                    <a:pt x="227330" y="106294"/>
                    <a:pt x="225476" y="102221"/>
                  </a:cubicBezTo>
                  <a:cubicBezTo>
                    <a:pt x="224412" y="99911"/>
                    <a:pt x="223470" y="97570"/>
                    <a:pt x="222406" y="95260"/>
                  </a:cubicBezTo>
                  <a:cubicBezTo>
                    <a:pt x="221403" y="93102"/>
                    <a:pt x="219701" y="91400"/>
                    <a:pt x="216753" y="90397"/>
                  </a:cubicBezTo>
                  <a:cubicBezTo>
                    <a:pt x="213956" y="89485"/>
                    <a:pt x="211160" y="88756"/>
                    <a:pt x="208303" y="88056"/>
                  </a:cubicBezTo>
                  <a:cubicBezTo>
                    <a:pt x="203591" y="86841"/>
                    <a:pt x="198758" y="85838"/>
                    <a:pt x="193925" y="84895"/>
                  </a:cubicBezTo>
                  <a:cubicBezTo>
                    <a:pt x="190480" y="84219"/>
                    <a:pt x="186973" y="83747"/>
                    <a:pt x="183414" y="83747"/>
                  </a:cubicBezTo>
                  <a:cubicBezTo>
                    <a:pt x="182011" y="83747"/>
                    <a:pt x="180601" y="83820"/>
                    <a:pt x="179183" y="83983"/>
                  </a:cubicBezTo>
                  <a:cubicBezTo>
                    <a:pt x="175354" y="84439"/>
                    <a:pt x="171858" y="85382"/>
                    <a:pt x="168849" y="87205"/>
                  </a:cubicBezTo>
                  <a:cubicBezTo>
                    <a:pt x="166356" y="88725"/>
                    <a:pt x="164411" y="90579"/>
                    <a:pt x="162587" y="92525"/>
                  </a:cubicBezTo>
                  <a:cubicBezTo>
                    <a:pt x="160703" y="94500"/>
                    <a:pt x="158758" y="96446"/>
                    <a:pt x="156478" y="98178"/>
                  </a:cubicBezTo>
                  <a:cubicBezTo>
                    <a:pt x="151918" y="101643"/>
                    <a:pt x="146569" y="104196"/>
                    <a:pt x="140520" y="106020"/>
                  </a:cubicBezTo>
                  <a:cubicBezTo>
                    <a:pt x="131857" y="108665"/>
                    <a:pt x="122769" y="109698"/>
                    <a:pt x="113468" y="109880"/>
                  </a:cubicBezTo>
                  <a:cubicBezTo>
                    <a:pt x="112594" y="109902"/>
                    <a:pt x="111721" y="109911"/>
                    <a:pt x="110850" y="109911"/>
                  </a:cubicBezTo>
                  <a:cubicBezTo>
                    <a:pt x="107994" y="109911"/>
                    <a:pt x="105147" y="109807"/>
                    <a:pt x="102282" y="109668"/>
                  </a:cubicBezTo>
                  <a:cubicBezTo>
                    <a:pt x="99759" y="109546"/>
                    <a:pt x="97206" y="109394"/>
                    <a:pt x="94683" y="109212"/>
                  </a:cubicBezTo>
                  <a:cubicBezTo>
                    <a:pt x="90975" y="108938"/>
                    <a:pt x="87236" y="108634"/>
                    <a:pt x="83528" y="108269"/>
                  </a:cubicBezTo>
                  <a:cubicBezTo>
                    <a:pt x="77875" y="107692"/>
                    <a:pt x="72251" y="106932"/>
                    <a:pt x="66689" y="105899"/>
                  </a:cubicBezTo>
                  <a:cubicBezTo>
                    <a:pt x="61552" y="104956"/>
                    <a:pt x="56537" y="103771"/>
                    <a:pt x="51673" y="102221"/>
                  </a:cubicBezTo>
                  <a:cubicBezTo>
                    <a:pt x="48999" y="101339"/>
                    <a:pt x="46354" y="100397"/>
                    <a:pt x="43771" y="99333"/>
                  </a:cubicBezTo>
                  <a:cubicBezTo>
                    <a:pt x="38147" y="97023"/>
                    <a:pt x="33041" y="94196"/>
                    <a:pt x="28421" y="90883"/>
                  </a:cubicBezTo>
                  <a:cubicBezTo>
                    <a:pt x="25624" y="88877"/>
                    <a:pt x="22798" y="86871"/>
                    <a:pt x="20153" y="84743"/>
                  </a:cubicBezTo>
                  <a:cubicBezTo>
                    <a:pt x="17600" y="82737"/>
                    <a:pt x="15168" y="80670"/>
                    <a:pt x="12889" y="78512"/>
                  </a:cubicBezTo>
                  <a:cubicBezTo>
                    <a:pt x="9940" y="75685"/>
                    <a:pt x="7357" y="72707"/>
                    <a:pt x="5381" y="69424"/>
                  </a:cubicBezTo>
                  <a:cubicBezTo>
                    <a:pt x="4469" y="67874"/>
                    <a:pt x="3648" y="66324"/>
                    <a:pt x="3162" y="64652"/>
                  </a:cubicBezTo>
                  <a:cubicBezTo>
                    <a:pt x="2706" y="63041"/>
                    <a:pt x="2372" y="61460"/>
                    <a:pt x="2706" y="59849"/>
                  </a:cubicBezTo>
                  <a:cubicBezTo>
                    <a:pt x="2858" y="59029"/>
                    <a:pt x="3162" y="58208"/>
                    <a:pt x="3861" y="57539"/>
                  </a:cubicBezTo>
                  <a:cubicBezTo>
                    <a:pt x="4469" y="56931"/>
                    <a:pt x="5290" y="56597"/>
                    <a:pt x="6353" y="56597"/>
                  </a:cubicBezTo>
                  <a:cubicBezTo>
                    <a:pt x="6531" y="56587"/>
                    <a:pt x="6706" y="56581"/>
                    <a:pt x="6880" y="56581"/>
                  </a:cubicBezTo>
                  <a:cubicBezTo>
                    <a:pt x="7722" y="56581"/>
                    <a:pt x="8532" y="56699"/>
                    <a:pt x="9363" y="56901"/>
                  </a:cubicBezTo>
                  <a:cubicBezTo>
                    <a:pt x="11095" y="57266"/>
                    <a:pt x="12828" y="57722"/>
                    <a:pt x="14651" y="57874"/>
                  </a:cubicBezTo>
                  <a:cubicBezTo>
                    <a:pt x="14915" y="57893"/>
                    <a:pt x="15174" y="57904"/>
                    <a:pt x="15431" y="57904"/>
                  </a:cubicBezTo>
                  <a:cubicBezTo>
                    <a:pt x="16746" y="57904"/>
                    <a:pt x="17975" y="57638"/>
                    <a:pt x="19120" y="57053"/>
                  </a:cubicBezTo>
                  <a:cubicBezTo>
                    <a:pt x="20457" y="56354"/>
                    <a:pt x="21278" y="55381"/>
                    <a:pt x="22129" y="54378"/>
                  </a:cubicBezTo>
                  <a:cubicBezTo>
                    <a:pt x="23010" y="53314"/>
                    <a:pt x="23861" y="52250"/>
                    <a:pt x="24864" y="51217"/>
                  </a:cubicBezTo>
                  <a:cubicBezTo>
                    <a:pt x="27965" y="47965"/>
                    <a:pt x="32190" y="45655"/>
                    <a:pt x="36992" y="43831"/>
                  </a:cubicBezTo>
                  <a:cubicBezTo>
                    <a:pt x="42251" y="41855"/>
                    <a:pt x="47935" y="40548"/>
                    <a:pt x="53649" y="39454"/>
                  </a:cubicBezTo>
                  <a:cubicBezTo>
                    <a:pt x="59424" y="38360"/>
                    <a:pt x="65291" y="37509"/>
                    <a:pt x="71036" y="36384"/>
                  </a:cubicBezTo>
                  <a:cubicBezTo>
                    <a:pt x="75017" y="35563"/>
                    <a:pt x="78938" y="34712"/>
                    <a:pt x="82464" y="33101"/>
                  </a:cubicBezTo>
                  <a:cubicBezTo>
                    <a:pt x="86446" y="31308"/>
                    <a:pt x="88695" y="28694"/>
                    <a:pt x="88817" y="25229"/>
                  </a:cubicBezTo>
                  <a:cubicBezTo>
                    <a:pt x="88847" y="23557"/>
                    <a:pt x="88270" y="21976"/>
                    <a:pt x="87297" y="20457"/>
                  </a:cubicBezTo>
                  <a:cubicBezTo>
                    <a:pt x="85200" y="17235"/>
                    <a:pt x="81826" y="14894"/>
                    <a:pt x="77905" y="12888"/>
                  </a:cubicBezTo>
                  <a:cubicBezTo>
                    <a:pt x="75139" y="11460"/>
                    <a:pt x="72191" y="10153"/>
                    <a:pt x="69273" y="8876"/>
                  </a:cubicBezTo>
                  <a:cubicBezTo>
                    <a:pt x="67905" y="8268"/>
                    <a:pt x="66476" y="7691"/>
                    <a:pt x="65260" y="6900"/>
                  </a:cubicBezTo>
                  <a:cubicBezTo>
                    <a:pt x="65139" y="6779"/>
                    <a:pt x="64896" y="6687"/>
                    <a:pt x="65048" y="6535"/>
                  </a:cubicBezTo>
                  <a:cubicBezTo>
                    <a:pt x="65169" y="6444"/>
                    <a:pt x="65306" y="6421"/>
                    <a:pt x="65446" y="6421"/>
                  </a:cubicBezTo>
                  <a:cubicBezTo>
                    <a:pt x="65587" y="6421"/>
                    <a:pt x="65731" y="6444"/>
                    <a:pt x="65868" y="6444"/>
                  </a:cubicBezTo>
                  <a:cubicBezTo>
                    <a:pt x="67449" y="6444"/>
                    <a:pt x="68999" y="6748"/>
                    <a:pt x="70519" y="7052"/>
                  </a:cubicBezTo>
                  <a:cubicBezTo>
                    <a:pt x="75686" y="8116"/>
                    <a:pt x="80489" y="9818"/>
                    <a:pt x="85048" y="11915"/>
                  </a:cubicBezTo>
                  <a:cubicBezTo>
                    <a:pt x="88695" y="13587"/>
                    <a:pt x="92100" y="15502"/>
                    <a:pt x="94835" y="17995"/>
                  </a:cubicBezTo>
                  <a:cubicBezTo>
                    <a:pt x="100519" y="23071"/>
                    <a:pt x="103255" y="28876"/>
                    <a:pt x="103012" y="35472"/>
                  </a:cubicBezTo>
                  <a:cubicBezTo>
                    <a:pt x="102951" y="37752"/>
                    <a:pt x="102434" y="39971"/>
                    <a:pt x="101522" y="42189"/>
                  </a:cubicBezTo>
                  <a:cubicBezTo>
                    <a:pt x="99851" y="46141"/>
                    <a:pt x="96902" y="49454"/>
                    <a:pt x="92556" y="52098"/>
                  </a:cubicBezTo>
                  <a:cubicBezTo>
                    <a:pt x="91005" y="53041"/>
                    <a:pt x="89303" y="53770"/>
                    <a:pt x="87632" y="54560"/>
                  </a:cubicBezTo>
                  <a:cubicBezTo>
                    <a:pt x="87297" y="54804"/>
                    <a:pt x="86872" y="54986"/>
                    <a:pt x="86446" y="55108"/>
                  </a:cubicBezTo>
                  <a:cubicBezTo>
                    <a:pt x="86385" y="55138"/>
                    <a:pt x="86294" y="55138"/>
                    <a:pt x="86233" y="55168"/>
                  </a:cubicBezTo>
                  <a:lnTo>
                    <a:pt x="85777" y="55290"/>
                  </a:lnTo>
                  <a:cubicBezTo>
                    <a:pt x="83407" y="56171"/>
                    <a:pt x="81005" y="56931"/>
                    <a:pt x="78726" y="57813"/>
                  </a:cubicBezTo>
                  <a:cubicBezTo>
                    <a:pt x="76507" y="58664"/>
                    <a:pt x="74288" y="59637"/>
                    <a:pt x="72403" y="60883"/>
                  </a:cubicBezTo>
                  <a:cubicBezTo>
                    <a:pt x="69668" y="62676"/>
                    <a:pt x="67692" y="64834"/>
                    <a:pt x="65899" y="67114"/>
                  </a:cubicBezTo>
                  <a:cubicBezTo>
                    <a:pt x="62920" y="70944"/>
                    <a:pt x="59394" y="74409"/>
                    <a:pt x="54531" y="77053"/>
                  </a:cubicBezTo>
                  <a:cubicBezTo>
                    <a:pt x="53011" y="77874"/>
                    <a:pt x="51491" y="78664"/>
                    <a:pt x="50214" y="79698"/>
                  </a:cubicBezTo>
                  <a:cubicBezTo>
                    <a:pt x="48907" y="80701"/>
                    <a:pt x="48907" y="81765"/>
                    <a:pt x="50154" y="82798"/>
                  </a:cubicBezTo>
                  <a:cubicBezTo>
                    <a:pt x="51005" y="83497"/>
                    <a:pt x="51977" y="84014"/>
                    <a:pt x="53102" y="84439"/>
                  </a:cubicBezTo>
                  <a:cubicBezTo>
                    <a:pt x="59364" y="86871"/>
                    <a:pt x="66111" y="87661"/>
                    <a:pt x="73072" y="87935"/>
                  </a:cubicBezTo>
                  <a:cubicBezTo>
                    <a:pt x="73820" y="87963"/>
                    <a:pt x="74568" y="87977"/>
                    <a:pt x="75317" y="87977"/>
                  </a:cubicBezTo>
                  <a:cubicBezTo>
                    <a:pt x="77760" y="87977"/>
                    <a:pt x="80203" y="87833"/>
                    <a:pt x="82647" y="87600"/>
                  </a:cubicBezTo>
                  <a:cubicBezTo>
                    <a:pt x="90519" y="86901"/>
                    <a:pt x="97966" y="85199"/>
                    <a:pt x="105079" y="82737"/>
                  </a:cubicBezTo>
                  <a:cubicBezTo>
                    <a:pt x="109425" y="81157"/>
                    <a:pt x="113650" y="79424"/>
                    <a:pt x="117541" y="77266"/>
                  </a:cubicBezTo>
                  <a:cubicBezTo>
                    <a:pt x="121401" y="75077"/>
                    <a:pt x="125049" y="72737"/>
                    <a:pt x="128331" y="70123"/>
                  </a:cubicBezTo>
                  <a:cubicBezTo>
                    <a:pt x="130338" y="68482"/>
                    <a:pt x="132283" y="66840"/>
                    <a:pt x="134137" y="65108"/>
                  </a:cubicBezTo>
                  <a:cubicBezTo>
                    <a:pt x="137632" y="61825"/>
                    <a:pt x="140702" y="58360"/>
                    <a:pt x="143742" y="54864"/>
                  </a:cubicBezTo>
                  <a:cubicBezTo>
                    <a:pt x="144775" y="53649"/>
                    <a:pt x="145870" y="52494"/>
                    <a:pt x="146903" y="51308"/>
                  </a:cubicBezTo>
                  <a:cubicBezTo>
                    <a:pt x="150368" y="47357"/>
                    <a:pt x="153925" y="43466"/>
                    <a:pt x="158362" y="40092"/>
                  </a:cubicBezTo>
                  <a:cubicBezTo>
                    <a:pt x="162466" y="36992"/>
                    <a:pt x="166660" y="33891"/>
                    <a:pt x="171433" y="31308"/>
                  </a:cubicBezTo>
                  <a:cubicBezTo>
                    <a:pt x="173986" y="29940"/>
                    <a:pt x="176144" y="28268"/>
                    <a:pt x="178363" y="26657"/>
                  </a:cubicBezTo>
                  <a:cubicBezTo>
                    <a:pt x="179791" y="25533"/>
                    <a:pt x="181098" y="24408"/>
                    <a:pt x="182618" y="23375"/>
                  </a:cubicBezTo>
                  <a:cubicBezTo>
                    <a:pt x="183586" y="22729"/>
                    <a:pt x="184427" y="22422"/>
                    <a:pt x="185359" y="22422"/>
                  </a:cubicBezTo>
                  <a:cubicBezTo>
                    <a:pt x="186008" y="22422"/>
                    <a:pt x="186701" y="22571"/>
                    <a:pt x="187512" y="22858"/>
                  </a:cubicBezTo>
                  <a:cubicBezTo>
                    <a:pt x="188454" y="23192"/>
                    <a:pt x="189366" y="23618"/>
                    <a:pt x="190278" y="24013"/>
                  </a:cubicBezTo>
                  <a:cubicBezTo>
                    <a:pt x="190521" y="24104"/>
                    <a:pt x="190703" y="24135"/>
                    <a:pt x="190886" y="24256"/>
                  </a:cubicBezTo>
                  <a:cubicBezTo>
                    <a:pt x="190977" y="24286"/>
                    <a:pt x="191007" y="24317"/>
                    <a:pt x="191099" y="24378"/>
                  </a:cubicBezTo>
                  <a:cubicBezTo>
                    <a:pt x="191251" y="24438"/>
                    <a:pt x="191372" y="24530"/>
                    <a:pt x="191494" y="24590"/>
                  </a:cubicBezTo>
                  <a:cubicBezTo>
                    <a:pt x="192010" y="24864"/>
                    <a:pt x="192527" y="25046"/>
                    <a:pt x="193074" y="25290"/>
                  </a:cubicBezTo>
                  <a:cubicBezTo>
                    <a:pt x="195354" y="26201"/>
                    <a:pt x="197755" y="26992"/>
                    <a:pt x="200035" y="27964"/>
                  </a:cubicBezTo>
                  <a:cubicBezTo>
                    <a:pt x="207634" y="31247"/>
                    <a:pt x="215871" y="32736"/>
                    <a:pt x="224564" y="32980"/>
                  </a:cubicBezTo>
                  <a:cubicBezTo>
                    <a:pt x="225423" y="33009"/>
                    <a:pt x="226280" y="33023"/>
                    <a:pt x="227136" y="33023"/>
                  </a:cubicBezTo>
                  <a:cubicBezTo>
                    <a:pt x="229764" y="33023"/>
                    <a:pt x="232384" y="32897"/>
                    <a:pt x="235020" y="32736"/>
                  </a:cubicBezTo>
                  <a:cubicBezTo>
                    <a:pt x="239063" y="32433"/>
                    <a:pt x="243106" y="32037"/>
                    <a:pt x="247148" y="31673"/>
                  </a:cubicBezTo>
                  <a:cubicBezTo>
                    <a:pt x="251586" y="31247"/>
                    <a:pt x="256024" y="30943"/>
                    <a:pt x="260462" y="30609"/>
                  </a:cubicBezTo>
                  <a:cubicBezTo>
                    <a:pt x="265872" y="30214"/>
                    <a:pt x="271313" y="29910"/>
                    <a:pt x="276662" y="29302"/>
                  </a:cubicBezTo>
                  <a:cubicBezTo>
                    <a:pt x="279520" y="28998"/>
                    <a:pt x="282286" y="28572"/>
                    <a:pt x="284991" y="27812"/>
                  </a:cubicBezTo>
                  <a:cubicBezTo>
                    <a:pt x="285173" y="27752"/>
                    <a:pt x="285356" y="27630"/>
                    <a:pt x="285538" y="27508"/>
                  </a:cubicBezTo>
                  <a:lnTo>
                    <a:pt x="285538" y="24317"/>
                  </a:lnTo>
                  <a:cubicBezTo>
                    <a:pt x="285477" y="24286"/>
                    <a:pt x="285386" y="24286"/>
                    <a:pt x="285508" y="24226"/>
                  </a:cubicBezTo>
                  <a:cubicBezTo>
                    <a:pt x="285204" y="24226"/>
                    <a:pt x="284930" y="24317"/>
                    <a:pt x="284687" y="24408"/>
                  </a:cubicBezTo>
                  <a:cubicBezTo>
                    <a:pt x="282681" y="25077"/>
                    <a:pt x="280644" y="25533"/>
                    <a:pt x="278547" y="25989"/>
                  </a:cubicBezTo>
                  <a:cubicBezTo>
                    <a:pt x="272529" y="27326"/>
                    <a:pt x="266328" y="27904"/>
                    <a:pt x="260097" y="28511"/>
                  </a:cubicBezTo>
                  <a:cubicBezTo>
                    <a:pt x="254048" y="29089"/>
                    <a:pt x="247999" y="29727"/>
                    <a:pt x="241951" y="30244"/>
                  </a:cubicBezTo>
                  <a:cubicBezTo>
                    <a:pt x="237847" y="30578"/>
                    <a:pt x="233805" y="30913"/>
                    <a:pt x="229701" y="30943"/>
                  </a:cubicBezTo>
                  <a:cubicBezTo>
                    <a:pt x="229452" y="30946"/>
                    <a:pt x="229203" y="30947"/>
                    <a:pt x="228954" y="30947"/>
                  </a:cubicBezTo>
                  <a:cubicBezTo>
                    <a:pt x="226260" y="30947"/>
                    <a:pt x="223591" y="30798"/>
                    <a:pt x="220947" y="30548"/>
                  </a:cubicBezTo>
                  <a:cubicBezTo>
                    <a:pt x="216327" y="30183"/>
                    <a:pt x="211798" y="29363"/>
                    <a:pt x="207512" y="28025"/>
                  </a:cubicBezTo>
                  <a:cubicBezTo>
                    <a:pt x="204078" y="26901"/>
                    <a:pt x="200856" y="25533"/>
                    <a:pt x="197634" y="24165"/>
                  </a:cubicBezTo>
                  <a:cubicBezTo>
                    <a:pt x="194594" y="22888"/>
                    <a:pt x="191858" y="21369"/>
                    <a:pt x="189457" y="19514"/>
                  </a:cubicBezTo>
                  <a:cubicBezTo>
                    <a:pt x="188728" y="18937"/>
                    <a:pt x="187937" y="18359"/>
                    <a:pt x="187056" y="17873"/>
                  </a:cubicBezTo>
                  <a:cubicBezTo>
                    <a:pt x="186358" y="17463"/>
                    <a:pt x="185703" y="17262"/>
                    <a:pt x="185070" y="17262"/>
                  </a:cubicBezTo>
                  <a:cubicBezTo>
                    <a:pt x="184296" y="17262"/>
                    <a:pt x="183553" y="17562"/>
                    <a:pt x="182801" y="18147"/>
                  </a:cubicBezTo>
                  <a:cubicBezTo>
                    <a:pt x="181311" y="19302"/>
                    <a:pt x="180186" y="20639"/>
                    <a:pt x="178879" y="21946"/>
                  </a:cubicBezTo>
                  <a:cubicBezTo>
                    <a:pt x="176205" y="24682"/>
                    <a:pt x="173256" y="27204"/>
                    <a:pt x="169730" y="29393"/>
                  </a:cubicBezTo>
                  <a:cubicBezTo>
                    <a:pt x="167572" y="30761"/>
                    <a:pt x="165445" y="32159"/>
                    <a:pt x="163438" y="33648"/>
                  </a:cubicBezTo>
                  <a:cubicBezTo>
                    <a:pt x="161615" y="35016"/>
                    <a:pt x="159852" y="36414"/>
                    <a:pt x="158119" y="37813"/>
                  </a:cubicBezTo>
                  <a:cubicBezTo>
                    <a:pt x="155931" y="39575"/>
                    <a:pt x="153894" y="41338"/>
                    <a:pt x="152040" y="43284"/>
                  </a:cubicBezTo>
                  <a:cubicBezTo>
                    <a:pt x="147937" y="47539"/>
                    <a:pt x="144350" y="51977"/>
                    <a:pt x="140581" y="56384"/>
                  </a:cubicBezTo>
                  <a:cubicBezTo>
                    <a:pt x="136781" y="60883"/>
                    <a:pt x="132678" y="65138"/>
                    <a:pt x="127784" y="68998"/>
                  </a:cubicBezTo>
                  <a:cubicBezTo>
                    <a:pt x="123468" y="72433"/>
                    <a:pt x="118696" y="75533"/>
                    <a:pt x="113316" y="78056"/>
                  </a:cubicBezTo>
                  <a:cubicBezTo>
                    <a:pt x="107571" y="80701"/>
                    <a:pt x="101462" y="82798"/>
                    <a:pt x="94957" y="84257"/>
                  </a:cubicBezTo>
                  <a:cubicBezTo>
                    <a:pt x="89034" y="85537"/>
                    <a:pt x="83054" y="86234"/>
                    <a:pt x="76900" y="86234"/>
                  </a:cubicBezTo>
                  <a:cubicBezTo>
                    <a:pt x="76769" y="86234"/>
                    <a:pt x="76638" y="86233"/>
                    <a:pt x="76507" y="86233"/>
                  </a:cubicBezTo>
                  <a:cubicBezTo>
                    <a:pt x="75017" y="86233"/>
                    <a:pt x="73498" y="86111"/>
                    <a:pt x="72008" y="85990"/>
                  </a:cubicBezTo>
                  <a:cubicBezTo>
                    <a:pt x="68543" y="85716"/>
                    <a:pt x="65169" y="85230"/>
                    <a:pt x="61947" y="84196"/>
                  </a:cubicBezTo>
                  <a:cubicBezTo>
                    <a:pt x="60731" y="83831"/>
                    <a:pt x="59576" y="83375"/>
                    <a:pt x="58786" y="82585"/>
                  </a:cubicBezTo>
                  <a:cubicBezTo>
                    <a:pt x="58209" y="81977"/>
                    <a:pt x="58117" y="81400"/>
                    <a:pt x="58482" y="80701"/>
                  </a:cubicBezTo>
                  <a:cubicBezTo>
                    <a:pt x="58968" y="79850"/>
                    <a:pt x="59819" y="79120"/>
                    <a:pt x="60731" y="78482"/>
                  </a:cubicBezTo>
                  <a:cubicBezTo>
                    <a:pt x="64987" y="75442"/>
                    <a:pt x="68756" y="72099"/>
                    <a:pt x="72495" y="68755"/>
                  </a:cubicBezTo>
                  <a:cubicBezTo>
                    <a:pt x="75321" y="66202"/>
                    <a:pt x="78665" y="64105"/>
                    <a:pt x="82464" y="62403"/>
                  </a:cubicBezTo>
                  <a:cubicBezTo>
                    <a:pt x="85625" y="61035"/>
                    <a:pt x="88817" y="59697"/>
                    <a:pt x="91796" y="58147"/>
                  </a:cubicBezTo>
                  <a:cubicBezTo>
                    <a:pt x="97632" y="55108"/>
                    <a:pt x="101735" y="51065"/>
                    <a:pt x="104228" y="46202"/>
                  </a:cubicBezTo>
                  <a:cubicBezTo>
                    <a:pt x="106598" y="41612"/>
                    <a:pt x="107298" y="36901"/>
                    <a:pt x="106447" y="32037"/>
                  </a:cubicBezTo>
                  <a:cubicBezTo>
                    <a:pt x="105109" y="24590"/>
                    <a:pt x="100671" y="18359"/>
                    <a:pt x="92920" y="13435"/>
                  </a:cubicBezTo>
                  <a:cubicBezTo>
                    <a:pt x="88513" y="10608"/>
                    <a:pt x="83589" y="8329"/>
                    <a:pt x="78391" y="6383"/>
                  </a:cubicBezTo>
                  <a:cubicBezTo>
                    <a:pt x="72586" y="4256"/>
                    <a:pt x="66537" y="2584"/>
                    <a:pt x="60184" y="1520"/>
                  </a:cubicBezTo>
                  <a:cubicBezTo>
                    <a:pt x="54500" y="578"/>
                    <a:pt x="48725" y="0"/>
                    <a:pt x="4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122075" y="2332275"/>
              <a:ext cx="4379275" cy="2695475"/>
            </a:xfrm>
            <a:custGeom>
              <a:avLst/>
              <a:gdLst/>
              <a:ahLst/>
              <a:cxnLst/>
              <a:rect l="l" t="t" r="r" b="b"/>
              <a:pathLst>
                <a:path w="175171" h="107819" extrusionOk="0">
                  <a:moveTo>
                    <a:pt x="264" y="0"/>
                  </a:moveTo>
                  <a:cubicBezTo>
                    <a:pt x="187" y="0"/>
                    <a:pt x="100" y="11"/>
                    <a:pt x="0" y="36"/>
                  </a:cubicBezTo>
                  <a:lnTo>
                    <a:pt x="0" y="27301"/>
                  </a:lnTo>
                  <a:cubicBezTo>
                    <a:pt x="213" y="27544"/>
                    <a:pt x="456" y="27787"/>
                    <a:pt x="699" y="28031"/>
                  </a:cubicBezTo>
                  <a:cubicBezTo>
                    <a:pt x="4195" y="31526"/>
                    <a:pt x="8055" y="34839"/>
                    <a:pt x="11854" y="38152"/>
                  </a:cubicBezTo>
                  <a:cubicBezTo>
                    <a:pt x="16110" y="41952"/>
                    <a:pt x="19393" y="46146"/>
                    <a:pt x="21551" y="50827"/>
                  </a:cubicBezTo>
                  <a:cubicBezTo>
                    <a:pt x="22797" y="53502"/>
                    <a:pt x="23678" y="56298"/>
                    <a:pt x="24651" y="59064"/>
                  </a:cubicBezTo>
                  <a:cubicBezTo>
                    <a:pt x="25289" y="60858"/>
                    <a:pt x="25988" y="62651"/>
                    <a:pt x="27174" y="64323"/>
                  </a:cubicBezTo>
                  <a:cubicBezTo>
                    <a:pt x="28146" y="65721"/>
                    <a:pt x="29605" y="66906"/>
                    <a:pt x="30852" y="68153"/>
                  </a:cubicBezTo>
                  <a:cubicBezTo>
                    <a:pt x="32979" y="70280"/>
                    <a:pt x="34682" y="72530"/>
                    <a:pt x="35685" y="75052"/>
                  </a:cubicBezTo>
                  <a:cubicBezTo>
                    <a:pt x="37387" y="79521"/>
                    <a:pt x="37721" y="84080"/>
                    <a:pt x="37630" y="88670"/>
                  </a:cubicBezTo>
                  <a:cubicBezTo>
                    <a:pt x="37539" y="91618"/>
                    <a:pt x="37387" y="94566"/>
                    <a:pt x="37235" y="97484"/>
                  </a:cubicBezTo>
                  <a:cubicBezTo>
                    <a:pt x="37113" y="99460"/>
                    <a:pt x="36961" y="101466"/>
                    <a:pt x="36353" y="103412"/>
                  </a:cubicBezTo>
                  <a:cubicBezTo>
                    <a:pt x="36110" y="104141"/>
                    <a:pt x="35745" y="104810"/>
                    <a:pt x="35137" y="105418"/>
                  </a:cubicBezTo>
                  <a:cubicBezTo>
                    <a:pt x="34615" y="105940"/>
                    <a:pt x="33929" y="106219"/>
                    <a:pt x="33113" y="106219"/>
                  </a:cubicBezTo>
                  <a:cubicBezTo>
                    <a:pt x="32933" y="106219"/>
                    <a:pt x="32746" y="106205"/>
                    <a:pt x="32554" y="106178"/>
                  </a:cubicBezTo>
                  <a:cubicBezTo>
                    <a:pt x="31612" y="106026"/>
                    <a:pt x="30700" y="105813"/>
                    <a:pt x="29818" y="105418"/>
                  </a:cubicBezTo>
                  <a:cubicBezTo>
                    <a:pt x="28298" y="104779"/>
                    <a:pt x="26809" y="104050"/>
                    <a:pt x="25380" y="103320"/>
                  </a:cubicBezTo>
                  <a:cubicBezTo>
                    <a:pt x="24408" y="102834"/>
                    <a:pt x="23344" y="102378"/>
                    <a:pt x="22219" y="102013"/>
                  </a:cubicBezTo>
                  <a:cubicBezTo>
                    <a:pt x="20008" y="101236"/>
                    <a:pt x="17738" y="100881"/>
                    <a:pt x="15437" y="100881"/>
                  </a:cubicBezTo>
                  <a:cubicBezTo>
                    <a:pt x="13689" y="100881"/>
                    <a:pt x="11924" y="101086"/>
                    <a:pt x="10152" y="101466"/>
                  </a:cubicBezTo>
                  <a:cubicBezTo>
                    <a:pt x="6930" y="102165"/>
                    <a:pt x="3769" y="103077"/>
                    <a:pt x="395" y="103442"/>
                  </a:cubicBezTo>
                  <a:cubicBezTo>
                    <a:pt x="213" y="103472"/>
                    <a:pt x="122" y="103533"/>
                    <a:pt x="0" y="103594"/>
                  </a:cubicBezTo>
                  <a:lnTo>
                    <a:pt x="0" y="107181"/>
                  </a:lnTo>
                  <a:cubicBezTo>
                    <a:pt x="219" y="107247"/>
                    <a:pt x="432" y="107272"/>
                    <a:pt x="646" y="107272"/>
                  </a:cubicBezTo>
                  <a:cubicBezTo>
                    <a:pt x="1117" y="107272"/>
                    <a:pt x="1594" y="107152"/>
                    <a:pt x="2158" y="107089"/>
                  </a:cubicBezTo>
                  <a:cubicBezTo>
                    <a:pt x="5167" y="106664"/>
                    <a:pt x="8025" y="105874"/>
                    <a:pt x="11003" y="105418"/>
                  </a:cubicBezTo>
                  <a:cubicBezTo>
                    <a:pt x="12229" y="105229"/>
                    <a:pt x="13437" y="105131"/>
                    <a:pt x="14626" y="105131"/>
                  </a:cubicBezTo>
                  <a:cubicBezTo>
                    <a:pt x="17269" y="105131"/>
                    <a:pt x="19817" y="105615"/>
                    <a:pt x="22250" y="106664"/>
                  </a:cubicBezTo>
                  <a:cubicBezTo>
                    <a:pt x="23101" y="107059"/>
                    <a:pt x="23830" y="107515"/>
                    <a:pt x="24742" y="107819"/>
                  </a:cubicBezTo>
                  <a:lnTo>
                    <a:pt x="45016" y="107819"/>
                  </a:lnTo>
                  <a:cubicBezTo>
                    <a:pt x="45411" y="107697"/>
                    <a:pt x="45411" y="107424"/>
                    <a:pt x="45442" y="107181"/>
                  </a:cubicBezTo>
                  <a:cubicBezTo>
                    <a:pt x="45928" y="104597"/>
                    <a:pt x="46202" y="102013"/>
                    <a:pt x="46961" y="99460"/>
                  </a:cubicBezTo>
                  <a:cubicBezTo>
                    <a:pt x="47752" y="96694"/>
                    <a:pt x="49211" y="94110"/>
                    <a:pt x="51825" y="91922"/>
                  </a:cubicBezTo>
                  <a:cubicBezTo>
                    <a:pt x="53223" y="90767"/>
                    <a:pt x="54743" y="89703"/>
                    <a:pt x="56050" y="88487"/>
                  </a:cubicBezTo>
                  <a:cubicBezTo>
                    <a:pt x="57752" y="86846"/>
                    <a:pt x="58329" y="85083"/>
                    <a:pt x="57174" y="83168"/>
                  </a:cubicBezTo>
                  <a:cubicBezTo>
                    <a:pt x="55989" y="81192"/>
                    <a:pt x="55290" y="79095"/>
                    <a:pt x="54986" y="76937"/>
                  </a:cubicBezTo>
                  <a:cubicBezTo>
                    <a:pt x="54773" y="75569"/>
                    <a:pt x="54621" y="74201"/>
                    <a:pt x="54378" y="72834"/>
                  </a:cubicBezTo>
                  <a:cubicBezTo>
                    <a:pt x="53193" y="66815"/>
                    <a:pt x="49758" y="61648"/>
                    <a:pt x="43679" y="57484"/>
                  </a:cubicBezTo>
                  <a:cubicBezTo>
                    <a:pt x="41186" y="55721"/>
                    <a:pt x="39119" y="53715"/>
                    <a:pt x="37204" y="51617"/>
                  </a:cubicBezTo>
                  <a:cubicBezTo>
                    <a:pt x="34651" y="48912"/>
                    <a:pt x="32037" y="46237"/>
                    <a:pt x="29210" y="43654"/>
                  </a:cubicBezTo>
                  <a:cubicBezTo>
                    <a:pt x="25411" y="40158"/>
                    <a:pt x="21186" y="36906"/>
                    <a:pt x="17174" y="33562"/>
                  </a:cubicBezTo>
                  <a:cubicBezTo>
                    <a:pt x="13040" y="30128"/>
                    <a:pt x="9240" y="26480"/>
                    <a:pt x="6079" y="22468"/>
                  </a:cubicBezTo>
                  <a:cubicBezTo>
                    <a:pt x="4742" y="20766"/>
                    <a:pt x="3496" y="19033"/>
                    <a:pt x="2644" y="17149"/>
                  </a:cubicBezTo>
                  <a:cubicBezTo>
                    <a:pt x="2493" y="16784"/>
                    <a:pt x="2097" y="16298"/>
                    <a:pt x="2614" y="16055"/>
                  </a:cubicBezTo>
                  <a:cubicBezTo>
                    <a:pt x="2697" y="16018"/>
                    <a:pt x="2780" y="16002"/>
                    <a:pt x="2861" y="16002"/>
                  </a:cubicBezTo>
                  <a:cubicBezTo>
                    <a:pt x="3255" y="16002"/>
                    <a:pt x="3624" y="16375"/>
                    <a:pt x="3952" y="16602"/>
                  </a:cubicBezTo>
                  <a:cubicBezTo>
                    <a:pt x="5228" y="17453"/>
                    <a:pt x="6383" y="18425"/>
                    <a:pt x="7508" y="19368"/>
                  </a:cubicBezTo>
                  <a:cubicBezTo>
                    <a:pt x="11277" y="22438"/>
                    <a:pt x="15168" y="25416"/>
                    <a:pt x="19301" y="28213"/>
                  </a:cubicBezTo>
                  <a:cubicBezTo>
                    <a:pt x="23557" y="31070"/>
                    <a:pt x="28086" y="33654"/>
                    <a:pt x="32827" y="36055"/>
                  </a:cubicBezTo>
                  <a:cubicBezTo>
                    <a:pt x="41247" y="40250"/>
                    <a:pt x="50062" y="43988"/>
                    <a:pt x="59181" y="47362"/>
                  </a:cubicBezTo>
                  <a:cubicBezTo>
                    <a:pt x="61521" y="48213"/>
                    <a:pt x="63831" y="49064"/>
                    <a:pt x="66111" y="49976"/>
                  </a:cubicBezTo>
                  <a:cubicBezTo>
                    <a:pt x="69971" y="51557"/>
                    <a:pt x="73527" y="53411"/>
                    <a:pt x="77205" y="55204"/>
                  </a:cubicBezTo>
                  <a:cubicBezTo>
                    <a:pt x="81916" y="57484"/>
                    <a:pt x="87114" y="58578"/>
                    <a:pt x="92737" y="58608"/>
                  </a:cubicBezTo>
                  <a:cubicBezTo>
                    <a:pt x="93219" y="58611"/>
                    <a:pt x="93701" y="58612"/>
                    <a:pt x="94183" y="58612"/>
                  </a:cubicBezTo>
                  <a:cubicBezTo>
                    <a:pt x="99142" y="58612"/>
                    <a:pt x="104098" y="58479"/>
                    <a:pt x="109029" y="58396"/>
                  </a:cubicBezTo>
                  <a:cubicBezTo>
                    <a:pt x="109713" y="58379"/>
                    <a:pt x="110395" y="58372"/>
                    <a:pt x="111076" y="58372"/>
                  </a:cubicBezTo>
                  <a:cubicBezTo>
                    <a:pt x="114154" y="58372"/>
                    <a:pt x="117215" y="58525"/>
                    <a:pt x="120276" y="58700"/>
                  </a:cubicBezTo>
                  <a:cubicBezTo>
                    <a:pt x="123589" y="58852"/>
                    <a:pt x="126902" y="59156"/>
                    <a:pt x="130215" y="59368"/>
                  </a:cubicBezTo>
                  <a:cubicBezTo>
                    <a:pt x="133164" y="59551"/>
                    <a:pt x="136142" y="59763"/>
                    <a:pt x="139091" y="59824"/>
                  </a:cubicBezTo>
                  <a:cubicBezTo>
                    <a:pt x="140691" y="59860"/>
                    <a:pt x="142289" y="59879"/>
                    <a:pt x="143887" y="59879"/>
                  </a:cubicBezTo>
                  <a:cubicBezTo>
                    <a:pt x="149055" y="59879"/>
                    <a:pt x="154210" y="59681"/>
                    <a:pt x="159365" y="59216"/>
                  </a:cubicBezTo>
                  <a:cubicBezTo>
                    <a:pt x="162860" y="58912"/>
                    <a:pt x="166356" y="58548"/>
                    <a:pt x="169699" y="57666"/>
                  </a:cubicBezTo>
                  <a:cubicBezTo>
                    <a:pt x="171219" y="57241"/>
                    <a:pt x="172648" y="56724"/>
                    <a:pt x="173803" y="55842"/>
                  </a:cubicBezTo>
                  <a:cubicBezTo>
                    <a:pt x="175171" y="54779"/>
                    <a:pt x="175079" y="53593"/>
                    <a:pt x="173712" y="52560"/>
                  </a:cubicBezTo>
                  <a:cubicBezTo>
                    <a:pt x="172617" y="51769"/>
                    <a:pt x="171249" y="51405"/>
                    <a:pt x="169790" y="51162"/>
                  </a:cubicBezTo>
                  <a:cubicBezTo>
                    <a:pt x="168008" y="50884"/>
                    <a:pt x="166212" y="50788"/>
                    <a:pt x="164412" y="50788"/>
                  </a:cubicBezTo>
                  <a:cubicBezTo>
                    <a:pt x="163450" y="50788"/>
                    <a:pt x="162486" y="50815"/>
                    <a:pt x="161523" y="50858"/>
                  </a:cubicBezTo>
                  <a:cubicBezTo>
                    <a:pt x="158027" y="51010"/>
                    <a:pt x="154501" y="51283"/>
                    <a:pt x="151006" y="51435"/>
                  </a:cubicBezTo>
                  <a:cubicBezTo>
                    <a:pt x="147571" y="51587"/>
                    <a:pt x="144167" y="51709"/>
                    <a:pt x="140763" y="51739"/>
                  </a:cubicBezTo>
                  <a:cubicBezTo>
                    <a:pt x="139889" y="51747"/>
                    <a:pt x="139013" y="51750"/>
                    <a:pt x="138136" y="51750"/>
                  </a:cubicBezTo>
                  <a:cubicBezTo>
                    <a:pt x="135504" y="51750"/>
                    <a:pt x="132860" y="51716"/>
                    <a:pt x="130215" y="51648"/>
                  </a:cubicBezTo>
                  <a:cubicBezTo>
                    <a:pt x="124258" y="51557"/>
                    <a:pt x="118331" y="51557"/>
                    <a:pt x="112343" y="51405"/>
                  </a:cubicBezTo>
                  <a:cubicBezTo>
                    <a:pt x="109577" y="51314"/>
                    <a:pt x="106841" y="51162"/>
                    <a:pt x="104075" y="50979"/>
                  </a:cubicBezTo>
                  <a:cubicBezTo>
                    <a:pt x="98057" y="50554"/>
                    <a:pt x="92373" y="49277"/>
                    <a:pt x="86871" y="47484"/>
                  </a:cubicBezTo>
                  <a:cubicBezTo>
                    <a:pt x="80062" y="45265"/>
                    <a:pt x="73223" y="43137"/>
                    <a:pt x="66384" y="41070"/>
                  </a:cubicBezTo>
                  <a:cubicBezTo>
                    <a:pt x="61643" y="39611"/>
                    <a:pt x="56870" y="38183"/>
                    <a:pt x="52250" y="36541"/>
                  </a:cubicBezTo>
                  <a:cubicBezTo>
                    <a:pt x="46840" y="34626"/>
                    <a:pt x="41642" y="32468"/>
                    <a:pt x="36718" y="29976"/>
                  </a:cubicBezTo>
                  <a:cubicBezTo>
                    <a:pt x="29879" y="26511"/>
                    <a:pt x="23739" y="22468"/>
                    <a:pt x="18481" y="17757"/>
                  </a:cubicBezTo>
                  <a:cubicBezTo>
                    <a:pt x="15198" y="14839"/>
                    <a:pt x="12098" y="11799"/>
                    <a:pt x="8936" y="8790"/>
                  </a:cubicBezTo>
                  <a:cubicBezTo>
                    <a:pt x="6110" y="6115"/>
                    <a:pt x="3435" y="3319"/>
                    <a:pt x="942" y="492"/>
                  </a:cubicBezTo>
                  <a:cubicBezTo>
                    <a:pt x="790" y="289"/>
                    <a:pt x="659"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122075" y="2193300"/>
              <a:ext cx="5146775" cy="2835225"/>
            </a:xfrm>
            <a:custGeom>
              <a:avLst/>
              <a:gdLst/>
              <a:ahLst/>
              <a:cxnLst/>
              <a:rect l="l" t="t" r="r" b="b"/>
              <a:pathLst>
                <a:path w="205871" h="113409" extrusionOk="0">
                  <a:moveTo>
                    <a:pt x="63" y="0"/>
                  </a:moveTo>
                  <a:cubicBezTo>
                    <a:pt x="43" y="0"/>
                    <a:pt x="22" y="1"/>
                    <a:pt x="0" y="2"/>
                  </a:cubicBezTo>
                  <a:cubicBezTo>
                    <a:pt x="0" y="610"/>
                    <a:pt x="0" y="1249"/>
                    <a:pt x="30" y="1948"/>
                  </a:cubicBezTo>
                  <a:cubicBezTo>
                    <a:pt x="122" y="1978"/>
                    <a:pt x="182" y="2039"/>
                    <a:pt x="243" y="2130"/>
                  </a:cubicBezTo>
                  <a:cubicBezTo>
                    <a:pt x="2401" y="4987"/>
                    <a:pt x="4863" y="7632"/>
                    <a:pt x="7477" y="10246"/>
                  </a:cubicBezTo>
                  <a:cubicBezTo>
                    <a:pt x="10821" y="13650"/>
                    <a:pt x="14560" y="16781"/>
                    <a:pt x="18207" y="19972"/>
                  </a:cubicBezTo>
                  <a:cubicBezTo>
                    <a:pt x="22037" y="23316"/>
                    <a:pt x="26019" y="26507"/>
                    <a:pt x="30639" y="29334"/>
                  </a:cubicBezTo>
                  <a:cubicBezTo>
                    <a:pt x="37235" y="33407"/>
                    <a:pt x="44621" y="36629"/>
                    <a:pt x="52433" y="39243"/>
                  </a:cubicBezTo>
                  <a:cubicBezTo>
                    <a:pt x="58451" y="41249"/>
                    <a:pt x="64682" y="42860"/>
                    <a:pt x="70944" y="44319"/>
                  </a:cubicBezTo>
                  <a:cubicBezTo>
                    <a:pt x="79576" y="46386"/>
                    <a:pt x="88148" y="48453"/>
                    <a:pt x="96841" y="50216"/>
                  </a:cubicBezTo>
                  <a:cubicBezTo>
                    <a:pt x="103953" y="51675"/>
                    <a:pt x="111188" y="52404"/>
                    <a:pt x="118513" y="52496"/>
                  </a:cubicBezTo>
                  <a:cubicBezTo>
                    <a:pt x="120273" y="52524"/>
                    <a:pt x="122040" y="52545"/>
                    <a:pt x="123808" y="52545"/>
                  </a:cubicBezTo>
                  <a:cubicBezTo>
                    <a:pt x="125855" y="52545"/>
                    <a:pt x="127903" y="52516"/>
                    <a:pt x="129942" y="52435"/>
                  </a:cubicBezTo>
                  <a:cubicBezTo>
                    <a:pt x="133255" y="52313"/>
                    <a:pt x="136507" y="52131"/>
                    <a:pt x="139790" y="51857"/>
                  </a:cubicBezTo>
                  <a:cubicBezTo>
                    <a:pt x="147085" y="51249"/>
                    <a:pt x="154106" y="49821"/>
                    <a:pt x="161067" y="48088"/>
                  </a:cubicBezTo>
                  <a:cubicBezTo>
                    <a:pt x="164623" y="47237"/>
                    <a:pt x="168119" y="46264"/>
                    <a:pt x="171736" y="45474"/>
                  </a:cubicBezTo>
                  <a:cubicBezTo>
                    <a:pt x="175080" y="44704"/>
                    <a:pt x="178448" y="44097"/>
                    <a:pt x="181939" y="44097"/>
                  </a:cubicBezTo>
                  <a:cubicBezTo>
                    <a:pt x="182446" y="44097"/>
                    <a:pt x="182956" y="44110"/>
                    <a:pt x="183469" y="44137"/>
                  </a:cubicBezTo>
                  <a:cubicBezTo>
                    <a:pt x="185900" y="44289"/>
                    <a:pt x="188271" y="44714"/>
                    <a:pt x="190399" y="45626"/>
                  </a:cubicBezTo>
                  <a:cubicBezTo>
                    <a:pt x="194046" y="47146"/>
                    <a:pt x="196508" y="49395"/>
                    <a:pt x="198271" y="52131"/>
                  </a:cubicBezTo>
                  <a:cubicBezTo>
                    <a:pt x="199578" y="54167"/>
                    <a:pt x="200429" y="56356"/>
                    <a:pt x="200277" y="58635"/>
                  </a:cubicBezTo>
                  <a:cubicBezTo>
                    <a:pt x="200095" y="61614"/>
                    <a:pt x="199214" y="64502"/>
                    <a:pt x="197572" y="67298"/>
                  </a:cubicBezTo>
                  <a:cubicBezTo>
                    <a:pt x="196144" y="69791"/>
                    <a:pt x="194198" y="72101"/>
                    <a:pt x="191493" y="74016"/>
                  </a:cubicBezTo>
                  <a:cubicBezTo>
                    <a:pt x="189608" y="75353"/>
                    <a:pt x="187542" y="76569"/>
                    <a:pt x="185383" y="77663"/>
                  </a:cubicBezTo>
                  <a:cubicBezTo>
                    <a:pt x="183529" y="78605"/>
                    <a:pt x="181584" y="79517"/>
                    <a:pt x="179456" y="80125"/>
                  </a:cubicBezTo>
                  <a:cubicBezTo>
                    <a:pt x="177148" y="80802"/>
                    <a:pt x="174817" y="81113"/>
                    <a:pt x="172477" y="81113"/>
                  </a:cubicBezTo>
                  <a:cubicBezTo>
                    <a:pt x="170196" y="81113"/>
                    <a:pt x="167907" y="80817"/>
                    <a:pt x="165626" y="80277"/>
                  </a:cubicBezTo>
                  <a:cubicBezTo>
                    <a:pt x="162799" y="79639"/>
                    <a:pt x="160155" y="78697"/>
                    <a:pt x="157571" y="77663"/>
                  </a:cubicBezTo>
                  <a:cubicBezTo>
                    <a:pt x="152738" y="75718"/>
                    <a:pt x="147541" y="74532"/>
                    <a:pt x="142130" y="73772"/>
                  </a:cubicBezTo>
                  <a:cubicBezTo>
                    <a:pt x="136325" y="72952"/>
                    <a:pt x="130550" y="72010"/>
                    <a:pt x="124896" y="70672"/>
                  </a:cubicBezTo>
                  <a:cubicBezTo>
                    <a:pt x="120458" y="69639"/>
                    <a:pt x="115899" y="69000"/>
                    <a:pt x="111218" y="68848"/>
                  </a:cubicBezTo>
                  <a:cubicBezTo>
                    <a:pt x="109991" y="68794"/>
                    <a:pt x="108772" y="68767"/>
                    <a:pt x="107557" y="68767"/>
                  </a:cubicBezTo>
                  <a:cubicBezTo>
                    <a:pt x="105369" y="68767"/>
                    <a:pt x="103193" y="68855"/>
                    <a:pt x="101005" y="69031"/>
                  </a:cubicBezTo>
                  <a:cubicBezTo>
                    <a:pt x="95595" y="69456"/>
                    <a:pt x="90275" y="70095"/>
                    <a:pt x="84986" y="70976"/>
                  </a:cubicBezTo>
                  <a:cubicBezTo>
                    <a:pt x="83163" y="71280"/>
                    <a:pt x="81339" y="71584"/>
                    <a:pt x="79667" y="72253"/>
                  </a:cubicBezTo>
                  <a:cubicBezTo>
                    <a:pt x="77935" y="72982"/>
                    <a:pt x="77448" y="74168"/>
                    <a:pt x="78360" y="75505"/>
                  </a:cubicBezTo>
                  <a:cubicBezTo>
                    <a:pt x="78877" y="76265"/>
                    <a:pt x="79667" y="76812"/>
                    <a:pt x="80549" y="77359"/>
                  </a:cubicBezTo>
                  <a:cubicBezTo>
                    <a:pt x="81947" y="78241"/>
                    <a:pt x="83527" y="79000"/>
                    <a:pt x="84956" y="79821"/>
                  </a:cubicBezTo>
                  <a:cubicBezTo>
                    <a:pt x="87813" y="81493"/>
                    <a:pt x="88756" y="83621"/>
                    <a:pt x="88117" y="86204"/>
                  </a:cubicBezTo>
                  <a:cubicBezTo>
                    <a:pt x="87388" y="89092"/>
                    <a:pt x="85199" y="91311"/>
                    <a:pt x="81947" y="93013"/>
                  </a:cubicBezTo>
                  <a:cubicBezTo>
                    <a:pt x="81795" y="93074"/>
                    <a:pt x="81704" y="93165"/>
                    <a:pt x="81582" y="93226"/>
                  </a:cubicBezTo>
                  <a:cubicBezTo>
                    <a:pt x="81491" y="93226"/>
                    <a:pt x="81461" y="93286"/>
                    <a:pt x="81400" y="93317"/>
                  </a:cubicBezTo>
                  <a:cubicBezTo>
                    <a:pt x="81278" y="93378"/>
                    <a:pt x="81126" y="93438"/>
                    <a:pt x="80974" y="93469"/>
                  </a:cubicBezTo>
                  <a:cubicBezTo>
                    <a:pt x="79059" y="94289"/>
                    <a:pt x="76992" y="94897"/>
                    <a:pt x="74925" y="95505"/>
                  </a:cubicBezTo>
                  <a:cubicBezTo>
                    <a:pt x="70153" y="96873"/>
                    <a:pt x="65381" y="98302"/>
                    <a:pt x="60883" y="100125"/>
                  </a:cubicBezTo>
                  <a:cubicBezTo>
                    <a:pt x="57448" y="101493"/>
                    <a:pt x="54804" y="103378"/>
                    <a:pt x="53162" y="105992"/>
                  </a:cubicBezTo>
                  <a:cubicBezTo>
                    <a:pt x="51764" y="108211"/>
                    <a:pt x="51065" y="110521"/>
                    <a:pt x="50396" y="112892"/>
                  </a:cubicBezTo>
                  <a:cubicBezTo>
                    <a:pt x="50305" y="113074"/>
                    <a:pt x="50305" y="113256"/>
                    <a:pt x="50487" y="113408"/>
                  </a:cubicBezTo>
                  <a:lnTo>
                    <a:pt x="52919" y="113408"/>
                  </a:lnTo>
                  <a:cubicBezTo>
                    <a:pt x="52919" y="113287"/>
                    <a:pt x="52919" y="113135"/>
                    <a:pt x="52980" y="113044"/>
                  </a:cubicBezTo>
                  <a:cubicBezTo>
                    <a:pt x="53345" y="112010"/>
                    <a:pt x="53679" y="110977"/>
                    <a:pt x="54196" y="110004"/>
                  </a:cubicBezTo>
                  <a:cubicBezTo>
                    <a:pt x="54864" y="108636"/>
                    <a:pt x="55655" y="107299"/>
                    <a:pt x="56810" y="106083"/>
                  </a:cubicBezTo>
                  <a:cubicBezTo>
                    <a:pt x="58390" y="104381"/>
                    <a:pt x="60579" y="103104"/>
                    <a:pt x="63071" y="102192"/>
                  </a:cubicBezTo>
                  <a:cubicBezTo>
                    <a:pt x="64469" y="101676"/>
                    <a:pt x="65928" y="101250"/>
                    <a:pt x="67357" y="100825"/>
                  </a:cubicBezTo>
                  <a:cubicBezTo>
                    <a:pt x="70093" y="100034"/>
                    <a:pt x="72889" y="99457"/>
                    <a:pt x="75777" y="99092"/>
                  </a:cubicBezTo>
                  <a:cubicBezTo>
                    <a:pt x="78208" y="98788"/>
                    <a:pt x="80640" y="98545"/>
                    <a:pt x="83102" y="98302"/>
                  </a:cubicBezTo>
                  <a:cubicBezTo>
                    <a:pt x="87205" y="97876"/>
                    <a:pt x="90762" y="96630"/>
                    <a:pt x="93649" y="94411"/>
                  </a:cubicBezTo>
                  <a:cubicBezTo>
                    <a:pt x="94956" y="93438"/>
                    <a:pt x="96142" y="92435"/>
                    <a:pt x="97236" y="91371"/>
                  </a:cubicBezTo>
                  <a:cubicBezTo>
                    <a:pt x="99485" y="89274"/>
                    <a:pt x="101552" y="87147"/>
                    <a:pt x="103771" y="85080"/>
                  </a:cubicBezTo>
                  <a:cubicBezTo>
                    <a:pt x="105595" y="83317"/>
                    <a:pt x="107449" y="81615"/>
                    <a:pt x="109820" y="80186"/>
                  </a:cubicBezTo>
                  <a:cubicBezTo>
                    <a:pt x="111340" y="79304"/>
                    <a:pt x="112950" y="78636"/>
                    <a:pt x="114865" y="78301"/>
                  </a:cubicBezTo>
                  <a:cubicBezTo>
                    <a:pt x="116091" y="78081"/>
                    <a:pt x="117316" y="78018"/>
                    <a:pt x="118542" y="78018"/>
                  </a:cubicBezTo>
                  <a:cubicBezTo>
                    <a:pt x="118836" y="78018"/>
                    <a:pt x="119130" y="78022"/>
                    <a:pt x="119425" y="78028"/>
                  </a:cubicBezTo>
                  <a:cubicBezTo>
                    <a:pt x="120397" y="78089"/>
                    <a:pt x="121431" y="78149"/>
                    <a:pt x="122434" y="78271"/>
                  </a:cubicBezTo>
                  <a:cubicBezTo>
                    <a:pt x="124288" y="78484"/>
                    <a:pt x="126142" y="78788"/>
                    <a:pt x="127996" y="79061"/>
                  </a:cubicBezTo>
                  <a:cubicBezTo>
                    <a:pt x="131249" y="79548"/>
                    <a:pt x="134471" y="80095"/>
                    <a:pt x="137632" y="80855"/>
                  </a:cubicBezTo>
                  <a:cubicBezTo>
                    <a:pt x="141431" y="81766"/>
                    <a:pt x="145018" y="82982"/>
                    <a:pt x="148453" y="84502"/>
                  </a:cubicBezTo>
                  <a:cubicBezTo>
                    <a:pt x="150246" y="85292"/>
                    <a:pt x="152009" y="86052"/>
                    <a:pt x="153894" y="86751"/>
                  </a:cubicBezTo>
                  <a:cubicBezTo>
                    <a:pt x="156021" y="87511"/>
                    <a:pt x="158210" y="88150"/>
                    <a:pt x="160489" y="88636"/>
                  </a:cubicBezTo>
                  <a:cubicBezTo>
                    <a:pt x="162769" y="89122"/>
                    <a:pt x="165079" y="89487"/>
                    <a:pt x="167450" y="89578"/>
                  </a:cubicBezTo>
                  <a:cubicBezTo>
                    <a:pt x="168382" y="89620"/>
                    <a:pt x="169313" y="89647"/>
                    <a:pt x="170244" y="89647"/>
                  </a:cubicBezTo>
                  <a:cubicBezTo>
                    <a:pt x="172045" y="89647"/>
                    <a:pt x="173842" y="89544"/>
                    <a:pt x="175626" y="89244"/>
                  </a:cubicBezTo>
                  <a:cubicBezTo>
                    <a:pt x="179152" y="88666"/>
                    <a:pt x="182313" y="87572"/>
                    <a:pt x="185080" y="85870"/>
                  </a:cubicBezTo>
                  <a:cubicBezTo>
                    <a:pt x="186964" y="84684"/>
                    <a:pt x="188605" y="83347"/>
                    <a:pt x="190216" y="81979"/>
                  </a:cubicBezTo>
                  <a:lnTo>
                    <a:pt x="194198" y="78575"/>
                  </a:lnTo>
                  <a:cubicBezTo>
                    <a:pt x="195384" y="77633"/>
                    <a:pt x="196478" y="76599"/>
                    <a:pt x="197511" y="75566"/>
                  </a:cubicBezTo>
                  <a:cubicBezTo>
                    <a:pt x="199852" y="73134"/>
                    <a:pt x="201524" y="70490"/>
                    <a:pt x="202861" y="67693"/>
                  </a:cubicBezTo>
                  <a:cubicBezTo>
                    <a:pt x="204198" y="64897"/>
                    <a:pt x="205171" y="62009"/>
                    <a:pt x="205627" y="59031"/>
                  </a:cubicBezTo>
                  <a:cubicBezTo>
                    <a:pt x="205870" y="57511"/>
                    <a:pt x="205870" y="55961"/>
                    <a:pt x="205505" y="54441"/>
                  </a:cubicBezTo>
                  <a:cubicBezTo>
                    <a:pt x="204867" y="51644"/>
                    <a:pt x="203651" y="48939"/>
                    <a:pt x="201676" y="46416"/>
                  </a:cubicBezTo>
                  <a:cubicBezTo>
                    <a:pt x="199639" y="43833"/>
                    <a:pt x="197055" y="41644"/>
                    <a:pt x="193499" y="40094"/>
                  </a:cubicBezTo>
                  <a:cubicBezTo>
                    <a:pt x="190976" y="38970"/>
                    <a:pt x="188241" y="38362"/>
                    <a:pt x="185231" y="38301"/>
                  </a:cubicBezTo>
                  <a:cubicBezTo>
                    <a:pt x="185001" y="38295"/>
                    <a:pt x="184771" y="38292"/>
                    <a:pt x="184542" y="38292"/>
                  </a:cubicBezTo>
                  <a:cubicBezTo>
                    <a:pt x="181326" y="38292"/>
                    <a:pt x="178241" y="38876"/>
                    <a:pt x="175262" y="39699"/>
                  </a:cubicBezTo>
                  <a:cubicBezTo>
                    <a:pt x="171827" y="40641"/>
                    <a:pt x="168514" y="41796"/>
                    <a:pt x="165170" y="42891"/>
                  </a:cubicBezTo>
                  <a:cubicBezTo>
                    <a:pt x="160459" y="44441"/>
                    <a:pt x="155656" y="45900"/>
                    <a:pt x="150732" y="47024"/>
                  </a:cubicBezTo>
                  <a:cubicBezTo>
                    <a:pt x="147845" y="47723"/>
                    <a:pt x="144927" y="48271"/>
                    <a:pt x="141948" y="48696"/>
                  </a:cubicBezTo>
                  <a:cubicBezTo>
                    <a:pt x="138848" y="49152"/>
                    <a:pt x="135686" y="49456"/>
                    <a:pt x="132525" y="49669"/>
                  </a:cubicBezTo>
                  <a:cubicBezTo>
                    <a:pt x="129759" y="49851"/>
                    <a:pt x="126993" y="49912"/>
                    <a:pt x="124167" y="50003"/>
                  </a:cubicBezTo>
                  <a:cubicBezTo>
                    <a:pt x="123787" y="50011"/>
                    <a:pt x="123405" y="50015"/>
                    <a:pt x="123022" y="50015"/>
                  </a:cubicBezTo>
                  <a:cubicBezTo>
                    <a:pt x="121874" y="50015"/>
                    <a:pt x="120717" y="49980"/>
                    <a:pt x="119577" y="49912"/>
                  </a:cubicBezTo>
                  <a:cubicBezTo>
                    <a:pt x="117571" y="49851"/>
                    <a:pt x="115534" y="49760"/>
                    <a:pt x="113528" y="49669"/>
                  </a:cubicBezTo>
                  <a:cubicBezTo>
                    <a:pt x="111340" y="49517"/>
                    <a:pt x="109121" y="49304"/>
                    <a:pt x="106932" y="49091"/>
                  </a:cubicBezTo>
                  <a:cubicBezTo>
                    <a:pt x="103619" y="48696"/>
                    <a:pt x="100336" y="48210"/>
                    <a:pt x="97084" y="47632"/>
                  </a:cubicBezTo>
                  <a:cubicBezTo>
                    <a:pt x="91126" y="46599"/>
                    <a:pt x="85199" y="45444"/>
                    <a:pt x="79272" y="44228"/>
                  </a:cubicBezTo>
                  <a:cubicBezTo>
                    <a:pt x="73102" y="42951"/>
                    <a:pt x="66962" y="41705"/>
                    <a:pt x="60913" y="40125"/>
                  </a:cubicBezTo>
                  <a:cubicBezTo>
                    <a:pt x="57539" y="39243"/>
                    <a:pt x="54196" y="38240"/>
                    <a:pt x="50913" y="37115"/>
                  </a:cubicBezTo>
                  <a:cubicBezTo>
                    <a:pt x="45989" y="35413"/>
                    <a:pt x="41277" y="33468"/>
                    <a:pt x="36809" y="31158"/>
                  </a:cubicBezTo>
                  <a:cubicBezTo>
                    <a:pt x="34013" y="29668"/>
                    <a:pt x="31277" y="28118"/>
                    <a:pt x="28724" y="26416"/>
                  </a:cubicBezTo>
                  <a:cubicBezTo>
                    <a:pt x="25806" y="24440"/>
                    <a:pt x="23101" y="22343"/>
                    <a:pt x="20517" y="20124"/>
                  </a:cubicBezTo>
                  <a:cubicBezTo>
                    <a:pt x="17934" y="17936"/>
                    <a:pt x="15289" y="15717"/>
                    <a:pt x="12766" y="13498"/>
                  </a:cubicBezTo>
                  <a:cubicBezTo>
                    <a:pt x="10365" y="11340"/>
                    <a:pt x="8085" y="9182"/>
                    <a:pt x="5958" y="6902"/>
                  </a:cubicBezTo>
                  <a:cubicBezTo>
                    <a:pt x="4043" y="4805"/>
                    <a:pt x="2189" y="2708"/>
                    <a:pt x="638" y="458"/>
                  </a:cubicBezTo>
                  <a:cubicBezTo>
                    <a:pt x="494" y="257"/>
                    <a:pt x="432" y="0"/>
                    <a:pt x="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122075" y="2260700"/>
              <a:ext cx="4943875" cy="2766300"/>
            </a:xfrm>
            <a:custGeom>
              <a:avLst/>
              <a:gdLst/>
              <a:ahLst/>
              <a:cxnLst/>
              <a:rect l="l" t="t" r="r" b="b"/>
              <a:pathLst>
                <a:path w="197755" h="110652" extrusionOk="0">
                  <a:moveTo>
                    <a:pt x="241" y="1"/>
                  </a:moveTo>
                  <a:cubicBezTo>
                    <a:pt x="171" y="1"/>
                    <a:pt x="91" y="13"/>
                    <a:pt x="0" y="42"/>
                  </a:cubicBezTo>
                  <a:lnTo>
                    <a:pt x="0" y="1045"/>
                  </a:lnTo>
                  <a:cubicBezTo>
                    <a:pt x="1702" y="3234"/>
                    <a:pt x="3617" y="5300"/>
                    <a:pt x="5623" y="7367"/>
                  </a:cubicBezTo>
                  <a:cubicBezTo>
                    <a:pt x="9180" y="10984"/>
                    <a:pt x="13040" y="14389"/>
                    <a:pt x="16839" y="17854"/>
                  </a:cubicBezTo>
                  <a:cubicBezTo>
                    <a:pt x="20669" y="21349"/>
                    <a:pt x="24742" y="24662"/>
                    <a:pt x="29393" y="27550"/>
                  </a:cubicBezTo>
                  <a:cubicBezTo>
                    <a:pt x="35137" y="31106"/>
                    <a:pt x="41369" y="34115"/>
                    <a:pt x="48056" y="36608"/>
                  </a:cubicBezTo>
                  <a:cubicBezTo>
                    <a:pt x="54165" y="38948"/>
                    <a:pt x="60548" y="40802"/>
                    <a:pt x="67023" y="42535"/>
                  </a:cubicBezTo>
                  <a:cubicBezTo>
                    <a:pt x="73922" y="44450"/>
                    <a:pt x="80883" y="46334"/>
                    <a:pt x="87813" y="48249"/>
                  </a:cubicBezTo>
                  <a:cubicBezTo>
                    <a:pt x="91370" y="49222"/>
                    <a:pt x="95017" y="50104"/>
                    <a:pt x="98695" y="50803"/>
                  </a:cubicBezTo>
                  <a:cubicBezTo>
                    <a:pt x="106020" y="52170"/>
                    <a:pt x="113498" y="52322"/>
                    <a:pt x="120975" y="52383"/>
                  </a:cubicBezTo>
                  <a:cubicBezTo>
                    <a:pt x="121555" y="52386"/>
                    <a:pt x="122136" y="52388"/>
                    <a:pt x="122716" y="52388"/>
                  </a:cubicBezTo>
                  <a:cubicBezTo>
                    <a:pt x="127880" y="52388"/>
                    <a:pt x="133042" y="52267"/>
                    <a:pt x="138179" y="52049"/>
                  </a:cubicBezTo>
                  <a:cubicBezTo>
                    <a:pt x="142100" y="51897"/>
                    <a:pt x="146021" y="51623"/>
                    <a:pt x="149881" y="51167"/>
                  </a:cubicBezTo>
                  <a:cubicBezTo>
                    <a:pt x="156052" y="50499"/>
                    <a:pt x="161979" y="49252"/>
                    <a:pt x="168058" y="48371"/>
                  </a:cubicBezTo>
                  <a:cubicBezTo>
                    <a:pt x="170834" y="47960"/>
                    <a:pt x="173622" y="47638"/>
                    <a:pt x="176432" y="47638"/>
                  </a:cubicBezTo>
                  <a:cubicBezTo>
                    <a:pt x="177990" y="47638"/>
                    <a:pt x="179555" y="47737"/>
                    <a:pt x="181128" y="47976"/>
                  </a:cubicBezTo>
                  <a:cubicBezTo>
                    <a:pt x="183560" y="48371"/>
                    <a:pt x="185718" y="49070"/>
                    <a:pt x="187542" y="50347"/>
                  </a:cubicBezTo>
                  <a:cubicBezTo>
                    <a:pt x="190581" y="52414"/>
                    <a:pt x="191979" y="54967"/>
                    <a:pt x="191432" y="58067"/>
                  </a:cubicBezTo>
                  <a:cubicBezTo>
                    <a:pt x="190885" y="60833"/>
                    <a:pt x="189335" y="63204"/>
                    <a:pt x="186538" y="65149"/>
                  </a:cubicBezTo>
                  <a:cubicBezTo>
                    <a:pt x="183256" y="67490"/>
                    <a:pt x="179092" y="68462"/>
                    <a:pt x="174593" y="68706"/>
                  </a:cubicBezTo>
                  <a:cubicBezTo>
                    <a:pt x="174077" y="68734"/>
                    <a:pt x="173564" y="68747"/>
                    <a:pt x="173053" y="68747"/>
                  </a:cubicBezTo>
                  <a:cubicBezTo>
                    <a:pt x="170247" y="68747"/>
                    <a:pt x="167500" y="68357"/>
                    <a:pt x="164775" y="67946"/>
                  </a:cubicBezTo>
                  <a:cubicBezTo>
                    <a:pt x="160793" y="67277"/>
                    <a:pt x="156720" y="66912"/>
                    <a:pt x="152617" y="66669"/>
                  </a:cubicBezTo>
                  <a:cubicBezTo>
                    <a:pt x="149456" y="66487"/>
                    <a:pt x="146264" y="66335"/>
                    <a:pt x="143133" y="66092"/>
                  </a:cubicBezTo>
                  <a:cubicBezTo>
                    <a:pt x="137875" y="65727"/>
                    <a:pt x="132708" y="65119"/>
                    <a:pt x="127540" y="64359"/>
                  </a:cubicBezTo>
                  <a:cubicBezTo>
                    <a:pt x="122860" y="63690"/>
                    <a:pt x="118148" y="63022"/>
                    <a:pt x="113406" y="62870"/>
                  </a:cubicBezTo>
                  <a:cubicBezTo>
                    <a:pt x="111635" y="62816"/>
                    <a:pt x="109864" y="62793"/>
                    <a:pt x="108092" y="62793"/>
                  </a:cubicBezTo>
                  <a:cubicBezTo>
                    <a:pt x="104815" y="62793"/>
                    <a:pt x="101533" y="62873"/>
                    <a:pt x="98239" y="62991"/>
                  </a:cubicBezTo>
                  <a:cubicBezTo>
                    <a:pt x="95647" y="63093"/>
                    <a:pt x="93054" y="63250"/>
                    <a:pt x="90444" y="63250"/>
                  </a:cubicBezTo>
                  <a:cubicBezTo>
                    <a:pt x="89167" y="63250"/>
                    <a:pt x="87885" y="63213"/>
                    <a:pt x="86597" y="63113"/>
                  </a:cubicBezTo>
                  <a:cubicBezTo>
                    <a:pt x="83862" y="62870"/>
                    <a:pt x="81187" y="62414"/>
                    <a:pt x="78695" y="61532"/>
                  </a:cubicBezTo>
                  <a:cubicBezTo>
                    <a:pt x="75777" y="60529"/>
                    <a:pt x="73223" y="59101"/>
                    <a:pt x="70640" y="57702"/>
                  </a:cubicBezTo>
                  <a:cubicBezTo>
                    <a:pt x="67327" y="55970"/>
                    <a:pt x="63922" y="54359"/>
                    <a:pt x="60305" y="52961"/>
                  </a:cubicBezTo>
                  <a:cubicBezTo>
                    <a:pt x="57266" y="51775"/>
                    <a:pt x="54074" y="50772"/>
                    <a:pt x="51004" y="49587"/>
                  </a:cubicBezTo>
                  <a:cubicBezTo>
                    <a:pt x="47205" y="48128"/>
                    <a:pt x="43496" y="46547"/>
                    <a:pt x="39636" y="45210"/>
                  </a:cubicBezTo>
                  <a:cubicBezTo>
                    <a:pt x="38785" y="44906"/>
                    <a:pt x="37934" y="44602"/>
                    <a:pt x="36961" y="44480"/>
                  </a:cubicBezTo>
                  <a:cubicBezTo>
                    <a:pt x="36838" y="44461"/>
                    <a:pt x="36726" y="44452"/>
                    <a:pt x="36625" y="44452"/>
                  </a:cubicBezTo>
                  <a:cubicBezTo>
                    <a:pt x="36078" y="44452"/>
                    <a:pt x="35856" y="44727"/>
                    <a:pt x="35958" y="45240"/>
                  </a:cubicBezTo>
                  <a:cubicBezTo>
                    <a:pt x="36019" y="45696"/>
                    <a:pt x="36293" y="46061"/>
                    <a:pt x="36596" y="46426"/>
                  </a:cubicBezTo>
                  <a:cubicBezTo>
                    <a:pt x="38238" y="48341"/>
                    <a:pt x="40122" y="50104"/>
                    <a:pt x="41946" y="51897"/>
                  </a:cubicBezTo>
                  <a:cubicBezTo>
                    <a:pt x="44378" y="54268"/>
                    <a:pt x="46992" y="56547"/>
                    <a:pt x="49819" y="58675"/>
                  </a:cubicBezTo>
                  <a:cubicBezTo>
                    <a:pt x="53071" y="61167"/>
                    <a:pt x="55594" y="64055"/>
                    <a:pt x="57326" y="67338"/>
                  </a:cubicBezTo>
                  <a:cubicBezTo>
                    <a:pt x="58694" y="69861"/>
                    <a:pt x="59545" y="72505"/>
                    <a:pt x="60457" y="75119"/>
                  </a:cubicBezTo>
                  <a:cubicBezTo>
                    <a:pt x="61369" y="77885"/>
                    <a:pt x="63406" y="80104"/>
                    <a:pt x="66384" y="81867"/>
                  </a:cubicBezTo>
                  <a:cubicBezTo>
                    <a:pt x="67144" y="82323"/>
                    <a:pt x="67934" y="82779"/>
                    <a:pt x="68694" y="83295"/>
                  </a:cubicBezTo>
                  <a:cubicBezTo>
                    <a:pt x="70944" y="84694"/>
                    <a:pt x="71217" y="86487"/>
                    <a:pt x="69424" y="88220"/>
                  </a:cubicBezTo>
                  <a:cubicBezTo>
                    <a:pt x="68664" y="88979"/>
                    <a:pt x="67722" y="89648"/>
                    <a:pt x="66719" y="90286"/>
                  </a:cubicBezTo>
                  <a:cubicBezTo>
                    <a:pt x="63801" y="92110"/>
                    <a:pt x="60488" y="93508"/>
                    <a:pt x="57326" y="95059"/>
                  </a:cubicBezTo>
                  <a:cubicBezTo>
                    <a:pt x="54044" y="96700"/>
                    <a:pt x="51460" y="98736"/>
                    <a:pt x="49971" y="101533"/>
                  </a:cubicBezTo>
                  <a:cubicBezTo>
                    <a:pt x="48481" y="104268"/>
                    <a:pt x="47964" y="107126"/>
                    <a:pt x="47357" y="110044"/>
                  </a:cubicBezTo>
                  <a:cubicBezTo>
                    <a:pt x="47265" y="110256"/>
                    <a:pt x="47296" y="110439"/>
                    <a:pt x="47539" y="110651"/>
                  </a:cubicBezTo>
                  <a:lnTo>
                    <a:pt x="49089" y="110651"/>
                  </a:lnTo>
                  <a:cubicBezTo>
                    <a:pt x="49363" y="110408"/>
                    <a:pt x="49393" y="110104"/>
                    <a:pt x="49515" y="109679"/>
                  </a:cubicBezTo>
                  <a:cubicBezTo>
                    <a:pt x="49910" y="108098"/>
                    <a:pt x="50335" y="106548"/>
                    <a:pt x="50913" y="104968"/>
                  </a:cubicBezTo>
                  <a:cubicBezTo>
                    <a:pt x="52250" y="101259"/>
                    <a:pt x="55047" y="98372"/>
                    <a:pt x="59636" y="96426"/>
                  </a:cubicBezTo>
                  <a:cubicBezTo>
                    <a:pt x="62007" y="95454"/>
                    <a:pt x="64409" y="94481"/>
                    <a:pt x="66810" y="93569"/>
                  </a:cubicBezTo>
                  <a:cubicBezTo>
                    <a:pt x="69576" y="92505"/>
                    <a:pt x="72372" y="91441"/>
                    <a:pt x="74956" y="90134"/>
                  </a:cubicBezTo>
                  <a:cubicBezTo>
                    <a:pt x="77023" y="89071"/>
                    <a:pt x="78847" y="87855"/>
                    <a:pt x="79941" y="86122"/>
                  </a:cubicBezTo>
                  <a:cubicBezTo>
                    <a:pt x="81369" y="83934"/>
                    <a:pt x="80609" y="81533"/>
                    <a:pt x="77722" y="80134"/>
                  </a:cubicBezTo>
                  <a:cubicBezTo>
                    <a:pt x="76293" y="79405"/>
                    <a:pt x="74773" y="78797"/>
                    <a:pt x="73284" y="78159"/>
                  </a:cubicBezTo>
                  <a:cubicBezTo>
                    <a:pt x="69728" y="76639"/>
                    <a:pt x="66901" y="74633"/>
                    <a:pt x="65776" y="71593"/>
                  </a:cubicBezTo>
                  <a:cubicBezTo>
                    <a:pt x="64500" y="68310"/>
                    <a:pt x="63345" y="65058"/>
                    <a:pt x="62342" y="61745"/>
                  </a:cubicBezTo>
                  <a:cubicBezTo>
                    <a:pt x="62250" y="61319"/>
                    <a:pt x="62190" y="60894"/>
                    <a:pt x="62281" y="60499"/>
                  </a:cubicBezTo>
                  <a:cubicBezTo>
                    <a:pt x="62388" y="59908"/>
                    <a:pt x="62781" y="59601"/>
                    <a:pt x="63480" y="59601"/>
                  </a:cubicBezTo>
                  <a:cubicBezTo>
                    <a:pt x="63571" y="59601"/>
                    <a:pt x="63668" y="59607"/>
                    <a:pt x="63770" y="59617"/>
                  </a:cubicBezTo>
                  <a:cubicBezTo>
                    <a:pt x="64378" y="59648"/>
                    <a:pt x="64925" y="59769"/>
                    <a:pt x="65503" y="59952"/>
                  </a:cubicBezTo>
                  <a:cubicBezTo>
                    <a:pt x="67327" y="60529"/>
                    <a:pt x="68968" y="61259"/>
                    <a:pt x="70640" y="61958"/>
                  </a:cubicBezTo>
                  <a:cubicBezTo>
                    <a:pt x="73284" y="63143"/>
                    <a:pt x="76020" y="64177"/>
                    <a:pt x="79059" y="64754"/>
                  </a:cubicBezTo>
                  <a:cubicBezTo>
                    <a:pt x="81469" y="65204"/>
                    <a:pt x="83905" y="65348"/>
                    <a:pt x="86343" y="65348"/>
                  </a:cubicBezTo>
                  <a:cubicBezTo>
                    <a:pt x="88518" y="65348"/>
                    <a:pt x="90695" y="65234"/>
                    <a:pt x="92859" y="65119"/>
                  </a:cubicBezTo>
                  <a:cubicBezTo>
                    <a:pt x="95443" y="64997"/>
                    <a:pt x="98026" y="64906"/>
                    <a:pt x="100610" y="64693"/>
                  </a:cubicBezTo>
                  <a:cubicBezTo>
                    <a:pt x="102447" y="64558"/>
                    <a:pt x="104297" y="64533"/>
                    <a:pt x="106152" y="64533"/>
                  </a:cubicBezTo>
                  <a:cubicBezTo>
                    <a:pt x="107211" y="64533"/>
                    <a:pt x="108272" y="64541"/>
                    <a:pt x="109333" y="64541"/>
                  </a:cubicBezTo>
                  <a:cubicBezTo>
                    <a:pt x="109491" y="64540"/>
                    <a:pt x="109648" y="64539"/>
                    <a:pt x="109805" y="64539"/>
                  </a:cubicBezTo>
                  <a:cubicBezTo>
                    <a:pt x="113382" y="64539"/>
                    <a:pt x="116905" y="64867"/>
                    <a:pt x="120428" y="65362"/>
                  </a:cubicBezTo>
                  <a:cubicBezTo>
                    <a:pt x="124896" y="65970"/>
                    <a:pt x="129212" y="66912"/>
                    <a:pt x="133620" y="67581"/>
                  </a:cubicBezTo>
                  <a:cubicBezTo>
                    <a:pt x="137723" y="68250"/>
                    <a:pt x="141887" y="68706"/>
                    <a:pt x="146021" y="69101"/>
                  </a:cubicBezTo>
                  <a:cubicBezTo>
                    <a:pt x="149456" y="69314"/>
                    <a:pt x="152860" y="69830"/>
                    <a:pt x="156143" y="70560"/>
                  </a:cubicBezTo>
                  <a:cubicBezTo>
                    <a:pt x="160003" y="71380"/>
                    <a:pt x="163590" y="72657"/>
                    <a:pt x="167450" y="73447"/>
                  </a:cubicBezTo>
                  <a:cubicBezTo>
                    <a:pt x="169406" y="73857"/>
                    <a:pt x="171344" y="74066"/>
                    <a:pt x="173271" y="74066"/>
                  </a:cubicBezTo>
                  <a:cubicBezTo>
                    <a:pt x="175775" y="74066"/>
                    <a:pt x="178259" y="73713"/>
                    <a:pt x="180733" y="72991"/>
                  </a:cubicBezTo>
                  <a:cubicBezTo>
                    <a:pt x="181827" y="72687"/>
                    <a:pt x="182830" y="72201"/>
                    <a:pt x="183955" y="71928"/>
                  </a:cubicBezTo>
                  <a:cubicBezTo>
                    <a:pt x="187116" y="70772"/>
                    <a:pt x="189852" y="69253"/>
                    <a:pt x="192010" y="67216"/>
                  </a:cubicBezTo>
                  <a:cubicBezTo>
                    <a:pt x="194593" y="64785"/>
                    <a:pt x="196204" y="62049"/>
                    <a:pt x="196964" y="59040"/>
                  </a:cubicBezTo>
                  <a:cubicBezTo>
                    <a:pt x="197755" y="56000"/>
                    <a:pt x="197420" y="53082"/>
                    <a:pt x="195323" y="50316"/>
                  </a:cubicBezTo>
                  <a:cubicBezTo>
                    <a:pt x="193347" y="47733"/>
                    <a:pt x="190581" y="45787"/>
                    <a:pt x="186812" y="44693"/>
                  </a:cubicBezTo>
                  <a:cubicBezTo>
                    <a:pt x="184592" y="44033"/>
                    <a:pt x="182320" y="43781"/>
                    <a:pt x="180021" y="43781"/>
                  </a:cubicBezTo>
                  <a:cubicBezTo>
                    <a:pt x="178825" y="43781"/>
                    <a:pt x="177623" y="43849"/>
                    <a:pt x="176417" y="43964"/>
                  </a:cubicBezTo>
                  <a:cubicBezTo>
                    <a:pt x="171584" y="44450"/>
                    <a:pt x="166994" y="45514"/>
                    <a:pt x="162344" y="46517"/>
                  </a:cubicBezTo>
                  <a:cubicBezTo>
                    <a:pt x="157602" y="47520"/>
                    <a:pt x="152860" y="48523"/>
                    <a:pt x="147997" y="49161"/>
                  </a:cubicBezTo>
                  <a:cubicBezTo>
                    <a:pt x="143650" y="49739"/>
                    <a:pt x="139304" y="50043"/>
                    <a:pt x="134927" y="50255"/>
                  </a:cubicBezTo>
                  <a:cubicBezTo>
                    <a:pt x="130884" y="50499"/>
                    <a:pt x="126841" y="50529"/>
                    <a:pt x="122799" y="50620"/>
                  </a:cubicBezTo>
                  <a:cubicBezTo>
                    <a:pt x="122532" y="50623"/>
                    <a:pt x="122265" y="50624"/>
                    <a:pt x="121998" y="50624"/>
                  </a:cubicBezTo>
                  <a:cubicBezTo>
                    <a:pt x="119230" y="50624"/>
                    <a:pt x="116483" y="50488"/>
                    <a:pt x="113710" y="50377"/>
                  </a:cubicBezTo>
                  <a:cubicBezTo>
                    <a:pt x="110124" y="50255"/>
                    <a:pt x="106507" y="49921"/>
                    <a:pt x="102981" y="49435"/>
                  </a:cubicBezTo>
                  <a:cubicBezTo>
                    <a:pt x="97540" y="48675"/>
                    <a:pt x="92342" y="47429"/>
                    <a:pt x="87114" y="46122"/>
                  </a:cubicBezTo>
                  <a:cubicBezTo>
                    <a:pt x="79242" y="44146"/>
                    <a:pt x="71400" y="42201"/>
                    <a:pt x="63618" y="40164"/>
                  </a:cubicBezTo>
                  <a:cubicBezTo>
                    <a:pt x="54256" y="37702"/>
                    <a:pt x="45290" y="34602"/>
                    <a:pt x="37083" y="30468"/>
                  </a:cubicBezTo>
                  <a:cubicBezTo>
                    <a:pt x="32068" y="27915"/>
                    <a:pt x="27417" y="25088"/>
                    <a:pt x="23283" y="21805"/>
                  </a:cubicBezTo>
                  <a:cubicBezTo>
                    <a:pt x="19484" y="18826"/>
                    <a:pt x="16079" y="15665"/>
                    <a:pt x="12584" y="12504"/>
                  </a:cubicBezTo>
                  <a:cubicBezTo>
                    <a:pt x="8268" y="8644"/>
                    <a:pt x="4255" y="4723"/>
                    <a:pt x="821" y="407"/>
                  </a:cubicBezTo>
                  <a:cubicBezTo>
                    <a:pt x="673" y="234"/>
                    <a:pt x="545" y="1"/>
                    <a:pt x="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917750" y="267025"/>
              <a:ext cx="2363275" cy="574025"/>
            </a:xfrm>
            <a:custGeom>
              <a:avLst/>
              <a:gdLst/>
              <a:ahLst/>
              <a:cxnLst/>
              <a:rect l="l" t="t" r="r" b="b"/>
              <a:pathLst>
                <a:path w="94531" h="22961" extrusionOk="0">
                  <a:moveTo>
                    <a:pt x="87966" y="1"/>
                  </a:moveTo>
                  <a:cubicBezTo>
                    <a:pt x="87418" y="153"/>
                    <a:pt x="86932" y="365"/>
                    <a:pt x="86446" y="609"/>
                  </a:cubicBezTo>
                  <a:cubicBezTo>
                    <a:pt x="84379" y="1551"/>
                    <a:pt x="82373" y="2463"/>
                    <a:pt x="80184" y="3192"/>
                  </a:cubicBezTo>
                  <a:cubicBezTo>
                    <a:pt x="77449" y="4104"/>
                    <a:pt x="74561" y="4712"/>
                    <a:pt x="71704" y="5289"/>
                  </a:cubicBezTo>
                  <a:cubicBezTo>
                    <a:pt x="64287" y="6748"/>
                    <a:pt x="56840" y="8329"/>
                    <a:pt x="49333" y="9545"/>
                  </a:cubicBezTo>
                  <a:cubicBezTo>
                    <a:pt x="43812" y="10422"/>
                    <a:pt x="38239" y="11168"/>
                    <a:pt x="32564" y="11168"/>
                  </a:cubicBezTo>
                  <a:cubicBezTo>
                    <a:pt x="32146" y="11168"/>
                    <a:pt x="31727" y="11164"/>
                    <a:pt x="31308" y="11156"/>
                  </a:cubicBezTo>
                  <a:cubicBezTo>
                    <a:pt x="29059" y="11125"/>
                    <a:pt x="26901" y="10913"/>
                    <a:pt x="24773" y="10365"/>
                  </a:cubicBezTo>
                  <a:cubicBezTo>
                    <a:pt x="21824" y="9636"/>
                    <a:pt x="20669" y="8268"/>
                    <a:pt x="21125" y="5989"/>
                  </a:cubicBezTo>
                  <a:cubicBezTo>
                    <a:pt x="21247" y="5593"/>
                    <a:pt x="21247" y="5168"/>
                    <a:pt x="21156" y="4742"/>
                  </a:cubicBezTo>
                  <a:cubicBezTo>
                    <a:pt x="20791" y="2584"/>
                    <a:pt x="18967" y="1125"/>
                    <a:pt x="16505" y="61"/>
                  </a:cubicBezTo>
                  <a:lnTo>
                    <a:pt x="0" y="61"/>
                  </a:lnTo>
                  <a:cubicBezTo>
                    <a:pt x="31" y="365"/>
                    <a:pt x="335" y="578"/>
                    <a:pt x="547" y="791"/>
                  </a:cubicBezTo>
                  <a:cubicBezTo>
                    <a:pt x="1490" y="1824"/>
                    <a:pt x="2158" y="2949"/>
                    <a:pt x="2432" y="4226"/>
                  </a:cubicBezTo>
                  <a:cubicBezTo>
                    <a:pt x="2614" y="5168"/>
                    <a:pt x="2736" y="6110"/>
                    <a:pt x="2736" y="7113"/>
                  </a:cubicBezTo>
                  <a:cubicBezTo>
                    <a:pt x="2736" y="8177"/>
                    <a:pt x="2858" y="9241"/>
                    <a:pt x="3131" y="10305"/>
                  </a:cubicBezTo>
                  <a:cubicBezTo>
                    <a:pt x="3648" y="12341"/>
                    <a:pt x="4803" y="14135"/>
                    <a:pt x="6931" y="15563"/>
                  </a:cubicBezTo>
                  <a:cubicBezTo>
                    <a:pt x="7994" y="16293"/>
                    <a:pt x="9210" y="16840"/>
                    <a:pt x="10487" y="17326"/>
                  </a:cubicBezTo>
                  <a:cubicBezTo>
                    <a:pt x="13618" y="18542"/>
                    <a:pt x="16900" y="19363"/>
                    <a:pt x="20244" y="20092"/>
                  </a:cubicBezTo>
                  <a:cubicBezTo>
                    <a:pt x="22432" y="20548"/>
                    <a:pt x="24590" y="21004"/>
                    <a:pt x="26779" y="21338"/>
                  </a:cubicBezTo>
                  <a:cubicBezTo>
                    <a:pt x="29910" y="21855"/>
                    <a:pt x="33010" y="22220"/>
                    <a:pt x="36202" y="22524"/>
                  </a:cubicBezTo>
                  <a:cubicBezTo>
                    <a:pt x="38876" y="22767"/>
                    <a:pt x="41582" y="22828"/>
                    <a:pt x="44226" y="22949"/>
                  </a:cubicBezTo>
                  <a:cubicBezTo>
                    <a:pt x="44667" y="22957"/>
                    <a:pt x="45108" y="22961"/>
                    <a:pt x="45548" y="22961"/>
                  </a:cubicBezTo>
                  <a:cubicBezTo>
                    <a:pt x="46871" y="22961"/>
                    <a:pt x="48193" y="22926"/>
                    <a:pt x="49515" y="22858"/>
                  </a:cubicBezTo>
                  <a:cubicBezTo>
                    <a:pt x="51460" y="22797"/>
                    <a:pt x="53345" y="22706"/>
                    <a:pt x="55290" y="22615"/>
                  </a:cubicBezTo>
                  <a:cubicBezTo>
                    <a:pt x="57266" y="22493"/>
                    <a:pt x="59242" y="22311"/>
                    <a:pt x="61187" y="22037"/>
                  </a:cubicBezTo>
                  <a:cubicBezTo>
                    <a:pt x="65321" y="21490"/>
                    <a:pt x="69394" y="20730"/>
                    <a:pt x="73406" y="19819"/>
                  </a:cubicBezTo>
                  <a:cubicBezTo>
                    <a:pt x="80701" y="18147"/>
                    <a:pt x="87631" y="15806"/>
                    <a:pt x="94349" y="13192"/>
                  </a:cubicBezTo>
                  <a:cubicBezTo>
                    <a:pt x="94501" y="13040"/>
                    <a:pt x="94470" y="12828"/>
                    <a:pt x="94470" y="12676"/>
                  </a:cubicBezTo>
                  <a:lnTo>
                    <a:pt x="94470" y="487"/>
                  </a:lnTo>
                  <a:cubicBezTo>
                    <a:pt x="94470" y="335"/>
                    <a:pt x="94531" y="153"/>
                    <a:pt x="94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27375" y="410650"/>
              <a:ext cx="7150625" cy="4615600"/>
            </a:xfrm>
            <a:custGeom>
              <a:avLst/>
              <a:gdLst/>
              <a:ahLst/>
              <a:cxnLst/>
              <a:rect l="l" t="t" r="r" b="b"/>
              <a:pathLst>
                <a:path w="286025" h="184624" extrusionOk="0">
                  <a:moveTo>
                    <a:pt x="39548" y="0"/>
                  </a:moveTo>
                  <a:cubicBezTo>
                    <a:pt x="37197" y="0"/>
                    <a:pt x="34836" y="110"/>
                    <a:pt x="32494" y="274"/>
                  </a:cubicBezTo>
                  <a:cubicBezTo>
                    <a:pt x="29789" y="487"/>
                    <a:pt x="27114" y="791"/>
                    <a:pt x="24530" y="1399"/>
                  </a:cubicBezTo>
                  <a:cubicBezTo>
                    <a:pt x="22858" y="1763"/>
                    <a:pt x="21187" y="2219"/>
                    <a:pt x="19880" y="3162"/>
                  </a:cubicBezTo>
                  <a:cubicBezTo>
                    <a:pt x="18755" y="4013"/>
                    <a:pt x="18907" y="4894"/>
                    <a:pt x="20305" y="5441"/>
                  </a:cubicBezTo>
                  <a:cubicBezTo>
                    <a:pt x="21095" y="5806"/>
                    <a:pt x="21977" y="6019"/>
                    <a:pt x="22889" y="6171"/>
                  </a:cubicBezTo>
                  <a:cubicBezTo>
                    <a:pt x="26263" y="6779"/>
                    <a:pt x="29758" y="7052"/>
                    <a:pt x="33223" y="7417"/>
                  </a:cubicBezTo>
                  <a:cubicBezTo>
                    <a:pt x="41765" y="8329"/>
                    <a:pt x="50215" y="9514"/>
                    <a:pt x="58361" y="11642"/>
                  </a:cubicBezTo>
                  <a:cubicBezTo>
                    <a:pt x="62859" y="12827"/>
                    <a:pt x="67236" y="14165"/>
                    <a:pt x="71279" y="15988"/>
                  </a:cubicBezTo>
                  <a:cubicBezTo>
                    <a:pt x="73558" y="16991"/>
                    <a:pt x="75656" y="18147"/>
                    <a:pt x="77176" y="19788"/>
                  </a:cubicBezTo>
                  <a:cubicBezTo>
                    <a:pt x="79790" y="22584"/>
                    <a:pt x="79638" y="25624"/>
                    <a:pt x="76355" y="28025"/>
                  </a:cubicBezTo>
                  <a:cubicBezTo>
                    <a:pt x="73923" y="29758"/>
                    <a:pt x="70944" y="30913"/>
                    <a:pt x="67783" y="31794"/>
                  </a:cubicBezTo>
                  <a:cubicBezTo>
                    <a:pt x="64105" y="32858"/>
                    <a:pt x="60336" y="33770"/>
                    <a:pt x="56537" y="34591"/>
                  </a:cubicBezTo>
                  <a:cubicBezTo>
                    <a:pt x="50914" y="35837"/>
                    <a:pt x="45351" y="37174"/>
                    <a:pt x="39910" y="38785"/>
                  </a:cubicBezTo>
                  <a:cubicBezTo>
                    <a:pt x="34409" y="40396"/>
                    <a:pt x="29242" y="42433"/>
                    <a:pt x="24561" y="45107"/>
                  </a:cubicBezTo>
                  <a:cubicBezTo>
                    <a:pt x="22190" y="46475"/>
                    <a:pt x="20153" y="48056"/>
                    <a:pt x="18056" y="49606"/>
                  </a:cubicBezTo>
                  <a:cubicBezTo>
                    <a:pt x="17296" y="50183"/>
                    <a:pt x="16506" y="50670"/>
                    <a:pt x="15624" y="51126"/>
                  </a:cubicBezTo>
                  <a:cubicBezTo>
                    <a:pt x="14332" y="51772"/>
                    <a:pt x="12954" y="52191"/>
                    <a:pt x="11354" y="52191"/>
                  </a:cubicBezTo>
                  <a:cubicBezTo>
                    <a:pt x="11299" y="52191"/>
                    <a:pt x="11243" y="52191"/>
                    <a:pt x="11186" y="52190"/>
                  </a:cubicBezTo>
                  <a:cubicBezTo>
                    <a:pt x="10741" y="52179"/>
                    <a:pt x="10295" y="52176"/>
                    <a:pt x="9850" y="52176"/>
                  </a:cubicBezTo>
                  <a:cubicBezTo>
                    <a:pt x="8961" y="52176"/>
                    <a:pt x="8076" y="52190"/>
                    <a:pt x="7205" y="52190"/>
                  </a:cubicBezTo>
                  <a:cubicBezTo>
                    <a:pt x="6506" y="52190"/>
                    <a:pt x="5837" y="52311"/>
                    <a:pt x="5168" y="52494"/>
                  </a:cubicBezTo>
                  <a:cubicBezTo>
                    <a:pt x="3314" y="53010"/>
                    <a:pt x="2189" y="54074"/>
                    <a:pt x="1429" y="55381"/>
                  </a:cubicBezTo>
                  <a:cubicBezTo>
                    <a:pt x="1" y="57782"/>
                    <a:pt x="1" y="60275"/>
                    <a:pt x="548" y="62798"/>
                  </a:cubicBezTo>
                  <a:cubicBezTo>
                    <a:pt x="1369" y="66779"/>
                    <a:pt x="3496" y="70397"/>
                    <a:pt x="6202" y="73831"/>
                  </a:cubicBezTo>
                  <a:cubicBezTo>
                    <a:pt x="8360" y="76567"/>
                    <a:pt x="10913" y="79150"/>
                    <a:pt x="13618" y="81643"/>
                  </a:cubicBezTo>
                  <a:cubicBezTo>
                    <a:pt x="15351" y="83223"/>
                    <a:pt x="17266" y="84743"/>
                    <a:pt x="19089" y="86293"/>
                  </a:cubicBezTo>
                  <a:cubicBezTo>
                    <a:pt x="21065" y="88026"/>
                    <a:pt x="23314" y="89485"/>
                    <a:pt x="25351" y="91126"/>
                  </a:cubicBezTo>
                  <a:cubicBezTo>
                    <a:pt x="27934" y="93193"/>
                    <a:pt x="30761" y="95017"/>
                    <a:pt x="33710" y="96749"/>
                  </a:cubicBezTo>
                  <a:cubicBezTo>
                    <a:pt x="40093" y="100519"/>
                    <a:pt x="47175" y="103406"/>
                    <a:pt x="54804" y="105655"/>
                  </a:cubicBezTo>
                  <a:cubicBezTo>
                    <a:pt x="61461" y="107570"/>
                    <a:pt x="68330" y="108999"/>
                    <a:pt x="75321" y="110002"/>
                  </a:cubicBezTo>
                  <a:cubicBezTo>
                    <a:pt x="87024" y="111735"/>
                    <a:pt x="98787" y="112981"/>
                    <a:pt x="110702" y="113437"/>
                  </a:cubicBezTo>
                  <a:cubicBezTo>
                    <a:pt x="112480" y="113502"/>
                    <a:pt x="114270" y="113539"/>
                    <a:pt x="116061" y="113539"/>
                  </a:cubicBezTo>
                  <a:cubicBezTo>
                    <a:pt x="118464" y="113539"/>
                    <a:pt x="120870" y="113472"/>
                    <a:pt x="123255" y="113315"/>
                  </a:cubicBezTo>
                  <a:cubicBezTo>
                    <a:pt x="127480" y="113042"/>
                    <a:pt x="131675" y="112555"/>
                    <a:pt x="135809" y="111795"/>
                  </a:cubicBezTo>
                  <a:cubicBezTo>
                    <a:pt x="141250" y="110823"/>
                    <a:pt x="146417" y="109333"/>
                    <a:pt x="151311" y="107327"/>
                  </a:cubicBezTo>
                  <a:cubicBezTo>
                    <a:pt x="157694" y="104683"/>
                    <a:pt x="162922" y="101035"/>
                    <a:pt x="167755" y="97084"/>
                  </a:cubicBezTo>
                  <a:cubicBezTo>
                    <a:pt x="169305" y="95838"/>
                    <a:pt x="170977" y="94622"/>
                    <a:pt x="172800" y="93558"/>
                  </a:cubicBezTo>
                  <a:cubicBezTo>
                    <a:pt x="176547" y="91397"/>
                    <a:pt x="180688" y="90295"/>
                    <a:pt x="185355" y="90295"/>
                  </a:cubicBezTo>
                  <a:cubicBezTo>
                    <a:pt x="185875" y="90295"/>
                    <a:pt x="186401" y="90309"/>
                    <a:pt x="186934" y="90336"/>
                  </a:cubicBezTo>
                  <a:cubicBezTo>
                    <a:pt x="189457" y="90488"/>
                    <a:pt x="191919" y="90792"/>
                    <a:pt x="194321" y="91369"/>
                  </a:cubicBezTo>
                  <a:cubicBezTo>
                    <a:pt x="200612" y="92798"/>
                    <a:pt x="206479" y="94956"/>
                    <a:pt x="211920" y="97692"/>
                  </a:cubicBezTo>
                  <a:cubicBezTo>
                    <a:pt x="213987" y="98756"/>
                    <a:pt x="215962" y="99880"/>
                    <a:pt x="217695" y="101248"/>
                  </a:cubicBezTo>
                  <a:cubicBezTo>
                    <a:pt x="219519" y="102707"/>
                    <a:pt x="220674" y="104470"/>
                    <a:pt x="221646" y="106294"/>
                  </a:cubicBezTo>
                  <a:cubicBezTo>
                    <a:pt x="224321" y="111370"/>
                    <a:pt x="226874" y="116507"/>
                    <a:pt x="229640" y="121552"/>
                  </a:cubicBezTo>
                  <a:cubicBezTo>
                    <a:pt x="230704" y="123528"/>
                    <a:pt x="231829" y="125564"/>
                    <a:pt x="232741" y="127601"/>
                  </a:cubicBezTo>
                  <a:cubicBezTo>
                    <a:pt x="233288" y="128938"/>
                    <a:pt x="233805" y="130276"/>
                    <a:pt x="233713" y="131704"/>
                  </a:cubicBezTo>
                  <a:cubicBezTo>
                    <a:pt x="233683" y="132616"/>
                    <a:pt x="233288" y="133407"/>
                    <a:pt x="232498" y="134106"/>
                  </a:cubicBezTo>
                  <a:cubicBezTo>
                    <a:pt x="231130" y="135291"/>
                    <a:pt x="229428" y="136112"/>
                    <a:pt x="227665" y="136963"/>
                  </a:cubicBezTo>
                  <a:cubicBezTo>
                    <a:pt x="223956" y="138726"/>
                    <a:pt x="220765" y="140945"/>
                    <a:pt x="218151" y="143589"/>
                  </a:cubicBezTo>
                  <a:cubicBezTo>
                    <a:pt x="216357" y="145413"/>
                    <a:pt x="214898" y="147389"/>
                    <a:pt x="213591" y="149425"/>
                  </a:cubicBezTo>
                  <a:cubicBezTo>
                    <a:pt x="211099" y="153133"/>
                    <a:pt x="208819" y="156902"/>
                    <a:pt x="205537" y="160276"/>
                  </a:cubicBezTo>
                  <a:cubicBezTo>
                    <a:pt x="203166" y="162708"/>
                    <a:pt x="201281" y="165322"/>
                    <a:pt x="199701" y="168058"/>
                  </a:cubicBezTo>
                  <a:cubicBezTo>
                    <a:pt x="198789" y="169699"/>
                    <a:pt x="197938" y="171401"/>
                    <a:pt x="196722" y="172982"/>
                  </a:cubicBezTo>
                  <a:cubicBezTo>
                    <a:pt x="194625" y="175656"/>
                    <a:pt x="191463" y="176994"/>
                    <a:pt x="187299" y="177085"/>
                  </a:cubicBezTo>
                  <a:cubicBezTo>
                    <a:pt x="186855" y="177093"/>
                    <a:pt x="186411" y="177096"/>
                    <a:pt x="185968" y="177096"/>
                  </a:cubicBezTo>
                  <a:cubicBezTo>
                    <a:pt x="182869" y="177096"/>
                    <a:pt x="179807" y="176933"/>
                    <a:pt x="176721" y="176933"/>
                  </a:cubicBezTo>
                  <a:cubicBezTo>
                    <a:pt x="174387" y="176933"/>
                    <a:pt x="172072" y="176972"/>
                    <a:pt x="169746" y="176972"/>
                  </a:cubicBezTo>
                  <a:cubicBezTo>
                    <a:pt x="169164" y="176972"/>
                    <a:pt x="168581" y="176969"/>
                    <a:pt x="167998" y="176963"/>
                  </a:cubicBezTo>
                  <a:cubicBezTo>
                    <a:pt x="165870" y="176933"/>
                    <a:pt x="163742" y="176781"/>
                    <a:pt x="161615" y="176629"/>
                  </a:cubicBezTo>
                  <a:cubicBezTo>
                    <a:pt x="158302" y="176386"/>
                    <a:pt x="155019" y="175991"/>
                    <a:pt x="151767" y="175474"/>
                  </a:cubicBezTo>
                  <a:cubicBezTo>
                    <a:pt x="147268" y="174805"/>
                    <a:pt x="142952" y="173772"/>
                    <a:pt x="138544" y="172890"/>
                  </a:cubicBezTo>
                  <a:cubicBezTo>
                    <a:pt x="136296" y="172443"/>
                    <a:pt x="134063" y="172216"/>
                    <a:pt x="131849" y="172216"/>
                  </a:cubicBezTo>
                  <a:cubicBezTo>
                    <a:pt x="128795" y="172216"/>
                    <a:pt x="125777" y="172648"/>
                    <a:pt x="122799" y="173529"/>
                  </a:cubicBezTo>
                  <a:cubicBezTo>
                    <a:pt x="118696" y="174745"/>
                    <a:pt x="115261" y="176751"/>
                    <a:pt x="111918" y="178787"/>
                  </a:cubicBezTo>
                  <a:cubicBezTo>
                    <a:pt x="109699" y="180155"/>
                    <a:pt x="107571" y="181553"/>
                    <a:pt x="105170" y="182769"/>
                  </a:cubicBezTo>
                  <a:cubicBezTo>
                    <a:pt x="103138" y="183812"/>
                    <a:pt x="101075" y="184351"/>
                    <a:pt x="98957" y="184351"/>
                  </a:cubicBezTo>
                  <a:cubicBezTo>
                    <a:pt x="97432" y="184351"/>
                    <a:pt x="95879" y="184071"/>
                    <a:pt x="94288" y="183498"/>
                  </a:cubicBezTo>
                  <a:cubicBezTo>
                    <a:pt x="90337" y="182100"/>
                    <a:pt x="86385" y="180672"/>
                    <a:pt x="82191" y="179669"/>
                  </a:cubicBezTo>
                  <a:cubicBezTo>
                    <a:pt x="79185" y="178923"/>
                    <a:pt x="76139" y="178402"/>
                    <a:pt x="73002" y="178402"/>
                  </a:cubicBezTo>
                  <a:cubicBezTo>
                    <a:pt x="72301" y="178402"/>
                    <a:pt x="71595" y="178428"/>
                    <a:pt x="70884" y="178483"/>
                  </a:cubicBezTo>
                  <a:cubicBezTo>
                    <a:pt x="65564" y="178909"/>
                    <a:pt x="61826" y="180976"/>
                    <a:pt x="58877" y="184076"/>
                  </a:cubicBezTo>
                  <a:cubicBezTo>
                    <a:pt x="58725" y="184228"/>
                    <a:pt x="58482" y="184410"/>
                    <a:pt x="58725" y="184623"/>
                  </a:cubicBezTo>
                  <a:lnTo>
                    <a:pt x="59941" y="184623"/>
                  </a:lnTo>
                  <a:cubicBezTo>
                    <a:pt x="60184" y="184471"/>
                    <a:pt x="60427" y="184289"/>
                    <a:pt x="60640" y="184106"/>
                  </a:cubicBezTo>
                  <a:cubicBezTo>
                    <a:pt x="61552" y="183316"/>
                    <a:pt x="62555" y="182495"/>
                    <a:pt x="63741" y="181887"/>
                  </a:cubicBezTo>
                  <a:cubicBezTo>
                    <a:pt x="66513" y="180407"/>
                    <a:pt x="69558" y="179744"/>
                    <a:pt x="72778" y="179744"/>
                  </a:cubicBezTo>
                  <a:cubicBezTo>
                    <a:pt x="73723" y="179744"/>
                    <a:pt x="74683" y="179801"/>
                    <a:pt x="75656" y="179912"/>
                  </a:cubicBezTo>
                  <a:cubicBezTo>
                    <a:pt x="80671" y="180489"/>
                    <a:pt x="85322" y="181948"/>
                    <a:pt x="89759" y="183650"/>
                  </a:cubicBezTo>
                  <a:cubicBezTo>
                    <a:pt x="90671" y="183985"/>
                    <a:pt x="91553" y="184410"/>
                    <a:pt x="92525" y="184623"/>
                  </a:cubicBezTo>
                  <a:lnTo>
                    <a:pt x="105899" y="184623"/>
                  </a:lnTo>
                  <a:cubicBezTo>
                    <a:pt x="105991" y="184532"/>
                    <a:pt x="106143" y="184441"/>
                    <a:pt x="106295" y="184380"/>
                  </a:cubicBezTo>
                  <a:cubicBezTo>
                    <a:pt x="107723" y="183650"/>
                    <a:pt x="109030" y="182799"/>
                    <a:pt x="110307" y="181979"/>
                  </a:cubicBezTo>
                  <a:cubicBezTo>
                    <a:pt x="112009" y="180824"/>
                    <a:pt x="113772" y="179699"/>
                    <a:pt x="115596" y="178635"/>
                  </a:cubicBezTo>
                  <a:cubicBezTo>
                    <a:pt x="118088" y="177146"/>
                    <a:pt x="120824" y="175900"/>
                    <a:pt x="123833" y="174988"/>
                  </a:cubicBezTo>
                  <a:cubicBezTo>
                    <a:pt x="125930" y="174380"/>
                    <a:pt x="128088" y="173924"/>
                    <a:pt x="130338" y="173772"/>
                  </a:cubicBezTo>
                  <a:cubicBezTo>
                    <a:pt x="130991" y="173734"/>
                    <a:pt x="131643" y="173715"/>
                    <a:pt x="132293" y="173715"/>
                  </a:cubicBezTo>
                  <a:cubicBezTo>
                    <a:pt x="134243" y="173715"/>
                    <a:pt x="136181" y="173886"/>
                    <a:pt x="138119" y="174228"/>
                  </a:cubicBezTo>
                  <a:cubicBezTo>
                    <a:pt x="141098" y="174745"/>
                    <a:pt x="143924" y="175474"/>
                    <a:pt x="146873" y="176052"/>
                  </a:cubicBezTo>
                  <a:cubicBezTo>
                    <a:pt x="149760" y="176629"/>
                    <a:pt x="152678" y="177085"/>
                    <a:pt x="155627" y="177450"/>
                  </a:cubicBezTo>
                  <a:cubicBezTo>
                    <a:pt x="157755" y="177723"/>
                    <a:pt x="159882" y="177997"/>
                    <a:pt x="162071" y="178149"/>
                  </a:cubicBezTo>
                  <a:cubicBezTo>
                    <a:pt x="163773" y="178240"/>
                    <a:pt x="165505" y="178362"/>
                    <a:pt x="167238" y="178453"/>
                  </a:cubicBezTo>
                  <a:cubicBezTo>
                    <a:pt x="168089" y="178483"/>
                    <a:pt x="168948" y="178491"/>
                    <a:pt x="169810" y="178491"/>
                  </a:cubicBezTo>
                  <a:cubicBezTo>
                    <a:pt x="170673" y="178491"/>
                    <a:pt x="171539" y="178483"/>
                    <a:pt x="172405" y="178483"/>
                  </a:cubicBezTo>
                  <a:cubicBezTo>
                    <a:pt x="172945" y="178491"/>
                    <a:pt x="173482" y="178493"/>
                    <a:pt x="174019" y="178493"/>
                  </a:cubicBezTo>
                  <a:cubicBezTo>
                    <a:pt x="174555" y="178493"/>
                    <a:pt x="175090" y="178491"/>
                    <a:pt x="175623" y="178491"/>
                  </a:cubicBezTo>
                  <a:cubicBezTo>
                    <a:pt x="176691" y="178491"/>
                    <a:pt x="177755" y="178498"/>
                    <a:pt x="178819" y="178544"/>
                  </a:cubicBezTo>
                  <a:cubicBezTo>
                    <a:pt x="180521" y="178635"/>
                    <a:pt x="182284" y="178787"/>
                    <a:pt x="183986" y="178848"/>
                  </a:cubicBezTo>
                  <a:cubicBezTo>
                    <a:pt x="185284" y="178915"/>
                    <a:pt x="186592" y="178983"/>
                    <a:pt x="187898" y="178983"/>
                  </a:cubicBezTo>
                  <a:cubicBezTo>
                    <a:pt x="188947" y="178983"/>
                    <a:pt x="189996" y="178939"/>
                    <a:pt x="191038" y="178818"/>
                  </a:cubicBezTo>
                  <a:cubicBezTo>
                    <a:pt x="192953" y="178605"/>
                    <a:pt x="194625" y="177997"/>
                    <a:pt x="196023" y="177024"/>
                  </a:cubicBezTo>
                  <a:cubicBezTo>
                    <a:pt x="197087" y="176325"/>
                    <a:pt x="197846" y="175444"/>
                    <a:pt x="198546" y="174501"/>
                  </a:cubicBezTo>
                  <a:cubicBezTo>
                    <a:pt x="199518" y="173164"/>
                    <a:pt x="200217" y="171766"/>
                    <a:pt x="200977" y="170368"/>
                  </a:cubicBezTo>
                  <a:cubicBezTo>
                    <a:pt x="202406" y="167571"/>
                    <a:pt x="204199" y="164927"/>
                    <a:pt x="206509" y="162495"/>
                  </a:cubicBezTo>
                  <a:cubicBezTo>
                    <a:pt x="208424" y="160519"/>
                    <a:pt x="210126" y="158422"/>
                    <a:pt x="211525" y="156234"/>
                  </a:cubicBezTo>
                  <a:cubicBezTo>
                    <a:pt x="211616" y="156142"/>
                    <a:pt x="211585" y="156021"/>
                    <a:pt x="211677" y="155960"/>
                  </a:cubicBezTo>
                  <a:cubicBezTo>
                    <a:pt x="211889" y="155778"/>
                    <a:pt x="211889" y="155535"/>
                    <a:pt x="212072" y="155352"/>
                  </a:cubicBezTo>
                  <a:cubicBezTo>
                    <a:pt x="212376" y="154896"/>
                    <a:pt x="212649" y="154410"/>
                    <a:pt x="212923" y="153954"/>
                  </a:cubicBezTo>
                  <a:cubicBezTo>
                    <a:pt x="213014" y="153886"/>
                    <a:pt x="213020" y="153800"/>
                    <a:pt x="213042" y="153800"/>
                  </a:cubicBezTo>
                  <a:cubicBezTo>
                    <a:pt x="213050" y="153800"/>
                    <a:pt x="213060" y="153810"/>
                    <a:pt x="213075" y="153832"/>
                  </a:cubicBezTo>
                  <a:cubicBezTo>
                    <a:pt x="213227" y="153711"/>
                    <a:pt x="213075" y="153528"/>
                    <a:pt x="213287" y="153437"/>
                  </a:cubicBezTo>
                  <a:cubicBezTo>
                    <a:pt x="213318" y="153376"/>
                    <a:pt x="213379" y="153255"/>
                    <a:pt x="213439" y="153164"/>
                  </a:cubicBezTo>
                  <a:cubicBezTo>
                    <a:pt x="213500" y="153103"/>
                    <a:pt x="213470" y="152981"/>
                    <a:pt x="213591" y="152921"/>
                  </a:cubicBezTo>
                  <a:cubicBezTo>
                    <a:pt x="213683" y="152829"/>
                    <a:pt x="213652" y="152708"/>
                    <a:pt x="213743" y="152647"/>
                  </a:cubicBezTo>
                  <a:cubicBezTo>
                    <a:pt x="213895" y="152343"/>
                    <a:pt x="214047" y="152069"/>
                    <a:pt x="214230" y="151765"/>
                  </a:cubicBezTo>
                  <a:cubicBezTo>
                    <a:pt x="215446" y="149820"/>
                    <a:pt x="216692" y="147905"/>
                    <a:pt x="218303" y="146112"/>
                  </a:cubicBezTo>
                  <a:cubicBezTo>
                    <a:pt x="220187" y="143984"/>
                    <a:pt x="222467" y="142160"/>
                    <a:pt x="225476" y="140823"/>
                  </a:cubicBezTo>
                  <a:cubicBezTo>
                    <a:pt x="227634" y="139881"/>
                    <a:pt x="230036" y="139303"/>
                    <a:pt x="232528" y="139121"/>
                  </a:cubicBezTo>
                  <a:cubicBezTo>
                    <a:pt x="234169" y="138969"/>
                    <a:pt x="235841" y="138969"/>
                    <a:pt x="237482" y="138969"/>
                  </a:cubicBezTo>
                  <a:cubicBezTo>
                    <a:pt x="238364" y="138969"/>
                    <a:pt x="239185" y="138817"/>
                    <a:pt x="239975" y="138574"/>
                  </a:cubicBezTo>
                  <a:cubicBezTo>
                    <a:pt x="241039" y="138270"/>
                    <a:pt x="241616" y="137723"/>
                    <a:pt x="241647" y="136841"/>
                  </a:cubicBezTo>
                  <a:cubicBezTo>
                    <a:pt x="241707" y="136203"/>
                    <a:pt x="241586" y="135625"/>
                    <a:pt x="241312" y="135018"/>
                  </a:cubicBezTo>
                  <a:cubicBezTo>
                    <a:pt x="240978" y="134166"/>
                    <a:pt x="240552" y="133407"/>
                    <a:pt x="240036" y="132647"/>
                  </a:cubicBezTo>
                  <a:cubicBezTo>
                    <a:pt x="238516" y="130610"/>
                    <a:pt x="236935" y="128543"/>
                    <a:pt x="235476" y="126476"/>
                  </a:cubicBezTo>
                  <a:cubicBezTo>
                    <a:pt x="233744" y="124106"/>
                    <a:pt x="232163" y="121704"/>
                    <a:pt x="230674" y="119273"/>
                  </a:cubicBezTo>
                  <a:cubicBezTo>
                    <a:pt x="228820" y="116203"/>
                    <a:pt x="227118" y="113042"/>
                    <a:pt x="225476" y="109911"/>
                  </a:cubicBezTo>
                  <a:cubicBezTo>
                    <a:pt x="224078" y="107114"/>
                    <a:pt x="222741" y="104318"/>
                    <a:pt x="221099" y="101613"/>
                  </a:cubicBezTo>
                  <a:cubicBezTo>
                    <a:pt x="220127" y="99971"/>
                    <a:pt x="218668" y="98604"/>
                    <a:pt x="216783" y="97540"/>
                  </a:cubicBezTo>
                  <a:cubicBezTo>
                    <a:pt x="214564" y="96324"/>
                    <a:pt x="212163" y="95351"/>
                    <a:pt x="209701" y="94409"/>
                  </a:cubicBezTo>
                  <a:cubicBezTo>
                    <a:pt x="207907" y="93710"/>
                    <a:pt x="206144" y="93102"/>
                    <a:pt x="204321" y="92494"/>
                  </a:cubicBezTo>
                  <a:cubicBezTo>
                    <a:pt x="204230" y="92433"/>
                    <a:pt x="204078" y="92464"/>
                    <a:pt x="203956" y="92373"/>
                  </a:cubicBezTo>
                  <a:cubicBezTo>
                    <a:pt x="203910" y="92297"/>
                    <a:pt x="203819" y="92297"/>
                    <a:pt x="203724" y="92297"/>
                  </a:cubicBezTo>
                  <a:cubicBezTo>
                    <a:pt x="203629" y="92297"/>
                    <a:pt x="203530" y="92297"/>
                    <a:pt x="203470" y="92221"/>
                  </a:cubicBezTo>
                  <a:cubicBezTo>
                    <a:pt x="200248" y="91217"/>
                    <a:pt x="196935" y="90306"/>
                    <a:pt x="193561" y="89607"/>
                  </a:cubicBezTo>
                  <a:cubicBezTo>
                    <a:pt x="190643" y="88999"/>
                    <a:pt x="187634" y="88695"/>
                    <a:pt x="184594" y="88695"/>
                  </a:cubicBezTo>
                  <a:cubicBezTo>
                    <a:pt x="184016" y="88695"/>
                    <a:pt x="183500" y="88786"/>
                    <a:pt x="182953" y="88816"/>
                  </a:cubicBezTo>
                  <a:cubicBezTo>
                    <a:pt x="181281" y="88847"/>
                    <a:pt x="179639" y="89120"/>
                    <a:pt x="178059" y="89485"/>
                  </a:cubicBezTo>
                  <a:cubicBezTo>
                    <a:pt x="174898" y="90306"/>
                    <a:pt x="172253" y="91613"/>
                    <a:pt x="169882" y="93345"/>
                  </a:cubicBezTo>
                  <a:cubicBezTo>
                    <a:pt x="168606" y="94287"/>
                    <a:pt x="167390" y="95260"/>
                    <a:pt x="166205" y="96294"/>
                  </a:cubicBezTo>
                  <a:cubicBezTo>
                    <a:pt x="163986" y="98239"/>
                    <a:pt x="161706" y="100093"/>
                    <a:pt x="159183" y="101795"/>
                  </a:cubicBezTo>
                  <a:cubicBezTo>
                    <a:pt x="158180" y="102464"/>
                    <a:pt x="157147" y="103133"/>
                    <a:pt x="156083" y="103740"/>
                  </a:cubicBezTo>
                  <a:cubicBezTo>
                    <a:pt x="152405" y="105838"/>
                    <a:pt x="148423" y="107540"/>
                    <a:pt x="144076" y="108877"/>
                  </a:cubicBezTo>
                  <a:cubicBezTo>
                    <a:pt x="139973" y="110124"/>
                    <a:pt x="135718" y="111066"/>
                    <a:pt x="131371" y="111735"/>
                  </a:cubicBezTo>
                  <a:cubicBezTo>
                    <a:pt x="129091" y="112038"/>
                    <a:pt x="126812" y="112282"/>
                    <a:pt x="124532" y="112494"/>
                  </a:cubicBezTo>
                  <a:cubicBezTo>
                    <a:pt x="122465" y="112677"/>
                    <a:pt x="120459" y="112738"/>
                    <a:pt x="118392" y="112829"/>
                  </a:cubicBezTo>
                  <a:cubicBezTo>
                    <a:pt x="117651" y="112851"/>
                    <a:pt x="116906" y="112857"/>
                    <a:pt x="116158" y="112857"/>
                  </a:cubicBezTo>
                  <a:cubicBezTo>
                    <a:pt x="115340" y="112857"/>
                    <a:pt x="114519" y="112850"/>
                    <a:pt x="113697" y="112850"/>
                  </a:cubicBezTo>
                  <a:cubicBezTo>
                    <a:pt x="113236" y="112850"/>
                    <a:pt x="112774" y="112852"/>
                    <a:pt x="112313" y="112859"/>
                  </a:cubicBezTo>
                  <a:cubicBezTo>
                    <a:pt x="110337" y="112859"/>
                    <a:pt x="108331" y="112738"/>
                    <a:pt x="106355" y="112677"/>
                  </a:cubicBezTo>
                  <a:cubicBezTo>
                    <a:pt x="104015" y="112555"/>
                    <a:pt x="101674" y="112434"/>
                    <a:pt x="99364" y="112221"/>
                  </a:cubicBezTo>
                  <a:cubicBezTo>
                    <a:pt x="97632" y="112069"/>
                    <a:pt x="95838" y="111947"/>
                    <a:pt x="94045" y="111795"/>
                  </a:cubicBezTo>
                  <a:cubicBezTo>
                    <a:pt x="91279" y="111522"/>
                    <a:pt x="88544" y="111218"/>
                    <a:pt x="85778" y="110914"/>
                  </a:cubicBezTo>
                  <a:cubicBezTo>
                    <a:pt x="83194" y="110610"/>
                    <a:pt x="80610" y="110306"/>
                    <a:pt x="78027" y="109972"/>
                  </a:cubicBezTo>
                  <a:cubicBezTo>
                    <a:pt x="73771" y="109364"/>
                    <a:pt x="69546" y="108695"/>
                    <a:pt x="65352" y="107844"/>
                  </a:cubicBezTo>
                  <a:cubicBezTo>
                    <a:pt x="59698" y="106719"/>
                    <a:pt x="54166" y="105230"/>
                    <a:pt x="48847" y="103376"/>
                  </a:cubicBezTo>
                  <a:cubicBezTo>
                    <a:pt x="46415" y="102525"/>
                    <a:pt x="44044" y="101582"/>
                    <a:pt x="41765" y="100549"/>
                  </a:cubicBezTo>
                  <a:cubicBezTo>
                    <a:pt x="37631" y="98725"/>
                    <a:pt x="33710" y="96628"/>
                    <a:pt x="30214" y="94196"/>
                  </a:cubicBezTo>
                  <a:cubicBezTo>
                    <a:pt x="26111" y="91369"/>
                    <a:pt x="22099" y="88391"/>
                    <a:pt x="18299" y="85290"/>
                  </a:cubicBezTo>
                  <a:cubicBezTo>
                    <a:pt x="15928" y="83345"/>
                    <a:pt x="13649" y="81369"/>
                    <a:pt x="11521" y="79272"/>
                  </a:cubicBezTo>
                  <a:cubicBezTo>
                    <a:pt x="8420" y="76202"/>
                    <a:pt x="5624" y="72980"/>
                    <a:pt x="3648" y="69393"/>
                  </a:cubicBezTo>
                  <a:cubicBezTo>
                    <a:pt x="1946" y="66293"/>
                    <a:pt x="761" y="63102"/>
                    <a:pt x="1065" y="59667"/>
                  </a:cubicBezTo>
                  <a:cubicBezTo>
                    <a:pt x="1186" y="58421"/>
                    <a:pt x="1612" y="57205"/>
                    <a:pt x="2402" y="56111"/>
                  </a:cubicBezTo>
                  <a:cubicBezTo>
                    <a:pt x="3309" y="54830"/>
                    <a:pt x="5036" y="53994"/>
                    <a:pt x="7131" y="53994"/>
                  </a:cubicBezTo>
                  <a:cubicBezTo>
                    <a:pt x="7422" y="53994"/>
                    <a:pt x="7721" y="54010"/>
                    <a:pt x="8025" y="54044"/>
                  </a:cubicBezTo>
                  <a:cubicBezTo>
                    <a:pt x="9516" y="54184"/>
                    <a:pt x="10955" y="54351"/>
                    <a:pt x="12414" y="54351"/>
                  </a:cubicBezTo>
                  <a:cubicBezTo>
                    <a:pt x="12531" y="54351"/>
                    <a:pt x="12649" y="54350"/>
                    <a:pt x="12767" y="54348"/>
                  </a:cubicBezTo>
                  <a:cubicBezTo>
                    <a:pt x="13922" y="54317"/>
                    <a:pt x="14864" y="54074"/>
                    <a:pt x="15807" y="53679"/>
                  </a:cubicBezTo>
                  <a:cubicBezTo>
                    <a:pt x="17174" y="53071"/>
                    <a:pt x="18208" y="52220"/>
                    <a:pt x="19241" y="51338"/>
                  </a:cubicBezTo>
                  <a:cubicBezTo>
                    <a:pt x="20366" y="50366"/>
                    <a:pt x="21582" y="49424"/>
                    <a:pt x="22798" y="48421"/>
                  </a:cubicBezTo>
                  <a:cubicBezTo>
                    <a:pt x="23801" y="47661"/>
                    <a:pt x="24895" y="46992"/>
                    <a:pt x="25989" y="46293"/>
                  </a:cubicBezTo>
                  <a:cubicBezTo>
                    <a:pt x="28117" y="44955"/>
                    <a:pt x="30457" y="43831"/>
                    <a:pt x="32919" y="42828"/>
                  </a:cubicBezTo>
                  <a:cubicBezTo>
                    <a:pt x="36932" y="41217"/>
                    <a:pt x="41157" y="39910"/>
                    <a:pt x="45534" y="38816"/>
                  </a:cubicBezTo>
                  <a:cubicBezTo>
                    <a:pt x="48543" y="38056"/>
                    <a:pt x="51491" y="37357"/>
                    <a:pt x="54531" y="36718"/>
                  </a:cubicBezTo>
                  <a:cubicBezTo>
                    <a:pt x="57510" y="36110"/>
                    <a:pt x="60427" y="35442"/>
                    <a:pt x="63376" y="34773"/>
                  </a:cubicBezTo>
                  <a:cubicBezTo>
                    <a:pt x="67327" y="33922"/>
                    <a:pt x="71248" y="32949"/>
                    <a:pt x="74896" y="31521"/>
                  </a:cubicBezTo>
                  <a:cubicBezTo>
                    <a:pt x="76841" y="30761"/>
                    <a:pt x="78543" y="29818"/>
                    <a:pt x="79911" y="28542"/>
                  </a:cubicBezTo>
                  <a:cubicBezTo>
                    <a:pt x="81309" y="27265"/>
                    <a:pt x="82039" y="25776"/>
                    <a:pt x="81887" y="24134"/>
                  </a:cubicBezTo>
                  <a:cubicBezTo>
                    <a:pt x="81704" y="22128"/>
                    <a:pt x="80489" y="20396"/>
                    <a:pt x="78665" y="18876"/>
                  </a:cubicBezTo>
                  <a:cubicBezTo>
                    <a:pt x="76233" y="16900"/>
                    <a:pt x="73194" y="15533"/>
                    <a:pt x="70033" y="14256"/>
                  </a:cubicBezTo>
                  <a:cubicBezTo>
                    <a:pt x="66385" y="12827"/>
                    <a:pt x="62525" y="11672"/>
                    <a:pt x="58604" y="10669"/>
                  </a:cubicBezTo>
                  <a:cubicBezTo>
                    <a:pt x="51278" y="8785"/>
                    <a:pt x="43679" y="7569"/>
                    <a:pt x="36081" y="6475"/>
                  </a:cubicBezTo>
                  <a:cubicBezTo>
                    <a:pt x="33983" y="6171"/>
                    <a:pt x="31886" y="5867"/>
                    <a:pt x="29880" y="5350"/>
                  </a:cubicBezTo>
                  <a:cubicBezTo>
                    <a:pt x="29272" y="5137"/>
                    <a:pt x="28573" y="5046"/>
                    <a:pt x="28086" y="4681"/>
                  </a:cubicBezTo>
                  <a:cubicBezTo>
                    <a:pt x="27296" y="4165"/>
                    <a:pt x="27327" y="3739"/>
                    <a:pt x="28178" y="3283"/>
                  </a:cubicBezTo>
                  <a:cubicBezTo>
                    <a:pt x="28968" y="2858"/>
                    <a:pt x="29849" y="2614"/>
                    <a:pt x="30761" y="2402"/>
                  </a:cubicBezTo>
                  <a:cubicBezTo>
                    <a:pt x="33831" y="1733"/>
                    <a:pt x="37023" y="1490"/>
                    <a:pt x="40214" y="1429"/>
                  </a:cubicBezTo>
                  <a:cubicBezTo>
                    <a:pt x="41049" y="1418"/>
                    <a:pt x="41887" y="1411"/>
                    <a:pt x="42728" y="1411"/>
                  </a:cubicBezTo>
                  <a:cubicBezTo>
                    <a:pt x="44185" y="1411"/>
                    <a:pt x="45650" y="1432"/>
                    <a:pt x="47114" y="1490"/>
                  </a:cubicBezTo>
                  <a:cubicBezTo>
                    <a:pt x="48725" y="1581"/>
                    <a:pt x="50367" y="1642"/>
                    <a:pt x="51947" y="1794"/>
                  </a:cubicBezTo>
                  <a:cubicBezTo>
                    <a:pt x="54713" y="2037"/>
                    <a:pt x="57449" y="2371"/>
                    <a:pt x="60184" y="2827"/>
                  </a:cubicBezTo>
                  <a:cubicBezTo>
                    <a:pt x="66537" y="3891"/>
                    <a:pt x="72586" y="5532"/>
                    <a:pt x="78391" y="7660"/>
                  </a:cubicBezTo>
                  <a:cubicBezTo>
                    <a:pt x="82343" y="9149"/>
                    <a:pt x="86142" y="10852"/>
                    <a:pt x="89729" y="12797"/>
                  </a:cubicBezTo>
                  <a:cubicBezTo>
                    <a:pt x="92677" y="14377"/>
                    <a:pt x="95443" y="16171"/>
                    <a:pt x="97845" y="18268"/>
                  </a:cubicBezTo>
                  <a:cubicBezTo>
                    <a:pt x="100519" y="20609"/>
                    <a:pt x="102556" y="23223"/>
                    <a:pt x="104106" y="26049"/>
                  </a:cubicBezTo>
                  <a:cubicBezTo>
                    <a:pt x="105747" y="28998"/>
                    <a:pt x="106599" y="32098"/>
                    <a:pt x="106903" y="35290"/>
                  </a:cubicBezTo>
                  <a:cubicBezTo>
                    <a:pt x="107085" y="37600"/>
                    <a:pt x="106933" y="39879"/>
                    <a:pt x="106355" y="42159"/>
                  </a:cubicBezTo>
                  <a:cubicBezTo>
                    <a:pt x="105626" y="45199"/>
                    <a:pt x="104258" y="48086"/>
                    <a:pt x="102252" y="50791"/>
                  </a:cubicBezTo>
                  <a:cubicBezTo>
                    <a:pt x="100975" y="52524"/>
                    <a:pt x="99395" y="54165"/>
                    <a:pt x="97571" y="55655"/>
                  </a:cubicBezTo>
                  <a:cubicBezTo>
                    <a:pt x="95443" y="57357"/>
                    <a:pt x="93012" y="58755"/>
                    <a:pt x="90428" y="60062"/>
                  </a:cubicBezTo>
                  <a:cubicBezTo>
                    <a:pt x="88148" y="61156"/>
                    <a:pt x="85778" y="62129"/>
                    <a:pt x="83407" y="63162"/>
                  </a:cubicBezTo>
                  <a:cubicBezTo>
                    <a:pt x="80489" y="64409"/>
                    <a:pt x="77783" y="65898"/>
                    <a:pt x="75382" y="67661"/>
                  </a:cubicBezTo>
                  <a:cubicBezTo>
                    <a:pt x="74744" y="68117"/>
                    <a:pt x="74166" y="68603"/>
                    <a:pt x="73558" y="69090"/>
                  </a:cubicBezTo>
                  <a:cubicBezTo>
                    <a:pt x="72464" y="70001"/>
                    <a:pt x="71431" y="70944"/>
                    <a:pt x="70428" y="71856"/>
                  </a:cubicBezTo>
                  <a:cubicBezTo>
                    <a:pt x="68999" y="73132"/>
                    <a:pt x="67631" y="74378"/>
                    <a:pt x="66172" y="75564"/>
                  </a:cubicBezTo>
                  <a:cubicBezTo>
                    <a:pt x="64592" y="76780"/>
                    <a:pt x="63042" y="78026"/>
                    <a:pt x="61370" y="79211"/>
                  </a:cubicBezTo>
                  <a:cubicBezTo>
                    <a:pt x="60731" y="79667"/>
                    <a:pt x="60154" y="80184"/>
                    <a:pt x="59576" y="80670"/>
                  </a:cubicBezTo>
                  <a:cubicBezTo>
                    <a:pt x="59060" y="81126"/>
                    <a:pt x="58665" y="81673"/>
                    <a:pt x="58452" y="82251"/>
                  </a:cubicBezTo>
                  <a:cubicBezTo>
                    <a:pt x="58300" y="82707"/>
                    <a:pt x="58330" y="83163"/>
                    <a:pt x="58665" y="83527"/>
                  </a:cubicBezTo>
                  <a:cubicBezTo>
                    <a:pt x="59060" y="83983"/>
                    <a:pt x="59546" y="84409"/>
                    <a:pt x="60184" y="84713"/>
                  </a:cubicBezTo>
                  <a:cubicBezTo>
                    <a:pt x="61674" y="85473"/>
                    <a:pt x="63345" y="85929"/>
                    <a:pt x="65048" y="86293"/>
                  </a:cubicBezTo>
                  <a:cubicBezTo>
                    <a:pt x="66719" y="86689"/>
                    <a:pt x="68452" y="86962"/>
                    <a:pt x="70185" y="87144"/>
                  </a:cubicBezTo>
                  <a:cubicBezTo>
                    <a:pt x="72343" y="87357"/>
                    <a:pt x="74470" y="87479"/>
                    <a:pt x="76659" y="87570"/>
                  </a:cubicBezTo>
                  <a:cubicBezTo>
                    <a:pt x="77002" y="87579"/>
                    <a:pt x="77347" y="87584"/>
                    <a:pt x="77692" y="87584"/>
                  </a:cubicBezTo>
                  <a:cubicBezTo>
                    <a:pt x="79574" y="87584"/>
                    <a:pt x="81475" y="87455"/>
                    <a:pt x="83376" y="87327"/>
                  </a:cubicBezTo>
                  <a:cubicBezTo>
                    <a:pt x="86385" y="87114"/>
                    <a:pt x="89303" y="86719"/>
                    <a:pt x="92221" y="86202"/>
                  </a:cubicBezTo>
                  <a:cubicBezTo>
                    <a:pt x="97206" y="85290"/>
                    <a:pt x="101978" y="83953"/>
                    <a:pt x="106599" y="82312"/>
                  </a:cubicBezTo>
                  <a:cubicBezTo>
                    <a:pt x="109942" y="81096"/>
                    <a:pt x="113164" y="79698"/>
                    <a:pt x="116234" y="78087"/>
                  </a:cubicBezTo>
                  <a:cubicBezTo>
                    <a:pt x="118939" y="76688"/>
                    <a:pt x="121523" y="75138"/>
                    <a:pt x="123924" y="73466"/>
                  </a:cubicBezTo>
                  <a:cubicBezTo>
                    <a:pt x="126113" y="71916"/>
                    <a:pt x="128271" y="70305"/>
                    <a:pt x="130246" y="68603"/>
                  </a:cubicBezTo>
                  <a:cubicBezTo>
                    <a:pt x="132526" y="66627"/>
                    <a:pt x="134745" y="64561"/>
                    <a:pt x="136751" y="62433"/>
                  </a:cubicBezTo>
                  <a:cubicBezTo>
                    <a:pt x="141037" y="57934"/>
                    <a:pt x="144836" y="53132"/>
                    <a:pt x="148879" y="48512"/>
                  </a:cubicBezTo>
                  <a:cubicBezTo>
                    <a:pt x="152071" y="44803"/>
                    <a:pt x="155688" y="41369"/>
                    <a:pt x="159700" y="38177"/>
                  </a:cubicBezTo>
                  <a:cubicBezTo>
                    <a:pt x="161767" y="36536"/>
                    <a:pt x="163834" y="34925"/>
                    <a:pt x="166053" y="33375"/>
                  </a:cubicBezTo>
                  <a:cubicBezTo>
                    <a:pt x="166934" y="32736"/>
                    <a:pt x="167876" y="32189"/>
                    <a:pt x="168758" y="31581"/>
                  </a:cubicBezTo>
                  <a:cubicBezTo>
                    <a:pt x="169761" y="30913"/>
                    <a:pt x="170885" y="30335"/>
                    <a:pt x="171828" y="29606"/>
                  </a:cubicBezTo>
                  <a:cubicBezTo>
                    <a:pt x="172922" y="28815"/>
                    <a:pt x="174016" y="28025"/>
                    <a:pt x="175050" y="27144"/>
                  </a:cubicBezTo>
                  <a:cubicBezTo>
                    <a:pt x="176600" y="25867"/>
                    <a:pt x="178059" y="24499"/>
                    <a:pt x="179457" y="23071"/>
                  </a:cubicBezTo>
                  <a:cubicBezTo>
                    <a:pt x="180764" y="21824"/>
                    <a:pt x="181858" y="20487"/>
                    <a:pt x="183348" y="19362"/>
                  </a:cubicBezTo>
                  <a:cubicBezTo>
                    <a:pt x="184062" y="18835"/>
                    <a:pt x="184709" y="18575"/>
                    <a:pt x="185369" y="18575"/>
                  </a:cubicBezTo>
                  <a:cubicBezTo>
                    <a:pt x="185890" y="18575"/>
                    <a:pt x="186419" y="18737"/>
                    <a:pt x="186995" y="19058"/>
                  </a:cubicBezTo>
                  <a:cubicBezTo>
                    <a:pt x="187086" y="19089"/>
                    <a:pt x="187178" y="19180"/>
                    <a:pt x="187238" y="19210"/>
                  </a:cubicBezTo>
                  <a:cubicBezTo>
                    <a:pt x="188211" y="19727"/>
                    <a:pt x="189032" y="20396"/>
                    <a:pt x="189883" y="21034"/>
                  </a:cubicBezTo>
                  <a:cubicBezTo>
                    <a:pt x="191889" y="22584"/>
                    <a:pt x="194138" y="23891"/>
                    <a:pt x="196631" y="24986"/>
                  </a:cubicBezTo>
                  <a:cubicBezTo>
                    <a:pt x="198485" y="25776"/>
                    <a:pt x="200400" y="26627"/>
                    <a:pt x="202345" y="27387"/>
                  </a:cubicBezTo>
                  <a:cubicBezTo>
                    <a:pt x="204351" y="28177"/>
                    <a:pt x="206357" y="28967"/>
                    <a:pt x="208485" y="29575"/>
                  </a:cubicBezTo>
                  <a:cubicBezTo>
                    <a:pt x="211950" y="30578"/>
                    <a:pt x="215476" y="31247"/>
                    <a:pt x="219154" y="31673"/>
                  </a:cubicBezTo>
                  <a:cubicBezTo>
                    <a:pt x="221798" y="31946"/>
                    <a:pt x="224382" y="32128"/>
                    <a:pt x="226996" y="32250"/>
                  </a:cubicBezTo>
                  <a:cubicBezTo>
                    <a:pt x="227883" y="32279"/>
                    <a:pt x="228769" y="32293"/>
                    <a:pt x="229657" y="32293"/>
                  </a:cubicBezTo>
                  <a:cubicBezTo>
                    <a:pt x="231538" y="32293"/>
                    <a:pt x="233424" y="32232"/>
                    <a:pt x="235324" y="32128"/>
                  </a:cubicBezTo>
                  <a:cubicBezTo>
                    <a:pt x="236631" y="32037"/>
                    <a:pt x="237938" y="31977"/>
                    <a:pt x="239276" y="31855"/>
                  </a:cubicBezTo>
                  <a:cubicBezTo>
                    <a:pt x="241008" y="31733"/>
                    <a:pt x="242771" y="31551"/>
                    <a:pt x="244504" y="31399"/>
                  </a:cubicBezTo>
                  <a:cubicBezTo>
                    <a:pt x="246054" y="31247"/>
                    <a:pt x="247574" y="31095"/>
                    <a:pt x="249154" y="30943"/>
                  </a:cubicBezTo>
                  <a:cubicBezTo>
                    <a:pt x="250583" y="30821"/>
                    <a:pt x="252072" y="30670"/>
                    <a:pt x="253501" y="30518"/>
                  </a:cubicBezTo>
                  <a:lnTo>
                    <a:pt x="259428" y="29970"/>
                  </a:lnTo>
                  <a:cubicBezTo>
                    <a:pt x="261373" y="29758"/>
                    <a:pt x="263319" y="29575"/>
                    <a:pt x="265264" y="29362"/>
                  </a:cubicBezTo>
                  <a:cubicBezTo>
                    <a:pt x="267270" y="29150"/>
                    <a:pt x="269276" y="28937"/>
                    <a:pt x="271282" y="28663"/>
                  </a:cubicBezTo>
                  <a:cubicBezTo>
                    <a:pt x="273684" y="28359"/>
                    <a:pt x="276085" y="27934"/>
                    <a:pt x="278425" y="27448"/>
                  </a:cubicBezTo>
                  <a:cubicBezTo>
                    <a:pt x="280979" y="26931"/>
                    <a:pt x="283532" y="26353"/>
                    <a:pt x="285872" y="25441"/>
                  </a:cubicBezTo>
                  <a:cubicBezTo>
                    <a:pt x="286024" y="25046"/>
                    <a:pt x="285933" y="24651"/>
                    <a:pt x="285964" y="24256"/>
                  </a:cubicBezTo>
                  <a:cubicBezTo>
                    <a:pt x="285848" y="24162"/>
                    <a:pt x="285736" y="24129"/>
                    <a:pt x="285628" y="24129"/>
                  </a:cubicBezTo>
                  <a:cubicBezTo>
                    <a:pt x="285423" y="24129"/>
                    <a:pt x="285231" y="24247"/>
                    <a:pt x="285052" y="24286"/>
                  </a:cubicBezTo>
                  <a:cubicBezTo>
                    <a:pt x="283228" y="24894"/>
                    <a:pt x="281374" y="25472"/>
                    <a:pt x="279429" y="25928"/>
                  </a:cubicBezTo>
                  <a:cubicBezTo>
                    <a:pt x="274018" y="27144"/>
                    <a:pt x="268577" y="28147"/>
                    <a:pt x="262984" y="28694"/>
                  </a:cubicBezTo>
                  <a:cubicBezTo>
                    <a:pt x="256085" y="29423"/>
                    <a:pt x="249246" y="30214"/>
                    <a:pt x="242376" y="30821"/>
                  </a:cubicBezTo>
                  <a:cubicBezTo>
                    <a:pt x="238151" y="31217"/>
                    <a:pt x="233896" y="31490"/>
                    <a:pt x="229610" y="31490"/>
                  </a:cubicBezTo>
                  <a:cubicBezTo>
                    <a:pt x="227361" y="31490"/>
                    <a:pt x="225142" y="31247"/>
                    <a:pt x="222893" y="31095"/>
                  </a:cubicBezTo>
                  <a:cubicBezTo>
                    <a:pt x="218516" y="30791"/>
                    <a:pt x="214260" y="30153"/>
                    <a:pt x="210157" y="28998"/>
                  </a:cubicBezTo>
                  <a:cubicBezTo>
                    <a:pt x="205385" y="27691"/>
                    <a:pt x="200886" y="25867"/>
                    <a:pt x="196600" y="23800"/>
                  </a:cubicBezTo>
                  <a:cubicBezTo>
                    <a:pt x="194533" y="22827"/>
                    <a:pt x="192618" y="21703"/>
                    <a:pt x="191007" y="20305"/>
                  </a:cubicBezTo>
                  <a:cubicBezTo>
                    <a:pt x="190339" y="19697"/>
                    <a:pt x="189609" y="19119"/>
                    <a:pt x="188910" y="18511"/>
                  </a:cubicBezTo>
                  <a:cubicBezTo>
                    <a:pt x="188302" y="17964"/>
                    <a:pt x="187634" y="17417"/>
                    <a:pt x="186874" y="16961"/>
                  </a:cubicBezTo>
                  <a:cubicBezTo>
                    <a:pt x="186325" y="16652"/>
                    <a:pt x="185809" y="16498"/>
                    <a:pt x="185304" y="16498"/>
                  </a:cubicBezTo>
                  <a:cubicBezTo>
                    <a:pt x="184719" y="16498"/>
                    <a:pt x="184148" y="16705"/>
                    <a:pt x="183560" y="17113"/>
                  </a:cubicBezTo>
                  <a:cubicBezTo>
                    <a:pt x="182801" y="17660"/>
                    <a:pt x="182193" y="18268"/>
                    <a:pt x="181615" y="18906"/>
                  </a:cubicBezTo>
                  <a:cubicBezTo>
                    <a:pt x="179427" y="21368"/>
                    <a:pt x="177208" y="23831"/>
                    <a:pt x="174594" y="26110"/>
                  </a:cubicBezTo>
                  <a:cubicBezTo>
                    <a:pt x="173378" y="27144"/>
                    <a:pt x="172101" y="28086"/>
                    <a:pt x="170764" y="29059"/>
                  </a:cubicBezTo>
                  <a:cubicBezTo>
                    <a:pt x="169275" y="30122"/>
                    <a:pt x="167694" y="31034"/>
                    <a:pt x="166205" y="32098"/>
                  </a:cubicBezTo>
                  <a:cubicBezTo>
                    <a:pt x="163287" y="34165"/>
                    <a:pt x="160460" y="36384"/>
                    <a:pt x="157755" y="38633"/>
                  </a:cubicBezTo>
                  <a:cubicBezTo>
                    <a:pt x="155536" y="40518"/>
                    <a:pt x="153347" y="42463"/>
                    <a:pt x="151432" y="44560"/>
                  </a:cubicBezTo>
                  <a:cubicBezTo>
                    <a:pt x="147055" y="49211"/>
                    <a:pt x="143256" y="54165"/>
                    <a:pt x="139061" y="58937"/>
                  </a:cubicBezTo>
                  <a:cubicBezTo>
                    <a:pt x="134350" y="64317"/>
                    <a:pt x="129091" y="69363"/>
                    <a:pt x="122587" y="73649"/>
                  </a:cubicBezTo>
                  <a:cubicBezTo>
                    <a:pt x="118027" y="76658"/>
                    <a:pt x="113042" y="79211"/>
                    <a:pt x="107602" y="81248"/>
                  </a:cubicBezTo>
                  <a:cubicBezTo>
                    <a:pt x="102495" y="83193"/>
                    <a:pt x="97054" y="84682"/>
                    <a:pt x="91401" y="85625"/>
                  </a:cubicBezTo>
                  <a:cubicBezTo>
                    <a:pt x="87297" y="86293"/>
                    <a:pt x="83103" y="86689"/>
                    <a:pt x="78938" y="86719"/>
                  </a:cubicBezTo>
                  <a:cubicBezTo>
                    <a:pt x="75838" y="86719"/>
                    <a:pt x="72768" y="86537"/>
                    <a:pt x="69729" y="86050"/>
                  </a:cubicBezTo>
                  <a:cubicBezTo>
                    <a:pt x="67570" y="85685"/>
                    <a:pt x="65412" y="85290"/>
                    <a:pt x="63467" y="84439"/>
                  </a:cubicBezTo>
                  <a:cubicBezTo>
                    <a:pt x="61248" y="83497"/>
                    <a:pt x="60883" y="82129"/>
                    <a:pt x="62373" y="80640"/>
                  </a:cubicBezTo>
                  <a:cubicBezTo>
                    <a:pt x="63072" y="79910"/>
                    <a:pt x="63832" y="79242"/>
                    <a:pt x="64683" y="78603"/>
                  </a:cubicBezTo>
                  <a:cubicBezTo>
                    <a:pt x="66081" y="77539"/>
                    <a:pt x="67449" y="76415"/>
                    <a:pt x="68786" y="75321"/>
                  </a:cubicBezTo>
                  <a:cubicBezTo>
                    <a:pt x="71644" y="72980"/>
                    <a:pt x="74379" y="70488"/>
                    <a:pt x="77479" y="68330"/>
                  </a:cubicBezTo>
                  <a:cubicBezTo>
                    <a:pt x="79607" y="66901"/>
                    <a:pt x="81917" y="65624"/>
                    <a:pt x="84349" y="64500"/>
                  </a:cubicBezTo>
                  <a:cubicBezTo>
                    <a:pt x="87297" y="63102"/>
                    <a:pt x="90276" y="61764"/>
                    <a:pt x="93072" y="60214"/>
                  </a:cubicBezTo>
                  <a:cubicBezTo>
                    <a:pt x="97267" y="57813"/>
                    <a:pt x="100702" y="54925"/>
                    <a:pt x="103164" y="51460"/>
                  </a:cubicBezTo>
                  <a:cubicBezTo>
                    <a:pt x="107237" y="45837"/>
                    <a:pt x="108757" y="39849"/>
                    <a:pt x="107693" y="33496"/>
                  </a:cubicBezTo>
                  <a:cubicBezTo>
                    <a:pt x="106386" y="25776"/>
                    <a:pt x="101826" y="19332"/>
                    <a:pt x="93863" y="14225"/>
                  </a:cubicBezTo>
                  <a:cubicBezTo>
                    <a:pt x="89182" y="11277"/>
                    <a:pt x="84045" y="8785"/>
                    <a:pt x="78574" y="6779"/>
                  </a:cubicBezTo>
                  <a:cubicBezTo>
                    <a:pt x="74410" y="5259"/>
                    <a:pt x="70063" y="3982"/>
                    <a:pt x="65595" y="2918"/>
                  </a:cubicBezTo>
                  <a:cubicBezTo>
                    <a:pt x="57813" y="1034"/>
                    <a:pt x="49789" y="213"/>
                    <a:pt x="41643" y="31"/>
                  </a:cubicBezTo>
                  <a:cubicBezTo>
                    <a:pt x="40946" y="10"/>
                    <a:pt x="40247" y="0"/>
                    <a:pt x="39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16750" y="392550"/>
              <a:ext cx="7164275" cy="4634450"/>
            </a:xfrm>
            <a:custGeom>
              <a:avLst/>
              <a:gdLst/>
              <a:ahLst/>
              <a:cxnLst/>
              <a:rect l="l" t="t" r="r" b="b"/>
              <a:pathLst>
                <a:path w="286571" h="185378" extrusionOk="0">
                  <a:moveTo>
                    <a:pt x="38278" y="0"/>
                  </a:moveTo>
                  <a:cubicBezTo>
                    <a:pt x="36624" y="0"/>
                    <a:pt x="34969" y="27"/>
                    <a:pt x="33314" y="116"/>
                  </a:cubicBezTo>
                  <a:cubicBezTo>
                    <a:pt x="30578" y="268"/>
                    <a:pt x="27873" y="420"/>
                    <a:pt x="25198" y="785"/>
                  </a:cubicBezTo>
                  <a:cubicBezTo>
                    <a:pt x="22159" y="1211"/>
                    <a:pt x="19241" y="1819"/>
                    <a:pt x="16596" y="3004"/>
                  </a:cubicBezTo>
                  <a:cubicBezTo>
                    <a:pt x="15867" y="3308"/>
                    <a:pt x="15229" y="3673"/>
                    <a:pt x="14651" y="4129"/>
                  </a:cubicBezTo>
                  <a:cubicBezTo>
                    <a:pt x="13101" y="5375"/>
                    <a:pt x="13435" y="6591"/>
                    <a:pt x="15563" y="7290"/>
                  </a:cubicBezTo>
                  <a:cubicBezTo>
                    <a:pt x="15928" y="7411"/>
                    <a:pt x="16353" y="7503"/>
                    <a:pt x="16779" y="7594"/>
                  </a:cubicBezTo>
                  <a:cubicBezTo>
                    <a:pt x="20092" y="8262"/>
                    <a:pt x="23496" y="8414"/>
                    <a:pt x="26900" y="8688"/>
                  </a:cubicBezTo>
                  <a:cubicBezTo>
                    <a:pt x="31399" y="9022"/>
                    <a:pt x="35928" y="9418"/>
                    <a:pt x="40183" y="9630"/>
                  </a:cubicBezTo>
                  <a:cubicBezTo>
                    <a:pt x="45685" y="10269"/>
                    <a:pt x="51065" y="11241"/>
                    <a:pt x="56324" y="12518"/>
                  </a:cubicBezTo>
                  <a:cubicBezTo>
                    <a:pt x="60822" y="13673"/>
                    <a:pt x="65229" y="14919"/>
                    <a:pt x="69303" y="16743"/>
                  </a:cubicBezTo>
                  <a:cubicBezTo>
                    <a:pt x="71157" y="17564"/>
                    <a:pt x="72889" y="18567"/>
                    <a:pt x="74318" y="19813"/>
                  </a:cubicBezTo>
                  <a:cubicBezTo>
                    <a:pt x="77205" y="22366"/>
                    <a:pt x="76993" y="25314"/>
                    <a:pt x="73801" y="27685"/>
                  </a:cubicBezTo>
                  <a:cubicBezTo>
                    <a:pt x="72859" y="28354"/>
                    <a:pt x="71765" y="28901"/>
                    <a:pt x="70701" y="29479"/>
                  </a:cubicBezTo>
                  <a:cubicBezTo>
                    <a:pt x="70549" y="29539"/>
                    <a:pt x="70427" y="29631"/>
                    <a:pt x="70275" y="29691"/>
                  </a:cubicBezTo>
                  <a:cubicBezTo>
                    <a:pt x="70245" y="29722"/>
                    <a:pt x="70154" y="29783"/>
                    <a:pt x="70093" y="29813"/>
                  </a:cubicBezTo>
                  <a:cubicBezTo>
                    <a:pt x="69941" y="29874"/>
                    <a:pt x="69758" y="29965"/>
                    <a:pt x="69546" y="29995"/>
                  </a:cubicBezTo>
                  <a:cubicBezTo>
                    <a:pt x="64956" y="31697"/>
                    <a:pt x="60062" y="32883"/>
                    <a:pt x="55199" y="34068"/>
                  </a:cubicBezTo>
                  <a:cubicBezTo>
                    <a:pt x="49272" y="35497"/>
                    <a:pt x="43314" y="36925"/>
                    <a:pt x="37539" y="38749"/>
                  </a:cubicBezTo>
                  <a:cubicBezTo>
                    <a:pt x="32250" y="40421"/>
                    <a:pt x="27296" y="42457"/>
                    <a:pt x="22797" y="45072"/>
                  </a:cubicBezTo>
                  <a:cubicBezTo>
                    <a:pt x="20973" y="46135"/>
                    <a:pt x="19241" y="47321"/>
                    <a:pt x="17417" y="48385"/>
                  </a:cubicBezTo>
                  <a:cubicBezTo>
                    <a:pt x="14985" y="50178"/>
                    <a:pt x="12037" y="50938"/>
                    <a:pt x="8602" y="50968"/>
                  </a:cubicBezTo>
                  <a:cubicBezTo>
                    <a:pt x="5046" y="50999"/>
                    <a:pt x="2614" y="52336"/>
                    <a:pt x="1155" y="54707"/>
                  </a:cubicBezTo>
                  <a:cubicBezTo>
                    <a:pt x="608" y="55619"/>
                    <a:pt x="243" y="56591"/>
                    <a:pt x="0" y="57594"/>
                  </a:cubicBezTo>
                  <a:lnTo>
                    <a:pt x="0" y="62397"/>
                  </a:lnTo>
                  <a:cubicBezTo>
                    <a:pt x="304" y="62853"/>
                    <a:pt x="183" y="63370"/>
                    <a:pt x="365" y="63826"/>
                  </a:cubicBezTo>
                  <a:cubicBezTo>
                    <a:pt x="943" y="65892"/>
                    <a:pt x="1854" y="67929"/>
                    <a:pt x="2979" y="69844"/>
                  </a:cubicBezTo>
                  <a:cubicBezTo>
                    <a:pt x="4195" y="71911"/>
                    <a:pt x="5654" y="73887"/>
                    <a:pt x="7234" y="75832"/>
                  </a:cubicBezTo>
                  <a:lnTo>
                    <a:pt x="7386" y="75984"/>
                  </a:lnTo>
                  <a:cubicBezTo>
                    <a:pt x="8086" y="76683"/>
                    <a:pt x="8754" y="77412"/>
                    <a:pt x="9423" y="78172"/>
                  </a:cubicBezTo>
                  <a:cubicBezTo>
                    <a:pt x="9453" y="78263"/>
                    <a:pt x="9514" y="78294"/>
                    <a:pt x="9575" y="78324"/>
                  </a:cubicBezTo>
                  <a:cubicBezTo>
                    <a:pt x="10517" y="79267"/>
                    <a:pt x="11459" y="80148"/>
                    <a:pt x="12371" y="81090"/>
                  </a:cubicBezTo>
                  <a:cubicBezTo>
                    <a:pt x="12402" y="81181"/>
                    <a:pt x="12493" y="81212"/>
                    <a:pt x="12523" y="81242"/>
                  </a:cubicBezTo>
                  <a:cubicBezTo>
                    <a:pt x="12979" y="81637"/>
                    <a:pt x="13405" y="82002"/>
                    <a:pt x="13770" y="82397"/>
                  </a:cubicBezTo>
                  <a:cubicBezTo>
                    <a:pt x="13830" y="82458"/>
                    <a:pt x="13891" y="82519"/>
                    <a:pt x="13922" y="82549"/>
                  </a:cubicBezTo>
                  <a:cubicBezTo>
                    <a:pt x="14134" y="82732"/>
                    <a:pt x="14347" y="82884"/>
                    <a:pt x="14499" y="83066"/>
                  </a:cubicBezTo>
                  <a:cubicBezTo>
                    <a:pt x="14529" y="83157"/>
                    <a:pt x="14621" y="83188"/>
                    <a:pt x="14651" y="83218"/>
                  </a:cubicBezTo>
                  <a:cubicBezTo>
                    <a:pt x="14894" y="83461"/>
                    <a:pt x="15198" y="83643"/>
                    <a:pt x="15381" y="83887"/>
                  </a:cubicBezTo>
                  <a:cubicBezTo>
                    <a:pt x="15411" y="83947"/>
                    <a:pt x="15502" y="83978"/>
                    <a:pt x="15532" y="84039"/>
                  </a:cubicBezTo>
                  <a:cubicBezTo>
                    <a:pt x="15836" y="84282"/>
                    <a:pt x="16201" y="84495"/>
                    <a:pt x="16444" y="84799"/>
                  </a:cubicBezTo>
                  <a:cubicBezTo>
                    <a:pt x="16475" y="84859"/>
                    <a:pt x="16566" y="84890"/>
                    <a:pt x="16596" y="84951"/>
                  </a:cubicBezTo>
                  <a:cubicBezTo>
                    <a:pt x="16931" y="85254"/>
                    <a:pt x="17387" y="85467"/>
                    <a:pt x="17660" y="85802"/>
                  </a:cubicBezTo>
                  <a:cubicBezTo>
                    <a:pt x="17691" y="85893"/>
                    <a:pt x="17782" y="85923"/>
                    <a:pt x="17812" y="85954"/>
                  </a:cubicBezTo>
                  <a:cubicBezTo>
                    <a:pt x="18268" y="86349"/>
                    <a:pt x="18846" y="86653"/>
                    <a:pt x="19210" y="87109"/>
                  </a:cubicBezTo>
                  <a:cubicBezTo>
                    <a:pt x="19241" y="87169"/>
                    <a:pt x="19332" y="87230"/>
                    <a:pt x="19362" y="87261"/>
                  </a:cubicBezTo>
                  <a:cubicBezTo>
                    <a:pt x="20001" y="87777"/>
                    <a:pt x="20821" y="88233"/>
                    <a:pt x="21429" y="88811"/>
                  </a:cubicBezTo>
                  <a:cubicBezTo>
                    <a:pt x="21460" y="88902"/>
                    <a:pt x="21520" y="88932"/>
                    <a:pt x="21581" y="88963"/>
                  </a:cubicBezTo>
                  <a:cubicBezTo>
                    <a:pt x="21612" y="89054"/>
                    <a:pt x="21672" y="89084"/>
                    <a:pt x="21733" y="89115"/>
                  </a:cubicBezTo>
                  <a:cubicBezTo>
                    <a:pt x="21764" y="89145"/>
                    <a:pt x="21794" y="89206"/>
                    <a:pt x="21885" y="89236"/>
                  </a:cubicBezTo>
                  <a:cubicBezTo>
                    <a:pt x="23405" y="90361"/>
                    <a:pt x="25016" y="91516"/>
                    <a:pt x="26536" y="92701"/>
                  </a:cubicBezTo>
                  <a:lnTo>
                    <a:pt x="26688" y="92853"/>
                  </a:lnTo>
                  <a:lnTo>
                    <a:pt x="26779" y="92914"/>
                  </a:lnTo>
                  <a:cubicBezTo>
                    <a:pt x="26809" y="93005"/>
                    <a:pt x="26900" y="93036"/>
                    <a:pt x="26931" y="93066"/>
                  </a:cubicBezTo>
                  <a:cubicBezTo>
                    <a:pt x="26961" y="93097"/>
                    <a:pt x="26992" y="93157"/>
                    <a:pt x="27083" y="93188"/>
                  </a:cubicBezTo>
                  <a:cubicBezTo>
                    <a:pt x="28724" y="94434"/>
                    <a:pt x="30548" y="95528"/>
                    <a:pt x="32250" y="96714"/>
                  </a:cubicBezTo>
                  <a:cubicBezTo>
                    <a:pt x="32281" y="96744"/>
                    <a:pt x="32372" y="96805"/>
                    <a:pt x="32433" y="96835"/>
                  </a:cubicBezTo>
                  <a:cubicBezTo>
                    <a:pt x="34986" y="98355"/>
                    <a:pt x="37569" y="99784"/>
                    <a:pt x="40305" y="101091"/>
                  </a:cubicBezTo>
                  <a:cubicBezTo>
                    <a:pt x="42098" y="101911"/>
                    <a:pt x="43922" y="102671"/>
                    <a:pt x="45746" y="103431"/>
                  </a:cubicBezTo>
                  <a:cubicBezTo>
                    <a:pt x="45928" y="103553"/>
                    <a:pt x="46141" y="103644"/>
                    <a:pt x="46354" y="103705"/>
                  </a:cubicBezTo>
                  <a:cubicBezTo>
                    <a:pt x="53345" y="106410"/>
                    <a:pt x="60670" y="108355"/>
                    <a:pt x="68299" y="109814"/>
                  </a:cubicBezTo>
                  <a:cubicBezTo>
                    <a:pt x="71491" y="110483"/>
                    <a:pt x="74683" y="110969"/>
                    <a:pt x="77904" y="111455"/>
                  </a:cubicBezTo>
                  <a:lnTo>
                    <a:pt x="82829" y="112155"/>
                  </a:lnTo>
                  <a:cubicBezTo>
                    <a:pt x="85503" y="112519"/>
                    <a:pt x="88209" y="112793"/>
                    <a:pt x="90914" y="113127"/>
                  </a:cubicBezTo>
                  <a:cubicBezTo>
                    <a:pt x="94561" y="113553"/>
                    <a:pt x="98209" y="113917"/>
                    <a:pt x="101856" y="114221"/>
                  </a:cubicBezTo>
                  <a:cubicBezTo>
                    <a:pt x="104805" y="114465"/>
                    <a:pt x="107753" y="114677"/>
                    <a:pt x="110701" y="114799"/>
                  </a:cubicBezTo>
                  <a:cubicBezTo>
                    <a:pt x="112999" y="114891"/>
                    <a:pt x="115297" y="114983"/>
                    <a:pt x="117608" y="114983"/>
                  </a:cubicBezTo>
                  <a:cubicBezTo>
                    <a:pt x="118354" y="114983"/>
                    <a:pt x="119101" y="114973"/>
                    <a:pt x="119851" y="114951"/>
                  </a:cubicBezTo>
                  <a:cubicBezTo>
                    <a:pt x="120063" y="114951"/>
                    <a:pt x="120276" y="114951"/>
                    <a:pt x="120458" y="114921"/>
                  </a:cubicBezTo>
                  <a:cubicBezTo>
                    <a:pt x="120883" y="114854"/>
                    <a:pt x="121296" y="114840"/>
                    <a:pt x="121706" y="114840"/>
                  </a:cubicBezTo>
                  <a:cubicBezTo>
                    <a:pt x="122012" y="114840"/>
                    <a:pt x="122315" y="114848"/>
                    <a:pt x="122620" y="114848"/>
                  </a:cubicBezTo>
                  <a:cubicBezTo>
                    <a:pt x="122841" y="114848"/>
                    <a:pt x="123062" y="114844"/>
                    <a:pt x="123285" y="114829"/>
                  </a:cubicBezTo>
                  <a:cubicBezTo>
                    <a:pt x="124045" y="114769"/>
                    <a:pt x="124835" y="114769"/>
                    <a:pt x="125595" y="114677"/>
                  </a:cubicBezTo>
                  <a:cubicBezTo>
                    <a:pt x="129790" y="114373"/>
                    <a:pt x="133893" y="113887"/>
                    <a:pt x="137936" y="113097"/>
                  </a:cubicBezTo>
                  <a:cubicBezTo>
                    <a:pt x="145596" y="111607"/>
                    <a:pt x="152617" y="109206"/>
                    <a:pt x="158909" y="105711"/>
                  </a:cubicBezTo>
                  <a:cubicBezTo>
                    <a:pt x="162344" y="103857"/>
                    <a:pt x="165414" y="101729"/>
                    <a:pt x="168392" y="99480"/>
                  </a:cubicBezTo>
                  <a:cubicBezTo>
                    <a:pt x="170095" y="98203"/>
                    <a:pt x="171918" y="96987"/>
                    <a:pt x="173864" y="95893"/>
                  </a:cubicBezTo>
                  <a:cubicBezTo>
                    <a:pt x="177574" y="93773"/>
                    <a:pt x="181744" y="92722"/>
                    <a:pt x="186289" y="92722"/>
                  </a:cubicBezTo>
                  <a:cubicBezTo>
                    <a:pt x="187218" y="92722"/>
                    <a:pt x="188163" y="92766"/>
                    <a:pt x="189122" y="92853"/>
                  </a:cubicBezTo>
                  <a:cubicBezTo>
                    <a:pt x="192861" y="93188"/>
                    <a:pt x="196357" y="94100"/>
                    <a:pt x="199700" y="95285"/>
                  </a:cubicBezTo>
                  <a:cubicBezTo>
                    <a:pt x="204442" y="96957"/>
                    <a:pt x="208819" y="99024"/>
                    <a:pt x="212801" y="101546"/>
                  </a:cubicBezTo>
                  <a:cubicBezTo>
                    <a:pt x="216478" y="103857"/>
                    <a:pt x="219457" y="106562"/>
                    <a:pt x="221190" y="109936"/>
                  </a:cubicBezTo>
                  <a:cubicBezTo>
                    <a:pt x="223135" y="113674"/>
                    <a:pt x="224959" y="117383"/>
                    <a:pt x="226631" y="121182"/>
                  </a:cubicBezTo>
                  <a:cubicBezTo>
                    <a:pt x="227543" y="123219"/>
                    <a:pt x="228363" y="125255"/>
                    <a:pt x="228789" y="127383"/>
                  </a:cubicBezTo>
                  <a:cubicBezTo>
                    <a:pt x="228971" y="127687"/>
                    <a:pt x="228941" y="128021"/>
                    <a:pt x="228971" y="128386"/>
                  </a:cubicBezTo>
                  <a:cubicBezTo>
                    <a:pt x="229366" y="130544"/>
                    <a:pt x="228910" y="132580"/>
                    <a:pt x="227269" y="134495"/>
                  </a:cubicBezTo>
                  <a:cubicBezTo>
                    <a:pt x="225780" y="136197"/>
                    <a:pt x="223895" y="137656"/>
                    <a:pt x="222071" y="139115"/>
                  </a:cubicBezTo>
                  <a:cubicBezTo>
                    <a:pt x="219852" y="140939"/>
                    <a:pt x="217786" y="142854"/>
                    <a:pt x="216053" y="144951"/>
                  </a:cubicBezTo>
                  <a:cubicBezTo>
                    <a:pt x="213074" y="148599"/>
                    <a:pt x="210673" y="152459"/>
                    <a:pt x="207785" y="156198"/>
                  </a:cubicBezTo>
                  <a:cubicBezTo>
                    <a:pt x="207694" y="156259"/>
                    <a:pt x="207633" y="156380"/>
                    <a:pt x="207542" y="156502"/>
                  </a:cubicBezTo>
                  <a:cubicBezTo>
                    <a:pt x="207512" y="156532"/>
                    <a:pt x="207481" y="156593"/>
                    <a:pt x="207451" y="156654"/>
                  </a:cubicBezTo>
                  <a:cubicBezTo>
                    <a:pt x="207329" y="156745"/>
                    <a:pt x="207177" y="156866"/>
                    <a:pt x="207056" y="156988"/>
                  </a:cubicBezTo>
                  <a:cubicBezTo>
                    <a:pt x="205840" y="158265"/>
                    <a:pt x="204746" y="159602"/>
                    <a:pt x="203530" y="160909"/>
                  </a:cubicBezTo>
                  <a:cubicBezTo>
                    <a:pt x="201858" y="162672"/>
                    <a:pt x="200521" y="164587"/>
                    <a:pt x="199305" y="166563"/>
                  </a:cubicBezTo>
                  <a:cubicBezTo>
                    <a:pt x="198211" y="168295"/>
                    <a:pt x="197299" y="170119"/>
                    <a:pt x="195961" y="171851"/>
                  </a:cubicBezTo>
                  <a:cubicBezTo>
                    <a:pt x="194138" y="174192"/>
                    <a:pt x="191493" y="175681"/>
                    <a:pt x="187755" y="176016"/>
                  </a:cubicBezTo>
                  <a:cubicBezTo>
                    <a:pt x="186265" y="176137"/>
                    <a:pt x="184806" y="176259"/>
                    <a:pt x="183286" y="176259"/>
                  </a:cubicBezTo>
                  <a:cubicBezTo>
                    <a:pt x="180247" y="176289"/>
                    <a:pt x="177207" y="176289"/>
                    <a:pt x="174107" y="176350"/>
                  </a:cubicBezTo>
                  <a:cubicBezTo>
                    <a:pt x="172792" y="176385"/>
                    <a:pt x="171474" y="176404"/>
                    <a:pt x="170155" y="176404"/>
                  </a:cubicBezTo>
                  <a:cubicBezTo>
                    <a:pt x="165770" y="176404"/>
                    <a:pt x="161371" y="176195"/>
                    <a:pt x="157025" y="175681"/>
                  </a:cubicBezTo>
                  <a:cubicBezTo>
                    <a:pt x="151128" y="174952"/>
                    <a:pt x="145474" y="173766"/>
                    <a:pt x="139760" y="172551"/>
                  </a:cubicBezTo>
                  <a:cubicBezTo>
                    <a:pt x="137057" y="171952"/>
                    <a:pt x="134335" y="171623"/>
                    <a:pt x="131594" y="171623"/>
                  </a:cubicBezTo>
                  <a:cubicBezTo>
                    <a:pt x="129464" y="171623"/>
                    <a:pt x="127323" y="171821"/>
                    <a:pt x="125170" y="172247"/>
                  </a:cubicBezTo>
                  <a:cubicBezTo>
                    <a:pt x="120702" y="173158"/>
                    <a:pt x="116872" y="174952"/>
                    <a:pt x="113255" y="177049"/>
                  </a:cubicBezTo>
                  <a:cubicBezTo>
                    <a:pt x="110580" y="178569"/>
                    <a:pt x="108057" y="180241"/>
                    <a:pt x="105200" y="181639"/>
                  </a:cubicBezTo>
                  <a:cubicBezTo>
                    <a:pt x="105078" y="181730"/>
                    <a:pt x="104926" y="181791"/>
                    <a:pt x="104805" y="181882"/>
                  </a:cubicBezTo>
                  <a:cubicBezTo>
                    <a:pt x="104744" y="181912"/>
                    <a:pt x="104713" y="181943"/>
                    <a:pt x="104622" y="181973"/>
                  </a:cubicBezTo>
                  <a:cubicBezTo>
                    <a:pt x="104349" y="182125"/>
                    <a:pt x="104014" y="182216"/>
                    <a:pt x="103680" y="182277"/>
                  </a:cubicBezTo>
                  <a:cubicBezTo>
                    <a:pt x="103133" y="182490"/>
                    <a:pt x="102616" y="182642"/>
                    <a:pt x="102069" y="182794"/>
                  </a:cubicBezTo>
                  <a:cubicBezTo>
                    <a:pt x="101165" y="183038"/>
                    <a:pt x="100221" y="183224"/>
                    <a:pt x="99269" y="183224"/>
                  </a:cubicBezTo>
                  <a:cubicBezTo>
                    <a:pt x="99038" y="183224"/>
                    <a:pt x="98806" y="183213"/>
                    <a:pt x="98574" y="183189"/>
                  </a:cubicBezTo>
                  <a:cubicBezTo>
                    <a:pt x="96963" y="183098"/>
                    <a:pt x="95382" y="182794"/>
                    <a:pt x="93923" y="182277"/>
                  </a:cubicBezTo>
                  <a:cubicBezTo>
                    <a:pt x="90428" y="181183"/>
                    <a:pt x="86871" y="180119"/>
                    <a:pt x="83224" y="179298"/>
                  </a:cubicBezTo>
                  <a:cubicBezTo>
                    <a:pt x="80129" y="178575"/>
                    <a:pt x="77007" y="178017"/>
                    <a:pt x="73778" y="178017"/>
                  </a:cubicBezTo>
                  <a:cubicBezTo>
                    <a:pt x="73614" y="178017"/>
                    <a:pt x="73449" y="178019"/>
                    <a:pt x="73284" y="178022"/>
                  </a:cubicBezTo>
                  <a:cubicBezTo>
                    <a:pt x="67965" y="178174"/>
                    <a:pt x="63527" y="179542"/>
                    <a:pt x="60336" y="182794"/>
                  </a:cubicBezTo>
                  <a:cubicBezTo>
                    <a:pt x="59728" y="183402"/>
                    <a:pt x="59150" y="184010"/>
                    <a:pt x="58603" y="184618"/>
                  </a:cubicBezTo>
                  <a:cubicBezTo>
                    <a:pt x="58421" y="184830"/>
                    <a:pt x="58147" y="185074"/>
                    <a:pt x="58299" y="185377"/>
                  </a:cubicBezTo>
                  <a:lnTo>
                    <a:pt x="59181" y="185377"/>
                  </a:lnTo>
                  <a:cubicBezTo>
                    <a:pt x="59181" y="185226"/>
                    <a:pt x="59272" y="185134"/>
                    <a:pt x="59363" y="185013"/>
                  </a:cubicBezTo>
                  <a:cubicBezTo>
                    <a:pt x="60397" y="183919"/>
                    <a:pt x="61582" y="182976"/>
                    <a:pt x="62859" y="182064"/>
                  </a:cubicBezTo>
                  <a:cubicBezTo>
                    <a:pt x="63862" y="181365"/>
                    <a:pt x="64956" y="180879"/>
                    <a:pt x="66141" y="180423"/>
                  </a:cubicBezTo>
                  <a:cubicBezTo>
                    <a:pt x="68087" y="179694"/>
                    <a:pt x="70154" y="179390"/>
                    <a:pt x="72281" y="179298"/>
                  </a:cubicBezTo>
                  <a:cubicBezTo>
                    <a:pt x="72759" y="179270"/>
                    <a:pt x="73234" y="179256"/>
                    <a:pt x="73709" y="179256"/>
                  </a:cubicBezTo>
                  <a:cubicBezTo>
                    <a:pt x="75257" y="179256"/>
                    <a:pt x="76787" y="179400"/>
                    <a:pt x="78300" y="179633"/>
                  </a:cubicBezTo>
                  <a:cubicBezTo>
                    <a:pt x="80488" y="179967"/>
                    <a:pt x="82585" y="180545"/>
                    <a:pt x="84713" y="181061"/>
                  </a:cubicBezTo>
                  <a:cubicBezTo>
                    <a:pt x="86020" y="181426"/>
                    <a:pt x="87297" y="181791"/>
                    <a:pt x="88543" y="182216"/>
                  </a:cubicBezTo>
                  <a:cubicBezTo>
                    <a:pt x="90610" y="182885"/>
                    <a:pt x="92586" y="183645"/>
                    <a:pt x="94622" y="184344"/>
                  </a:cubicBezTo>
                  <a:cubicBezTo>
                    <a:pt x="95899" y="184770"/>
                    <a:pt x="97267" y="185074"/>
                    <a:pt x="98665" y="185165"/>
                  </a:cubicBezTo>
                  <a:cubicBezTo>
                    <a:pt x="98976" y="185191"/>
                    <a:pt x="99284" y="185203"/>
                    <a:pt x="99590" y="185203"/>
                  </a:cubicBezTo>
                  <a:cubicBezTo>
                    <a:pt x="101076" y="185203"/>
                    <a:pt x="102496" y="184904"/>
                    <a:pt x="103832" y="184374"/>
                  </a:cubicBezTo>
                  <a:cubicBezTo>
                    <a:pt x="105656" y="183645"/>
                    <a:pt x="107328" y="182824"/>
                    <a:pt x="108878" y="181821"/>
                  </a:cubicBezTo>
                  <a:cubicBezTo>
                    <a:pt x="109820" y="181213"/>
                    <a:pt x="110732" y="180605"/>
                    <a:pt x="111705" y="180058"/>
                  </a:cubicBezTo>
                  <a:cubicBezTo>
                    <a:pt x="112860" y="179359"/>
                    <a:pt x="114045" y="178690"/>
                    <a:pt x="115200" y="177991"/>
                  </a:cubicBezTo>
                  <a:cubicBezTo>
                    <a:pt x="116750" y="177049"/>
                    <a:pt x="118422" y="176198"/>
                    <a:pt x="120155" y="175499"/>
                  </a:cubicBezTo>
                  <a:cubicBezTo>
                    <a:pt x="123042" y="174344"/>
                    <a:pt x="126051" y="173523"/>
                    <a:pt x="129364" y="173219"/>
                  </a:cubicBezTo>
                  <a:cubicBezTo>
                    <a:pt x="130463" y="173126"/>
                    <a:pt x="131539" y="173090"/>
                    <a:pt x="132613" y="173090"/>
                  </a:cubicBezTo>
                  <a:cubicBezTo>
                    <a:pt x="133292" y="173090"/>
                    <a:pt x="133970" y="173105"/>
                    <a:pt x="134653" y="173128"/>
                  </a:cubicBezTo>
                  <a:cubicBezTo>
                    <a:pt x="136477" y="173219"/>
                    <a:pt x="138240" y="173584"/>
                    <a:pt x="140033" y="173918"/>
                  </a:cubicBezTo>
                  <a:cubicBezTo>
                    <a:pt x="142161" y="174344"/>
                    <a:pt x="144289" y="174891"/>
                    <a:pt x="146416" y="175286"/>
                  </a:cubicBezTo>
                  <a:cubicBezTo>
                    <a:pt x="148210" y="175681"/>
                    <a:pt x="150033" y="175985"/>
                    <a:pt x="151857" y="176289"/>
                  </a:cubicBezTo>
                  <a:cubicBezTo>
                    <a:pt x="153833" y="176593"/>
                    <a:pt x="155778" y="176897"/>
                    <a:pt x="157784" y="177080"/>
                  </a:cubicBezTo>
                  <a:cubicBezTo>
                    <a:pt x="158909" y="177171"/>
                    <a:pt x="160064" y="177262"/>
                    <a:pt x="161189" y="177414"/>
                  </a:cubicBezTo>
                  <a:cubicBezTo>
                    <a:pt x="162009" y="177535"/>
                    <a:pt x="162800" y="177505"/>
                    <a:pt x="163590" y="177566"/>
                  </a:cubicBezTo>
                  <a:cubicBezTo>
                    <a:pt x="164745" y="177687"/>
                    <a:pt x="165900" y="177809"/>
                    <a:pt x="167085" y="177809"/>
                  </a:cubicBezTo>
                  <a:cubicBezTo>
                    <a:pt x="167591" y="177809"/>
                    <a:pt x="168109" y="177790"/>
                    <a:pt x="168627" y="177790"/>
                  </a:cubicBezTo>
                  <a:cubicBezTo>
                    <a:pt x="169233" y="177790"/>
                    <a:pt x="169840" y="177816"/>
                    <a:pt x="170429" y="177931"/>
                  </a:cubicBezTo>
                  <a:cubicBezTo>
                    <a:pt x="170494" y="177939"/>
                    <a:pt x="170559" y="177943"/>
                    <a:pt x="170624" y="177943"/>
                  </a:cubicBezTo>
                  <a:cubicBezTo>
                    <a:pt x="170800" y="177943"/>
                    <a:pt x="170972" y="177914"/>
                    <a:pt x="171128" y="177870"/>
                  </a:cubicBezTo>
                  <a:cubicBezTo>
                    <a:pt x="171462" y="177809"/>
                    <a:pt x="171827" y="177809"/>
                    <a:pt x="172222" y="177809"/>
                  </a:cubicBezTo>
                  <a:cubicBezTo>
                    <a:pt x="172788" y="177819"/>
                    <a:pt x="173352" y="177822"/>
                    <a:pt x="173916" y="177822"/>
                  </a:cubicBezTo>
                  <a:cubicBezTo>
                    <a:pt x="175347" y="177822"/>
                    <a:pt x="176773" y="177800"/>
                    <a:pt x="178201" y="177800"/>
                  </a:cubicBezTo>
                  <a:cubicBezTo>
                    <a:pt x="179721" y="177800"/>
                    <a:pt x="181243" y="177825"/>
                    <a:pt x="182770" y="177931"/>
                  </a:cubicBezTo>
                  <a:cubicBezTo>
                    <a:pt x="183256" y="177951"/>
                    <a:pt x="183739" y="177958"/>
                    <a:pt x="184221" y="177958"/>
                  </a:cubicBezTo>
                  <a:cubicBezTo>
                    <a:pt x="185184" y="177958"/>
                    <a:pt x="186144" y="177931"/>
                    <a:pt x="187116" y="177931"/>
                  </a:cubicBezTo>
                  <a:cubicBezTo>
                    <a:pt x="188910" y="177931"/>
                    <a:pt x="190642" y="177718"/>
                    <a:pt x="192314" y="177201"/>
                  </a:cubicBezTo>
                  <a:cubicBezTo>
                    <a:pt x="193925" y="176654"/>
                    <a:pt x="195141" y="175894"/>
                    <a:pt x="196235" y="174952"/>
                  </a:cubicBezTo>
                  <a:cubicBezTo>
                    <a:pt x="197208" y="174070"/>
                    <a:pt x="197876" y="173067"/>
                    <a:pt x="198515" y="172064"/>
                  </a:cubicBezTo>
                  <a:cubicBezTo>
                    <a:pt x="199335" y="170818"/>
                    <a:pt x="200004" y="169511"/>
                    <a:pt x="200703" y="168234"/>
                  </a:cubicBezTo>
                  <a:cubicBezTo>
                    <a:pt x="201524" y="166867"/>
                    <a:pt x="202436" y="165499"/>
                    <a:pt x="203408" y="164192"/>
                  </a:cubicBezTo>
                  <a:cubicBezTo>
                    <a:pt x="204442" y="162885"/>
                    <a:pt x="205688" y="161608"/>
                    <a:pt x="206843" y="160332"/>
                  </a:cubicBezTo>
                  <a:cubicBezTo>
                    <a:pt x="208272" y="158781"/>
                    <a:pt x="209609" y="157140"/>
                    <a:pt x="210734" y="155438"/>
                  </a:cubicBezTo>
                  <a:cubicBezTo>
                    <a:pt x="211494" y="154313"/>
                    <a:pt x="212253" y="153219"/>
                    <a:pt x="212983" y="152094"/>
                  </a:cubicBezTo>
                  <a:cubicBezTo>
                    <a:pt x="214381" y="149906"/>
                    <a:pt x="215810" y="147748"/>
                    <a:pt x="217542" y="145742"/>
                  </a:cubicBezTo>
                  <a:cubicBezTo>
                    <a:pt x="218545" y="144647"/>
                    <a:pt x="219518" y="143523"/>
                    <a:pt x="220764" y="142550"/>
                  </a:cubicBezTo>
                  <a:cubicBezTo>
                    <a:pt x="221889" y="141669"/>
                    <a:pt x="222983" y="140787"/>
                    <a:pt x="224199" y="140027"/>
                  </a:cubicBezTo>
                  <a:cubicBezTo>
                    <a:pt x="224959" y="139541"/>
                    <a:pt x="225688" y="139055"/>
                    <a:pt x="226509" y="138629"/>
                  </a:cubicBezTo>
                  <a:cubicBezTo>
                    <a:pt x="228150" y="137839"/>
                    <a:pt x="229822" y="137049"/>
                    <a:pt x="231372" y="136137"/>
                  </a:cubicBezTo>
                  <a:cubicBezTo>
                    <a:pt x="232163" y="135681"/>
                    <a:pt x="232923" y="135134"/>
                    <a:pt x="233530" y="134526"/>
                  </a:cubicBezTo>
                  <a:cubicBezTo>
                    <a:pt x="234655" y="133431"/>
                    <a:pt x="234534" y="132124"/>
                    <a:pt x="234351" y="130878"/>
                  </a:cubicBezTo>
                  <a:cubicBezTo>
                    <a:pt x="234230" y="130058"/>
                    <a:pt x="233804" y="129176"/>
                    <a:pt x="233439" y="128325"/>
                  </a:cubicBezTo>
                  <a:cubicBezTo>
                    <a:pt x="232892" y="127109"/>
                    <a:pt x="232284" y="125893"/>
                    <a:pt x="231646" y="124738"/>
                  </a:cubicBezTo>
                  <a:cubicBezTo>
                    <a:pt x="230704" y="122975"/>
                    <a:pt x="229792" y="121243"/>
                    <a:pt x="228880" y="119480"/>
                  </a:cubicBezTo>
                  <a:cubicBezTo>
                    <a:pt x="227968" y="117747"/>
                    <a:pt x="226995" y="115984"/>
                    <a:pt x="226084" y="114252"/>
                  </a:cubicBezTo>
                  <a:cubicBezTo>
                    <a:pt x="225415" y="112975"/>
                    <a:pt x="224807" y="111699"/>
                    <a:pt x="224108" y="110392"/>
                  </a:cubicBezTo>
                  <a:cubicBezTo>
                    <a:pt x="223318" y="108841"/>
                    <a:pt x="222527" y="107291"/>
                    <a:pt x="221615" y="105771"/>
                  </a:cubicBezTo>
                  <a:cubicBezTo>
                    <a:pt x="220612" y="104161"/>
                    <a:pt x="219396" y="102732"/>
                    <a:pt x="217786" y="101425"/>
                  </a:cubicBezTo>
                  <a:cubicBezTo>
                    <a:pt x="216874" y="100756"/>
                    <a:pt x="215840" y="100118"/>
                    <a:pt x="214776" y="99540"/>
                  </a:cubicBezTo>
                  <a:cubicBezTo>
                    <a:pt x="211615" y="97777"/>
                    <a:pt x="208241" y="96258"/>
                    <a:pt x="204746" y="94951"/>
                  </a:cubicBezTo>
                  <a:cubicBezTo>
                    <a:pt x="202892" y="94252"/>
                    <a:pt x="200946" y="93613"/>
                    <a:pt x="199001" y="93036"/>
                  </a:cubicBezTo>
                  <a:cubicBezTo>
                    <a:pt x="197177" y="92519"/>
                    <a:pt x="195353" y="92002"/>
                    <a:pt x="193469" y="91638"/>
                  </a:cubicBezTo>
                  <a:cubicBezTo>
                    <a:pt x="191858" y="91334"/>
                    <a:pt x="190277" y="91060"/>
                    <a:pt x="188636" y="90938"/>
                  </a:cubicBezTo>
                  <a:cubicBezTo>
                    <a:pt x="187981" y="90893"/>
                    <a:pt x="187325" y="90814"/>
                    <a:pt x="186695" y="90814"/>
                  </a:cubicBezTo>
                  <a:cubicBezTo>
                    <a:pt x="186478" y="90814"/>
                    <a:pt x="186263" y="90824"/>
                    <a:pt x="186052" y="90847"/>
                  </a:cubicBezTo>
                  <a:cubicBezTo>
                    <a:pt x="184958" y="90938"/>
                    <a:pt x="183894" y="90908"/>
                    <a:pt x="182770" y="91030"/>
                  </a:cubicBezTo>
                  <a:cubicBezTo>
                    <a:pt x="181219" y="91182"/>
                    <a:pt x="179730" y="91455"/>
                    <a:pt x="178301" y="91911"/>
                  </a:cubicBezTo>
                  <a:cubicBezTo>
                    <a:pt x="175444" y="92762"/>
                    <a:pt x="172982" y="94069"/>
                    <a:pt x="170763" y="95650"/>
                  </a:cubicBezTo>
                  <a:cubicBezTo>
                    <a:pt x="169791" y="96379"/>
                    <a:pt x="168757" y="97109"/>
                    <a:pt x="167845" y="97899"/>
                  </a:cubicBezTo>
                  <a:cubicBezTo>
                    <a:pt x="166812" y="98811"/>
                    <a:pt x="165657" y="99571"/>
                    <a:pt x="164593" y="100452"/>
                  </a:cubicBezTo>
                  <a:cubicBezTo>
                    <a:pt x="163590" y="101243"/>
                    <a:pt x="162465" y="101972"/>
                    <a:pt x="161341" y="102732"/>
                  </a:cubicBezTo>
                  <a:cubicBezTo>
                    <a:pt x="160702" y="103188"/>
                    <a:pt x="160034" y="103613"/>
                    <a:pt x="159335" y="104009"/>
                  </a:cubicBezTo>
                  <a:cubicBezTo>
                    <a:pt x="157450" y="105164"/>
                    <a:pt x="155414" y="106227"/>
                    <a:pt x="153347" y="107170"/>
                  </a:cubicBezTo>
                  <a:cubicBezTo>
                    <a:pt x="150672" y="108386"/>
                    <a:pt x="147875" y="109419"/>
                    <a:pt x="144988" y="110300"/>
                  </a:cubicBezTo>
                  <a:cubicBezTo>
                    <a:pt x="142708" y="110969"/>
                    <a:pt x="140337" y="111547"/>
                    <a:pt x="137936" y="112033"/>
                  </a:cubicBezTo>
                  <a:cubicBezTo>
                    <a:pt x="136963" y="112215"/>
                    <a:pt x="136021" y="112428"/>
                    <a:pt x="135018" y="112580"/>
                  </a:cubicBezTo>
                  <a:cubicBezTo>
                    <a:pt x="133316" y="112823"/>
                    <a:pt x="131614" y="113127"/>
                    <a:pt x="129851" y="113279"/>
                  </a:cubicBezTo>
                  <a:cubicBezTo>
                    <a:pt x="128908" y="113370"/>
                    <a:pt x="127905" y="113553"/>
                    <a:pt x="126963" y="113583"/>
                  </a:cubicBezTo>
                  <a:cubicBezTo>
                    <a:pt x="126082" y="113644"/>
                    <a:pt x="125261" y="113735"/>
                    <a:pt x="124380" y="113796"/>
                  </a:cubicBezTo>
                  <a:cubicBezTo>
                    <a:pt x="122860" y="113857"/>
                    <a:pt x="121370" y="114009"/>
                    <a:pt x="119911" y="114009"/>
                  </a:cubicBezTo>
                  <a:lnTo>
                    <a:pt x="118696" y="114009"/>
                  </a:lnTo>
                  <a:cubicBezTo>
                    <a:pt x="117082" y="114009"/>
                    <a:pt x="115469" y="114028"/>
                    <a:pt x="113856" y="114028"/>
                  </a:cubicBezTo>
                  <a:cubicBezTo>
                    <a:pt x="111973" y="114028"/>
                    <a:pt x="110091" y="114002"/>
                    <a:pt x="108209" y="113887"/>
                  </a:cubicBezTo>
                  <a:cubicBezTo>
                    <a:pt x="108148" y="113872"/>
                    <a:pt x="108080" y="113872"/>
                    <a:pt x="108008" y="113872"/>
                  </a:cubicBezTo>
                  <a:cubicBezTo>
                    <a:pt x="107935" y="113872"/>
                    <a:pt x="107859" y="113872"/>
                    <a:pt x="107783" y="113857"/>
                  </a:cubicBezTo>
                  <a:cubicBezTo>
                    <a:pt x="106689" y="113674"/>
                    <a:pt x="105504" y="113796"/>
                    <a:pt x="104349" y="113674"/>
                  </a:cubicBezTo>
                  <a:cubicBezTo>
                    <a:pt x="103498" y="113583"/>
                    <a:pt x="102616" y="113553"/>
                    <a:pt x="101765" y="113492"/>
                  </a:cubicBezTo>
                  <a:cubicBezTo>
                    <a:pt x="100033" y="113340"/>
                    <a:pt x="98330" y="113218"/>
                    <a:pt x="96567" y="113036"/>
                  </a:cubicBezTo>
                  <a:cubicBezTo>
                    <a:pt x="95139" y="112914"/>
                    <a:pt x="93680" y="112762"/>
                    <a:pt x="92251" y="112610"/>
                  </a:cubicBezTo>
                  <a:cubicBezTo>
                    <a:pt x="90063" y="112367"/>
                    <a:pt x="87905" y="112185"/>
                    <a:pt x="85777" y="111881"/>
                  </a:cubicBezTo>
                  <a:cubicBezTo>
                    <a:pt x="83588" y="111577"/>
                    <a:pt x="81370" y="111425"/>
                    <a:pt x="79181" y="111091"/>
                  </a:cubicBezTo>
                  <a:cubicBezTo>
                    <a:pt x="75442" y="110544"/>
                    <a:pt x="71765" y="109936"/>
                    <a:pt x="68087" y="109267"/>
                  </a:cubicBezTo>
                  <a:cubicBezTo>
                    <a:pt x="64470" y="108568"/>
                    <a:pt x="60944" y="107747"/>
                    <a:pt x="57448" y="106835"/>
                  </a:cubicBezTo>
                  <a:cubicBezTo>
                    <a:pt x="54317" y="105984"/>
                    <a:pt x="51278" y="105012"/>
                    <a:pt x="48329" y="103948"/>
                  </a:cubicBezTo>
                  <a:cubicBezTo>
                    <a:pt x="46506" y="103309"/>
                    <a:pt x="44743" y="102580"/>
                    <a:pt x="43010" y="101820"/>
                  </a:cubicBezTo>
                  <a:cubicBezTo>
                    <a:pt x="41490" y="101121"/>
                    <a:pt x="39971" y="100452"/>
                    <a:pt x="38512" y="99692"/>
                  </a:cubicBezTo>
                  <a:cubicBezTo>
                    <a:pt x="36566" y="98659"/>
                    <a:pt x="34682" y="97595"/>
                    <a:pt x="32858" y="96501"/>
                  </a:cubicBezTo>
                  <a:cubicBezTo>
                    <a:pt x="31399" y="95619"/>
                    <a:pt x="30031" y="94677"/>
                    <a:pt x="28663" y="93765"/>
                  </a:cubicBezTo>
                  <a:cubicBezTo>
                    <a:pt x="27417" y="92914"/>
                    <a:pt x="26293" y="92002"/>
                    <a:pt x="25107" y="91090"/>
                  </a:cubicBezTo>
                  <a:cubicBezTo>
                    <a:pt x="23010" y="89510"/>
                    <a:pt x="20821" y="87960"/>
                    <a:pt x="18785" y="86227"/>
                  </a:cubicBezTo>
                  <a:cubicBezTo>
                    <a:pt x="17630" y="85254"/>
                    <a:pt x="16414" y="84312"/>
                    <a:pt x="15259" y="83279"/>
                  </a:cubicBezTo>
                  <a:cubicBezTo>
                    <a:pt x="13557" y="81729"/>
                    <a:pt x="11855" y="80209"/>
                    <a:pt x="10335" y="78567"/>
                  </a:cubicBezTo>
                  <a:cubicBezTo>
                    <a:pt x="8086" y="76136"/>
                    <a:pt x="5958" y="73704"/>
                    <a:pt x="4347" y="70999"/>
                  </a:cubicBezTo>
                  <a:cubicBezTo>
                    <a:pt x="3374" y="69358"/>
                    <a:pt x="2493" y="67655"/>
                    <a:pt x="1854" y="65923"/>
                  </a:cubicBezTo>
                  <a:cubicBezTo>
                    <a:pt x="1368" y="64646"/>
                    <a:pt x="1064" y="63370"/>
                    <a:pt x="943" y="62063"/>
                  </a:cubicBezTo>
                  <a:cubicBezTo>
                    <a:pt x="851" y="61060"/>
                    <a:pt x="821" y="59996"/>
                    <a:pt x="1064" y="58932"/>
                  </a:cubicBezTo>
                  <a:cubicBezTo>
                    <a:pt x="1368" y="57473"/>
                    <a:pt x="1854" y="56136"/>
                    <a:pt x="3040" y="54920"/>
                  </a:cubicBezTo>
                  <a:cubicBezTo>
                    <a:pt x="4165" y="53795"/>
                    <a:pt x="5684" y="53187"/>
                    <a:pt x="7630" y="53157"/>
                  </a:cubicBezTo>
                  <a:lnTo>
                    <a:pt x="12402" y="53157"/>
                  </a:lnTo>
                  <a:cubicBezTo>
                    <a:pt x="12766" y="53157"/>
                    <a:pt x="13101" y="53096"/>
                    <a:pt x="13435" y="53035"/>
                  </a:cubicBezTo>
                  <a:cubicBezTo>
                    <a:pt x="15350" y="52640"/>
                    <a:pt x="16779" y="51789"/>
                    <a:pt x="18177" y="50816"/>
                  </a:cubicBezTo>
                  <a:cubicBezTo>
                    <a:pt x="19909" y="49692"/>
                    <a:pt x="21460" y="48445"/>
                    <a:pt x="23162" y="47290"/>
                  </a:cubicBezTo>
                  <a:cubicBezTo>
                    <a:pt x="25016" y="46044"/>
                    <a:pt x="27052" y="44950"/>
                    <a:pt x="29180" y="43916"/>
                  </a:cubicBezTo>
                  <a:cubicBezTo>
                    <a:pt x="31946" y="42549"/>
                    <a:pt x="34864" y="41394"/>
                    <a:pt x="37904" y="40451"/>
                  </a:cubicBezTo>
                  <a:cubicBezTo>
                    <a:pt x="41065" y="39418"/>
                    <a:pt x="44256" y="38506"/>
                    <a:pt x="47570" y="37716"/>
                  </a:cubicBezTo>
                  <a:cubicBezTo>
                    <a:pt x="48846" y="37412"/>
                    <a:pt x="50184" y="37138"/>
                    <a:pt x="51430" y="36804"/>
                  </a:cubicBezTo>
                  <a:cubicBezTo>
                    <a:pt x="52737" y="36470"/>
                    <a:pt x="54044" y="36196"/>
                    <a:pt x="55381" y="35892"/>
                  </a:cubicBezTo>
                  <a:cubicBezTo>
                    <a:pt x="57691" y="35345"/>
                    <a:pt x="59971" y="34828"/>
                    <a:pt x="62311" y="34311"/>
                  </a:cubicBezTo>
                  <a:cubicBezTo>
                    <a:pt x="64044" y="33886"/>
                    <a:pt x="65716" y="33400"/>
                    <a:pt x="67418" y="32944"/>
                  </a:cubicBezTo>
                  <a:cubicBezTo>
                    <a:pt x="70154" y="32214"/>
                    <a:pt x="72798" y="31302"/>
                    <a:pt x="75138" y="29995"/>
                  </a:cubicBezTo>
                  <a:cubicBezTo>
                    <a:pt x="76901" y="29053"/>
                    <a:pt x="78360" y="27959"/>
                    <a:pt x="79120" y="26439"/>
                  </a:cubicBezTo>
                  <a:cubicBezTo>
                    <a:pt x="79698" y="25284"/>
                    <a:pt x="79850" y="24159"/>
                    <a:pt x="79394" y="22974"/>
                  </a:cubicBezTo>
                  <a:cubicBezTo>
                    <a:pt x="78816" y="21454"/>
                    <a:pt x="77722" y="20178"/>
                    <a:pt x="76202" y="19053"/>
                  </a:cubicBezTo>
                  <a:cubicBezTo>
                    <a:pt x="75017" y="18202"/>
                    <a:pt x="73649" y="17472"/>
                    <a:pt x="72220" y="16773"/>
                  </a:cubicBezTo>
                  <a:cubicBezTo>
                    <a:pt x="69546" y="15527"/>
                    <a:pt x="66749" y="14554"/>
                    <a:pt x="63892" y="13673"/>
                  </a:cubicBezTo>
                  <a:cubicBezTo>
                    <a:pt x="60518" y="12609"/>
                    <a:pt x="57023" y="11728"/>
                    <a:pt x="53497" y="10968"/>
                  </a:cubicBezTo>
                  <a:cubicBezTo>
                    <a:pt x="50062" y="10238"/>
                    <a:pt x="46658" y="9691"/>
                    <a:pt x="43345" y="9144"/>
                  </a:cubicBezTo>
                  <a:cubicBezTo>
                    <a:pt x="41551" y="8870"/>
                    <a:pt x="39758" y="8627"/>
                    <a:pt x="37995" y="8475"/>
                  </a:cubicBezTo>
                  <a:cubicBezTo>
                    <a:pt x="36718" y="8354"/>
                    <a:pt x="35472" y="8171"/>
                    <a:pt x="34195" y="8019"/>
                  </a:cubicBezTo>
                  <a:cubicBezTo>
                    <a:pt x="32098" y="7776"/>
                    <a:pt x="30001" y="7594"/>
                    <a:pt x="27964" y="7351"/>
                  </a:cubicBezTo>
                  <a:cubicBezTo>
                    <a:pt x="26384" y="7168"/>
                    <a:pt x="24864" y="6955"/>
                    <a:pt x="23314" y="6712"/>
                  </a:cubicBezTo>
                  <a:cubicBezTo>
                    <a:pt x="22402" y="6560"/>
                    <a:pt x="21581" y="6256"/>
                    <a:pt x="20761" y="5922"/>
                  </a:cubicBezTo>
                  <a:cubicBezTo>
                    <a:pt x="19818" y="5496"/>
                    <a:pt x="19697" y="4767"/>
                    <a:pt x="20457" y="4159"/>
                  </a:cubicBezTo>
                  <a:cubicBezTo>
                    <a:pt x="20882" y="3825"/>
                    <a:pt x="21338" y="3551"/>
                    <a:pt x="21885" y="3338"/>
                  </a:cubicBezTo>
                  <a:cubicBezTo>
                    <a:pt x="23709" y="2578"/>
                    <a:pt x="25685" y="2123"/>
                    <a:pt x="27721" y="1819"/>
                  </a:cubicBezTo>
                  <a:cubicBezTo>
                    <a:pt x="29271" y="1575"/>
                    <a:pt x="30852" y="1393"/>
                    <a:pt x="32402" y="1241"/>
                  </a:cubicBezTo>
                  <a:cubicBezTo>
                    <a:pt x="34195" y="1089"/>
                    <a:pt x="36019" y="1028"/>
                    <a:pt x="37782" y="937"/>
                  </a:cubicBezTo>
                  <a:cubicBezTo>
                    <a:pt x="38664" y="892"/>
                    <a:pt x="39547" y="873"/>
                    <a:pt x="40428" y="873"/>
                  </a:cubicBezTo>
                  <a:cubicBezTo>
                    <a:pt x="42492" y="873"/>
                    <a:pt x="44552" y="974"/>
                    <a:pt x="46597" y="1059"/>
                  </a:cubicBezTo>
                  <a:cubicBezTo>
                    <a:pt x="47296" y="1059"/>
                    <a:pt x="48026" y="1089"/>
                    <a:pt x="48725" y="1180"/>
                  </a:cubicBezTo>
                  <a:cubicBezTo>
                    <a:pt x="49940" y="1332"/>
                    <a:pt x="51217" y="1393"/>
                    <a:pt x="52433" y="1515"/>
                  </a:cubicBezTo>
                  <a:cubicBezTo>
                    <a:pt x="53497" y="1636"/>
                    <a:pt x="54591" y="1788"/>
                    <a:pt x="55655" y="1879"/>
                  </a:cubicBezTo>
                  <a:cubicBezTo>
                    <a:pt x="57083" y="2092"/>
                    <a:pt x="58573" y="2305"/>
                    <a:pt x="60032" y="2548"/>
                  </a:cubicBezTo>
                  <a:cubicBezTo>
                    <a:pt x="63588" y="3095"/>
                    <a:pt x="67023" y="3946"/>
                    <a:pt x="70427" y="4858"/>
                  </a:cubicBezTo>
                  <a:cubicBezTo>
                    <a:pt x="72555" y="5436"/>
                    <a:pt x="74622" y="6104"/>
                    <a:pt x="76689" y="6803"/>
                  </a:cubicBezTo>
                  <a:cubicBezTo>
                    <a:pt x="79029" y="7563"/>
                    <a:pt x="81248" y="8414"/>
                    <a:pt x="83437" y="9387"/>
                  </a:cubicBezTo>
                  <a:cubicBezTo>
                    <a:pt x="85929" y="10451"/>
                    <a:pt x="88391" y="11606"/>
                    <a:pt x="90731" y="12943"/>
                  </a:cubicBezTo>
                  <a:cubicBezTo>
                    <a:pt x="92008" y="13703"/>
                    <a:pt x="93376" y="14433"/>
                    <a:pt x="94592" y="15253"/>
                  </a:cubicBezTo>
                  <a:cubicBezTo>
                    <a:pt x="95595" y="15922"/>
                    <a:pt x="96537" y="16591"/>
                    <a:pt x="97479" y="17320"/>
                  </a:cubicBezTo>
                  <a:cubicBezTo>
                    <a:pt x="98422" y="18050"/>
                    <a:pt x="99333" y="18749"/>
                    <a:pt x="100154" y="19570"/>
                  </a:cubicBezTo>
                  <a:cubicBezTo>
                    <a:pt x="102738" y="22062"/>
                    <a:pt x="104744" y="24828"/>
                    <a:pt x="106142" y="27837"/>
                  </a:cubicBezTo>
                  <a:cubicBezTo>
                    <a:pt x="107449" y="30573"/>
                    <a:pt x="108087" y="33460"/>
                    <a:pt x="108391" y="36348"/>
                  </a:cubicBezTo>
                  <a:cubicBezTo>
                    <a:pt x="108543" y="37959"/>
                    <a:pt x="108391" y="39540"/>
                    <a:pt x="108209" y="41150"/>
                  </a:cubicBezTo>
                  <a:cubicBezTo>
                    <a:pt x="108087" y="42214"/>
                    <a:pt x="107814" y="43217"/>
                    <a:pt x="107510" y="44251"/>
                  </a:cubicBezTo>
                  <a:cubicBezTo>
                    <a:pt x="106841" y="46500"/>
                    <a:pt x="105869" y="48658"/>
                    <a:pt x="104501" y="50755"/>
                  </a:cubicBezTo>
                  <a:cubicBezTo>
                    <a:pt x="103498" y="52306"/>
                    <a:pt x="102312" y="53765"/>
                    <a:pt x="100944" y="55163"/>
                  </a:cubicBezTo>
                  <a:cubicBezTo>
                    <a:pt x="100002" y="56136"/>
                    <a:pt x="98969" y="57047"/>
                    <a:pt x="97814" y="57929"/>
                  </a:cubicBezTo>
                  <a:cubicBezTo>
                    <a:pt x="96689" y="58810"/>
                    <a:pt x="95443" y="59631"/>
                    <a:pt x="94136" y="60391"/>
                  </a:cubicBezTo>
                  <a:cubicBezTo>
                    <a:pt x="92008" y="61667"/>
                    <a:pt x="89759" y="62731"/>
                    <a:pt x="87479" y="63795"/>
                  </a:cubicBezTo>
                  <a:cubicBezTo>
                    <a:pt x="86506" y="64282"/>
                    <a:pt x="85443" y="64737"/>
                    <a:pt x="84440" y="65224"/>
                  </a:cubicBezTo>
                  <a:cubicBezTo>
                    <a:pt x="83224" y="65862"/>
                    <a:pt x="81978" y="66470"/>
                    <a:pt x="80792" y="67169"/>
                  </a:cubicBezTo>
                  <a:cubicBezTo>
                    <a:pt x="79819" y="67747"/>
                    <a:pt x="78786" y="68263"/>
                    <a:pt x="77904" y="68962"/>
                  </a:cubicBezTo>
                  <a:cubicBezTo>
                    <a:pt x="76597" y="69935"/>
                    <a:pt x="75108" y="70877"/>
                    <a:pt x="73892" y="72002"/>
                  </a:cubicBezTo>
                  <a:cubicBezTo>
                    <a:pt x="72980" y="72792"/>
                    <a:pt x="72038" y="73552"/>
                    <a:pt x="71065" y="74312"/>
                  </a:cubicBezTo>
                  <a:cubicBezTo>
                    <a:pt x="69850" y="75346"/>
                    <a:pt x="68725" y="76349"/>
                    <a:pt x="67418" y="77352"/>
                  </a:cubicBezTo>
                  <a:cubicBezTo>
                    <a:pt x="66354" y="78142"/>
                    <a:pt x="65351" y="78993"/>
                    <a:pt x="64318" y="79814"/>
                  </a:cubicBezTo>
                  <a:cubicBezTo>
                    <a:pt x="63558" y="80422"/>
                    <a:pt x="62828" y="81060"/>
                    <a:pt x="62311" y="81789"/>
                  </a:cubicBezTo>
                  <a:cubicBezTo>
                    <a:pt x="61582" y="82884"/>
                    <a:pt x="61764" y="83856"/>
                    <a:pt x="62950" y="84677"/>
                  </a:cubicBezTo>
                  <a:cubicBezTo>
                    <a:pt x="63375" y="84981"/>
                    <a:pt x="63831" y="85224"/>
                    <a:pt x="64348" y="85406"/>
                  </a:cubicBezTo>
                  <a:cubicBezTo>
                    <a:pt x="66476" y="86166"/>
                    <a:pt x="68755" y="86622"/>
                    <a:pt x="71065" y="86957"/>
                  </a:cubicBezTo>
                  <a:cubicBezTo>
                    <a:pt x="73649" y="87352"/>
                    <a:pt x="76294" y="87413"/>
                    <a:pt x="78877" y="87565"/>
                  </a:cubicBezTo>
                  <a:cubicBezTo>
                    <a:pt x="79251" y="87593"/>
                    <a:pt x="79622" y="87605"/>
                    <a:pt x="79994" y="87605"/>
                  </a:cubicBezTo>
                  <a:cubicBezTo>
                    <a:pt x="81194" y="87605"/>
                    <a:pt x="82389" y="87482"/>
                    <a:pt x="83619" y="87413"/>
                  </a:cubicBezTo>
                  <a:cubicBezTo>
                    <a:pt x="85260" y="87352"/>
                    <a:pt x="86841" y="87139"/>
                    <a:pt x="88482" y="86957"/>
                  </a:cubicBezTo>
                  <a:cubicBezTo>
                    <a:pt x="91370" y="86622"/>
                    <a:pt x="94166" y="86075"/>
                    <a:pt x="96963" y="85467"/>
                  </a:cubicBezTo>
                  <a:cubicBezTo>
                    <a:pt x="100063" y="84768"/>
                    <a:pt x="103103" y="83887"/>
                    <a:pt x="106112" y="82853"/>
                  </a:cubicBezTo>
                  <a:cubicBezTo>
                    <a:pt x="108543" y="82033"/>
                    <a:pt x="110853" y="81029"/>
                    <a:pt x="113163" y="80057"/>
                  </a:cubicBezTo>
                  <a:cubicBezTo>
                    <a:pt x="114835" y="79327"/>
                    <a:pt x="116507" y="78537"/>
                    <a:pt x="118027" y="77656"/>
                  </a:cubicBezTo>
                  <a:cubicBezTo>
                    <a:pt x="119942" y="76561"/>
                    <a:pt x="121826" y="75497"/>
                    <a:pt x="123620" y="74282"/>
                  </a:cubicBezTo>
                  <a:cubicBezTo>
                    <a:pt x="125231" y="73157"/>
                    <a:pt x="126811" y="72063"/>
                    <a:pt x="128301" y="70877"/>
                  </a:cubicBezTo>
                  <a:cubicBezTo>
                    <a:pt x="129851" y="69662"/>
                    <a:pt x="131340" y="68385"/>
                    <a:pt x="132738" y="67048"/>
                  </a:cubicBezTo>
                  <a:cubicBezTo>
                    <a:pt x="134137" y="65680"/>
                    <a:pt x="135596" y="64342"/>
                    <a:pt x="136933" y="62944"/>
                  </a:cubicBezTo>
                  <a:cubicBezTo>
                    <a:pt x="138483" y="61272"/>
                    <a:pt x="139973" y="59570"/>
                    <a:pt x="141432" y="57868"/>
                  </a:cubicBezTo>
                  <a:cubicBezTo>
                    <a:pt x="142769" y="56348"/>
                    <a:pt x="144015" y="54768"/>
                    <a:pt x="145322" y="53218"/>
                  </a:cubicBezTo>
                  <a:cubicBezTo>
                    <a:pt x="146416" y="51941"/>
                    <a:pt x="147511" y="50604"/>
                    <a:pt x="148635" y="49297"/>
                  </a:cubicBezTo>
                  <a:cubicBezTo>
                    <a:pt x="150155" y="47564"/>
                    <a:pt x="151675" y="45801"/>
                    <a:pt x="153347" y="44099"/>
                  </a:cubicBezTo>
                  <a:cubicBezTo>
                    <a:pt x="154593" y="42822"/>
                    <a:pt x="155991" y="41637"/>
                    <a:pt x="157328" y="40391"/>
                  </a:cubicBezTo>
                  <a:cubicBezTo>
                    <a:pt x="157845" y="39874"/>
                    <a:pt x="158544" y="39479"/>
                    <a:pt x="159061" y="38962"/>
                  </a:cubicBezTo>
                  <a:cubicBezTo>
                    <a:pt x="160277" y="37868"/>
                    <a:pt x="161645" y="36834"/>
                    <a:pt x="162982" y="35770"/>
                  </a:cubicBezTo>
                  <a:cubicBezTo>
                    <a:pt x="164471" y="34615"/>
                    <a:pt x="166052" y="33460"/>
                    <a:pt x="167633" y="32366"/>
                  </a:cubicBezTo>
                  <a:cubicBezTo>
                    <a:pt x="168332" y="31880"/>
                    <a:pt x="169152" y="31424"/>
                    <a:pt x="169912" y="30907"/>
                  </a:cubicBezTo>
                  <a:cubicBezTo>
                    <a:pt x="170733" y="30390"/>
                    <a:pt x="171645" y="29843"/>
                    <a:pt x="172405" y="29205"/>
                  </a:cubicBezTo>
                  <a:cubicBezTo>
                    <a:pt x="173165" y="28536"/>
                    <a:pt x="174046" y="27959"/>
                    <a:pt x="174836" y="27320"/>
                  </a:cubicBezTo>
                  <a:cubicBezTo>
                    <a:pt x="174988" y="27199"/>
                    <a:pt x="175140" y="27077"/>
                    <a:pt x="175262" y="26956"/>
                  </a:cubicBezTo>
                  <a:cubicBezTo>
                    <a:pt x="176174" y="25953"/>
                    <a:pt x="177298" y="25041"/>
                    <a:pt x="178301" y="24038"/>
                  </a:cubicBezTo>
                  <a:cubicBezTo>
                    <a:pt x="179669" y="22640"/>
                    <a:pt x="180885" y="21150"/>
                    <a:pt x="182253" y="19752"/>
                  </a:cubicBezTo>
                  <a:cubicBezTo>
                    <a:pt x="182922" y="19053"/>
                    <a:pt x="183590" y="18384"/>
                    <a:pt x="184381" y="17776"/>
                  </a:cubicBezTo>
                  <a:cubicBezTo>
                    <a:pt x="184832" y="17418"/>
                    <a:pt x="185340" y="17259"/>
                    <a:pt x="185846" y="17259"/>
                  </a:cubicBezTo>
                  <a:cubicBezTo>
                    <a:pt x="186328" y="17259"/>
                    <a:pt x="186808" y="17403"/>
                    <a:pt x="187238" y="17655"/>
                  </a:cubicBezTo>
                  <a:cubicBezTo>
                    <a:pt x="188059" y="18141"/>
                    <a:pt x="188849" y="18719"/>
                    <a:pt x="189457" y="19326"/>
                  </a:cubicBezTo>
                  <a:cubicBezTo>
                    <a:pt x="190338" y="20238"/>
                    <a:pt x="191402" y="20968"/>
                    <a:pt x="192405" y="21758"/>
                  </a:cubicBezTo>
                  <a:cubicBezTo>
                    <a:pt x="193621" y="22761"/>
                    <a:pt x="195080" y="23521"/>
                    <a:pt x="196569" y="24281"/>
                  </a:cubicBezTo>
                  <a:cubicBezTo>
                    <a:pt x="198028" y="24950"/>
                    <a:pt x="199457" y="25649"/>
                    <a:pt x="200977" y="26257"/>
                  </a:cubicBezTo>
                  <a:cubicBezTo>
                    <a:pt x="202284" y="26773"/>
                    <a:pt x="203560" y="27260"/>
                    <a:pt x="204867" y="27807"/>
                  </a:cubicBezTo>
                  <a:cubicBezTo>
                    <a:pt x="206144" y="28293"/>
                    <a:pt x="207481" y="28749"/>
                    <a:pt x="208819" y="29175"/>
                  </a:cubicBezTo>
                  <a:cubicBezTo>
                    <a:pt x="210035" y="29539"/>
                    <a:pt x="211250" y="29904"/>
                    <a:pt x="212466" y="30208"/>
                  </a:cubicBezTo>
                  <a:cubicBezTo>
                    <a:pt x="213834" y="30542"/>
                    <a:pt x="215232" y="30846"/>
                    <a:pt x="216661" y="31059"/>
                  </a:cubicBezTo>
                  <a:cubicBezTo>
                    <a:pt x="217816" y="31302"/>
                    <a:pt x="219032" y="31454"/>
                    <a:pt x="220217" y="31576"/>
                  </a:cubicBezTo>
                  <a:cubicBezTo>
                    <a:pt x="221281" y="31637"/>
                    <a:pt x="222345" y="31819"/>
                    <a:pt x="223439" y="31880"/>
                  </a:cubicBezTo>
                  <a:cubicBezTo>
                    <a:pt x="224199" y="31910"/>
                    <a:pt x="224989" y="31941"/>
                    <a:pt x="225749" y="32032"/>
                  </a:cubicBezTo>
                  <a:cubicBezTo>
                    <a:pt x="226904" y="32184"/>
                    <a:pt x="228029" y="32184"/>
                    <a:pt x="229184" y="32245"/>
                  </a:cubicBezTo>
                  <a:cubicBezTo>
                    <a:pt x="229585" y="32269"/>
                    <a:pt x="229988" y="32279"/>
                    <a:pt x="230391" y="32279"/>
                  </a:cubicBezTo>
                  <a:cubicBezTo>
                    <a:pt x="232006" y="32279"/>
                    <a:pt x="233640" y="32123"/>
                    <a:pt x="235293" y="32123"/>
                  </a:cubicBezTo>
                  <a:cubicBezTo>
                    <a:pt x="235446" y="32133"/>
                    <a:pt x="235598" y="32137"/>
                    <a:pt x="235750" y="32137"/>
                  </a:cubicBezTo>
                  <a:cubicBezTo>
                    <a:pt x="236541" y="32137"/>
                    <a:pt x="237335" y="32022"/>
                    <a:pt x="238151" y="31971"/>
                  </a:cubicBezTo>
                  <a:cubicBezTo>
                    <a:pt x="239670" y="31910"/>
                    <a:pt x="241221" y="31758"/>
                    <a:pt x="242740" y="31606"/>
                  </a:cubicBezTo>
                  <a:cubicBezTo>
                    <a:pt x="243470" y="31515"/>
                    <a:pt x="244230" y="31485"/>
                    <a:pt x="244929" y="31424"/>
                  </a:cubicBezTo>
                  <a:cubicBezTo>
                    <a:pt x="245932" y="31333"/>
                    <a:pt x="246905" y="31181"/>
                    <a:pt x="247908" y="31120"/>
                  </a:cubicBezTo>
                  <a:cubicBezTo>
                    <a:pt x="249093" y="31029"/>
                    <a:pt x="250218" y="30877"/>
                    <a:pt x="251403" y="30755"/>
                  </a:cubicBezTo>
                  <a:cubicBezTo>
                    <a:pt x="252285" y="30694"/>
                    <a:pt x="253136" y="30603"/>
                    <a:pt x="254017" y="30512"/>
                  </a:cubicBezTo>
                  <a:cubicBezTo>
                    <a:pt x="255081" y="30360"/>
                    <a:pt x="256175" y="30299"/>
                    <a:pt x="257239" y="30147"/>
                  </a:cubicBezTo>
                  <a:cubicBezTo>
                    <a:pt x="258364" y="29995"/>
                    <a:pt x="259458" y="29843"/>
                    <a:pt x="260552" y="29783"/>
                  </a:cubicBezTo>
                  <a:cubicBezTo>
                    <a:pt x="262710" y="29631"/>
                    <a:pt x="264808" y="29387"/>
                    <a:pt x="266935" y="29083"/>
                  </a:cubicBezTo>
                  <a:cubicBezTo>
                    <a:pt x="269458" y="28779"/>
                    <a:pt x="271920" y="28415"/>
                    <a:pt x="274352" y="27928"/>
                  </a:cubicBezTo>
                  <a:lnTo>
                    <a:pt x="279246" y="26895"/>
                  </a:lnTo>
                  <a:cubicBezTo>
                    <a:pt x="281708" y="26348"/>
                    <a:pt x="284079" y="25649"/>
                    <a:pt x="286389" y="24798"/>
                  </a:cubicBezTo>
                  <a:cubicBezTo>
                    <a:pt x="286571" y="24372"/>
                    <a:pt x="286480" y="23977"/>
                    <a:pt x="286541" y="23582"/>
                  </a:cubicBezTo>
                  <a:cubicBezTo>
                    <a:pt x="286407" y="23532"/>
                    <a:pt x="286285" y="23512"/>
                    <a:pt x="286171" y="23512"/>
                  </a:cubicBezTo>
                  <a:cubicBezTo>
                    <a:pt x="285866" y="23512"/>
                    <a:pt x="285612" y="23654"/>
                    <a:pt x="285325" y="23764"/>
                  </a:cubicBezTo>
                  <a:cubicBezTo>
                    <a:pt x="282285" y="24919"/>
                    <a:pt x="279063" y="25740"/>
                    <a:pt x="275781" y="26439"/>
                  </a:cubicBezTo>
                  <a:cubicBezTo>
                    <a:pt x="270704" y="27533"/>
                    <a:pt x="265537" y="28324"/>
                    <a:pt x="260340" y="28931"/>
                  </a:cubicBezTo>
                  <a:cubicBezTo>
                    <a:pt x="255172" y="29539"/>
                    <a:pt x="250005" y="30147"/>
                    <a:pt x="244777" y="30634"/>
                  </a:cubicBezTo>
                  <a:cubicBezTo>
                    <a:pt x="241646" y="30907"/>
                    <a:pt x="238485" y="31150"/>
                    <a:pt x="235324" y="31302"/>
                  </a:cubicBezTo>
                  <a:cubicBezTo>
                    <a:pt x="234239" y="31348"/>
                    <a:pt x="233157" y="31369"/>
                    <a:pt x="232077" y="31369"/>
                  </a:cubicBezTo>
                  <a:cubicBezTo>
                    <a:pt x="229527" y="31369"/>
                    <a:pt x="226992" y="31251"/>
                    <a:pt x="224473" y="31059"/>
                  </a:cubicBezTo>
                  <a:cubicBezTo>
                    <a:pt x="223956" y="30938"/>
                    <a:pt x="223439" y="31029"/>
                    <a:pt x="222953" y="30938"/>
                  </a:cubicBezTo>
                  <a:cubicBezTo>
                    <a:pt x="222862" y="30938"/>
                    <a:pt x="222740" y="30907"/>
                    <a:pt x="222679" y="30907"/>
                  </a:cubicBezTo>
                  <a:cubicBezTo>
                    <a:pt x="218545" y="30573"/>
                    <a:pt x="214503" y="29843"/>
                    <a:pt x="210582" y="28749"/>
                  </a:cubicBezTo>
                  <a:cubicBezTo>
                    <a:pt x="206904" y="27685"/>
                    <a:pt x="203408" y="26287"/>
                    <a:pt x="200004" y="24828"/>
                  </a:cubicBezTo>
                  <a:cubicBezTo>
                    <a:pt x="195809" y="23096"/>
                    <a:pt x="192314" y="20816"/>
                    <a:pt x="189669" y="17837"/>
                  </a:cubicBezTo>
                  <a:cubicBezTo>
                    <a:pt x="189001" y="17168"/>
                    <a:pt x="188362" y="16439"/>
                    <a:pt x="187572" y="15831"/>
                  </a:cubicBezTo>
                  <a:cubicBezTo>
                    <a:pt x="186928" y="15322"/>
                    <a:pt x="186329" y="15071"/>
                    <a:pt x="185741" y="15071"/>
                  </a:cubicBezTo>
                  <a:cubicBezTo>
                    <a:pt x="185135" y="15071"/>
                    <a:pt x="184542" y="15337"/>
                    <a:pt x="183925" y="15861"/>
                  </a:cubicBezTo>
                  <a:lnTo>
                    <a:pt x="183773" y="16013"/>
                  </a:lnTo>
                  <a:cubicBezTo>
                    <a:pt x="182283" y="17351"/>
                    <a:pt x="181219" y="18901"/>
                    <a:pt x="180004" y="20360"/>
                  </a:cubicBezTo>
                  <a:cubicBezTo>
                    <a:pt x="177238" y="23703"/>
                    <a:pt x="174107" y="26834"/>
                    <a:pt x="170216" y="29509"/>
                  </a:cubicBezTo>
                  <a:cubicBezTo>
                    <a:pt x="168119" y="30938"/>
                    <a:pt x="165961" y="32366"/>
                    <a:pt x="163924" y="33886"/>
                  </a:cubicBezTo>
                  <a:cubicBezTo>
                    <a:pt x="163620" y="34099"/>
                    <a:pt x="163408" y="34372"/>
                    <a:pt x="163104" y="34585"/>
                  </a:cubicBezTo>
                  <a:cubicBezTo>
                    <a:pt x="159517" y="37381"/>
                    <a:pt x="156113" y="40239"/>
                    <a:pt x="153073" y="43309"/>
                  </a:cubicBezTo>
                  <a:cubicBezTo>
                    <a:pt x="152830" y="43521"/>
                    <a:pt x="152617" y="43795"/>
                    <a:pt x="152374" y="44038"/>
                  </a:cubicBezTo>
                  <a:cubicBezTo>
                    <a:pt x="148514" y="48233"/>
                    <a:pt x="145018" y="52640"/>
                    <a:pt x="141432" y="56987"/>
                  </a:cubicBezTo>
                  <a:cubicBezTo>
                    <a:pt x="139577" y="59266"/>
                    <a:pt x="137602" y="61516"/>
                    <a:pt x="135474" y="63674"/>
                  </a:cubicBezTo>
                  <a:cubicBezTo>
                    <a:pt x="131310" y="67929"/>
                    <a:pt x="126629" y="71911"/>
                    <a:pt x="121127" y="75285"/>
                  </a:cubicBezTo>
                  <a:cubicBezTo>
                    <a:pt x="116112" y="78385"/>
                    <a:pt x="110641" y="80908"/>
                    <a:pt x="104622" y="82823"/>
                  </a:cubicBezTo>
                  <a:cubicBezTo>
                    <a:pt x="102191" y="83613"/>
                    <a:pt x="99729" y="84312"/>
                    <a:pt x="97175" y="84859"/>
                  </a:cubicBezTo>
                  <a:cubicBezTo>
                    <a:pt x="94744" y="85437"/>
                    <a:pt x="92282" y="85923"/>
                    <a:pt x="89728" y="86197"/>
                  </a:cubicBezTo>
                  <a:cubicBezTo>
                    <a:pt x="86547" y="86668"/>
                    <a:pt x="83348" y="86847"/>
                    <a:pt x="80116" y="86847"/>
                  </a:cubicBezTo>
                  <a:cubicBezTo>
                    <a:pt x="79179" y="86847"/>
                    <a:pt x="78239" y="86832"/>
                    <a:pt x="77297" y="86805"/>
                  </a:cubicBezTo>
                  <a:cubicBezTo>
                    <a:pt x="77114" y="86774"/>
                    <a:pt x="76901" y="86744"/>
                    <a:pt x="76689" y="86744"/>
                  </a:cubicBezTo>
                  <a:cubicBezTo>
                    <a:pt x="74500" y="86622"/>
                    <a:pt x="72342" y="86379"/>
                    <a:pt x="70214" y="85984"/>
                  </a:cubicBezTo>
                  <a:cubicBezTo>
                    <a:pt x="68603" y="85680"/>
                    <a:pt x="67114" y="85254"/>
                    <a:pt x="65837" y="84495"/>
                  </a:cubicBezTo>
                  <a:cubicBezTo>
                    <a:pt x="64743" y="83856"/>
                    <a:pt x="64470" y="82944"/>
                    <a:pt x="65047" y="81972"/>
                  </a:cubicBezTo>
                  <a:cubicBezTo>
                    <a:pt x="65229" y="81637"/>
                    <a:pt x="65503" y="81303"/>
                    <a:pt x="65807" y="80999"/>
                  </a:cubicBezTo>
                  <a:cubicBezTo>
                    <a:pt x="66658" y="80087"/>
                    <a:pt x="67661" y="79236"/>
                    <a:pt x="68695" y="78415"/>
                  </a:cubicBezTo>
                  <a:cubicBezTo>
                    <a:pt x="71278" y="76257"/>
                    <a:pt x="73923" y="74069"/>
                    <a:pt x="76658" y="72002"/>
                  </a:cubicBezTo>
                  <a:cubicBezTo>
                    <a:pt x="80032" y="69358"/>
                    <a:pt x="84044" y="67291"/>
                    <a:pt x="88087" y="65315"/>
                  </a:cubicBezTo>
                  <a:cubicBezTo>
                    <a:pt x="92798" y="63035"/>
                    <a:pt x="97145" y="60452"/>
                    <a:pt x="100640" y="57169"/>
                  </a:cubicBezTo>
                  <a:cubicBezTo>
                    <a:pt x="103133" y="54828"/>
                    <a:pt x="105017" y="52184"/>
                    <a:pt x="106476" y="49388"/>
                  </a:cubicBezTo>
                  <a:cubicBezTo>
                    <a:pt x="108756" y="45011"/>
                    <a:pt x="109486" y="40512"/>
                    <a:pt x="109121" y="35922"/>
                  </a:cubicBezTo>
                  <a:cubicBezTo>
                    <a:pt x="108908" y="35345"/>
                    <a:pt x="108969" y="34798"/>
                    <a:pt x="108847" y="34220"/>
                  </a:cubicBezTo>
                  <a:cubicBezTo>
                    <a:pt x="108270" y="30694"/>
                    <a:pt x="106902" y="27320"/>
                    <a:pt x="104744" y="24099"/>
                  </a:cubicBezTo>
                  <a:cubicBezTo>
                    <a:pt x="102069" y="20238"/>
                    <a:pt x="98422" y="16925"/>
                    <a:pt x="93862" y="14190"/>
                  </a:cubicBezTo>
                  <a:cubicBezTo>
                    <a:pt x="88938" y="11241"/>
                    <a:pt x="83649" y="8688"/>
                    <a:pt x="77904" y="6652"/>
                  </a:cubicBezTo>
                  <a:cubicBezTo>
                    <a:pt x="75321" y="5740"/>
                    <a:pt x="72676" y="4889"/>
                    <a:pt x="70002" y="4098"/>
                  </a:cubicBezTo>
                  <a:cubicBezTo>
                    <a:pt x="67418" y="3399"/>
                    <a:pt x="64834" y="2791"/>
                    <a:pt x="62190" y="2275"/>
                  </a:cubicBezTo>
                  <a:cubicBezTo>
                    <a:pt x="58664" y="1545"/>
                    <a:pt x="55108" y="1089"/>
                    <a:pt x="51521" y="664"/>
                  </a:cubicBezTo>
                  <a:cubicBezTo>
                    <a:pt x="48269" y="299"/>
                    <a:pt x="44986" y="116"/>
                    <a:pt x="41703" y="25"/>
                  </a:cubicBezTo>
                  <a:cubicBezTo>
                    <a:pt x="40562" y="13"/>
                    <a:pt x="39420" y="0"/>
                    <a:pt x="38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119025" y="2243425"/>
              <a:ext cx="5013025" cy="2790425"/>
            </a:xfrm>
            <a:custGeom>
              <a:avLst/>
              <a:gdLst/>
              <a:ahLst/>
              <a:cxnLst/>
              <a:rect l="l" t="t" r="r" b="b"/>
              <a:pathLst>
                <a:path w="200521" h="111617" extrusionOk="0">
                  <a:moveTo>
                    <a:pt x="77" y="0"/>
                  </a:moveTo>
                  <a:cubicBezTo>
                    <a:pt x="53" y="0"/>
                    <a:pt x="28" y="1"/>
                    <a:pt x="0" y="3"/>
                  </a:cubicBezTo>
                  <a:lnTo>
                    <a:pt x="0" y="885"/>
                  </a:lnTo>
                  <a:cubicBezTo>
                    <a:pt x="26" y="883"/>
                    <a:pt x="50" y="882"/>
                    <a:pt x="73" y="882"/>
                  </a:cubicBezTo>
                  <a:cubicBezTo>
                    <a:pt x="404" y="882"/>
                    <a:pt x="466" y="1079"/>
                    <a:pt x="608" y="1250"/>
                  </a:cubicBezTo>
                  <a:cubicBezTo>
                    <a:pt x="3800" y="5292"/>
                    <a:pt x="7599" y="9061"/>
                    <a:pt x="11612" y="12709"/>
                  </a:cubicBezTo>
                  <a:cubicBezTo>
                    <a:pt x="13344" y="14289"/>
                    <a:pt x="15138" y="15840"/>
                    <a:pt x="16931" y="17451"/>
                  </a:cubicBezTo>
                  <a:cubicBezTo>
                    <a:pt x="18967" y="19274"/>
                    <a:pt x="20974" y="21098"/>
                    <a:pt x="23192" y="22800"/>
                  </a:cubicBezTo>
                  <a:cubicBezTo>
                    <a:pt x="26110" y="25049"/>
                    <a:pt x="29241" y="27116"/>
                    <a:pt x="32524" y="29031"/>
                  </a:cubicBezTo>
                  <a:cubicBezTo>
                    <a:pt x="37022" y="31615"/>
                    <a:pt x="41764" y="33864"/>
                    <a:pt x="46779" y="35809"/>
                  </a:cubicBezTo>
                  <a:cubicBezTo>
                    <a:pt x="53315" y="38332"/>
                    <a:pt x="60154" y="40308"/>
                    <a:pt x="67114" y="42101"/>
                  </a:cubicBezTo>
                  <a:cubicBezTo>
                    <a:pt x="70822" y="43044"/>
                    <a:pt x="74561" y="43956"/>
                    <a:pt x="78330" y="44928"/>
                  </a:cubicBezTo>
                  <a:cubicBezTo>
                    <a:pt x="84136" y="46387"/>
                    <a:pt x="89941" y="47907"/>
                    <a:pt x="95838" y="49184"/>
                  </a:cubicBezTo>
                  <a:cubicBezTo>
                    <a:pt x="101218" y="50308"/>
                    <a:pt x="106689" y="51007"/>
                    <a:pt x="112252" y="51342"/>
                  </a:cubicBezTo>
                  <a:cubicBezTo>
                    <a:pt x="115200" y="51524"/>
                    <a:pt x="118209" y="51524"/>
                    <a:pt x="121188" y="51585"/>
                  </a:cubicBezTo>
                  <a:cubicBezTo>
                    <a:pt x="121576" y="51599"/>
                    <a:pt x="121963" y="51605"/>
                    <a:pt x="122351" y="51605"/>
                  </a:cubicBezTo>
                  <a:cubicBezTo>
                    <a:pt x="123576" y="51605"/>
                    <a:pt x="124805" y="51547"/>
                    <a:pt x="126051" y="51524"/>
                  </a:cubicBezTo>
                  <a:cubicBezTo>
                    <a:pt x="128969" y="51463"/>
                    <a:pt x="131918" y="51402"/>
                    <a:pt x="134866" y="51250"/>
                  </a:cubicBezTo>
                  <a:cubicBezTo>
                    <a:pt x="137024" y="51159"/>
                    <a:pt x="139213" y="51038"/>
                    <a:pt x="141401" y="50825"/>
                  </a:cubicBezTo>
                  <a:cubicBezTo>
                    <a:pt x="144015" y="50612"/>
                    <a:pt x="146599" y="50339"/>
                    <a:pt x="149183" y="49974"/>
                  </a:cubicBezTo>
                  <a:cubicBezTo>
                    <a:pt x="153195" y="49396"/>
                    <a:pt x="157116" y="48545"/>
                    <a:pt x="161067" y="47725"/>
                  </a:cubicBezTo>
                  <a:cubicBezTo>
                    <a:pt x="164654" y="46965"/>
                    <a:pt x="168180" y="46144"/>
                    <a:pt x="171827" y="45506"/>
                  </a:cubicBezTo>
                  <a:cubicBezTo>
                    <a:pt x="174525" y="45064"/>
                    <a:pt x="177223" y="44693"/>
                    <a:pt x="179975" y="44693"/>
                  </a:cubicBezTo>
                  <a:cubicBezTo>
                    <a:pt x="180820" y="44693"/>
                    <a:pt x="181670" y="44728"/>
                    <a:pt x="182527" y="44807"/>
                  </a:cubicBezTo>
                  <a:cubicBezTo>
                    <a:pt x="184320" y="44989"/>
                    <a:pt x="186113" y="45323"/>
                    <a:pt x="187755" y="45901"/>
                  </a:cubicBezTo>
                  <a:cubicBezTo>
                    <a:pt x="190825" y="46995"/>
                    <a:pt x="193226" y="48728"/>
                    <a:pt x="194928" y="50886"/>
                  </a:cubicBezTo>
                  <a:cubicBezTo>
                    <a:pt x="196114" y="52345"/>
                    <a:pt x="196904" y="53956"/>
                    <a:pt x="197086" y="55719"/>
                  </a:cubicBezTo>
                  <a:cubicBezTo>
                    <a:pt x="197238" y="57178"/>
                    <a:pt x="197025" y="58667"/>
                    <a:pt x="196630" y="60126"/>
                  </a:cubicBezTo>
                  <a:cubicBezTo>
                    <a:pt x="196174" y="61950"/>
                    <a:pt x="195293" y="63652"/>
                    <a:pt x="194138" y="65293"/>
                  </a:cubicBezTo>
                  <a:cubicBezTo>
                    <a:pt x="192770" y="67147"/>
                    <a:pt x="191007" y="68819"/>
                    <a:pt x="188727" y="70187"/>
                  </a:cubicBezTo>
                  <a:cubicBezTo>
                    <a:pt x="187238" y="71099"/>
                    <a:pt x="185688" y="71889"/>
                    <a:pt x="183986" y="72497"/>
                  </a:cubicBezTo>
                  <a:cubicBezTo>
                    <a:pt x="183743" y="72619"/>
                    <a:pt x="183530" y="72679"/>
                    <a:pt x="183347" y="73135"/>
                  </a:cubicBezTo>
                  <a:cubicBezTo>
                    <a:pt x="180081" y="74442"/>
                    <a:pt x="176723" y="75095"/>
                    <a:pt x="173274" y="75095"/>
                  </a:cubicBezTo>
                  <a:cubicBezTo>
                    <a:pt x="171105" y="75095"/>
                    <a:pt x="168901" y="74837"/>
                    <a:pt x="166660" y="74321"/>
                  </a:cubicBezTo>
                  <a:cubicBezTo>
                    <a:pt x="163894" y="73713"/>
                    <a:pt x="161189" y="72862"/>
                    <a:pt x="158453" y="72163"/>
                  </a:cubicBezTo>
                  <a:cubicBezTo>
                    <a:pt x="154380" y="71099"/>
                    <a:pt x="150216" y="70521"/>
                    <a:pt x="145991" y="70065"/>
                  </a:cubicBezTo>
                  <a:cubicBezTo>
                    <a:pt x="143468" y="69792"/>
                    <a:pt x="141006" y="69579"/>
                    <a:pt x="138544" y="69275"/>
                  </a:cubicBezTo>
                  <a:cubicBezTo>
                    <a:pt x="135687" y="68880"/>
                    <a:pt x="132891" y="68424"/>
                    <a:pt x="130064" y="67938"/>
                  </a:cubicBezTo>
                  <a:cubicBezTo>
                    <a:pt x="126264" y="67239"/>
                    <a:pt x="122465" y="66479"/>
                    <a:pt x="118605" y="66023"/>
                  </a:cubicBezTo>
                  <a:cubicBezTo>
                    <a:pt x="116021" y="65719"/>
                    <a:pt x="113437" y="65506"/>
                    <a:pt x="110854" y="65476"/>
                  </a:cubicBezTo>
                  <a:cubicBezTo>
                    <a:pt x="109706" y="65448"/>
                    <a:pt x="108558" y="65433"/>
                    <a:pt x="107411" y="65433"/>
                  </a:cubicBezTo>
                  <a:cubicBezTo>
                    <a:pt x="106005" y="65433"/>
                    <a:pt x="104599" y="65456"/>
                    <a:pt x="103194" y="65506"/>
                  </a:cubicBezTo>
                  <a:cubicBezTo>
                    <a:pt x="101157" y="65567"/>
                    <a:pt x="99151" y="65688"/>
                    <a:pt x="97084" y="65810"/>
                  </a:cubicBezTo>
                  <a:cubicBezTo>
                    <a:pt x="94957" y="65932"/>
                    <a:pt x="92799" y="66083"/>
                    <a:pt x="90640" y="66144"/>
                  </a:cubicBezTo>
                  <a:cubicBezTo>
                    <a:pt x="89156" y="66211"/>
                    <a:pt x="87682" y="66259"/>
                    <a:pt x="86211" y="66259"/>
                  </a:cubicBezTo>
                  <a:cubicBezTo>
                    <a:pt x="85001" y="66259"/>
                    <a:pt x="83793" y="66227"/>
                    <a:pt x="82586" y="66144"/>
                  </a:cubicBezTo>
                  <a:cubicBezTo>
                    <a:pt x="79637" y="65932"/>
                    <a:pt x="76902" y="65324"/>
                    <a:pt x="74288" y="64412"/>
                  </a:cubicBezTo>
                  <a:cubicBezTo>
                    <a:pt x="72099" y="63591"/>
                    <a:pt x="70063" y="62618"/>
                    <a:pt x="67935" y="61767"/>
                  </a:cubicBezTo>
                  <a:cubicBezTo>
                    <a:pt x="66628" y="61251"/>
                    <a:pt x="65290" y="60764"/>
                    <a:pt x="63771" y="60551"/>
                  </a:cubicBezTo>
                  <a:cubicBezTo>
                    <a:pt x="63634" y="60531"/>
                    <a:pt x="63504" y="60521"/>
                    <a:pt x="63379" y="60521"/>
                  </a:cubicBezTo>
                  <a:cubicBezTo>
                    <a:pt x="62589" y="60521"/>
                    <a:pt x="62056" y="60924"/>
                    <a:pt x="61977" y="61555"/>
                  </a:cubicBezTo>
                  <a:cubicBezTo>
                    <a:pt x="61947" y="61980"/>
                    <a:pt x="61947" y="62375"/>
                    <a:pt x="62069" y="62801"/>
                  </a:cubicBezTo>
                  <a:cubicBezTo>
                    <a:pt x="62433" y="64321"/>
                    <a:pt x="63011" y="65810"/>
                    <a:pt x="63528" y="67299"/>
                  </a:cubicBezTo>
                  <a:cubicBezTo>
                    <a:pt x="64227" y="69305"/>
                    <a:pt x="64835" y="71312"/>
                    <a:pt x="65746" y="73287"/>
                  </a:cubicBezTo>
                  <a:cubicBezTo>
                    <a:pt x="66415" y="74807"/>
                    <a:pt x="67540" y="76144"/>
                    <a:pt x="69120" y="77269"/>
                  </a:cubicBezTo>
                  <a:cubicBezTo>
                    <a:pt x="70336" y="78151"/>
                    <a:pt x="71795" y="78850"/>
                    <a:pt x="73224" y="79488"/>
                  </a:cubicBezTo>
                  <a:cubicBezTo>
                    <a:pt x="74774" y="80157"/>
                    <a:pt x="76385" y="80765"/>
                    <a:pt x="77874" y="81585"/>
                  </a:cubicBezTo>
                  <a:cubicBezTo>
                    <a:pt x="79120" y="82254"/>
                    <a:pt x="80032" y="83135"/>
                    <a:pt x="80306" y="84260"/>
                  </a:cubicBezTo>
                  <a:cubicBezTo>
                    <a:pt x="80640" y="85749"/>
                    <a:pt x="80063" y="87117"/>
                    <a:pt x="78847" y="88333"/>
                  </a:cubicBezTo>
                  <a:cubicBezTo>
                    <a:pt x="77722" y="89488"/>
                    <a:pt x="76294" y="90400"/>
                    <a:pt x="74713" y="91190"/>
                  </a:cubicBezTo>
                  <a:cubicBezTo>
                    <a:pt x="72312" y="92376"/>
                    <a:pt x="69728" y="93379"/>
                    <a:pt x="67145" y="94382"/>
                  </a:cubicBezTo>
                  <a:cubicBezTo>
                    <a:pt x="64531" y="95354"/>
                    <a:pt x="61856" y="96357"/>
                    <a:pt x="59333" y="97482"/>
                  </a:cubicBezTo>
                  <a:cubicBezTo>
                    <a:pt x="56810" y="98637"/>
                    <a:pt x="54652" y="99975"/>
                    <a:pt x="53102" y="101829"/>
                  </a:cubicBezTo>
                  <a:cubicBezTo>
                    <a:pt x="52251" y="102801"/>
                    <a:pt x="51612" y="103865"/>
                    <a:pt x="51126" y="104990"/>
                  </a:cubicBezTo>
                  <a:cubicBezTo>
                    <a:pt x="50153" y="107148"/>
                    <a:pt x="49545" y="109397"/>
                    <a:pt x="49090" y="111616"/>
                  </a:cubicBezTo>
                  <a:lnTo>
                    <a:pt x="50518" y="111616"/>
                  </a:lnTo>
                  <a:lnTo>
                    <a:pt x="50518" y="111434"/>
                  </a:lnTo>
                  <a:cubicBezTo>
                    <a:pt x="51126" y="109154"/>
                    <a:pt x="51795" y="106905"/>
                    <a:pt x="53011" y="104777"/>
                  </a:cubicBezTo>
                  <a:cubicBezTo>
                    <a:pt x="54166" y="102741"/>
                    <a:pt x="55929" y="101038"/>
                    <a:pt x="58360" y="99701"/>
                  </a:cubicBezTo>
                  <a:cubicBezTo>
                    <a:pt x="60275" y="98668"/>
                    <a:pt x="62312" y="97877"/>
                    <a:pt x="64439" y="97148"/>
                  </a:cubicBezTo>
                  <a:cubicBezTo>
                    <a:pt x="68239" y="95810"/>
                    <a:pt x="72129" y="94686"/>
                    <a:pt x="75990" y="93531"/>
                  </a:cubicBezTo>
                  <a:cubicBezTo>
                    <a:pt x="77783" y="93014"/>
                    <a:pt x="79607" y="92467"/>
                    <a:pt x="81218" y="91677"/>
                  </a:cubicBezTo>
                  <a:cubicBezTo>
                    <a:pt x="81279" y="91555"/>
                    <a:pt x="81431" y="91616"/>
                    <a:pt x="81552" y="91525"/>
                  </a:cubicBezTo>
                  <a:cubicBezTo>
                    <a:pt x="81613" y="91403"/>
                    <a:pt x="81826" y="91464"/>
                    <a:pt x="81887" y="91373"/>
                  </a:cubicBezTo>
                  <a:cubicBezTo>
                    <a:pt x="82038" y="91312"/>
                    <a:pt x="82160" y="91221"/>
                    <a:pt x="82312" y="91160"/>
                  </a:cubicBezTo>
                  <a:cubicBezTo>
                    <a:pt x="85078" y="89701"/>
                    <a:pt x="87054" y="87816"/>
                    <a:pt x="88057" y="85385"/>
                  </a:cubicBezTo>
                  <a:cubicBezTo>
                    <a:pt x="88543" y="84169"/>
                    <a:pt x="88695" y="82953"/>
                    <a:pt x="88422" y="81676"/>
                  </a:cubicBezTo>
                  <a:cubicBezTo>
                    <a:pt x="88087" y="80096"/>
                    <a:pt x="86841" y="78880"/>
                    <a:pt x="85108" y="77877"/>
                  </a:cubicBezTo>
                  <a:cubicBezTo>
                    <a:pt x="83649" y="77026"/>
                    <a:pt x="82130" y="76205"/>
                    <a:pt x="80640" y="75385"/>
                  </a:cubicBezTo>
                  <a:cubicBezTo>
                    <a:pt x="79728" y="74898"/>
                    <a:pt x="78877" y="74290"/>
                    <a:pt x="78391" y="73470"/>
                  </a:cubicBezTo>
                  <a:cubicBezTo>
                    <a:pt x="77722" y="72345"/>
                    <a:pt x="78178" y="71281"/>
                    <a:pt x="79637" y="70673"/>
                  </a:cubicBezTo>
                  <a:cubicBezTo>
                    <a:pt x="80336" y="70400"/>
                    <a:pt x="81005" y="70187"/>
                    <a:pt x="81765" y="69974"/>
                  </a:cubicBezTo>
                  <a:cubicBezTo>
                    <a:pt x="84440" y="69336"/>
                    <a:pt x="87206" y="68971"/>
                    <a:pt x="89941" y="68576"/>
                  </a:cubicBezTo>
                  <a:cubicBezTo>
                    <a:pt x="92677" y="68211"/>
                    <a:pt x="95443" y="67907"/>
                    <a:pt x="98239" y="67634"/>
                  </a:cubicBezTo>
                  <a:cubicBezTo>
                    <a:pt x="100428" y="67451"/>
                    <a:pt x="102647" y="67239"/>
                    <a:pt x="104835" y="67208"/>
                  </a:cubicBezTo>
                  <a:cubicBezTo>
                    <a:pt x="105789" y="67185"/>
                    <a:pt x="106752" y="67170"/>
                    <a:pt x="107717" y="67170"/>
                  </a:cubicBezTo>
                  <a:cubicBezTo>
                    <a:pt x="109243" y="67170"/>
                    <a:pt x="110774" y="67206"/>
                    <a:pt x="112282" y="67299"/>
                  </a:cubicBezTo>
                  <a:cubicBezTo>
                    <a:pt x="114380" y="67390"/>
                    <a:pt x="116477" y="67634"/>
                    <a:pt x="118513" y="67907"/>
                  </a:cubicBezTo>
                  <a:cubicBezTo>
                    <a:pt x="121887" y="68302"/>
                    <a:pt x="125140" y="69153"/>
                    <a:pt x="128422" y="69822"/>
                  </a:cubicBezTo>
                  <a:cubicBezTo>
                    <a:pt x="130915" y="70369"/>
                    <a:pt x="133407" y="70856"/>
                    <a:pt x="135960" y="71251"/>
                  </a:cubicBezTo>
                  <a:cubicBezTo>
                    <a:pt x="139274" y="71737"/>
                    <a:pt x="142617" y="72223"/>
                    <a:pt x="145900" y="72801"/>
                  </a:cubicBezTo>
                  <a:cubicBezTo>
                    <a:pt x="149547" y="73439"/>
                    <a:pt x="153012" y="74381"/>
                    <a:pt x="156356" y="75658"/>
                  </a:cubicBezTo>
                  <a:cubicBezTo>
                    <a:pt x="157876" y="76205"/>
                    <a:pt x="159365" y="76783"/>
                    <a:pt x="160915" y="77330"/>
                  </a:cubicBezTo>
                  <a:cubicBezTo>
                    <a:pt x="163833" y="78303"/>
                    <a:pt x="166812" y="79093"/>
                    <a:pt x="170034" y="79366"/>
                  </a:cubicBezTo>
                  <a:cubicBezTo>
                    <a:pt x="170822" y="79432"/>
                    <a:pt x="171611" y="79464"/>
                    <a:pt x="172396" y="79464"/>
                  </a:cubicBezTo>
                  <a:cubicBezTo>
                    <a:pt x="173429" y="79464"/>
                    <a:pt x="174457" y="79409"/>
                    <a:pt x="175475" y="79306"/>
                  </a:cubicBezTo>
                  <a:cubicBezTo>
                    <a:pt x="178636" y="78910"/>
                    <a:pt x="181463" y="77938"/>
                    <a:pt x="184107" y="76631"/>
                  </a:cubicBezTo>
                  <a:cubicBezTo>
                    <a:pt x="185931" y="75749"/>
                    <a:pt x="187633" y="74777"/>
                    <a:pt x="189305" y="73774"/>
                  </a:cubicBezTo>
                  <a:cubicBezTo>
                    <a:pt x="191554" y="72467"/>
                    <a:pt x="193560" y="70947"/>
                    <a:pt x="195111" y="69153"/>
                  </a:cubicBezTo>
                  <a:cubicBezTo>
                    <a:pt x="197117" y="66874"/>
                    <a:pt x="198545" y="64412"/>
                    <a:pt x="199457" y="61767"/>
                  </a:cubicBezTo>
                  <a:cubicBezTo>
                    <a:pt x="199913" y="60400"/>
                    <a:pt x="200156" y="59001"/>
                    <a:pt x="200369" y="57603"/>
                  </a:cubicBezTo>
                  <a:cubicBezTo>
                    <a:pt x="200521" y="56539"/>
                    <a:pt x="200521" y="55475"/>
                    <a:pt x="200247" y="54442"/>
                  </a:cubicBezTo>
                  <a:cubicBezTo>
                    <a:pt x="199244" y="50612"/>
                    <a:pt x="196904" y="47299"/>
                    <a:pt x="192770" y="44807"/>
                  </a:cubicBezTo>
                  <a:cubicBezTo>
                    <a:pt x="191098" y="43773"/>
                    <a:pt x="189183" y="43013"/>
                    <a:pt x="187056" y="42588"/>
                  </a:cubicBezTo>
                  <a:cubicBezTo>
                    <a:pt x="185435" y="42249"/>
                    <a:pt x="183795" y="42064"/>
                    <a:pt x="182120" y="42064"/>
                  </a:cubicBezTo>
                  <a:cubicBezTo>
                    <a:pt x="181691" y="42064"/>
                    <a:pt x="181259" y="42077"/>
                    <a:pt x="180825" y="42101"/>
                  </a:cubicBezTo>
                  <a:cubicBezTo>
                    <a:pt x="179183" y="42162"/>
                    <a:pt x="177572" y="42314"/>
                    <a:pt x="175961" y="42588"/>
                  </a:cubicBezTo>
                  <a:cubicBezTo>
                    <a:pt x="172314" y="43196"/>
                    <a:pt x="168818" y="44107"/>
                    <a:pt x="165292" y="44989"/>
                  </a:cubicBezTo>
                  <a:cubicBezTo>
                    <a:pt x="160034" y="46266"/>
                    <a:pt x="154806" y="47603"/>
                    <a:pt x="149395" y="48545"/>
                  </a:cubicBezTo>
                  <a:cubicBezTo>
                    <a:pt x="146417" y="49062"/>
                    <a:pt x="143407" y="49457"/>
                    <a:pt x="140337" y="49731"/>
                  </a:cubicBezTo>
                  <a:cubicBezTo>
                    <a:pt x="138574" y="49883"/>
                    <a:pt x="136842" y="49974"/>
                    <a:pt x="135079" y="50126"/>
                  </a:cubicBezTo>
                  <a:cubicBezTo>
                    <a:pt x="132830" y="50278"/>
                    <a:pt x="130611" y="50369"/>
                    <a:pt x="128362" y="50430"/>
                  </a:cubicBezTo>
                  <a:cubicBezTo>
                    <a:pt x="126527" y="50456"/>
                    <a:pt x="124704" y="50477"/>
                    <a:pt x="122884" y="50477"/>
                  </a:cubicBezTo>
                  <a:cubicBezTo>
                    <a:pt x="120514" y="50477"/>
                    <a:pt x="118151" y="50442"/>
                    <a:pt x="115778" y="50339"/>
                  </a:cubicBezTo>
                  <a:cubicBezTo>
                    <a:pt x="113285" y="50187"/>
                    <a:pt x="110732" y="50035"/>
                    <a:pt x="108209" y="49822"/>
                  </a:cubicBezTo>
                  <a:cubicBezTo>
                    <a:pt x="104714" y="49518"/>
                    <a:pt x="101218" y="48971"/>
                    <a:pt x="97814" y="48332"/>
                  </a:cubicBezTo>
                  <a:cubicBezTo>
                    <a:pt x="91796" y="47238"/>
                    <a:pt x="85929" y="45779"/>
                    <a:pt x="80002" y="44411"/>
                  </a:cubicBezTo>
                  <a:cubicBezTo>
                    <a:pt x="75321" y="43348"/>
                    <a:pt x="70610" y="42253"/>
                    <a:pt x="65929" y="41068"/>
                  </a:cubicBezTo>
                  <a:cubicBezTo>
                    <a:pt x="61309" y="39913"/>
                    <a:pt x="56688" y="38636"/>
                    <a:pt x="52251" y="37116"/>
                  </a:cubicBezTo>
                  <a:cubicBezTo>
                    <a:pt x="46810" y="35262"/>
                    <a:pt x="41582" y="33165"/>
                    <a:pt x="36688" y="30612"/>
                  </a:cubicBezTo>
                  <a:cubicBezTo>
                    <a:pt x="34013" y="29274"/>
                    <a:pt x="31460" y="27785"/>
                    <a:pt x="28998" y="26174"/>
                  </a:cubicBezTo>
                  <a:cubicBezTo>
                    <a:pt x="26658" y="24654"/>
                    <a:pt x="24439" y="23074"/>
                    <a:pt x="22341" y="21372"/>
                  </a:cubicBezTo>
                  <a:cubicBezTo>
                    <a:pt x="20487" y="19852"/>
                    <a:pt x="18755" y="18241"/>
                    <a:pt x="16931" y="16691"/>
                  </a:cubicBezTo>
                  <a:cubicBezTo>
                    <a:pt x="14560" y="14685"/>
                    <a:pt x="12250" y="12648"/>
                    <a:pt x="10031" y="10581"/>
                  </a:cubicBezTo>
                  <a:cubicBezTo>
                    <a:pt x="6596" y="7298"/>
                    <a:pt x="3314" y="3955"/>
                    <a:pt x="578" y="338"/>
                  </a:cubicBezTo>
                  <a:cubicBezTo>
                    <a:pt x="437" y="169"/>
                    <a:pt x="37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626650" y="267025"/>
              <a:ext cx="2683200" cy="1545850"/>
            </a:xfrm>
            <a:custGeom>
              <a:avLst/>
              <a:gdLst/>
              <a:ahLst/>
              <a:cxnLst/>
              <a:rect l="l" t="t" r="r" b="b"/>
              <a:pathLst>
                <a:path w="107328" h="61834" extrusionOk="0">
                  <a:moveTo>
                    <a:pt x="1" y="1"/>
                  </a:moveTo>
                  <a:cubicBezTo>
                    <a:pt x="31" y="335"/>
                    <a:pt x="456" y="335"/>
                    <a:pt x="760" y="426"/>
                  </a:cubicBezTo>
                  <a:cubicBezTo>
                    <a:pt x="2219" y="791"/>
                    <a:pt x="3739" y="1095"/>
                    <a:pt x="5168" y="1490"/>
                  </a:cubicBezTo>
                  <a:cubicBezTo>
                    <a:pt x="11733" y="3162"/>
                    <a:pt x="17964" y="5289"/>
                    <a:pt x="23952" y="7873"/>
                  </a:cubicBezTo>
                  <a:cubicBezTo>
                    <a:pt x="32494" y="11551"/>
                    <a:pt x="40214" y="15989"/>
                    <a:pt x="46658" y="21460"/>
                  </a:cubicBezTo>
                  <a:cubicBezTo>
                    <a:pt x="51369" y="25381"/>
                    <a:pt x="54834" y="29819"/>
                    <a:pt x="57175" y="34773"/>
                  </a:cubicBezTo>
                  <a:cubicBezTo>
                    <a:pt x="59910" y="40548"/>
                    <a:pt x="61096" y="46506"/>
                    <a:pt x="61218" y="52615"/>
                  </a:cubicBezTo>
                  <a:cubicBezTo>
                    <a:pt x="61248" y="54014"/>
                    <a:pt x="61126" y="55381"/>
                    <a:pt x="61248" y="56749"/>
                  </a:cubicBezTo>
                  <a:cubicBezTo>
                    <a:pt x="61369" y="58056"/>
                    <a:pt x="61248" y="59333"/>
                    <a:pt x="61704" y="60609"/>
                  </a:cubicBezTo>
                  <a:cubicBezTo>
                    <a:pt x="62011" y="61415"/>
                    <a:pt x="62584" y="61834"/>
                    <a:pt x="63340" y="61834"/>
                  </a:cubicBezTo>
                  <a:cubicBezTo>
                    <a:pt x="63782" y="61834"/>
                    <a:pt x="64286" y="61691"/>
                    <a:pt x="64835" y="61400"/>
                  </a:cubicBezTo>
                  <a:cubicBezTo>
                    <a:pt x="66050" y="60761"/>
                    <a:pt x="66871" y="59910"/>
                    <a:pt x="67722" y="59029"/>
                  </a:cubicBezTo>
                  <a:cubicBezTo>
                    <a:pt x="70458" y="56202"/>
                    <a:pt x="72312" y="53041"/>
                    <a:pt x="73862" y="49758"/>
                  </a:cubicBezTo>
                  <a:cubicBezTo>
                    <a:pt x="75686" y="46020"/>
                    <a:pt x="76871" y="42098"/>
                    <a:pt x="77996" y="38177"/>
                  </a:cubicBezTo>
                  <a:cubicBezTo>
                    <a:pt x="79212" y="34013"/>
                    <a:pt x="80701" y="29910"/>
                    <a:pt x="83619" y="26171"/>
                  </a:cubicBezTo>
                  <a:cubicBezTo>
                    <a:pt x="83680" y="26050"/>
                    <a:pt x="83710" y="25958"/>
                    <a:pt x="83771" y="25837"/>
                  </a:cubicBezTo>
                  <a:cubicBezTo>
                    <a:pt x="83832" y="25806"/>
                    <a:pt x="83862" y="25715"/>
                    <a:pt x="83893" y="25685"/>
                  </a:cubicBezTo>
                  <a:cubicBezTo>
                    <a:pt x="84166" y="25320"/>
                    <a:pt x="84349" y="24955"/>
                    <a:pt x="84744" y="24651"/>
                  </a:cubicBezTo>
                  <a:cubicBezTo>
                    <a:pt x="84926" y="24469"/>
                    <a:pt x="85109" y="24287"/>
                    <a:pt x="85261" y="24074"/>
                  </a:cubicBezTo>
                  <a:cubicBezTo>
                    <a:pt x="86902" y="22037"/>
                    <a:pt x="88695" y="20092"/>
                    <a:pt x="90671" y="18208"/>
                  </a:cubicBezTo>
                  <a:cubicBezTo>
                    <a:pt x="92829" y="16080"/>
                    <a:pt x="95230" y="14104"/>
                    <a:pt x="97145" y="11855"/>
                  </a:cubicBezTo>
                  <a:cubicBezTo>
                    <a:pt x="97236" y="11733"/>
                    <a:pt x="97267" y="11673"/>
                    <a:pt x="97297" y="11551"/>
                  </a:cubicBezTo>
                  <a:cubicBezTo>
                    <a:pt x="97358" y="11460"/>
                    <a:pt x="97358" y="11429"/>
                    <a:pt x="97388" y="11399"/>
                  </a:cubicBezTo>
                  <a:cubicBezTo>
                    <a:pt x="97419" y="11308"/>
                    <a:pt x="97510" y="11277"/>
                    <a:pt x="97540" y="11217"/>
                  </a:cubicBezTo>
                  <a:cubicBezTo>
                    <a:pt x="97601" y="11156"/>
                    <a:pt x="97662" y="11095"/>
                    <a:pt x="97723" y="11065"/>
                  </a:cubicBezTo>
                  <a:lnTo>
                    <a:pt x="97844" y="10943"/>
                  </a:lnTo>
                  <a:cubicBezTo>
                    <a:pt x="97905" y="10821"/>
                    <a:pt x="98057" y="10761"/>
                    <a:pt x="98179" y="10639"/>
                  </a:cubicBezTo>
                  <a:cubicBezTo>
                    <a:pt x="98483" y="10396"/>
                    <a:pt x="98665" y="10183"/>
                    <a:pt x="98908" y="9910"/>
                  </a:cubicBezTo>
                  <a:cubicBezTo>
                    <a:pt x="101644" y="6840"/>
                    <a:pt x="104197" y="3648"/>
                    <a:pt x="106963" y="578"/>
                  </a:cubicBezTo>
                  <a:cubicBezTo>
                    <a:pt x="107115" y="426"/>
                    <a:pt x="107328" y="213"/>
                    <a:pt x="107176" y="1"/>
                  </a:cubicBezTo>
                  <a:lnTo>
                    <a:pt x="86020" y="1"/>
                  </a:lnTo>
                  <a:cubicBezTo>
                    <a:pt x="85716" y="122"/>
                    <a:pt x="85504" y="274"/>
                    <a:pt x="85230" y="487"/>
                  </a:cubicBezTo>
                  <a:cubicBezTo>
                    <a:pt x="83315" y="2128"/>
                    <a:pt x="81613" y="3861"/>
                    <a:pt x="79850" y="5624"/>
                  </a:cubicBezTo>
                  <a:cubicBezTo>
                    <a:pt x="76811" y="8603"/>
                    <a:pt x="74683" y="11916"/>
                    <a:pt x="72677" y="15290"/>
                  </a:cubicBezTo>
                  <a:cubicBezTo>
                    <a:pt x="70975" y="18177"/>
                    <a:pt x="70367" y="21308"/>
                    <a:pt x="70336" y="24408"/>
                  </a:cubicBezTo>
                  <a:cubicBezTo>
                    <a:pt x="70306" y="26992"/>
                    <a:pt x="70215" y="29545"/>
                    <a:pt x="70002" y="32098"/>
                  </a:cubicBezTo>
                  <a:cubicBezTo>
                    <a:pt x="69789" y="34378"/>
                    <a:pt x="69424" y="36627"/>
                    <a:pt x="68786" y="38846"/>
                  </a:cubicBezTo>
                  <a:cubicBezTo>
                    <a:pt x="68543" y="39697"/>
                    <a:pt x="68300" y="40579"/>
                    <a:pt x="67601" y="41308"/>
                  </a:cubicBezTo>
                  <a:cubicBezTo>
                    <a:pt x="67280" y="41597"/>
                    <a:pt x="67018" y="41750"/>
                    <a:pt x="66745" y="41750"/>
                  </a:cubicBezTo>
                  <a:cubicBezTo>
                    <a:pt x="66499" y="41750"/>
                    <a:pt x="66245" y="41627"/>
                    <a:pt x="65929" y="41369"/>
                  </a:cubicBezTo>
                  <a:cubicBezTo>
                    <a:pt x="64987" y="40639"/>
                    <a:pt x="64500" y="39697"/>
                    <a:pt x="63984" y="38816"/>
                  </a:cubicBezTo>
                  <a:cubicBezTo>
                    <a:pt x="62160" y="35776"/>
                    <a:pt x="60488" y="32706"/>
                    <a:pt x="58330" y="29819"/>
                  </a:cubicBezTo>
                  <a:cubicBezTo>
                    <a:pt x="55382" y="25898"/>
                    <a:pt x="51856" y="22341"/>
                    <a:pt x="47631" y="19119"/>
                  </a:cubicBezTo>
                  <a:cubicBezTo>
                    <a:pt x="45655" y="17600"/>
                    <a:pt x="43527" y="16141"/>
                    <a:pt x="41369" y="14742"/>
                  </a:cubicBezTo>
                  <a:cubicBezTo>
                    <a:pt x="37661" y="12311"/>
                    <a:pt x="33618" y="10153"/>
                    <a:pt x="29454" y="8116"/>
                  </a:cubicBezTo>
                  <a:cubicBezTo>
                    <a:pt x="25016" y="6049"/>
                    <a:pt x="20396" y="4134"/>
                    <a:pt x="15594" y="2554"/>
                  </a:cubicBezTo>
                  <a:cubicBezTo>
                    <a:pt x="12645" y="1581"/>
                    <a:pt x="9727" y="578"/>
                    <a:pt x="6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78325" y="267025"/>
              <a:ext cx="3513750" cy="2057800"/>
            </a:xfrm>
            <a:custGeom>
              <a:avLst/>
              <a:gdLst/>
              <a:ahLst/>
              <a:cxnLst/>
              <a:rect l="l" t="t" r="r" b="b"/>
              <a:pathLst>
                <a:path w="140550" h="82312" extrusionOk="0">
                  <a:moveTo>
                    <a:pt x="30" y="1"/>
                  </a:moveTo>
                  <a:cubicBezTo>
                    <a:pt x="30" y="1"/>
                    <a:pt x="0" y="1"/>
                    <a:pt x="0" y="31"/>
                  </a:cubicBezTo>
                  <a:cubicBezTo>
                    <a:pt x="0" y="61"/>
                    <a:pt x="0" y="61"/>
                    <a:pt x="91" y="122"/>
                  </a:cubicBezTo>
                  <a:cubicBezTo>
                    <a:pt x="2371" y="365"/>
                    <a:pt x="4681" y="669"/>
                    <a:pt x="6961" y="973"/>
                  </a:cubicBezTo>
                  <a:cubicBezTo>
                    <a:pt x="11672" y="1642"/>
                    <a:pt x="16353" y="2463"/>
                    <a:pt x="20943" y="3526"/>
                  </a:cubicBezTo>
                  <a:cubicBezTo>
                    <a:pt x="26718" y="4864"/>
                    <a:pt x="32250" y="6596"/>
                    <a:pt x="37630" y="8724"/>
                  </a:cubicBezTo>
                  <a:cubicBezTo>
                    <a:pt x="43162" y="10943"/>
                    <a:pt x="48420" y="13496"/>
                    <a:pt x="53223" y="16445"/>
                  </a:cubicBezTo>
                  <a:cubicBezTo>
                    <a:pt x="56263" y="18299"/>
                    <a:pt x="59211" y="20274"/>
                    <a:pt x="61734" y="22554"/>
                  </a:cubicBezTo>
                  <a:cubicBezTo>
                    <a:pt x="63770" y="24347"/>
                    <a:pt x="65533" y="26293"/>
                    <a:pt x="67023" y="28329"/>
                  </a:cubicBezTo>
                  <a:cubicBezTo>
                    <a:pt x="68725" y="30670"/>
                    <a:pt x="70032" y="33132"/>
                    <a:pt x="71004" y="35685"/>
                  </a:cubicBezTo>
                  <a:cubicBezTo>
                    <a:pt x="72129" y="38512"/>
                    <a:pt x="72767" y="41399"/>
                    <a:pt x="72980" y="44378"/>
                  </a:cubicBezTo>
                  <a:cubicBezTo>
                    <a:pt x="73132" y="46111"/>
                    <a:pt x="73102" y="47874"/>
                    <a:pt x="72919" y="49606"/>
                  </a:cubicBezTo>
                  <a:cubicBezTo>
                    <a:pt x="72676" y="51734"/>
                    <a:pt x="72281" y="53831"/>
                    <a:pt x="71582" y="55928"/>
                  </a:cubicBezTo>
                  <a:cubicBezTo>
                    <a:pt x="70153" y="60305"/>
                    <a:pt x="67752" y="64409"/>
                    <a:pt x="64713" y="68269"/>
                  </a:cubicBezTo>
                  <a:cubicBezTo>
                    <a:pt x="62706" y="70822"/>
                    <a:pt x="60366" y="73254"/>
                    <a:pt x="58147" y="75716"/>
                  </a:cubicBezTo>
                  <a:cubicBezTo>
                    <a:pt x="57022" y="76932"/>
                    <a:pt x="55928" y="78148"/>
                    <a:pt x="55077" y="79485"/>
                  </a:cubicBezTo>
                  <a:cubicBezTo>
                    <a:pt x="54804" y="79971"/>
                    <a:pt x="54652" y="80427"/>
                    <a:pt x="54652" y="80974"/>
                  </a:cubicBezTo>
                  <a:cubicBezTo>
                    <a:pt x="54682" y="81491"/>
                    <a:pt x="55016" y="81825"/>
                    <a:pt x="55624" y="82069"/>
                  </a:cubicBezTo>
                  <a:cubicBezTo>
                    <a:pt x="55989" y="82190"/>
                    <a:pt x="56384" y="82281"/>
                    <a:pt x="56810" y="82281"/>
                  </a:cubicBezTo>
                  <a:cubicBezTo>
                    <a:pt x="57133" y="82302"/>
                    <a:pt x="57455" y="82311"/>
                    <a:pt x="57778" y="82311"/>
                  </a:cubicBezTo>
                  <a:cubicBezTo>
                    <a:pt x="58914" y="82311"/>
                    <a:pt x="60050" y="82190"/>
                    <a:pt x="61187" y="81977"/>
                  </a:cubicBezTo>
                  <a:cubicBezTo>
                    <a:pt x="65077" y="81218"/>
                    <a:pt x="68725" y="80002"/>
                    <a:pt x="72159" y="78452"/>
                  </a:cubicBezTo>
                  <a:cubicBezTo>
                    <a:pt x="75898" y="76719"/>
                    <a:pt x="79242" y="74683"/>
                    <a:pt x="82281" y="72342"/>
                  </a:cubicBezTo>
                  <a:cubicBezTo>
                    <a:pt x="84622" y="70549"/>
                    <a:pt x="86749" y="68603"/>
                    <a:pt x="88695" y="66597"/>
                  </a:cubicBezTo>
                  <a:cubicBezTo>
                    <a:pt x="92555" y="62524"/>
                    <a:pt x="95564" y="58117"/>
                    <a:pt x="98330" y="53649"/>
                  </a:cubicBezTo>
                  <a:cubicBezTo>
                    <a:pt x="100579" y="50032"/>
                    <a:pt x="102738" y="46384"/>
                    <a:pt x="105291" y="42889"/>
                  </a:cubicBezTo>
                  <a:cubicBezTo>
                    <a:pt x="105929" y="42007"/>
                    <a:pt x="106628" y="41187"/>
                    <a:pt x="107297" y="40305"/>
                  </a:cubicBezTo>
                  <a:cubicBezTo>
                    <a:pt x="108634" y="38633"/>
                    <a:pt x="110185" y="37053"/>
                    <a:pt x="111674" y="35442"/>
                  </a:cubicBezTo>
                  <a:cubicBezTo>
                    <a:pt x="112951" y="34044"/>
                    <a:pt x="114288" y="32645"/>
                    <a:pt x="115686" y="31278"/>
                  </a:cubicBezTo>
                  <a:cubicBezTo>
                    <a:pt x="117905" y="29180"/>
                    <a:pt x="120367" y="27265"/>
                    <a:pt x="122738" y="25259"/>
                  </a:cubicBezTo>
                  <a:cubicBezTo>
                    <a:pt x="124319" y="23892"/>
                    <a:pt x="125686" y="22402"/>
                    <a:pt x="126993" y="20882"/>
                  </a:cubicBezTo>
                  <a:cubicBezTo>
                    <a:pt x="128999" y="18542"/>
                    <a:pt x="130732" y="16110"/>
                    <a:pt x="132373" y="13587"/>
                  </a:cubicBezTo>
                  <a:cubicBezTo>
                    <a:pt x="134015" y="11125"/>
                    <a:pt x="135443" y="8542"/>
                    <a:pt x="136902" y="5989"/>
                  </a:cubicBezTo>
                  <a:cubicBezTo>
                    <a:pt x="137845" y="4317"/>
                    <a:pt x="138726" y="2584"/>
                    <a:pt x="139851" y="943"/>
                  </a:cubicBezTo>
                  <a:cubicBezTo>
                    <a:pt x="140094" y="639"/>
                    <a:pt x="140428" y="335"/>
                    <a:pt x="140550" y="1"/>
                  </a:cubicBezTo>
                  <a:lnTo>
                    <a:pt x="132769" y="1"/>
                  </a:lnTo>
                  <a:cubicBezTo>
                    <a:pt x="132495" y="122"/>
                    <a:pt x="132313" y="274"/>
                    <a:pt x="132191" y="457"/>
                  </a:cubicBezTo>
                  <a:cubicBezTo>
                    <a:pt x="131705" y="1247"/>
                    <a:pt x="131036" y="1976"/>
                    <a:pt x="130519" y="2767"/>
                  </a:cubicBezTo>
                  <a:cubicBezTo>
                    <a:pt x="128696" y="5502"/>
                    <a:pt x="126750" y="8207"/>
                    <a:pt x="124744" y="10852"/>
                  </a:cubicBezTo>
                  <a:cubicBezTo>
                    <a:pt x="121765" y="14773"/>
                    <a:pt x="118422" y="18451"/>
                    <a:pt x="114440" y="21855"/>
                  </a:cubicBezTo>
                  <a:cubicBezTo>
                    <a:pt x="109911" y="25594"/>
                    <a:pt x="106415" y="29910"/>
                    <a:pt x="103194" y="34317"/>
                  </a:cubicBezTo>
                  <a:cubicBezTo>
                    <a:pt x="100458" y="37995"/>
                    <a:pt x="98786" y="41977"/>
                    <a:pt x="97084" y="45959"/>
                  </a:cubicBezTo>
                  <a:cubicBezTo>
                    <a:pt x="95473" y="49667"/>
                    <a:pt x="93771" y="53254"/>
                    <a:pt x="91522" y="56719"/>
                  </a:cubicBezTo>
                  <a:cubicBezTo>
                    <a:pt x="89090" y="60518"/>
                    <a:pt x="86142" y="64044"/>
                    <a:pt x="82251" y="67175"/>
                  </a:cubicBezTo>
                  <a:cubicBezTo>
                    <a:pt x="80336" y="68755"/>
                    <a:pt x="78147" y="70123"/>
                    <a:pt x="75655" y="71248"/>
                  </a:cubicBezTo>
                  <a:cubicBezTo>
                    <a:pt x="75077" y="71491"/>
                    <a:pt x="74470" y="71704"/>
                    <a:pt x="73801" y="71734"/>
                  </a:cubicBezTo>
                  <a:cubicBezTo>
                    <a:pt x="73715" y="71739"/>
                    <a:pt x="73632" y="71741"/>
                    <a:pt x="73553" y="71741"/>
                  </a:cubicBezTo>
                  <a:cubicBezTo>
                    <a:pt x="72600" y="71741"/>
                    <a:pt x="72153" y="71400"/>
                    <a:pt x="72068" y="70670"/>
                  </a:cubicBezTo>
                  <a:cubicBezTo>
                    <a:pt x="72008" y="69880"/>
                    <a:pt x="72190" y="69151"/>
                    <a:pt x="72433" y="68391"/>
                  </a:cubicBezTo>
                  <a:cubicBezTo>
                    <a:pt x="73132" y="65959"/>
                    <a:pt x="74135" y="63558"/>
                    <a:pt x="74895" y="61157"/>
                  </a:cubicBezTo>
                  <a:cubicBezTo>
                    <a:pt x="76445" y="56141"/>
                    <a:pt x="77084" y="51096"/>
                    <a:pt x="76597" y="45928"/>
                  </a:cubicBezTo>
                  <a:cubicBezTo>
                    <a:pt x="76293" y="42828"/>
                    <a:pt x="75564" y="39728"/>
                    <a:pt x="74470" y="36749"/>
                  </a:cubicBezTo>
                  <a:cubicBezTo>
                    <a:pt x="72707" y="32068"/>
                    <a:pt x="69941" y="27721"/>
                    <a:pt x="65989" y="23800"/>
                  </a:cubicBezTo>
                  <a:cubicBezTo>
                    <a:pt x="63041" y="20852"/>
                    <a:pt x="59454" y="18299"/>
                    <a:pt x="55655" y="15928"/>
                  </a:cubicBezTo>
                  <a:cubicBezTo>
                    <a:pt x="49667" y="12098"/>
                    <a:pt x="43040" y="8937"/>
                    <a:pt x="35989" y="6262"/>
                  </a:cubicBezTo>
                  <a:cubicBezTo>
                    <a:pt x="32037" y="4742"/>
                    <a:pt x="27964" y="3466"/>
                    <a:pt x="23739" y="2402"/>
                  </a:cubicBezTo>
                  <a:cubicBezTo>
                    <a:pt x="20061" y="1429"/>
                    <a:pt x="16414" y="487"/>
                    <a:pt x="12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21175" y="1289850"/>
              <a:ext cx="5959850" cy="1949050"/>
            </a:xfrm>
            <a:custGeom>
              <a:avLst/>
              <a:gdLst/>
              <a:ahLst/>
              <a:cxnLst/>
              <a:rect l="l" t="t" r="r" b="b"/>
              <a:pathLst>
                <a:path w="238394" h="77962" extrusionOk="0">
                  <a:moveTo>
                    <a:pt x="238350" y="74792"/>
                  </a:moveTo>
                  <a:cubicBezTo>
                    <a:pt x="238343" y="74792"/>
                    <a:pt x="238345" y="74796"/>
                    <a:pt x="238351" y="74804"/>
                  </a:cubicBezTo>
                  <a:lnTo>
                    <a:pt x="238394" y="74804"/>
                  </a:lnTo>
                  <a:cubicBezTo>
                    <a:pt x="238370" y="74795"/>
                    <a:pt x="238356" y="74792"/>
                    <a:pt x="238350" y="74792"/>
                  </a:cubicBezTo>
                  <a:close/>
                  <a:moveTo>
                    <a:pt x="145505" y="0"/>
                  </a:moveTo>
                  <a:cubicBezTo>
                    <a:pt x="142739" y="0"/>
                    <a:pt x="140064" y="182"/>
                    <a:pt x="137571" y="1033"/>
                  </a:cubicBezTo>
                  <a:cubicBezTo>
                    <a:pt x="133985" y="2219"/>
                    <a:pt x="130459" y="3496"/>
                    <a:pt x="126933" y="4742"/>
                  </a:cubicBezTo>
                  <a:cubicBezTo>
                    <a:pt x="121067" y="6809"/>
                    <a:pt x="115990" y="9666"/>
                    <a:pt x="111401" y="12949"/>
                  </a:cubicBezTo>
                  <a:cubicBezTo>
                    <a:pt x="108513" y="15015"/>
                    <a:pt x="106021" y="17356"/>
                    <a:pt x="103650" y="19757"/>
                  </a:cubicBezTo>
                  <a:cubicBezTo>
                    <a:pt x="99698" y="23709"/>
                    <a:pt x="95960" y="27782"/>
                    <a:pt x="91887" y="31642"/>
                  </a:cubicBezTo>
                  <a:cubicBezTo>
                    <a:pt x="87175" y="36140"/>
                    <a:pt x="82008" y="40305"/>
                    <a:pt x="76081" y="43952"/>
                  </a:cubicBezTo>
                  <a:cubicBezTo>
                    <a:pt x="69667" y="47873"/>
                    <a:pt x="62676" y="51065"/>
                    <a:pt x="55047" y="53587"/>
                  </a:cubicBezTo>
                  <a:cubicBezTo>
                    <a:pt x="48816" y="55594"/>
                    <a:pt x="42342" y="57144"/>
                    <a:pt x="35715" y="58208"/>
                  </a:cubicBezTo>
                  <a:cubicBezTo>
                    <a:pt x="30427" y="59059"/>
                    <a:pt x="25077" y="59575"/>
                    <a:pt x="19667" y="59849"/>
                  </a:cubicBezTo>
                  <a:cubicBezTo>
                    <a:pt x="18299" y="59910"/>
                    <a:pt x="16961" y="59910"/>
                    <a:pt x="15593" y="60001"/>
                  </a:cubicBezTo>
                  <a:cubicBezTo>
                    <a:pt x="14313" y="60085"/>
                    <a:pt x="13038" y="60122"/>
                    <a:pt x="11765" y="60122"/>
                  </a:cubicBezTo>
                  <a:cubicBezTo>
                    <a:pt x="9835" y="60122"/>
                    <a:pt x="7912" y="60038"/>
                    <a:pt x="5988" y="59910"/>
                  </a:cubicBezTo>
                  <a:cubicBezTo>
                    <a:pt x="4408" y="59819"/>
                    <a:pt x="2797" y="59606"/>
                    <a:pt x="1156" y="59606"/>
                  </a:cubicBezTo>
                  <a:cubicBezTo>
                    <a:pt x="760" y="59606"/>
                    <a:pt x="396" y="59727"/>
                    <a:pt x="213" y="60001"/>
                  </a:cubicBezTo>
                  <a:cubicBezTo>
                    <a:pt x="0" y="60305"/>
                    <a:pt x="335" y="60518"/>
                    <a:pt x="548" y="60700"/>
                  </a:cubicBezTo>
                  <a:cubicBezTo>
                    <a:pt x="1308" y="61369"/>
                    <a:pt x="2311" y="61825"/>
                    <a:pt x="3283" y="62220"/>
                  </a:cubicBezTo>
                  <a:cubicBezTo>
                    <a:pt x="7934" y="64226"/>
                    <a:pt x="12919" y="65594"/>
                    <a:pt x="18025" y="66658"/>
                  </a:cubicBezTo>
                  <a:cubicBezTo>
                    <a:pt x="27265" y="68512"/>
                    <a:pt x="36718" y="69272"/>
                    <a:pt x="46293" y="69454"/>
                  </a:cubicBezTo>
                  <a:cubicBezTo>
                    <a:pt x="46877" y="69463"/>
                    <a:pt x="47461" y="69468"/>
                    <a:pt x="48046" y="69468"/>
                  </a:cubicBezTo>
                  <a:cubicBezTo>
                    <a:pt x="51238" y="69468"/>
                    <a:pt x="54445" y="69339"/>
                    <a:pt x="57631" y="69211"/>
                  </a:cubicBezTo>
                  <a:cubicBezTo>
                    <a:pt x="61491" y="69059"/>
                    <a:pt x="65351" y="68724"/>
                    <a:pt x="69181" y="68269"/>
                  </a:cubicBezTo>
                  <a:cubicBezTo>
                    <a:pt x="75747" y="67478"/>
                    <a:pt x="82099" y="66110"/>
                    <a:pt x="87905" y="63679"/>
                  </a:cubicBezTo>
                  <a:cubicBezTo>
                    <a:pt x="92191" y="61885"/>
                    <a:pt x="95838" y="59606"/>
                    <a:pt x="98331" y="56414"/>
                  </a:cubicBezTo>
                  <a:cubicBezTo>
                    <a:pt x="99030" y="55502"/>
                    <a:pt x="99698" y="54560"/>
                    <a:pt x="100458" y="53648"/>
                  </a:cubicBezTo>
                  <a:cubicBezTo>
                    <a:pt x="102221" y="51581"/>
                    <a:pt x="104501" y="49849"/>
                    <a:pt x="106872" y="48177"/>
                  </a:cubicBezTo>
                  <a:cubicBezTo>
                    <a:pt x="110367" y="45715"/>
                    <a:pt x="114167" y="43587"/>
                    <a:pt x="118544" y="42068"/>
                  </a:cubicBezTo>
                  <a:cubicBezTo>
                    <a:pt x="121918" y="40882"/>
                    <a:pt x="125444" y="40153"/>
                    <a:pt x="129121" y="40001"/>
                  </a:cubicBezTo>
                  <a:cubicBezTo>
                    <a:pt x="129899" y="39971"/>
                    <a:pt x="130674" y="39957"/>
                    <a:pt x="131446" y="39957"/>
                  </a:cubicBezTo>
                  <a:cubicBezTo>
                    <a:pt x="134661" y="39957"/>
                    <a:pt x="137833" y="40210"/>
                    <a:pt x="140945" y="40700"/>
                  </a:cubicBezTo>
                  <a:cubicBezTo>
                    <a:pt x="149183" y="41976"/>
                    <a:pt x="157450" y="43131"/>
                    <a:pt x="165839" y="43678"/>
                  </a:cubicBezTo>
                  <a:cubicBezTo>
                    <a:pt x="167096" y="43776"/>
                    <a:pt x="168352" y="43816"/>
                    <a:pt x="169608" y="43816"/>
                  </a:cubicBezTo>
                  <a:cubicBezTo>
                    <a:pt x="171087" y="43816"/>
                    <a:pt x="172567" y="43761"/>
                    <a:pt x="174046" y="43678"/>
                  </a:cubicBezTo>
                  <a:cubicBezTo>
                    <a:pt x="174362" y="43664"/>
                    <a:pt x="174676" y="43657"/>
                    <a:pt x="174989" y="43657"/>
                  </a:cubicBezTo>
                  <a:cubicBezTo>
                    <a:pt x="176001" y="43657"/>
                    <a:pt x="176999" y="43736"/>
                    <a:pt x="177998" y="43922"/>
                  </a:cubicBezTo>
                  <a:cubicBezTo>
                    <a:pt x="179214" y="44104"/>
                    <a:pt x="180004" y="44682"/>
                    <a:pt x="180460" y="45472"/>
                  </a:cubicBezTo>
                  <a:cubicBezTo>
                    <a:pt x="180703" y="45897"/>
                    <a:pt x="180855" y="46353"/>
                    <a:pt x="180946" y="46809"/>
                  </a:cubicBezTo>
                  <a:cubicBezTo>
                    <a:pt x="181311" y="48177"/>
                    <a:pt x="181341" y="49545"/>
                    <a:pt x="181463" y="50913"/>
                  </a:cubicBezTo>
                  <a:cubicBezTo>
                    <a:pt x="181645" y="53405"/>
                    <a:pt x="181858" y="55958"/>
                    <a:pt x="182375" y="58481"/>
                  </a:cubicBezTo>
                  <a:cubicBezTo>
                    <a:pt x="183226" y="62949"/>
                    <a:pt x="184837" y="67296"/>
                    <a:pt x="187633" y="71308"/>
                  </a:cubicBezTo>
                  <a:cubicBezTo>
                    <a:pt x="189001" y="73314"/>
                    <a:pt x="190794" y="75138"/>
                    <a:pt x="193500" y="76354"/>
                  </a:cubicBezTo>
                  <a:cubicBezTo>
                    <a:pt x="195752" y="77453"/>
                    <a:pt x="198194" y="77961"/>
                    <a:pt x="200825" y="77961"/>
                  </a:cubicBezTo>
                  <a:cubicBezTo>
                    <a:pt x="201176" y="77961"/>
                    <a:pt x="201531" y="77952"/>
                    <a:pt x="201889" y="77934"/>
                  </a:cubicBezTo>
                  <a:cubicBezTo>
                    <a:pt x="204016" y="77813"/>
                    <a:pt x="206114" y="77509"/>
                    <a:pt x="208211" y="77205"/>
                  </a:cubicBezTo>
                  <a:cubicBezTo>
                    <a:pt x="211099" y="76779"/>
                    <a:pt x="214017" y="76323"/>
                    <a:pt x="216965" y="76263"/>
                  </a:cubicBezTo>
                  <a:cubicBezTo>
                    <a:pt x="219184" y="76080"/>
                    <a:pt x="221433" y="75898"/>
                    <a:pt x="223622" y="75837"/>
                  </a:cubicBezTo>
                  <a:cubicBezTo>
                    <a:pt x="225133" y="75805"/>
                    <a:pt x="226626" y="75772"/>
                    <a:pt x="228116" y="75772"/>
                  </a:cubicBezTo>
                  <a:cubicBezTo>
                    <a:pt x="229414" y="75772"/>
                    <a:pt x="230709" y="75797"/>
                    <a:pt x="232011" y="75867"/>
                  </a:cubicBezTo>
                  <a:cubicBezTo>
                    <a:pt x="234078" y="75989"/>
                    <a:pt x="236054" y="76323"/>
                    <a:pt x="238090" y="76475"/>
                  </a:cubicBezTo>
                  <a:cubicBezTo>
                    <a:pt x="238212" y="76445"/>
                    <a:pt x="238333" y="76415"/>
                    <a:pt x="238394" y="76384"/>
                  </a:cubicBezTo>
                  <a:lnTo>
                    <a:pt x="238394" y="74864"/>
                  </a:lnTo>
                  <a:cubicBezTo>
                    <a:pt x="238380" y="74837"/>
                    <a:pt x="238361" y="74816"/>
                    <a:pt x="238351" y="74804"/>
                  </a:cubicBezTo>
                  <a:lnTo>
                    <a:pt x="238303" y="74804"/>
                  </a:lnTo>
                  <a:cubicBezTo>
                    <a:pt x="238060" y="74804"/>
                    <a:pt x="237908" y="74712"/>
                    <a:pt x="237756" y="74652"/>
                  </a:cubicBezTo>
                  <a:cubicBezTo>
                    <a:pt x="234534" y="74013"/>
                    <a:pt x="231221" y="73649"/>
                    <a:pt x="227907" y="73588"/>
                  </a:cubicBezTo>
                  <a:cubicBezTo>
                    <a:pt x="226282" y="73575"/>
                    <a:pt x="224656" y="73563"/>
                    <a:pt x="223031" y="73563"/>
                  </a:cubicBezTo>
                  <a:cubicBezTo>
                    <a:pt x="220674" y="73563"/>
                    <a:pt x="218318" y="73589"/>
                    <a:pt x="215962" y="73679"/>
                  </a:cubicBezTo>
                  <a:cubicBezTo>
                    <a:pt x="212041" y="73801"/>
                    <a:pt x="208150" y="74196"/>
                    <a:pt x="204320" y="74621"/>
                  </a:cubicBezTo>
                  <a:cubicBezTo>
                    <a:pt x="203058" y="74745"/>
                    <a:pt x="201767" y="74855"/>
                    <a:pt x="200486" y="74855"/>
                  </a:cubicBezTo>
                  <a:cubicBezTo>
                    <a:pt x="199886" y="74855"/>
                    <a:pt x="199289" y="74831"/>
                    <a:pt x="198697" y="74773"/>
                  </a:cubicBezTo>
                  <a:cubicBezTo>
                    <a:pt x="194898" y="74439"/>
                    <a:pt x="192010" y="72980"/>
                    <a:pt x="189852" y="70731"/>
                  </a:cubicBezTo>
                  <a:cubicBezTo>
                    <a:pt x="187724" y="68542"/>
                    <a:pt x="186539" y="66019"/>
                    <a:pt x="185566" y="63436"/>
                  </a:cubicBezTo>
                  <a:cubicBezTo>
                    <a:pt x="183743" y="58572"/>
                    <a:pt x="183530" y="53557"/>
                    <a:pt x="183469" y="48542"/>
                  </a:cubicBezTo>
                  <a:cubicBezTo>
                    <a:pt x="183439" y="47144"/>
                    <a:pt x="183469" y="45745"/>
                    <a:pt x="183195" y="44378"/>
                  </a:cubicBezTo>
                  <a:cubicBezTo>
                    <a:pt x="182831" y="42280"/>
                    <a:pt x="181372" y="41338"/>
                    <a:pt x="178484" y="41216"/>
                  </a:cubicBezTo>
                  <a:lnTo>
                    <a:pt x="177694" y="41216"/>
                  </a:lnTo>
                  <a:cubicBezTo>
                    <a:pt x="175779" y="41308"/>
                    <a:pt x="173894" y="41399"/>
                    <a:pt x="171979" y="41520"/>
                  </a:cubicBezTo>
                  <a:cubicBezTo>
                    <a:pt x="170648" y="41601"/>
                    <a:pt x="169307" y="41639"/>
                    <a:pt x="167963" y="41639"/>
                  </a:cubicBezTo>
                  <a:cubicBezTo>
                    <a:pt x="166761" y="41639"/>
                    <a:pt x="165556" y="41608"/>
                    <a:pt x="164350" y="41551"/>
                  </a:cubicBezTo>
                  <a:cubicBezTo>
                    <a:pt x="160855" y="41460"/>
                    <a:pt x="157450" y="40882"/>
                    <a:pt x="153985" y="40548"/>
                  </a:cubicBezTo>
                  <a:cubicBezTo>
                    <a:pt x="149152" y="40092"/>
                    <a:pt x="144410" y="39302"/>
                    <a:pt x="139669" y="38572"/>
                  </a:cubicBezTo>
                  <a:cubicBezTo>
                    <a:pt x="136769" y="38142"/>
                    <a:pt x="133835" y="37914"/>
                    <a:pt x="130905" y="37914"/>
                  </a:cubicBezTo>
                  <a:cubicBezTo>
                    <a:pt x="129904" y="37914"/>
                    <a:pt x="128904" y="37940"/>
                    <a:pt x="127906" y="37995"/>
                  </a:cubicBezTo>
                  <a:cubicBezTo>
                    <a:pt x="122130" y="38390"/>
                    <a:pt x="116933" y="39970"/>
                    <a:pt x="112221" y="42402"/>
                  </a:cubicBezTo>
                  <a:cubicBezTo>
                    <a:pt x="105382" y="45897"/>
                    <a:pt x="99455" y="50122"/>
                    <a:pt x="94440" y="55016"/>
                  </a:cubicBezTo>
                  <a:cubicBezTo>
                    <a:pt x="93103" y="56293"/>
                    <a:pt x="91796" y="57600"/>
                    <a:pt x="90185" y="58694"/>
                  </a:cubicBezTo>
                  <a:cubicBezTo>
                    <a:pt x="86112" y="61460"/>
                    <a:pt x="81309" y="63223"/>
                    <a:pt x="76051" y="64439"/>
                  </a:cubicBezTo>
                  <a:cubicBezTo>
                    <a:pt x="68300" y="66171"/>
                    <a:pt x="60245" y="66688"/>
                    <a:pt x="52190" y="66870"/>
                  </a:cubicBezTo>
                  <a:cubicBezTo>
                    <a:pt x="51738" y="66880"/>
                    <a:pt x="51287" y="66884"/>
                    <a:pt x="50836" y="66884"/>
                  </a:cubicBezTo>
                  <a:cubicBezTo>
                    <a:pt x="48377" y="66884"/>
                    <a:pt x="45932" y="66756"/>
                    <a:pt x="43466" y="66627"/>
                  </a:cubicBezTo>
                  <a:cubicBezTo>
                    <a:pt x="40366" y="66445"/>
                    <a:pt x="37326" y="66171"/>
                    <a:pt x="34378" y="65624"/>
                  </a:cubicBezTo>
                  <a:cubicBezTo>
                    <a:pt x="33010" y="65351"/>
                    <a:pt x="31673" y="65047"/>
                    <a:pt x="30487" y="64499"/>
                  </a:cubicBezTo>
                  <a:cubicBezTo>
                    <a:pt x="29515" y="64074"/>
                    <a:pt x="29424" y="63496"/>
                    <a:pt x="30305" y="62919"/>
                  </a:cubicBezTo>
                  <a:cubicBezTo>
                    <a:pt x="30791" y="62585"/>
                    <a:pt x="31460" y="62402"/>
                    <a:pt x="32007" y="62098"/>
                  </a:cubicBezTo>
                  <a:cubicBezTo>
                    <a:pt x="32159" y="62007"/>
                    <a:pt x="32281" y="61916"/>
                    <a:pt x="32433" y="61855"/>
                  </a:cubicBezTo>
                  <a:cubicBezTo>
                    <a:pt x="32524" y="61825"/>
                    <a:pt x="32585" y="61825"/>
                    <a:pt x="32676" y="61794"/>
                  </a:cubicBezTo>
                  <a:cubicBezTo>
                    <a:pt x="32858" y="61733"/>
                    <a:pt x="33071" y="61703"/>
                    <a:pt x="33284" y="61673"/>
                  </a:cubicBezTo>
                  <a:cubicBezTo>
                    <a:pt x="36962" y="60578"/>
                    <a:pt x="40761" y="59636"/>
                    <a:pt x="44469" y="58633"/>
                  </a:cubicBezTo>
                  <a:cubicBezTo>
                    <a:pt x="53527" y="56110"/>
                    <a:pt x="62160" y="53040"/>
                    <a:pt x="70093" y="48967"/>
                  </a:cubicBezTo>
                  <a:cubicBezTo>
                    <a:pt x="77114" y="45411"/>
                    <a:pt x="83224" y="41125"/>
                    <a:pt x="88817" y="36384"/>
                  </a:cubicBezTo>
                  <a:cubicBezTo>
                    <a:pt x="93802" y="32219"/>
                    <a:pt x="98057" y="27660"/>
                    <a:pt x="102464" y="23192"/>
                  </a:cubicBezTo>
                  <a:cubicBezTo>
                    <a:pt x="105960" y="19605"/>
                    <a:pt x="109607" y="16140"/>
                    <a:pt x="114136" y="13222"/>
                  </a:cubicBezTo>
                  <a:cubicBezTo>
                    <a:pt x="117541" y="11034"/>
                    <a:pt x="121279" y="9058"/>
                    <a:pt x="125383" y="7569"/>
                  </a:cubicBezTo>
                  <a:cubicBezTo>
                    <a:pt x="129821" y="5958"/>
                    <a:pt x="134441" y="4711"/>
                    <a:pt x="139000" y="3313"/>
                  </a:cubicBezTo>
                  <a:cubicBezTo>
                    <a:pt x="140793" y="2736"/>
                    <a:pt x="142708" y="2523"/>
                    <a:pt x="144593" y="2432"/>
                  </a:cubicBezTo>
                  <a:cubicBezTo>
                    <a:pt x="145218" y="2406"/>
                    <a:pt x="145841" y="2393"/>
                    <a:pt x="146462" y="2393"/>
                  </a:cubicBezTo>
                  <a:cubicBezTo>
                    <a:pt x="150186" y="2393"/>
                    <a:pt x="153833" y="2840"/>
                    <a:pt x="157481" y="3465"/>
                  </a:cubicBezTo>
                  <a:cubicBezTo>
                    <a:pt x="162830" y="4377"/>
                    <a:pt x="168271" y="4833"/>
                    <a:pt x="173773" y="4863"/>
                  </a:cubicBezTo>
                  <a:cubicBezTo>
                    <a:pt x="176934" y="4863"/>
                    <a:pt x="180034" y="4833"/>
                    <a:pt x="183195" y="4651"/>
                  </a:cubicBezTo>
                  <a:cubicBezTo>
                    <a:pt x="186083" y="4438"/>
                    <a:pt x="188940" y="4255"/>
                    <a:pt x="191828" y="4073"/>
                  </a:cubicBezTo>
                  <a:cubicBezTo>
                    <a:pt x="194411" y="3891"/>
                    <a:pt x="196995" y="3739"/>
                    <a:pt x="199579" y="3617"/>
                  </a:cubicBezTo>
                  <a:cubicBezTo>
                    <a:pt x="202132" y="3496"/>
                    <a:pt x="204716" y="3435"/>
                    <a:pt x="207238" y="3313"/>
                  </a:cubicBezTo>
                  <a:cubicBezTo>
                    <a:pt x="211190" y="3161"/>
                    <a:pt x="215141" y="3040"/>
                    <a:pt x="219093" y="2979"/>
                  </a:cubicBezTo>
                  <a:cubicBezTo>
                    <a:pt x="219705" y="2962"/>
                    <a:pt x="220316" y="2954"/>
                    <a:pt x="220924" y="2954"/>
                  </a:cubicBezTo>
                  <a:cubicBezTo>
                    <a:pt x="223547" y="2954"/>
                    <a:pt x="226138" y="3093"/>
                    <a:pt x="228728" y="3192"/>
                  </a:cubicBezTo>
                  <a:cubicBezTo>
                    <a:pt x="231221" y="3313"/>
                    <a:pt x="233683" y="3465"/>
                    <a:pt x="236206" y="3678"/>
                  </a:cubicBezTo>
                  <a:cubicBezTo>
                    <a:pt x="236675" y="3745"/>
                    <a:pt x="237144" y="3845"/>
                    <a:pt x="237637" y="3845"/>
                  </a:cubicBezTo>
                  <a:cubicBezTo>
                    <a:pt x="237815" y="3845"/>
                    <a:pt x="237996" y="3832"/>
                    <a:pt x="238181" y="3799"/>
                  </a:cubicBezTo>
                  <a:lnTo>
                    <a:pt x="238394" y="3678"/>
                  </a:lnTo>
                  <a:lnTo>
                    <a:pt x="238394" y="2432"/>
                  </a:lnTo>
                  <a:cubicBezTo>
                    <a:pt x="238060" y="2158"/>
                    <a:pt x="237573" y="2280"/>
                    <a:pt x="237178" y="2158"/>
                  </a:cubicBezTo>
                  <a:cubicBezTo>
                    <a:pt x="236844" y="2097"/>
                    <a:pt x="236540" y="2067"/>
                    <a:pt x="236236" y="2006"/>
                  </a:cubicBezTo>
                  <a:cubicBezTo>
                    <a:pt x="233075" y="1702"/>
                    <a:pt x="229883" y="1520"/>
                    <a:pt x="226752" y="1489"/>
                  </a:cubicBezTo>
                  <a:cubicBezTo>
                    <a:pt x="224727" y="1443"/>
                    <a:pt x="222697" y="1418"/>
                    <a:pt x="220668" y="1418"/>
                  </a:cubicBezTo>
                  <a:cubicBezTo>
                    <a:pt x="217429" y="1418"/>
                    <a:pt x="214191" y="1480"/>
                    <a:pt x="210977" y="1611"/>
                  </a:cubicBezTo>
                  <a:cubicBezTo>
                    <a:pt x="209670" y="1641"/>
                    <a:pt x="208393" y="1641"/>
                    <a:pt x="207086" y="1702"/>
                  </a:cubicBezTo>
                  <a:cubicBezTo>
                    <a:pt x="203287" y="1945"/>
                    <a:pt x="199487" y="2037"/>
                    <a:pt x="195688" y="2310"/>
                  </a:cubicBezTo>
                  <a:cubicBezTo>
                    <a:pt x="193013" y="2462"/>
                    <a:pt x="190278" y="2675"/>
                    <a:pt x="187542" y="2888"/>
                  </a:cubicBezTo>
                  <a:cubicBezTo>
                    <a:pt x="183803" y="3222"/>
                    <a:pt x="180095" y="3344"/>
                    <a:pt x="176326" y="3465"/>
                  </a:cubicBezTo>
                  <a:cubicBezTo>
                    <a:pt x="176158" y="3468"/>
                    <a:pt x="175990" y="3469"/>
                    <a:pt x="175821" y="3469"/>
                  </a:cubicBezTo>
                  <a:cubicBezTo>
                    <a:pt x="174074" y="3469"/>
                    <a:pt x="172325" y="3333"/>
                    <a:pt x="170551" y="3222"/>
                  </a:cubicBezTo>
                  <a:cubicBezTo>
                    <a:pt x="165900" y="2979"/>
                    <a:pt x="161310" y="2401"/>
                    <a:pt x="156812" y="1489"/>
                  </a:cubicBezTo>
                  <a:cubicBezTo>
                    <a:pt x="153104" y="760"/>
                    <a:pt x="149426" y="30"/>
                    <a:pt x="145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264175" y="1104725"/>
              <a:ext cx="7016850" cy="2431625"/>
            </a:xfrm>
            <a:custGeom>
              <a:avLst/>
              <a:gdLst/>
              <a:ahLst/>
              <a:cxnLst/>
              <a:rect l="l" t="t" r="r" b="b"/>
              <a:pathLst>
                <a:path w="280674" h="97265" extrusionOk="0">
                  <a:moveTo>
                    <a:pt x="181901" y="0"/>
                  </a:moveTo>
                  <a:cubicBezTo>
                    <a:pt x="180532" y="0"/>
                    <a:pt x="179220" y="280"/>
                    <a:pt x="177997" y="931"/>
                  </a:cubicBezTo>
                  <a:cubicBezTo>
                    <a:pt x="177541" y="1204"/>
                    <a:pt x="177085" y="1448"/>
                    <a:pt x="176629" y="1691"/>
                  </a:cubicBezTo>
                  <a:cubicBezTo>
                    <a:pt x="174228" y="3119"/>
                    <a:pt x="171918" y="4578"/>
                    <a:pt x="169365" y="5855"/>
                  </a:cubicBezTo>
                  <a:cubicBezTo>
                    <a:pt x="165140" y="7922"/>
                    <a:pt x="161067" y="10171"/>
                    <a:pt x="157328" y="12755"/>
                  </a:cubicBezTo>
                  <a:cubicBezTo>
                    <a:pt x="153863" y="15126"/>
                    <a:pt x="150641" y="17588"/>
                    <a:pt x="147784" y="20354"/>
                  </a:cubicBezTo>
                  <a:cubicBezTo>
                    <a:pt x="143650" y="24396"/>
                    <a:pt x="140003" y="28682"/>
                    <a:pt x="136082" y="32877"/>
                  </a:cubicBezTo>
                  <a:cubicBezTo>
                    <a:pt x="131188" y="38074"/>
                    <a:pt x="125929" y="43029"/>
                    <a:pt x="119516" y="47345"/>
                  </a:cubicBezTo>
                  <a:cubicBezTo>
                    <a:pt x="116750" y="49199"/>
                    <a:pt x="113862" y="50901"/>
                    <a:pt x="110762" y="52482"/>
                  </a:cubicBezTo>
                  <a:cubicBezTo>
                    <a:pt x="105230" y="55248"/>
                    <a:pt x="99303" y="57406"/>
                    <a:pt x="92981" y="59108"/>
                  </a:cubicBezTo>
                  <a:cubicBezTo>
                    <a:pt x="85838" y="61023"/>
                    <a:pt x="78512" y="62208"/>
                    <a:pt x="70913" y="62451"/>
                  </a:cubicBezTo>
                  <a:cubicBezTo>
                    <a:pt x="69777" y="62498"/>
                    <a:pt x="68640" y="62521"/>
                    <a:pt x="67503" y="62521"/>
                  </a:cubicBezTo>
                  <a:cubicBezTo>
                    <a:pt x="63406" y="62521"/>
                    <a:pt x="59311" y="62219"/>
                    <a:pt x="55290" y="61600"/>
                  </a:cubicBezTo>
                  <a:cubicBezTo>
                    <a:pt x="49271" y="60688"/>
                    <a:pt x="43496" y="59230"/>
                    <a:pt x="38238" y="56798"/>
                  </a:cubicBezTo>
                  <a:cubicBezTo>
                    <a:pt x="36657" y="56068"/>
                    <a:pt x="35077" y="55308"/>
                    <a:pt x="33982" y="54153"/>
                  </a:cubicBezTo>
                  <a:cubicBezTo>
                    <a:pt x="32797" y="52907"/>
                    <a:pt x="33071" y="52087"/>
                    <a:pt x="34894" y="51357"/>
                  </a:cubicBezTo>
                  <a:cubicBezTo>
                    <a:pt x="35046" y="51296"/>
                    <a:pt x="35229" y="51235"/>
                    <a:pt x="35441" y="51175"/>
                  </a:cubicBezTo>
                  <a:cubicBezTo>
                    <a:pt x="37569" y="50384"/>
                    <a:pt x="39849" y="49776"/>
                    <a:pt x="41916" y="48925"/>
                  </a:cubicBezTo>
                  <a:cubicBezTo>
                    <a:pt x="45472" y="47527"/>
                    <a:pt x="48299" y="45582"/>
                    <a:pt x="50123" y="42937"/>
                  </a:cubicBezTo>
                  <a:cubicBezTo>
                    <a:pt x="51612" y="40749"/>
                    <a:pt x="52220" y="38409"/>
                    <a:pt x="52828" y="36038"/>
                  </a:cubicBezTo>
                  <a:cubicBezTo>
                    <a:pt x="53375" y="33880"/>
                    <a:pt x="54044" y="31722"/>
                    <a:pt x="55685" y="29807"/>
                  </a:cubicBezTo>
                  <a:cubicBezTo>
                    <a:pt x="57053" y="28256"/>
                    <a:pt x="58785" y="26919"/>
                    <a:pt x="60822" y="25825"/>
                  </a:cubicBezTo>
                  <a:cubicBezTo>
                    <a:pt x="61126" y="25642"/>
                    <a:pt x="61369" y="25460"/>
                    <a:pt x="61734" y="25247"/>
                  </a:cubicBezTo>
                  <a:cubicBezTo>
                    <a:pt x="63041" y="24548"/>
                    <a:pt x="64500" y="23879"/>
                    <a:pt x="65837" y="23180"/>
                  </a:cubicBezTo>
                  <a:cubicBezTo>
                    <a:pt x="67114" y="22481"/>
                    <a:pt x="68512" y="21873"/>
                    <a:pt x="69515" y="20901"/>
                  </a:cubicBezTo>
                  <a:cubicBezTo>
                    <a:pt x="70548" y="19867"/>
                    <a:pt x="70245" y="19016"/>
                    <a:pt x="68634" y="18530"/>
                  </a:cubicBezTo>
                  <a:cubicBezTo>
                    <a:pt x="67843" y="18317"/>
                    <a:pt x="66992" y="18226"/>
                    <a:pt x="66202" y="18104"/>
                  </a:cubicBezTo>
                  <a:cubicBezTo>
                    <a:pt x="65594" y="18074"/>
                    <a:pt x="64986" y="17952"/>
                    <a:pt x="64378" y="17952"/>
                  </a:cubicBezTo>
                  <a:cubicBezTo>
                    <a:pt x="63731" y="17943"/>
                    <a:pt x="63085" y="17938"/>
                    <a:pt x="62438" y="17938"/>
                  </a:cubicBezTo>
                  <a:cubicBezTo>
                    <a:pt x="58950" y="17938"/>
                    <a:pt x="55459" y="18084"/>
                    <a:pt x="51946" y="18469"/>
                  </a:cubicBezTo>
                  <a:cubicBezTo>
                    <a:pt x="46110" y="19107"/>
                    <a:pt x="40426" y="20141"/>
                    <a:pt x="35198" y="22177"/>
                  </a:cubicBezTo>
                  <a:cubicBezTo>
                    <a:pt x="32159" y="23393"/>
                    <a:pt x="29575" y="25004"/>
                    <a:pt x="27478" y="27010"/>
                  </a:cubicBezTo>
                  <a:cubicBezTo>
                    <a:pt x="25745" y="28712"/>
                    <a:pt x="24681" y="30658"/>
                    <a:pt x="23344" y="32512"/>
                  </a:cubicBezTo>
                  <a:cubicBezTo>
                    <a:pt x="22918" y="33089"/>
                    <a:pt x="22462" y="33606"/>
                    <a:pt x="21946" y="34123"/>
                  </a:cubicBezTo>
                  <a:cubicBezTo>
                    <a:pt x="20578" y="35369"/>
                    <a:pt x="18845" y="35977"/>
                    <a:pt x="16627" y="36007"/>
                  </a:cubicBezTo>
                  <a:cubicBezTo>
                    <a:pt x="16562" y="36008"/>
                    <a:pt x="16497" y="36008"/>
                    <a:pt x="16432" y="36008"/>
                  </a:cubicBezTo>
                  <a:cubicBezTo>
                    <a:pt x="13681" y="36008"/>
                    <a:pt x="11157" y="35384"/>
                    <a:pt x="8632" y="34731"/>
                  </a:cubicBezTo>
                  <a:cubicBezTo>
                    <a:pt x="7265" y="34336"/>
                    <a:pt x="5866" y="33971"/>
                    <a:pt x="4407" y="33758"/>
                  </a:cubicBezTo>
                  <a:cubicBezTo>
                    <a:pt x="4126" y="33724"/>
                    <a:pt x="3855" y="33708"/>
                    <a:pt x="3595" y="33708"/>
                  </a:cubicBezTo>
                  <a:cubicBezTo>
                    <a:pt x="1978" y="33708"/>
                    <a:pt x="810" y="34359"/>
                    <a:pt x="365" y="35643"/>
                  </a:cubicBezTo>
                  <a:cubicBezTo>
                    <a:pt x="0" y="36585"/>
                    <a:pt x="91" y="37527"/>
                    <a:pt x="274" y="38469"/>
                  </a:cubicBezTo>
                  <a:cubicBezTo>
                    <a:pt x="973" y="41630"/>
                    <a:pt x="2796" y="44457"/>
                    <a:pt x="4955" y="47193"/>
                  </a:cubicBezTo>
                  <a:cubicBezTo>
                    <a:pt x="8116" y="51144"/>
                    <a:pt x="12098" y="54609"/>
                    <a:pt x="16383" y="57892"/>
                  </a:cubicBezTo>
                  <a:cubicBezTo>
                    <a:pt x="19757" y="60476"/>
                    <a:pt x="23192" y="62999"/>
                    <a:pt x="26839" y="65339"/>
                  </a:cubicBezTo>
                  <a:cubicBezTo>
                    <a:pt x="32493" y="69017"/>
                    <a:pt x="38846" y="71965"/>
                    <a:pt x="45746" y="74184"/>
                  </a:cubicBezTo>
                  <a:cubicBezTo>
                    <a:pt x="53709" y="76829"/>
                    <a:pt x="62038" y="78409"/>
                    <a:pt x="70579" y="79503"/>
                  </a:cubicBezTo>
                  <a:cubicBezTo>
                    <a:pt x="79272" y="80628"/>
                    <a:pt x="88056" y="81145"/>
                    <a:pt x="96871" y="81388"/>
                  </a:cubicBezTo>
                  <a:cubicBezTo>
                    <a:pt x="98646" y="81433"/>
                    <a:pt x="100424" y="81460"/>
                    <a:pt x="102203" y="81460"/>
                  </a:cubicBezTo>
                  <a:cubicBezTo>
                    <a:pt x="106364" y="81460"/>
                    <a:pt x="110531" y="81315"/>
                    <a:pt x="114683" y="80932"/>
                  </a:cubicBezTo>
                  <a:cubicBezTo>
                    <a:pt x="122890" y="80111"/>
                    <a:pt x="130762" y="78591"/>
                    <a:pt x="137997" y="75674"/>
                  </a:cubicBezTo>
                  <a:cubicBezTo>
                    <a:pt x="143316" y="73546"/>
                    <a:pt x="147784" y="70689"/>
                    <a:pt x="151188" y="67011"/>
                  </a:cubicBezTo>
                  <a:cubicBezTo>
                    <a:pt x="152678" y="65400"/>
                    <a:pt x="153894" y="63606"/>
                    <a:pt x="155292" y="61935"/>
                  </a:cubicBezTo>
                  <a:cubicBezTo>
                    <a:pt x="157967" y="58682"/>
                    <a:pt x="161675" y="56372"/>
                    <a:pt x="166508" y="54974"/>
                  </a:cubicBezTo>
                  <a:cubicBezTo>
                    <a:pt x="169791" y="54036"/>
                    <a:pt x="173171" y="53686"/>
                    <a:pt x="176582" y="53686"/>
                  </a:cubicBezTo>
                  <a:cubicBezTo>
                    <a:pt x="178254" y="53686"/>
                    <a:pt x="179934" y="53770"/>
                    <a:pt x="181614" y="53910"/>
                  </a:cubicBezTo>
                  <a:cubicBezTo>
                    <a:pt x="184988" y="54184"/>
                    <a:pt x="188241" y="54853"/>
                    <a:pt x="191554" y="55400"/>
                  </a:cubicBezTo>
                  <a:cubicBezTo>
                    <a:pt x="197025" y="56251"/>
                    <a:pt x="202496" y="57223"/>
                    <a:pt x="207937" y="58196"/>
                  </a:cubicBezTo>
                  <a:cubicBezTo>
                    <a:pt x="209943" y="58530"/>
                    <a:pt x="211980" y="58804"/>
                    <a:pt x="213955" y="59290"/>
                  </a:cubicBezTo>
                  <a:cubicBezTo>
                    <a:pt x="216083" y="59837"/>
                    <a:pt x="217451" y="60871"/>
                    <a:pt x="218150" y="62391"/>
                  </a:cubicBezTo>
                  <a:cubicBezTo>
                    <a:pt x="218424" y="63029"/>
                    <a:pt x="218728" y="63637"/>
                    <a:pt x="218910" y="64275"/>
                  </a:cubicBezTo>
                  <a:cubicBezTo>
                    <a:pt x="220339" y="69017"/>
                    <a:pt x="221949" y="73728"/>
                    <a:pt x="224229" y="78348"/>
                  </a:cubicBezTo>
                  <a:cubicBezTo>
                    <a:pt x="225962" y="81844"/>
                    <a:pt x="227846" y="85248"/>
                    <a:pt x="230460" y="88440"/>
                  </a:cubicBezTo>
                  <a:cubicBezTo>
                    <a:pt x="232527" y="90962"/>
                    <a:pt x="235050" y="93151"/>
                    <a:pt x="238515" y="94732"/>
                  </a:cubicBezTo>
                  <a:cubicBezTo>
                    <a:pt x="242369" y="96466"/>
                    <a:pt x="246489" y="97265"/>
                    <a:pt x="250847" y="97265"/>
                  </a:cubicBezTo>
                  <a:cubicBezTo>
                    <a:pt x="251989" y="97265"/>
                    <a:pt x="253147" y="97210"/>
                    <a:pt x="254321" y="97102"/>
                  </a:cubicBezTo>
                  <a:cubicBezTo>
                    <a:pt x="257482" y="96859"/>
                    <a:pt x="260582" y="96494"/>
                    <a:pt x="263713" y="95978"/>
                  </a:cubicBezTo>
                  <a:cubicBezTo>
                    <a:pt x="264412" y="95856"/>
                    <a:pt x="265142" y="95826"/>
                    <a:pt x="265780" y="95552"/>
                  </a:cubicBezTo>
                  <a:cubicBezTo>
                    <a:pt x="266449" y="95218"/>
                    <a:pt x="267239" y="95218"/>
                    <a:pt x="267999" y="95066"/>
                  </a:cubicBezTo>
                  <a:cubicBezTo>
                    <a:pt x="270279" y="94610"/>
                    <a:pt x="272558" y="94336"/>
                    <a:pt x="274868" y="94154"/>
                  </a:cubicBezTo>
                  <a:cubicBezTo>
                    <a:pt x="276814" y="94002"/>
                    <a:pt x="278759" y="93880"/>
                    <a:pt x="280674" y="93698"/>
                  </a:cubicBezTo>
                  <a:lnTo>
                    <a:pt x="280674" y="91145"/>
                  </a:lnTo>
                  <a:cubicBezTo>
                    <a:pt x="279428" y="90993"/>
                    <a:pt x="278182" y="91145"/>
                    <a:pt x="276875" y="90902"/>
                  </a:cubicBezTo>
                  <a:cubicBezTo>
                    <a:pt x="275446" y="90902"/>
                    <a:pt x="274078" y="91023"/>
                    <a:pt x="272680" y="91175"/>
                  </a:cubicBezTo>
                  <a:cubicBezTo>
                    <a:pt x="269884" y="91449"/>
                    <a:pt x="267239" y="91905"/>
                    <a:pt x="264564" y="92482"/>
                  </a:cubicBezTo>
                  <a:cubicBezTo>
                    <a:pt x="264260" y="92665"/>
                    <a:pt x="263956" y="92786"/>
                    <a:pt x="263592" y="92847"/>
                  </a:cubicBezTo>
                  <a:cubicBezTo>
                    <a:pt x="261950" y="93121"/>
                    <a:pt x="260309" y="93455"/>
                    <a:pt x="258637" y="93698"/>
                  </a:cubicBezTo>
                  <a:cubicBezTo>
                    <a:pt x="256357" y="94032"/>
                    <a:pt x="254139" y="94336"/>
                    <a:pt x="251859" y="94549"/>
                  </a:cubicBezTo>
                  <a:cubicBezTo>
                    <a:pt x="250694" y="94661"/>
                    <a:pt x="249529" y="94727"/>
                    <a:pt x="248371" y="94727"/>
                  </a:cubicBezTo>
                  <a:cubicBezTo>
                    <a:pt x="246687" y="94727"/>
                    <a:pt x="245017" y="94587"/>
                    <a:pt x="243378" y="94245"/>
                  </a:cubicBezTo>
                  <a:cubicBezTo>
                    <a:pt x="241433" y="93850"/>
                    <a:pt x="239579" y="93333"/>
                    <a:pt x="237968" y="92421"/>
                  </a:cubicBezTo>
                  <a:cubicBezTo>
                    <a:pt x="237725" y="92209"/>
                    <a:pt x="237360" y="92057"/>
                    <a:pt x="237026" y="91905"/>
                  </a:cubicBezTo>
                  <a:cubicBezTo>
                    <a:pt x="235688" y="91266"/>
                    <a:pt x="234564" y="90446"/>
                    <a:pt x="233530" y="89534"/>
                  </a:cubicBezTo>
                  <a:cubicBezTo>
                    <a:pt x="231129" y="87467"/>
                    <a:pt x="229427" y="85096"/>
                    <a:pt x="227937" y="82634"/>
                  </a:cubicBezTo>
                  <a:cubicBezTo>
                    <a:pt x="224867" y="77497"/>
                    <a:pt x="222588" y="72208"/>
                    <a:pt x="221068" y="66737"/>
                  </a:cubicBezTo>
                  <a:cubicBezTo>
                    <a:pt x="220551" y="64853"/>
                    <a:pt x="220095" y="62907"/>
                    <a:pt x="219366" y="61053"/>
                  </a:cubicBezTo>
                  <a:cubicBezTo>
                    <a:pt x="218606" y="59108"/>
                    <a:pt x="216995" y="57831"/>
                    <a:pt x="214199" y="57406"/>
                  </a:cubicBezTo>
                  <a:cubicBezTo>
                    <a:pt x="213408" y="57284"/>
                    <a:pt x="212648" y="57132"/>
                    <a:pt x="211828" y="57011"/>
                  </a:cubicBezTo>
                  <a:cubicBezTo>
                    <a:pt x="203226" y="55886"/>
                    <a:pt x="194715" y="54397"/>
                    <a:pt x="186143" y="53029"/>
                  </a:cubicBezTo>
                  <a:cubicBezTo>
                    <a:pt x="182840" y="52499"/>
                    <a:pt x="179510" y="52133"/>
                    <a:pt x="176152" y="52133"/>
                  </a:cubicBezTo>
                  <a:cubicBezTo>
                    <a:pt x="174504" y="52133"/>
                    <a:pt x="172850" y="52221"/>
                    <a:pt x="171189" y="52421"/>
                  </a:cubicBezTo>
                  <a:cubicBezTo>
                    <a:pt x="164502" y="53211"/>
                    <a:pt x="158939" y="55491"/>
                    <a:pt x="154775" y="59442"/>
                  </a:cubicBezTo>
                  <a:cubicBezTo>
                    <a:pt x="153407" y="60780"/>
                    <a:pt x="152404" y="62239"/>
                    <a:pt x="151401" y="63667"/>
                  </a:cubicBezTo>
                  <a:cubicBezTo>
                    <a:pt x="149820" y="65795"/>
                    <a:pt x="147997" y="67801"/>
                    <a:pt x="145717" y="69564"/>
                  </a:cubicBezTo>
                  <a:cubicBezTo>
                    <a:pt x="141401" y="72877"/>
                    <a:pt x="136112" y="75157"/>
                    <a:pt x="130306" y="76768"/>
                  </a:cubicBezTo>
                  <a:cubicBezTo>
                    <a:pt x="121765" y="79169"/>
                    <a:pt x="112829" y="80172"/>
                    <a:pt x="103741" y="80324"/>
                  </a:cubicBezTo>
                  <a:cubicBezTo>
                    <a:pt x="102900" y="80339"/>
                    <a:pt x="102057" y="80346"/>
                    <a:pt x="101214" y="80346"/>
                  </a:cubicBezTo>
                  <a:cubicBezTo>
                    <a:pt x="96843" y="80346"/>
                    <a:pt x="92444" y="80163"/>
                    <a:pt x="88087" y="79959"/>
                  </a:cubicBezTo>
                  <a:cubicBezTo>
                    <a:pt x="84531" y="79807"/>
                    <a:pt x="80944" y="79595"/>
                    <a:pt x="77418" y="79291"/>
                  </a:cubicBezTo>
                  <a:cubicBezTo>
                    <a:pt x="71156" y="78743"/>
                    <a:pt x="64956" y="77923"/>
                    <a:pt x="58877" y="76707"/>
                  </a:cubicBezTo>
                  <a:cubicBezTo>
                    <a:pt x="52493" y="75400"/>
                    <a:pt x="46323" y="73667"/>
                    <a:pt x="40518" y="71388"/>
                  </a:cubicBezTo>
                  <a:cubicBezTo>
                    <a:pt x="33922" y="68804"/>
                    <a:pt x="28086" y="65369"/>
                    <a:pt x="22766" y="61540"/>
                  </a:cubicBezTo>
                  <a:cubicBezTo>
                    <a:pt x="19879" y="59503"/>
                    <a:pt x="16991" y="57406"/>
                    <a:pt x="14347" y="55156"/>
                  </a:cubicBezTo>
                  <a:cubicBezTo>
                    <a:pt x="10213" y="51691"/>
                    <a:pt x="6474" y="48044"/>
                    <a:pt x="3891" y="43849"/>
                  </a:cubicBezTo>
                  <a:cubicBezTo>
                    <a:pt x="2705" y="41934"/>
                    <a:pt x="1763" y="40050"/>
                    <a:pt x="1854" y="37922"/>
                  </a:cubicBezTo>
                  <a:cubicBezTo>
                    <a:pt x="1909" y="36320"/>
                    <a:pt x="2743" y="35622"/>
                    <a:pt x="4651" y="35622"/>
                  </a:cubicBezTo>
                  <a:cubicBezTo>
                    <a:pt x="4843" y="35622"/>
                    <a:pt x="5045" y="35629"/>
                    <a:pt x="5259" y="35643"/>
                  </a:cubicBezTo>
                  <a:cubicBezTo>
                    <a:pt x="5593" y="35643"/>
                    <a:pt x="5897" y="35703"/>
                    <a:pt x="6201" y="35734"/>
                  </a:cubicBezTo>
                  <a:cubicBezTo>
                    <a:pt x="7569" y="36007"/>
                    <a:pt x="8906" y="36342"/>
                    <a:pt x="10243" y="36706"/>
                  </a:cubicBezTo>
                  <a:cubicBezTo>
                    <a:pt x="12493" y="37314"/>
                    <a:pt x="14681" y="37801"/>
                    <a:pt x="17052" y="37983"/>
                  </a:cubicBezTo>
                  <a:cubicBezTo>
                    <a:pt x="17580" y="38024"/>
                    <a:pt x="18096" y="38045"/>
                    <a:pt x="18599" y="38045"/>
                  </a:cubicBezTo>
                  <a:cubicBezTo>
                    <a:pt x="21856" y="38045"/>
                    <a:pt x="24561" y="37159"/>
                    <a:pt x="26536" y="34974"/>
                  </a:cubicBezTo>
                  <a:cubicBezTo>
                    <a:pt x="27569" y="33880"/>
                    <a:pt x="28359" y="32755"/>
                    <a:pt x="29271" y="31600"/>
                  </a:cubicBezTo>
                  <a:cubicBezTo>
                    <a:pt x="32250" y="27983"/>
                    <a:pt x="36384" y="25703"/>
                    <a:pt x="42220" y="25247"/>
                  </a:cubicBezTo>
                  <a:cubicBezTo>
                    <a:pt x="42429" y="25232"/>
                    <a:pt x="42632" y="25225"/>
                    <a:pt x="42831" y="25225"/>
                  </a:cubicBezTo>
                  <a:cubicBezTo>
                    <a:pt x="45056" y="25225"/>
                    <a:pt x="46589" y="26156"/>
                    <a:pt x="46840" y="27831"/>
                  </a:cubicBezTo>
                  <a:cubicBezTo>
                    <a:pt x="46931" y="28712"/>
                    <a:pt x="47053" y="29563"/>
                    <a:pt x="47053" y="30384"/>
                  </a:cubicBezTo>
                  <a:cubicBezTo>
                    <a:pt x="47053" y="31326"/>
                    <a:pt x="47174" y="32299"/>
                    <a:pt x="47235" y="33241"/>
                  </a:cubicBezTo>
                  <a:cubicBezTo>
                    <a:pt x="47448" y="35247"/>
                    <a:pt x="47752" y="37314"/>
                    <a:pt x="47357" y="39320"/>
                  </a:cubicBezTo>
                  <a:cubicBezTo>
                    <a:pt x="46931" y="41600"/>
                    <a:pt x="45837" y="43697"/>
                    <a:pt x="43557" y="45369"/>
                  </a:cubicBezTo>
                  <a:cubicBezTo>
                    <a:pt x="41521" y="46889"/>
                    <a:pt x="38998" y="47862"/>
                    <a:pt x="36293" y="48621"/>
                  </a:cubicBezTo>
                  <a:cubicBezTo>
                    <a:pt x="34438" y="49169"/>
                    <a:pt x="32463" y="49503"/>
                    <a:pt x="30669" y="50141"/>
                  </a:cubicBezTo>
                  <a:cubicBezTo>
                    <a:pt x="28542" y="50901"/>
                    <a:pt x="28177" y="52056"/>
                    <a:pt x="29514" y="53454"/>
                  </a:cubicBezTo>
                  <a:cubicBezTo>
                    <a:pt x="29575" y="53576"/>
                    <a:pt x="29697" y="53637"/>
                    <a:pt x="29818" y="53758"/>
                  </a:cubicBezTo>
                  <a:cubicBezTo>
                    <a:pt x="30943" y="54883"/>
                    <a:pt x="32463" y="55764"/>
                    <a:pt x="34013" y="56555"/>
                  </a:cubicBezTo>
                  <a:cubicBezTo>
                    <a:pt x="38542" y="58834"/>
                    <a:pt x="43557" y="60445"/>
                    <a:pt x="48846" y="61540"/>
                  </a:cubicBezTo>
                  <a:cubicBezTo>
                    <a:pt x="54682" y="62749"/>
                    <a:pt x="60631" y="63412"/>
                    <a:pt x="66694" y="63412"/>
                  </a:cubicBezTo>
                  <a:cubicBezTo>
                    <a:pt x="67642" y="63412"/>
                    <a:pt x="68592" y="63396"/>
                    <a:pt x="69545" y="63363"/>
                  </a:cubicBezTo>
                  <a:cubicBezTo>
                    <a:pt x="73375" y="63242"/>
                    <a:pt x="77144" y="62938"/>
                    <a:pt x="80913" y="62421"/>
                  </a:cubicBezTo>
                  <a:cubicBezTo>
                    <a:pt x="88847" y="61266"/>
                    <a:pt x="96324" y="59260"/>
                    <a:pt x="103528" y="56494"/>
                  </a:cubicBezTo>
                  <a:cubicBezTo>
                    <a:pt x="109941" y="54032"/>
                    <a:pt x="115717" y="50901"/>
                    <a:pt x="121005" y="47284"/>
                  </a:cubicBezTo>
                  <a:cubicBezTo>
                    <a:pt x="125048" y="44518"/>
                    <a:pt x="128635" y="41418"/>
                    <a:pt x="132009" y="38165"/>
                  </a:cubicBezTo>
                  <a:cubicBezTo>
                    <a:pt x="135930" y="34427"/>
                    <a:pt x="139456" y="30475"/>
                    <a:pt x="143073" y="26554"/>
                  </a:cubicBezTo>
                  <a:cubicBezTo>
                    <a:pt x="147024" y="22299"/>
                    <a:pt x="151158" y="18165"/>
                    <a:pt x="156416" y="14670"/>
                  </a:cubicBezTo>
                  <a:cubicBezTo>
                    <a:pt x="158574" y="13211"/>
                    <a:pt x="160733" y="11812"/>
                    <a:pt x="163012" y="10475"/>
                  </a:cubicBezTo>
                  <a:cubicBezTo>
                    <a:pt x="165991" y="8742"/>
                    <a:pt x="169335" y="7375"/>
                    <a:pt x="172435" y="5733"/>
                  </a:cubicBezTo>
                  <a:cubicBezTo>
                    <a:pt x="174593" y="4578"/>
                    <a:pt x="176629" y="3332"/>
                    <a:pt x="178940" y="2359"/>
                  </a:cubicBezTo>
                  <a:cubicBezTo>
                    <a:pt x="180016" y="1895"/>
                    <a:pt x="181132" y="1646"/>
                    <a:pt x="182318" y="1646"/>
                  </a:cubicBezTo>
                  <a:cubicBezTo>
                    <a:pt x="182606" y="1646"/>
                    <a:pt x="182898" y="1661"/>
                    <a:pt x="183195" y="1691"/>
                  </a:cubicBezTo>
                  <a:cubicBezTo>
                    <a:pt x="186903" y="2055"/>
                    <a:pt x="190460" y="2967"/>
                    <a:pt x="193894" y="3970"/>
                  </a:cubicBezTo>
                  <a:cubicBezTo>
                    <a:pt x="197633" y="5095"/>
                    <a:pt x="201280" y="6402"/>
                    <a:pt x="205232" y="7131"/>
                  </a:cubicBezTo>
                  <a:cubicBezTo>
                    <a:pt x="208910" y="7831"/>
                    <a:pt x="212679" y="8165"/>
                    <a:pt x="216448" y="8347"/>
                  </a:cubicBezTo>
                  <a:cubicBezTo>
                    <a:pt x="217649" y="8400"/>
                    <a:pt x="218860" y="8433"/>
                    <a:pt x="220082" y="8433"/>
                  </a:cubicBezTo>
                  <a:cubicBezTo>
                    <a:pt x="220963" y="8433"/>
                    <a:pt x="221849" y="8416"/>
                    <a:pt x="222740" y="8378"/>
                  </a:cubicBezTo>
                  <a:cubicBezTo>
                    <a:pt x="226083" y="8287"/>
                    <a:pt x="229396" y="8043"/>
                    <a:pt x="232740" y="7770"/>
                  </a:cubicBezTo>
                  <a:cubicBezTo>
                    <a:pt x="235354" y="7557"/>
                    <a:pt x="237968" y="7283"/>
                    <a:pt x="240643" y="7101"/>
                  </a:cubicBezTo>
                  <a:cubicBezTo>
                    <a:pt x="244138" y="6828"/>
                    <a:pt x="247603" y="6615"/>
                    <a:pt x="251099" y="6402"/>
                  </a:cubicBezTo>
                  <a:cubicBezTo>
                    <a:pt x="254139" y="6250"/>
                    <a:pt x="257209" y="6098"/>
                    <a:pt x="260248" y="5946"/>
                  </a:cubicBezTo>
                  <a:cubicBezTo>
                    <a:pt x="262558" y="5855"/>
                    <a:pt x="264929" y="5764"/>
                    <a:pt x="267239" y="5733"/>
                  </a:cubicBezTo>
                  <a:cubicBezTo>
                    <a:pt x="270887" y="5642"/>
                    <a:pt x="274564" y="5490"/>
                    <a:pt x="278212" y="5460"/>
                  </a:cubicBezTo>
                  <a:cubicBezTo>
                    <a:pt x="278972" y="5460"/>
                    <a:pt x="279732" y="5429"/>
                    <a:pt x="280461" y="5277"/>
                  </a:cubicBezTo>
                  <a:lnTo>
                    <a:pt x="280674" y="5156"/>
                  </a:lnTo>
                  <a:lnTo>
                    <a:pt x="280674" y="4122"/>
                  </a:lnTo>
                  <a:cubicBezTo>
                    <a:pt x="280613" y="4092"/>
                    <a:pt x="280492" y="4062"/>
                    <a:pt x="280431" y="4062"/>
                  </a:cubicBezTo>
                  <a:cubicBezTo>
                    <a:pt x="277938" y="4244"/>
                    <a:pt x="275476" y="4426"/>
                    <a:pt x="273014" y="4517"/>
                  </a:cubicBezTo>
                  <a:cubicBezTo>
                    <a:pt x="272072" y="4548"/>
                    <a:pt x="271069" y="4548"/>
                    <a:pt x="270096" y="4639"/>
                  </a:cubicBezTo>
                  <a:cubicBezTo>
                    <a:pt x="267513" y="4791"/>
                    <a:pt x="264868" y="4852"/>
                    <a:pt x="262285" y="4973"/>
                  </a:cubicBezTo>
                  <a:cubicBezTo>
                    <a:pt x="260157" y="5095"/>
                    <a:pt x="257999" y="5156"/>
                    <a:pt x="255841" y="5277"/>
                  </a:cubicBezTo>
                  <a:cubicBezTo>
                    <a:pt x="252619" y="5429"/>
                    <a:pt x="249427" y="5612"/>
                    <a:pt x="246175" y="5855"/>
                  </a:cubicBezTo>
                  <a:cubicBezTo>
                    <a:pt x="242679" y="6068"/>
                    <a:pt x="239184" y="6372"/>
                    <a:pt x="235688" y="6676"/>
                  </a:cubicBezTo>
                  <a:cubicBezTo>
                    <a:pt x="232162" y="7010"/>
                    <a:pt x="228606" y="7375"/>
                    <a:pt x="225019" y="7466"/>
                  </a:cubicBezTo>
                  <a:cubicBezTo>
                    <a:pt x="223585" y="7524"/>
                    <a:pt x="222147" y="7555"/>
                    <a:pt x="220709" y="7555"/>
                  </a:cubicBezTo>
                  <a:cubicBezTo>
                    <a:pt x="218368" y="7555"/>
                    <a:pt x="216028" y="7472"/>
                    <a:pt x="213712" y="7283"/>
                  </a:cubicBezTo>
                  <a:cubicBezTo>
                    <a:pt x="207785" y="6797"/>
                    <a:pt x="202162" y="5642"/>
                    <a:pt x="196782" y="3758"/>
                  </a:cubicBezTo>
                  <a:cubicBezTo>
                    <a:pt x="192739" y="2299"/>
                    <a:pt x="188545" y="1083"/>
                    <a:pt x="184168" y="232"/>
                  </a:cubicBezTo>
                  <a:cubicBezTo>
                    <a:pt x="183399" y="82"/>
                    <a:pt x="182642" y="0"/>
                    <a:pt x="18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793825" y="267025"/>
              <a:ext cx="1983350" cy="1051050"/>
            </a:xfrm>
            <a:custGeom>
              <a:avLst/>
              <a:gdLst/>
              <a:ahLst/>
              <a:cxnLst/>
              <a:rect l="l" t="t" r="r" b="b"/>
              <a:pathLst>
                <a:path w="79334" h="42042" extrusionOk="0">
                  <a:moveTo>
                    <a:pt x="42676" y="1"/>
                  </a:moveTo>
                  <a:cubicBezTo>
                    <a:pt x="42433" y="213"/>
                    <a:pt x="42707" y="426"/>
                    <a:pt x="42859" y="578"/>
                  </a:cubicBezTo>
                  <a:cubicBezTo>
                    <a:pt x="43801" y="1551"/>
                    <a:pt x="44500" y="2645"/>
                    <a:pt x="45138" y="3770"/>
                  </a:cubicBezTo>
                  <a:cubicBezTo>
                    <a:pt x="45777" y="4894"/>
                    <a:pt x="46202" y="6110"/>
                    <a:pt x="46810" y="7296"/>
                  </a:cubicBezTo>
                  <a:cubicBezTo>
                    <a:pt x="46871" y="7417"/>
                    <a:pt x="46962" y="7508"/>
                    <a:pt x="46992" y="7660"/>
                  </a:cubicBezTo>
                  <a:cubicBezTo>
                    <a:pt x="47023" y="7721"/>
                    <a:pt x="47023" y="7782"/>
                    <a:pt x="47084" y="7812"/>
                  </a:cubicBezTo>
                  <a:cubicBezTo>
                    <a:pt x="47114" y="7964"/>
                    <a:pt x="47175" y="8086"/>
                    <a:pt x="47236" y="8207"/>
                  </a:cubicBezTo>
                  <a:cubicBezTo>
                    <a:pt x="47266" y="8238"/>
                    <a:pt x="47266" y="8329"/>
                    <a:pt x="47296" y="8359"/>
                  </a:cubicBezTo>
                  <a:cubicBezTo>
                    <a:pt x="47327" y="8481"/>
                    <a:pt x="47327" y="8633"/>
                    <a:pt x="47388" y="8724"/>
                  </a:cubicBezTo>
                  <a:cubicBezTo>
                    <a:pt x="47388" y="8785"/>
                    <a:pt x="47388" y="8846"/>
                    <a:pt x="47418" y="8876"/>
                  </a:cubicBezTo>
                  <a:cubicBezTo>
                    <a:pt x="47448" y="8967"/>
                    <a:pt x="47479" y="9028"/>
                    <a:pt x="47539" y="9150"/>
                  </a:cubicBezTo>
                  <a:cubicBezTo>
                    <a:pt x="47570" y="9241"/>
                    <a:pt x="47570" y="9271"/>
                    <a:pt x="47600" y="9302"/>
                  </a:cubicBezTo>
                  <a:cubicBezTo>
                    <a:pt x="47691" y="9423"/>
                    <a:pt x="47691" y="9545"/>
                    <a:pt x="47722" y="9636"/>
                  </a:cubicBezTo>
                  <a:cubicBezTo>
                    <a:pt x="47722" y="9727"/>
                    <a:pt x="47722" y="9758"/>
                    <a:pt x="47752" y="9788"/>
                  </a:cubicBezTo>
                  <a:lnTo>
                    <a:pt x="47874" y="10153"/>
                  </a:lnTo>
                  <a:cubicBezTo>
                    <a:pt x="47874" y="10183"/>
                    <a:pt x="47874" y="10244"/>
                    <a:pt x="47904" y="10305"/>
                  </a:cubicBezTo>
                  <a:cubicBezTo>
                    <a:pt x="47935" y="10457"/>
                    <a:pt x="47995" y="10548"/>
                    <a:pt x="48026" y="10669"/>
                  </a:cubicBezTo>
                  <a:cubicBezTo>
                    <a:pt x="48026" y="10700"/>
                    <a:pt x="48026" y="10791"/>
                    <a:pt x="48056" y="10821"/>
                  </a:cubicBezTo>
                  <a:cubicBezTo>
                    <a:pt x="48087" y="10943"/>
                    <a:pt x="48147" y="11095"/>
                    <a:pt x="48178" y="11217"/>
                  </a:cubicBezTo>
                  <a:cubicBezTo>
                    <a:pt x="48178" y="11247"/>
                    <a:pt x="48178" y="11308"/>
                    <a:pt x="48208" y="11369"/>
                  </a:cubicBezTo>
                  <a:cubicBezTo>
                    <a:pt x="48299" y="11460"/>
                    <a:pt x="48330" y="11612"/>
                    <a:pt x="48330" y="11733"/>
                  </a:cubicBezTo>
                  <a:cubicBezTo>
                    <a:pt x="48360" y="11824"/>
                    <a:pt x="48360" y="11885"/>
                    <a:pt x="48391" y="11976"/>
                  </a:cubicBezTo>
                  <a:cubicBezTo>
                    <a:pt x="48451" y="12068"/>
                    <a:pt x="48482" y="12220"/>
                    <a:pt x="48512" y="12341"/>
                  </a:cubicBezTo>
                  <a:cubicBezTo>
                    <a:pt x="48512" y="12372"/>
                    <a:pt x="48512" y="12463"/>
                    <a:pt x="48543" y="12493"/>
                  </a:cubicBezTo>
                  <a:cubicBezTo>
                    <a:pt x="48634" y="12676"/>
                    <a:pt x="48634" y="12828"/>
                    <a:pt x="48664" y="12980"/>
                  </a:cubicBezTo>
                  <a:cubicBezTo>
                    <a:pt x="48664" y="13040"/>
                    <a:pt x="48664" y="13101"/>
                    <a:pt x="48695" y="13131"/>
                  </a:cubicBezTo>
                  <a:cubicBezTo>
                    <a:pt x="48786" y="13283"/>
                    <a:pt x="48816" y="13496"/>
                    <a:pt x="48816" y="13618"/>
                  </a:cubicBezTo>
                  <a:cubicBezTo>
                    <a:pt x="48847" y="13739"/>
                    <a:pt x="48847" y="13831"/>
                    <a:pt x="48907" y="13891"/>
                  </a:cubicBezTo>
                  <a:cubicBezTo>
                    <a:pt x="48968" y="14043"/>
                    <a:pt x="48998" y="14195"/>
                    <a:pt x="48998" y="14378"/>
                  </a:cubicBezTo>
                  <a:cubicBezTo>
                    <a:pt x="49059" y="14469"/>
                    <a:pt x="49059" y="14590"/>
                    <a:pt x="49090" y="14651"/>
                  </a:cubicBezTo>
                  <a:cubicBezTo>
                    <a:pt x="49211" y="14864"/>
                    <a:pt x="49211" y="15077"/>
                    <a:pt x="49211" y="15259"/>
                  </a:cubicBezTo>
                  <a:cubicBezTo>
                    <a:pt x="49242" y="15350"/>
                    <a:pt x="49242" y="15472"/>
                    <a:pt x="49272" y="15533"/>
                  </a:cubicBezTo>
                  <a:cubicBezTo>
                    <a:pt x="49363" y="15715"/>
                    <a:pt x="49363" y="15867"/>
                    <a:pt x="49394" y="16080"/>
                  </a:cubicBezTo>
                  <a:cubicBezTo>
                    <a:pt x="49394" y="16141"/>
                    <a:pt x="49394" y="16232"/>
                    <a:pt x="49424" y="16262"/>
                  </a:cubicBezTo>
                  <a:cubicBezTo>
                    <a:pt x="49546" y="16475"/>
                    <a:pt x="49515" y="16749"/>
                    <a:pt x="49546" y="16992"/>
                  </a:cubicBezTo>
                  <a:cubicBezTo>
                    <a:pt x="49576" y="17053"/>
                    <a:pt x="49576" y="17174"/>
                    <a:pt x="49606" y="17235"/>
                  </a:cubicBezTo>
                  <a:cubicBezTo>
                    <a:pt x="49698" y="17448"/>
                    <a:pt x="49698" y="17630"/>
                    <a:pt x="49728" y="17843"/>
                  </a:cubicBezTo>
                  <a:cubicBezTo>
                    <a:pt x="49728" y="17934"/>
                    <a:pt x="49728" y="17964"/>
                    <a:pt x="49789" y="18056"/>
                  </a:cubicBezTo>
                  <a:cubicBezTo>
                    <a:pt x="49941" y="18299"/>
                    <a:pt x="49850" y="18572"/>
                    <a:pt x="49880" y="18846"/>
                  </a:cubicBezTo>
                  <a:cubicBezTo>
                    <a:pt x="49941" y="18907"/>
                    <a:pt x="49941" y="19028"/>
                    <a:pt x="49971" y="19119"/>
                  </a:cubicBezTo>
                  <a:cubicBezTo>
                    <a:pt x="50154" y="19484"/>
                    <a:pt x="50032" y="19819"/>
                    <a:pt x="49941" y="20214"/>
                  </a:cubicBezTo>
                  <a:cubicBezTo>
                    <a:pt x="49777" y="20681"/>
                    <a:pt x="49613" y="20825"/>
                    <a:pt x="49159" y="20825"/>
                  </a:cubicBezTo>
                  <a:cubicBezTo>
                    <a:pt x="49023" y="20825"/>
                    <a:pt x="48861" y="20812"/>
                    <a:pt x="48664" y="20791"/>
                  </a:cubicBezTo>
                  <a:cubicBezTo>
                    <a:pt x="48634" y="20730"/>
                    <a:pt x="48543" y="20700"/>
                    <a:pt x="48482" y="20700"/>
                  </a:cubicBezTo>
                  <a:cubicBezTo>
                    <a:pt x="48421" y="20670"/>
                    <a:pt x="48299" y="20670"/>
                    <a:pt x="48208" y="20639"/>
                  </a:cubicBezTo>
                  <a:cubicBezTo>
                    <a:pt x="48147" y="20578"/>
                    <a:pt x="48087" y="20548"/>
                    <a:pt x="48026" y="20548"/>
                  </a:cubicBezTo>
                  <a:lnTo>
                    <a:pt x="47783" y="20426"/>
                  </a:lnTo>
                  <a:cubicBezTo>
                    <a:pt x="47752" y="20426"/>
                    <a:pt x="47752" y="20396"/>
                    <a:pt x="47722" y="20396"/>
                  </a:cubicBezTo>
                  <a:cubicBezTo>
                    <a:pt x="47691" y="20366"/>
                    <a:pt x="47600" y="20366"/>
                    <a:pt x="47570" y="20335"/>
                  </a:cubicBezTo>
                  <a:cubicBezTo>
                    <a:pt x="47539" y="20274"/>
                    <a:pt x="47448" y="20274"/>
                    <a:pt x="47418" y="20244"/>
                  </a:cubicBezTo>
                  <a:cubicBezTo>
                    <a:pt x="47388" y="20214"/>
                    <a:pt x="47296" y="20214"/>
                    <a:pt x="47266" y="20153"/>
                  </a:cubicBezTo>
                  <a:lnTo>
                    <a:pt x="47144" y="20062"/>
                  </a:lnTo>
                  <a:cubicBezTo>
                    <a:pt x="47053" y="19970"/>
                    <a:pt x="46962" y="19879"/>
                    <a:pt x="46901" y="19788"/>
                  </a:cubicBezTo>
                  <a:cubicBezTo>
                    <a:pt x="43314" y="17691"/>
                    <a:pt x="39971" y="15442"/>
                    <a:pt x="36415" y="13375"/>
                  </a:cubicBezTo>
                  <a:cubicBezTo>
                    <a:pt x="28512" y="8694"/>
                    <a:pt x="19940" y="4742"/>
                    <a:pt x="10761" y="1581"/>
                  </a:cubicBezTo>
                  <a:cubicBezTo>
                    <a:pt x="9059" y="1004"/>
                    <a:pt x="7387" y="396"/>
                    <a:pt x="5563" y="31"/>
                  </a:cubicBezTo>
                  <a:lnTo>
                    <a:pt x="1" y="31"/>
                  </a:lnTo>
                  <a:cubicBezTo>
                    <a:pt x="548" y="244"/>
                    <a:pt x="1095" y="365"/>
                    <a:pt x="1672" y="517"/>
                  </a:cubicBezTo>
                  <a:cubicBezTo>
                    <a:pt x="4955" y="1368"/>
                    <a:pt x="8086" y="2432"/>
                    <a:pt x="11217" y="3496"/>
                  </a:cubicBezTo>
                  <a:cubicBezTo>
                    <a:pt x="12888" y="4043"/>
                    <a:pt x="14469" y="4742"/>
                    <a:pt x="16110" y="5381"/>
                  </a:cubicBezTo>
                  <a:cubicBezTo>
                    <a:pt x="19150" y="6596"/>
                    <a:pt x="22068" y="7934"/>
                    <a:pt x="24925" y="9362"/>
                  </a:cubicBezTo>
                  <a:cubicBezTo>
                    <a:pt x="27904" y="10852"/>
                    <a:pt x="30731" y="12402"/>
                    <a:pt x="33436" y="14135"/>
                  </a:cubicBezTo>
                  <a:cubicBezTo>
                    <a:pt x="35138" y="15198"/>
                    <a:pt x="36871" y="16293"/>
                    <a:pt x="38451" y="17448"/>
                  </a:cubicBezTo>
                  <a:cubicBezTo>
                    <a:pt x="39849" y="18451"/>
                    <a:pt x="41248" y="19484"/>
                    <a:pt x="42585" y="20578"/>
                  </a:cubicBezTo>
                  <a:cubicBezTo>
                    <a:pt x="43193" y="21065"/>
                    <a:pt x="43862" y="21581"/>
                    <a:pt x="44409" y="22098"/>
                  </a:cubicBezTo>
                  <a:cubicBezTo>
                    <a:pt x="45868" y="23405"/>
                    <a:pt x="47266" y="24743"/>
                    <a:pt x="48482" y="26171"/>
                  </a:cubicBezTo>
                  <a:cubicBezTo>
                    <a:pt x="49606" y="27509"/>
                    <a:pt x="50731" y="28846"/>
                    <a:pt x="51764" y="30183"/>
                  </a:cubicBezTo>
                  <a:cubicBezTo>
                    <a:pt x="52859" y="31673"/>
                    <a:pt x="53801" y="33253"/>
                    <a:pt x="54804" y="34804"/>
                  </a:cubicBezTo>
                  <a:cubicBezTo>
                    <a:pt x="54895" y="34986"/>
                    <a:pt x="55017" y="35138"/>
                    <a:pt x="55138" y="35320"/>
                  </a:cubicBezTo>
                  <a:cubicBezTo>
                    <a:pt x="56202" y="37144"/>
                    <a:pt x="57205" y="38968"/>
                    <a:pt x="58452" y="40761"/>
                  </a:cubicBezTo>
                  <a:cubicBezTo>
                    <a:pt x="58786" y="41217"/>
                    <a:pt x="59272" y="41551"/>
                    <a:pt x="59759" y="41886"/>
                  </a:cubicBezTo>
                  <a:cubicBezTo>
                    <a:pt x="59905" y="41989"/>
                    <a:pt x="60052" y="42042"/>
                    <a:pt x="60199" y="42042"/>
                  </a:cubicBezTo>
                  <a:cubicBezTo>
                    <a:pt x="60356" y="42042"/>
                    <a:pt x="60513" y="41981"/>
                    <a:pt x="60670" y="41855"/>
                  </a:cubicBezTo>
                  <a:cubicBezTo>
                    <a:pt x="61035" y="41612"/>
                    <a:pt x="61309" y="41369"/>
                    <a:pt x="61552" y="41065"/>
                  </a:cubicBezTo>
                  <a:cubicBezTo>
                    <a:pt x="62008" y="40427"/>
                    <a:pt x="62190" y="39697"/>
                    <a:pt x="62433" y="39029"/>
                  </a:cubicBezTo>
                  <a:cubicBezTo>
                    <a:pt x="62737" y="38117"/>
                    <a:pt x="62920" y="37205"/>
                    <a:pt x="63102" y="36232"/>
                  </a:cubicBezTo>
                  <a:cubicBezTo>
                    <a:pt x="63254" y="35533"/>
                    <a:pt x="63376" y="34773"/>
                    <a:pt x="63436" y="34013"/>
                  </a:cubicBezTo>
                  <a:cubicBezTo>
                    <a:pt x="63528" y="33284"/>
                    <a:pt x="63558" y="32554"/>
                    <a:pt x="63680" y="31886"/>
                  </a:cubicBezTo>
                  <a:cubicBezTo>
                    <a:pt x="63862" y="30700"/>
                    <a:pt x="63832" y="29515"/>
                    <a:pt x="63923" y="28329"/>
                  </a:cubicBezTo>
                  <a:cubicBezTo>
                    <a:pt x="64075" y="25928"/>
                    <a:pt x="63923" y="23557"/>
                    <a:pt x="64288" y="21186"/>
                  </a:cubicBezTo>
                  <a:cubicBezTo>
                    <a:pt x="64409" y="20426"/>
                    <a:pt x="64561" y="19667"/>
                    <a:pt x="64774" y="18967"/>
                  </a:cubicBezTo>
                  <a:cubicBezTo>
                    <a:pt x="65321" y="17296"/>
                    <a:pt x="65990" y="15685"/>
                    <a:pt x="67023" y="14135"/>
                  </a:cubicBezTo>
                  <a:cubicBezTo>
                    <a:pt x="67722" y="13040"/>
                    <a:pt x="68361" y="11916"/>
                    <a:pt x="69120" y="10852"/>
                  </a:cubicBezTo>
                  <a:cubicBezTo>
                    <a:pt x="70184" y="9423"/>
                    <a:pt x="71157" y="7964"/>
                    <a:pt x="72525" y="6627"/>
                  </a:cubicBezTo>
                  <a:cubicBezTo>
                    <a:pt x="73285" y="5928"/>
                    <a:pt x="73984" y="5077"/>
                    <a:pt x="74744" y="4317"/>
                  </a:cubicBezTo>
                  <a:cubicBezTo>
                    <a:pt x="76172" y="2858"/>
                    <a:pt x="77783" y="1429"/>
                    <a:pt x="79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121300" y="3014800"/>
              <a:ext cx="949900" cy="1980050"/>
            </a:xfrm>
            <a:custGeom>
              <a:avLst/>
              <a:gdLst/>
              <a:ahLst/>
              <a:cxnLst/>
              <a:rect l="l" t="t" r="r" b="b"/>
              <a:pathLst>
                <a:path w="37996" h="79202" extrusionOk="0">
                  <a:moveTo>
                    <a:pt x="31" y="0"/>
                  </a:moveTo>
                  <a:cubicBezTo>
                    <a:pt x="31" y="1945"/>
                    <a:pt x="31" y="3921"/>
                    <a:pt x="61" y="5927"/>
                  </a:cubicBezTo>
                  <a:cubicBezTo>
                    <a:pt x="1642" y="7113"/>
                    <a:pt x="2919" y="8450"/>
                    <a:pt x="4286" y="9727"/>
                  </a:cubicBezTo>
                  <a:cubicBezTo>
                    <a:pt x="6201" y="11520"/>
                    <a:pt x="7964" y="13344"/>
                    <a:pt x="9454" y="15350"/>
                  </a:cubicBezTo>
                  <a:cubicBezTo>
                    <a:pt x="13284" y="20547"/>
                    <a:pt x="14651" y="26231"/>
                    <a:pt x="15107" y="32037"/>
                  </a:cubicBezTo>
                  <a:cubicBezTo>
                    <a:pt x="15259" y="33739"/>
                    <a:pt x="15381" y="35502"/>
                    <a:pt x="15715" y="37204"/>
                  </a:cubicBezTo>
                  <a:cubicBezTo>
                    <a:pt x="16323" y="40426"/>
                    <a:pt x="18512" y="43101"/>
                    <a:pt x="21399" y="45472"/>
                  </a:cubicBezTo>
                  <a:cubicBezTo>
                    <a:pt x="24013" y="47660"/>
                    <a:pt x="26293" y="49970"/>
                    <a:pt x="27722" y="52706"/>
                  </a:cubicBezTo>
                  <a:cubicBezTo>
                    <a:pt x="30214" y="57387"/>
                    <a:pt x="31156" y="62250"/>
                    <a:pt x="30518" y="67205"/>
                  </a:cubicBezTo>
                  <a:cubicBezTo>
                    <a:pt x="30366" y="68177"/>
                    <a:pt x="30153" y="69089"/>
                    <a:pt x="29667" y="69940"/>
                  </a:cubicBezTo>
                  <a:cubicBezTo>
                    <a:pt x="29130" y="70872"/>
                    <a:pt x="28357" y="71594"/>
                    <a:pt x="26739" y="71594"/>
                  </a:cubicBezTo>
                  <a:cubicBezTo>
                    <a:pt x="26615" y="71594"/>
                    <a:pt x="26487" y="71590"/>
                    <a:pt x="26354" y="71582"/>
                  </a:cubicBezTo>
                  <a:cubicBezTo>
                    <a:pt x="25594" y="71521"/>
                    <a:pt x="24895" y="71430"/>
                    <a:pt x="24165" y="71278"/>
                  </a:cubicBezTo>
                  <a:cubicBezTo>
                    <a:pt x="21973" y="70763"/>
                    <a:pt x="19733" y="70442"/>
                    <a:pt x="17466" y="70442"/>
                  </a:cubicBezTo>
                  <a:cubicBezTo>
                    <a:pt x="17187" y="70442"/>
                    <a:pt x="16907" y="70447"/>
                    <a:pt x="16627" y="70457"/>
                  </a:cubicBezTo>
                  <a:cubicBezTo>
                    <a:pt x="13831" y="70548"/>
                    <a:pt x="11156" y="71095"/>
                    <a:pt x="8542" y="71825"/>
                  </a:cubicBezTo>
                  <a:cubicBezTo>
                    <a:pt x="5989" y="72493"/>
                    <a:pt x="3496" y="73223"/>
                    <a:pt x="882" y="73648"/>
                  </a:cubicBezTo>
                  <a:cubicBezTo>
                    <a:pt x="578" y="73679"/>
                    <a:pt x="213" y="73740"/>
                    <a:pt x="1" y="73892"/>
                  </a:cubicBezTo>
                  <a:lnTo>
                    <a:pt x="1" y="76445"/>
                  </a:lnTo>
                  <a:cubicBezTo>
                    <a:pt x="943" y="76445"/>
                    <a:pt x="1885" y="76263"/>
                    <a:pt x="2797" y="76111"/>
                  </a:cubicBezTo>
                  <a:cubicBezTo>
                    <a:pt x="5320" y="75685"/>
                    <a:pt x="7721" y="74955"/>
                    <a:pt x="10183" y="74469"/>
                  </a:cubicBezTo>
                  <a:cubicBezTo>
                    <a:pt x="11939" y="74100"/>
                    <a:pt x="13695" y="73884"/>
                    <a:pt x="15462" y="73884"/>
                  </a:cubicBezTo>
                  <a:cubicBezTo>
                    <a:pt x="16755" y="73884"/>
                    <a:pt x="18053" y="74000"/>
                    <a:pt x="19363" y="74256"/>
                  </a:cubicBezTo>
                  <a:cubicBezTo>
                    <a:pt x="21278" y="74591"/>
                    <a:pt x="22980" y="75229"/>
                    <a:pt x="24621" y="75989"/>
                  </a:cubicBezTo>
                  <a:cubicBezTo>
                    <a:pt x="26263" y="76749"/>
                    <a:pt x="27843" y="77600"/>
                    <a:pt x="29545" y="78299"/>
                  </a:cubicBezTo>
                  <a:cubicBezTo>
                    <a:pt x="30457" y="78725"/>
                    <a:pt x="31430" y="78998"/>
                    <a:pt x="32433" y="79150"/>
                  </a:cubicBezTo>
                  <a:cubicBezTo>
                    <a:pt x="32662" y="79184"/>
                    <a:pt x="32884" y="79202"/>
                    <a:pt x="33098" y="79202"/>
                  </a:cubicBezTo>
                  <a:cubicBezTo>
                    <a:pt x="34017" y="79202"/>
                    <a:pt x="34789" y="78885"/>
                    <a:pt x="35381" y="78269"/>
                  </a:cubicBezTo>
                  <a:cubicBezTo>
                    <a:pt x="35746" y="77904"/>
                    <a:pt x="36050" y="77478"/>
                    <a:pt x="36232" y="77022"/>
                  </a:cubicBezTo>
                  <a:cubicBezTo>
                    <a:pt x="36901" y="75655"/>
                    <a:pt x="37083" y="74256"/>
                    <a:pt x="37235" y="72828"/>
                  </a:cubicBezTo>
                  <a:cubicBezTo>
                    <a:pt x="37387" y="71278"/>
                    <a:pt x="37448" y="69727"/>
                    <a:pt x="37570" y="68177"/>
                  </a:cubicBezTo>
                  <a:cubicBezTo>
                    <a:pt x="37661" y="67113"/>
                    <a:pt x="37600" y="66080"/>
                    <a:pt x="37722" y="65047"/>
                  </a:cubicBezTo>
                  <a:cubicBezTo>
                    <a:pt x="37874" y="63496"/>
                    <a:pt x="37722" y="61977"/>
                    <a:pt x="37904" y="60426"/>
                  </a:cubicBezTo>
                  <a:cubicBezTo>
                    <a:pt x="37995" y="59819"/>
                    <a:pt x="37843" y="59241"/>
                    <a:pt x="37813" y="58633"/>
                  </a:cubicBezTo>
                  <a:cubicBezTo>
                    <a:pt x="37752" y="57569"/>
                    <a:pt x="37813" y="56475"/>
                    <a:pt x="37661" y="55411"/>
                  </a:cubicBezTo>
                  <a:cubicBezTo>
                    <a:pt x="37448" y="53922"/>
                    <a:pt x="37266" y="52432"/>
                    <a:pt x="36931" y="51004"/>
                  </a:cubicBezTo>
                  <a:cubicBezTo>
                    <a:pt x="36354" y="48603"/>
                    <a:pt x="35442" y="46323"/>
                    <a:pt x="33953" y="44195"/>
                  </a:cubicBezTo>
                  <a:cubicBezTo>
                    <a:pt x="32737" y="42432"/>
                    <a:pt x="31187" y="40852"/>
                    <a:pt x="29485" y="39332"/>
                  </a:cubicBezTo>
                  <a:cubicBezTo>
                    <a:pt x="27843" y="37843"/>
                    <a:pt x="26658" y="36201"/>
                    <a:pt x="25867" y="34377"/>
                  </a:cubicBezTo>
                  <a:cubicBezTo>
                    <a:pt x="24834" y="32007"/>
                    <a:pt x="24135" y="29575"/>
                    <a:pt x="23253" y="27174"/>
                  </a:cubicBezTo>
                  <a:cubicBezTo>
                    <a:pt x="22190" y="24256"/>
                    <a:pt x="20822" y="21429"/>
                    <a:pt x="18998" y="18693"/>
                  </a:cubicBezTo>
                  <a:cubicBezTo>
                    <a:pt x="17630" y="16657"/>
                    <a:pt x="15989" y="14711"/>
                    <a:pt x="14195" y="12888"/>
                  </a:cubicBezTo>
                  <a:cubicBezTo>
                    <a:pt x="12797" y="11429"/>
                    <a:pt x="11217" y="10031"/>
                    <a:pt x="9636" y="8663"/>
                  </a:cubicBezTo>
                  <a:cubicBezTo>
                    <a:pt x="8359" y="7538"/>
                    <a:pt x="7022" y="6353"/>
                    <a:pt x="5745" y="5198"/>
                  </a:cubicBezTo>
                  <a:cubicBezTo>
                    <a:pt x="3952" y="3617"/>
                    <a:pt x="2311" y="1976"/>
                    <a:pt x="609" y="334"/>
                  </a:cubicBezTo>
                  <a:cubicBezTo>
                    <a:pt x="457" y="182"/>
                    <a:pt x="335"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19025" y="2288325"/>
              <a:ext cx="4800275" cy="2733350"/>
            </a:xfrm>
            <a:custGeom>
              <a:avLst/>
              <a:gdLst/>
              <a:ahLst/>
              <a:cxnLst/>
              <a:rect l="l" t="t" r="r" b="b"/>
              <a:pathLst>
                <a:path w="192011" h="109334" extrusionOk="0">
                  <a:moveTo>
                    <a:pt x="122" y="1"/>
                  </a:moveTo>
                  <a:cubicBezTo>
                    <a:pt x="122" y="214"/>
                    <a:pt x="122" y="426"/>
                    <a:pt x="0" y="487"/>
                  </a:cubicBezTo>
                  <a:cubicBezTo>
                    <a:pt x="973" y="1429"/>
                    <a:pt x="1733" y="2463"/>
                    <a:pt x="2584" y="3405"/>
                  </a:cubicBezTo>
                  <a:cubicBezTo>
                    <a:pt x="7387" y="8664"/>
                    <a:pt x="12888" y="13527"/>
                    <a:pt x="18238" y="18451"/>
                  </a:cubicBezTo>
                  <a:cubicBezTo>
                    <a:pt x="20943" y="20852"/>
                    <a:pt x="23861" y="23132"/>
                    <a:pt x="27022" y="25260"/>
                  </a:cubicBezTo>
                  <a:cubicBezTo>
                    <a:pt x="30396" y="27539"/>
                    <a:pt x="33952" y="29545"/>
                    <a:pt x="37691" y="31430"/>
                  </a:cubicBezTo>
                  <a:cubicBezTo>
                    <a:pt x="40640" y="32858"/>
                    <a:pt x="43710" y="34165"/>
                    <a:pt x="46810" y="35412"/>
                  </a:cubicBezTo>
                  <a:cubicBezTo>
                    <a:pt x="49849" y="36628"/>
                    <a:pt x="52980" y="37722"/>
                    <a:pt x="56172" y="38725"/>
                  </a:cubicBezTo>
                  <a:cubicBezTo>
                    <a:pt x="59850" y="39880"/>
                    <a:pt x="63619" y="40944"/>
                    <a:pt x="67327" y="42008"/>
                  </a:cubicBezTo>
                  <a:cubicBezTo>
                    <a:pt x="74409" y="44044"/>
                    <a:pt x="81461" y="46020"/>
                    <a:pt x="88513" y="48056"/>
                  </a:cubicBezTo>
                  <a:cubicBezTo>
                    <a:pt x="92251" y="49150"/>
                    <a:pt x="96142" y="50062"/>
                    <a:pt x="100094" y="50670"/>
                  </a:cubicBezTo>
                  <a:cubicBezTo>
                    <a:pt x="106355" y="51673"/>
                    <a:pt x="112738" y="51795"/>
                    <a:pt x="119121" y="51886"/>
                  </a:cubicBezTo>
                  <a:cubicBezTo>
                    <a:pt x="120747" y="51916"/>
                    <a:pt x="122374" y="51930"/>
                    <a:pt x="123999" y="51930"/>
                  </a:cubicBezTo>
                  <a:cubicBezTo>
                    <a:pt x="128876" y="51930"/>
                    <a:pt x="133749" y="51810"/>
                    <a:pt x="138605" y="51673"/>
                  </a:cubicBezTo>
                  <a:cubicBezTo>
                    <a:pt x="141492" y="51552"/>
                    <a:pt x="144350" y="51430"/>
                    <a:pt x="147237" y="51217"/>
                  </a:cubicBezTo>
                  <a:cubicBezTo>
                    <a:pt x="152253" y="50883"/>
                    <a:pt x="157207" y="50123"/>
                    <a:pt x="162131" y="49424"/>
                  </a:cubicBezTo>
                  <a:cubicBezTo>
                    <a:pt x="165899" y="48907"/>
                    <a:pt x="169646" y="48390"/>
                    <a:pt x="173454" y="48390"/>
                  </a:cubicBezTo>
                  <a:cubicBezTo>
                    <a:pt x="174347" y="48390"/>
                    <a:pt x="175243" y="48418"/>
                    <a:pt x="176144" y="48482"/>
                  </a:cubicBezTo>
                  <a:cubicBezTo>
                    <a:pt x="178575" y="48634"/>
                    <a:pt x="180916" y="49090"/>
                    <a:pt x="182952" y="50032"/>
                  </a:cubicBezTo>
                  <a:cubicBezTo>
                    <a:pt x="186569" y="51704"/>
                    <a:pt x="188241" y="54318"/>
                    <a:pt x="187208" y="57448"/>
                  </a:cubicBezTo>
                  <a:cubicBezTo>
                    <a:pt x="186265" y="60245"/>
                    <a:pt x="183803" y="62221"/>
                    <a:pt x="180217" y="63376"/>
                  </a:cubicBezTo>
                  <a:cubicBezTo>
                    <a:pt x="177357" y="64279"/>
                    <a:pt x="174414" y="64602"/>
                    <a:pt x="171372" y="64602"/>
                  </a:cubicBezTo>
                  <a:cubicBezTo>
                    <a:pt x="170728" y="64602"/>
                    <a:pt x="170079" y="64588"/>
                    <a:pt x="169426" y="64561"/>
                  </a:cubicBezTo>
                  <a:cubicBezTo>
                    <a:pt x="165353" y="64409"/>
                    <a:pt x="161310" y="64105"/>
                    <a:pt x="157237" y="64014"/>
                  </a:cubicBezTo>
                  <a:cubicBezTo>
                    <a:pt x="153742" y="63953"/>
                    <a:pt x="150246" y="63862"/>
                    <a:pt x="146751" y="63740"/>
                  </a:cubicBezTo>
                  <a:cubicBezTo>
                    <a:pt x="143438" y="63680"/>
                    <a:pt x="140125" y="63436"/>
                    <a:pt x="136842" y="63193"/>
                  </a:cubicBezTo>
                  <a:cubicBezTo>
                    <a:pt x="130307" y="62646"/>
                    <a:pt x="123833" y="61582"/>
                    <a:pt x="117267" y="61157"/>
                  </a:cubicBezTo>
                  <a:cubicBezTo>
                    <a:pt x="114517" y="61004"/>
                    <a:pt x="111810" y="60937"/>
                    <a:pt x="109091" y="60937"/>
                  </a:cubicBezTo>
                  <a:cubicBezTo>
                    <a:pt x="108565" y="60937"/>
                    <a:pt x="108038" y="60939"/>
                    <a:pt x="107510" y="60944"/>
                  </a:cubicBezTo>
                  <a:cubicBezTo>
                    <a:pt x="103589" y="60974"/>
                    <a:pt x="99668" y="61096"/>
                    <a:pt x="95808" y="61218"/>
                  </a:cubicBezTo>
                  <a:cubicBezTo>
                    <a:pt x="94865" y="61233"/>
                    <a:pt x="93923" y="61240"/>
                    <a:pt x="92985" y="61240"/>
                  </a:cubicBezTo>
                  <a:cubicBezTo>
                    <a:pt x="92046" y="61240"/>
                    <a:pt x="91112" y="61233"/>
                    <a:pt x="90185" y="61218"/>
                  </a:cubicBezTo>
                  <a:cubicBezTo>
                    <a:pt x="87023" y="61157"/>
                    <a:pt x="83953" y="60792"/>
                    <a:pt x="81005" y="59941"/>
                  </a:cubicBezTo>
                  <a:cubicBezTo>
                    <a:pt x="78057" y="59120"/>
                    <a:pt x="75473" y="57783"/>
                    <a:pt x="72920" y="56415"/>
                  </a:cubicBezTo>
                  <a:cubicBezTo>
                    <a:pt x="68452" y="54014"/>
                    <a:pt x="63831" y="51825"/>
                    <a:pt x="58816" y="50062"/>
                  </a:cubicBezTo>
                  <a:cubicBezTo>
                    <a:pt x="56445" y="49242"/>
                    <a:pt x="54074" y="48360"/>
                    <a:pt x="51795" y="47418"/>
                  </a:cubicBezTo>
                  <a:cubicBezTo>
                    <a:pt x="43983" y="44196"/>
                    <a:pt x="36263" y="40792"/>
                    <a:pt x="28816" y="37114"/>
                  </a:cubicBezTo>
                  <a:cubicBezTo>
                    <a:pt x="26992" y="36202"/>
                    <a:pt x="25168" y="35320"/>
                    <a:pt x="23253" y="34500"/>
                  </a:cubicBezTo>
                  <a:cubicBezTo>
                    <a:pt x="22858" y="34317"/>
                    <a:pt x="22433" y="34165"/>
                    <a:pt x="21946" y="34044"/>
                  </a:cubicBezTo>
                  <a:cubicBezTo>
                    <a:pt x="21803" y="34001"/>
                    <a:pt x="21646" y="33971"/>
                    <a:pt x="21498" y="33971"/>
                  </a:cubicBezTo>
                  <a:cubicBezTo>
                    <a:pt x="21332" y="33971"/>
                    <a:pt x="21177" y="34008"/>
                    <a:pt x="21065" y="34105"/>
                  </a:cubicBezTo>
                  <a:cubicBezTo>
                    <a:pt x="20822" y="34317"/>
                    <a:pt x="20882" y="34530"/>
                    <a:pt x="20974" y="34773"/>
                  </a:cubicBezTo>
                  <a:cubicBezTo>
                    <a:pt x="21186" y="35169"/>
                    <a:pt x="21521" y="35533"/>
                    <a:pt x="21855" y="35868"/>
                  </a:cubicBezTo>
                  <a:cubicBezTo>
                    <a:pt x="23375" y="37418"/>
                    <a:pt x="25077" y="38907"/>
                    <a:pt x="26809" y="40336"/>
                  </a:cubicBezTo>
                  <a:cubicBezTo>
                    <a:pt x="30396" y="43375"/>
                    <a:pt x="33983" y="46415"/>
                    <a:pt x="37326" y="49606"/>
                  </a:cubicBezTo>
                  <a:cubicBezTo>
                    <a:pt x="40822" y="52920"/>
                    <a:pt x="44317" y="56202"/>
                    <a:pt x="48421" y="59120"/>
                  </a:cubicBezTo>
                  <a:cubicBezTo>
                    <a:pt x="51004" y="60944"/>
                    <a:pt x="52859" y="63193"/>
                    <a:pt x="54378" y="65534"/>
                  </a:cubicBezTo>
                  <a:cubicBezTo>
                    <a:pt x="56081" y="68269"/>
                    <a:pt x="57205" y="71126"/>
                    <a:pt x="57813" y="74044"/>
                  </a:cubicBezTo>
                  <a:cubicBezTo>
                    <a:pt x="58573" y="77570"/>
                    <a:pt x="60427" y="80701"/>
                    <a:pt x="64044" y="83163"/>
                  </a:cubicBezTo>
                  <a:cubicBezTo>
                    <a:pt x="64257" y="83315"/>
                    <a:pt x="64531" y="83467"/>
                    <a:pt x="64683" y="83710"/>
                  </a:cubicBezTo>
                  <a:cubicBezTo>
                    <a:pt x="64743" y="83741"/>
                    <a:pt x="64804" y="83801"/>
                    <a:pt x="64835" y="83862"/>
                  </a:cubicBezTo>
                  <a:cubicBezTo>
                    <a:pt x="65594" y="84713"/>
                    <a:pt x="65777" y="85625"/>
                    <a:pt x="65290" y="86628"/>
                  </a:cubicBezTo>
                  <a:cubicBezTo>
                    <a:pt x="65199" y="86750"/>
                    <a:pt x="65138" y="86811"/>
                    <a:pt x="65108" y="86932"/>
                  </a:cubicBezTo>
                  <a:cubicBezTo>
                    <a:pt x="65047" y="87054"/>
                    <a:pt x="65017" y="87145"/>
                    <a:pt x="64956" y="87236"/>
                  </a:cubicBezTo>
                  <a:lnTo>
                    <a:pt x="64835" y="87358"/>
                  </a:lnTo>
                  <a:cubicBezTo>
                    <a:pt x="64743" y="87449"/>
                    <a:pt x="64683" y="87540"/>
                    <a:pt x="64561" y="87601"/>
                  </a:cubicBezTo>
                  <a:cubicBezTo>
                    <a:pt x="64044" y="88118"/>
                    <a:pt x="63528" y="88604"/>
                    <a:pt x="62889" y="89060"/>
                  </a:cubicBezTo>
                  <a:cubicBezTo>
                    <a:pt x="60853" y="90488"/>
                    <a:pt x="58573" y="91674"/>
                    <a:pt x="56324" y="92981"/>
                  </a:cubicBezTo>
                  <a:cubicBezTo>
                    <a:pt x="54865" y="93802"/>
                    <a:pt x="53467" y="94592"/>
                    <a:pt x="52251" y="95625"/>
                  </a:cubicBezTo>
                  <a:cubicBezTo>
                    <a:pt x="49697" y="97753"/>
                    <a:pt x="48512" y="100306"/>
                    <a:pt x="47722" y="103011"/>
                  </a:cubicBezTo>
                  <a:cubicBezTo>
                    <a:pt x="47175" y="104866"/>
                    <a:pt x="46931" y="106750"/>
                    <a:pt x="46476" y="108635"/>
                  </a:cubicBezTo>
                  <a:cubicBezTo>
                    <a:pt x="46445" y="108878"/>
                    <a:pt x="46415" y="109121"/>
                    <a:pt x="46658" y="109334"/>
                  </a:cubicBezTo>
                  <a:lnTo>
                    <a:pt x="47539" y="109334"/>
                  </a:lnTo>
                  <a:cubicBezTo>
                    <a:pt x="47509" y="108635"/>
                    <a:pt x="47722" y="107936"/>
                    <a:pt x="47874" y="107206"/>
                  </a:cubicBezTo>
                  <a:cubicBezTo>
                    <a:pt x="48178" y="105960"/>
                    <a:pt x="48451" y="104714"/>
                    <a:pt x="48846" y="103467"/>
                  </a:cubicBezTo>
                  <a:cubicBezTo>
                    <a:pt x="49181" y="102252"/>
                    <a:pt x="49697" y="101066"/>
                    <a:pt x="50366" y="99911"/>
                  </a:cubicBezTo>
                  <a:cubicBezTo>
                    <a:pt x="51156" y="98483"/>
                    <a:pt x="52281" y="97236"/>
                    <a:pt x="53740" y="96112"/>
                  </a:cubicBezTo>
                  <a:cubicBezTo>
                    <a:pt x="55260" y="94957"/>
                    <a:pt x="57084" y="94106"/>
                    <a:pt x="58907" y="93194"/>
                  </a:cubicBezTo>
                  <a:cubicBezTo>
                    <a:pt x="61005" y="92130"/>
                    <a:pt x="63163" y="91157"/>
                    <a:pt x="65260" y="90033"/>
                  </a:cubicBezTo>
                  <a:cubicBezTo>
                    <a:pt x="66962" y="89181"/>
                    <a:pt x="68482" y="88148"/>
                    <a:pt x="69728" y="86932"/>
                  </a:cubicBezTo>
                  <a:cubicBezTo>
                    <a:pt x="70883" y="85777"/>
                    <a:pt x="71187" y="84531"/>
                    <a:pt x="70306" y="83254"/>
                  </a:cubicBezTo>
                  <a:cubicBezTo>
                    <a:pt x="69911" y="82677"/>
                    <a:pt x="69363" y="82190"/>
                    <a:pt x="68664" y="81795"/>
                  </a:cubicBezTo>
                  <a:cubicBezTo>
                    <a:pt x="67266" y="80975"/>
                    <a:pt x="65898" y="80154"/>
                    <a:pt x="64652" y="79212"/>
                  </a:cubicBezTo>
                  <a:cubicBezTo>
                    <a:pt x="63041" y="78026"/>
                    <a:pt x="61917" y="76658"/>
                    <a:pt x="61187" y="75108"/>
                  </a:cubicBezTo>
                  <a:cubicBezTo>
                    <a:pt x="60610" y="73923"/>
                    <a:pt x="60245" y="72768"/>
                    <a:pt x="59819" y="71552"/>
                  </a:cubicBezTo>
                  <a:cubicBezTo>
                    <a:pt x="59211" y="69759"/>
                    <a:pt x="58482" y="67996"/>
                    <a:pt x="57600" y="66294"/>
                  </a:cubicBezTo>
                  <a:cubicBezTo>
                    <a:pt x="56932" y="65017"/>
                    <a:pt x="56081" y="63740"/>
                    <a:pt x="55169" y="62525"/>
                  </a:cubicBezTo>
                  <a:cubicBezTo>
                    <a:pt x="53892" y="60822"/>
                    <a:pt x="52372" y="59272"/>
                    <a:pt x="50579" y="57813"/>
                  </a:cubicBezTo>
                  <a:cubicBezTo>
                    <a:pt x="49394" y="56871"/>
                    <a:pt x="48299" y="55898"/>
                    <a:pt x="47023" y="55047"/>
                  </a:cubicBezTo>
                  <a:cubicBezTo>
                    <a:pt x="46931" y="54986"/>
                    <a:pt x="46871" y="54926"/>
                    <a:pt x="46779" y="54865"/>
                  </a:cubicBezTo>
                  <a:cubicBezTo>
                    <a:pt x="45685" y="53862"/>
                    <a:pt x="44621" y="52859"/>
                    <a:pt x="43527" y="51856"/>
                  </a:cubicBezTo>
                  <a:cubicBezTo>
                    <a:pt x="41430" y="49910"/>
                    <a:pt x="39424" y="47935"/>
                    <a:pt x="37478" y="45929"/>
                  </a:cubicBezTo>
                  <a:cubicBezTo>
                    <a:pt x="36992" y="45473"/>
                    <a:pt x="36536" y="44986"/>
                    <a:pt x="36263" y="44409"/>
                  </a:cubicBezTo>
                  <a:cubicBezTo>
                    <a:pt x="36141" y="44105"/>
                    <a:pt x="35867" y="43770"/>
                    <a:pt x="36171" y="43497"/>
                  </a:cubicBezTo>
                  <a:cubicBezTo>
                    <a:pt x="36304" y="43397"/>
                    <a:pt x="36449" y="43362"/>
                    <a:pt x="36599" y="43362"/>
                  </a:cubicBezTo>
                  <a:cubicBezTo>
                    <a:pt x="36860" y="43362"/>
                    <a:pt x="37136" y="43469"/>
                    <a:pt x="37387" y="43527"/>
                  </a:cubicBezTo>
                  <a:cubicBezTo>
                    <a:pt x="39515" y="44044"/>
                    <a:pt x="41430" y="44834"/>
                    <a:pt x="43375" y="45594"/>
                  </a:cubicBezTo>
                  <a:cubicBezTo>
                    <a:pt x="46354" y="46780"/>
                    <a:pt x="49363" y="47995"/>
                    <a:pt x="52372" y="49120"/>
                  </a:cubicBezTo>
                  <a:cubicBezTo>
                    <a:pt x="53801" y="49667"/>
                    <a:pt x="55290" y="50154"/>
                    <a:pt x="56780" y="50670"/>
                  </a:cubicBezTo>
                  <a:cubicBezTo>
                    <a:pt x="58938" y="51430"/>
                    <a:pt x="61065" y="52251"/>
                    <a:pt x="63163" y="53102"/>
                  </a:cubicBezTo>
                  <a:cubicBezTo>
                    <a:pt x="65047" y="53923"/>
                    <a:pt x="66871" y="54834"/>
                    <a:pt x="68756" y="55746"/>
                  </a:cubicBezTo>
                  <a:cubicBezTo>
                    <a:pt x="70610" y="56658"/>
                    <a:pt x="72342" y="57661"/>
                    <a:pt x="74227" y="58634"/>
                  </a:cubicBezTo>
                  <a:cubicBezTo>
                    <a:pt x="76385" y="59728"/>
                    <a:pt x="78665" y="60640"/>
                    <a:pt x="81157" y="61278"/>
                  </a:cubicBezTo>
                  <a:cubicBezTo>
                    <a:pt x="83558" y="61886"/>
                    <a:pt x="86020" y="62129"/>
                    <a:pt x="88543" y="62190"/>
                  </a:cubicBezTo>
                  <a:cubicBezTo>
                    <a:pt x="89490" y="62233"/>
                    <a:pt x="90436" y="62263"/>
                    <a:pt x="91386" y="62263"/>
                  </a:cubicBezTo>
                  <a:cubicBezTo>
                    <a:pt x="92449" y="62263"/>
                    <a:pt x="93516" y="62226"/>
                    <a:pt x="94592" y="62129"/>
                  </a:cubicBezTo>
                  <a:cubicBezTo>
                    <a:pt x="95215" y="62069"/>
                    <a:pt x="95846" y="62069"/>
                    <a:pt x="96480" y="62069"/>
                  </a:cubicBezTo>
                  <a:cubicBezTo>
                    <a:pt x="97115" y="62069"/>
                    <a:pt x="97753" y="62069"/>
                    <a:pt x="98391" y="62008"/>
                  </a:cubicBezTo>
                  <a:cubicBezTo>
                    <a:pt x="99820" y="61886"/>
                    <a:pt x="101309" y="61917"/>
                    <a:pt x="102799" y="61886"/>
                  </a:cubicBezTo>
                  <a:cubicBezTo>
                    <a:pt x="104516" y="61856"/>
                    <a:pt x="106233" y="61848"/>
                    <a:pt x="107955" y="61848"/>
                  </a:cubicBezTo>
                  <a:cubicBezTo>
                    <a:pt x="109676" y="61848"/>
                    <a:pt x="111401" y="61856"/>
                    <a:pt x="113133" y="61856"/>
                  </a:cubicBezTo>
                  <a:cubicBezTo>
                    <a:pt x="113255" y="61856"/>
                    <a:pt x="113390" y="61842"/>
                    <a:pt x="113530" y="61842"/>
                  </a:cubicBezTo>
                  <a:cubicBezTo>
                    <a:pt x="113599" y="61842"/>
                    <a:pt x="113670" y="61846"/>
                    <a:pt x="113741" y="61856"/>
                  </a:cubicBezTo>
                  <a:cubicBezTo>
                    <a:pt x="115200" y="62038"/>
                    <a:pt x="116690" y="62038"/>
                    <a:pt x="118179" y="62190"/>
                  </a:cubicBezTo>
                  <a:cubicBezTo>
                    <a:pt x="119699" y="62342"/>
                    <a:pt x="121249" y="62494"/>
                    <a:pt x="122769" y="62677"/>
                  </a:cubicBezTo>
                  <a:cubicBezTo>
                    <a:pt x="124015" y="62828"/>
                    <a:pt x="125322" y="63041"/>
                    <a:pt x="126568" y="63224"/>
                  </a:cubicBezTo>
                  <a:cubicBezTo>
                    <a:pt x="128392" y="63497"/>
                    <a:pt x="130246" y="63710"/>
                    <a:pt x="132070" y="63953"/>
                  </a:cubicBezTo>
                  <a:cubicBezTo>
                    <a:pt x="133681" y="64136"/>
                    <a:pt x="135231" y="64348"/>
                    <a:pt x="136842" y="64500"/>
                  </a:cubicBezTo>
                  <a:cubicBezTo>
                    <a:pt x="137784" y="64591"/>
                    <a:pt x="138726" y="64713"/>
                    <a:pt x="139730" y="64774"/>
                  </a:cubicBezTo>
                  <a:cubicBezTo>
                    <a:pt x="140976" y="64895"/>
                    <a:pt x="142192" y="65047"/>
                    <a:pt x="143407" y="65108"/>
                  </a:cubicBezTo>
                  <a:cubicBezTo>
                    <a:pt x="144350" y="65199"/>
                    <a:pt x="145292" y="65260"/>
                    <a:pt x="146265" y="65321"/>
                  </a:cubicBezTo>
                  <a:cubicBezTo>
                    <a:pt x="147055" y="65351"/>
                    <a:pt x="147845" y="65321"/>
                    <a:pt x="148635" y="65412"/>
                  </a:cubicBezTo>
                  <a:cubicBezTo>
                    <a:pt x="149791" y="65564"/>
                    <a:pt x="150915" y="65534"/>
                    <a:pt x="152070" y="65625"/>
                  </a:cubicBezTo>
                  <a:cubicBezTo>
                    <a:pt x="153043" y="65686"/>
                    <a:pt x="154046" y="65716"/>
                    <a:pt x="154988" y="65807"/>
                  </a:cubicBezTo>
                  <a:cubicBezTo>
                    <a:pt x="156295" y="65898"/>
                    <a:pt x="157541" y="65990"/>
                    <a:pt x="158818" y="66142"/>
                  </a:cubicBezTo>
                  <a:cubicBezTo>
                    <a:pt x="160429" y="66324"/>
                    <a:pt x="162010" y="66567"/>
                    <a:pt x="163651" y="66750"/>
                  </a:cubicBezTo>
                  <a:cubicBezTo>
                    <a:pt x="165019" y="66902"/>
                    <a:pt x="166356" y="67175"/>
                    <a:pt x="167724" y="67327"/>
                  </a:cubicBezTo>
                  <a:cubicBezTo>
                    <a:pt x="168605" y="67449"/>
                    <a:pt x="169457" y="67479"/>
                    <a:pt x="170338" y="67601"/>
                  </a:cubicBezTo>
                  <a:cubicBezTo>
                    <a:pt x="170885" y="67677"/>
                    <a:pt x="171440" y="67692"/>
                    <a:pt x="171991" y="67692"/>
                  </a:cubicBezTo>
                  <a:cubicBezTo>
                    <a:pt x="172358" y="67692"/>
                    <a:pt x="172724" y="67685"/>
                    <a:pt x="173084" y="67685"/>
                  </a:cubicBezTo>
                  <a:cubicBezTo>
                    <a:pt x="173264" y="67685"/>
                    <a:pt x="173443" y="67687"/>
                    <a:pt x="173621" y="67692"/>
                  </a:cubicBezTo>
                  <a:cubicBezTo>
                    <a:pt x="174441" y="67692"/>
                    <a:pt x="175323" y="67661"/>
                    <a:pt x="176204" y="67540"/>
                  </a:cubicBezTo>
                  <a:cubicBezTo>
                    <a:pt x="178393" y="67327"/>
                    <a:pt x="180521" y="66871"/>
                    <a:pt x="182527" y="66172"/>
                  </a:cubicBezTo>
                  <a:cubicBezTo>
                    <a:pt x="184594" y="65443"/>
                    <a:pt x="186387" y="64500"/>
                    <a:pt x="187846" y="63224"/>
                  </a:cubicBezTo>
                  <a:cubicBezTo>
                    <a:pt x="189183" y="62038"/>
                    <a:pt x="190217" y="60792"/>
                    <a:pt x="190886" y="59333"/>
                  </a:cubicBezTo>
                  <a:cubicBezTo>
                    <a:pt x="191311" y="58421"/>
                    <a:pt x="191585" y="57479"/>
                    <a:pt x="191767" y="56537"/>
                  </a:cubicBezTo>
                  <a:cubicBezTo>
                    <a:pt x="192010" y="55321"/>
                    <a:pt x="191889" y="54166"/>
                    <a:pt x="191402" y="53041"/>
                  </a:cubicBezTo>
                  <a:cubicBezTo>
                    <a:pt x="190825" y="51643"/>
                    <a:pt x="189791" y="50427"/>
                    <a:pt x="188363" y="49363"/>
                  </a:cubicBezTo>
                  <a:cubicBezTo>
                    <a:pt x="187238" y="48543"/>
                    <a:pt x="185961" y="47904"/>
                    <a:pt x="184563" y="47418"/>
                  </a:cubicBezTo>
                  <a:cubicBezTo>
                    <a:pt x="183347" y="46992"/>
                    <a:pt x="182040" y="46719"/>
                    <a:pt x="180703" y="46536"/>
                  </a:cubicBezTo>
                  <a:cubicBezTo>
                    <a:pt x="179274" y="46384"/>
                    <a:pt x="177785" y="46324"/>
                    <a:pt x="176356" y="46233"/>
                  </a:cubicBezTo>
                  <a:cubicBezTo>
                    <a:pt x="175851" y="46233"/>
                    <a:pt x="175398" y="46388"/>
                    <a:pt x="174901" y="46388"/>
                  </a:cubicBezTo>
                  <a:cubicBezTo>
                    <a:pt x="174860" y="46388"/>
                    <a:pt x="174818" y="46387"/>
                    <a:pt x="174776" y="46384"/>
                  </a:cubicBezTo>
                  <a:cubicBezTo>
                    <a:pt x="174582" y="46376"/>
                    <a:pt x="174390" y="46372"/>
                    <a:pt x="174198" y="46372"/>
                  </a:cubicBezTo>
                  <a:cubicBezTo>
                    <a:pt x="172969" y="46372"/>
                    <a:pt x="171764" y="46527"/>
                    <a:pt x="170581" y="46658"/>
                  </a:cubicBezTo>
                  <a:cubicBezTo>
                    <a:pt x="168514" y="46871"/>
                    <a:pt x="166508" y="47175"/>
                    <a:pt x="164502" y="47509"/>
                  </a:cubicBezTo>
                  <a:cubicBezTo>
                    <a:pt x="160490" y="48208"/>
                    <a:pt x="156508" y="48938"/>
                    <a:pt x="152496" y="49485"/>
                  </a:cubicBezTo>
                  <a:cubicBezTo>
                    <a:pt x="150672" y="49728"/>
                    <a:pt x="148848" y="49941"/>
                    <a:pt x="146964" y="50154"/>
                  </a:cubicBezTo>
                  <a:cubicBezTo>
                    <a:pt x="145383" y="50306"/>
                    <a:pt x="143742" y="50457"/>
                    <a:pt x="142100" y="50518"/>
                  </a:cubicBezTo>
                  <a:cubicBezTo>
                    <a:pt x="140429" y="50640"/>
                    <a:pt x="138726" y="50670"/>
                    <a:pt x="137055" y="50792"/>
                  </a:cubicBezTo>
                  <a:cubicBezTo>
                    <a:pt x="135687" y="50853"/>
                    <a:pt x="134289" y="50853"/>
                    <a:pt x="132921" y="50913"/>
                  </a:cubicBezTo>
                  <a:cubicBezTo>
                    <a:pt x="130155" y="51005"/>
                    <a:pt x="127328" y="50944"/>
                    <a:pt x="124562" y="51065"/>
                  </a:cubicBezTo>
                  <a:cubicBezTo>
                    <a:pt x="124027" y="51082"/>
                    <a:pt x="123493" y="51090"/>
                    <a:pt x="122957" y="51090"/>
                  </a:cubicBezTo>
                  <a:cubicBezTo>
                    <a:pt x="121575" y="51090"/>
                    <a:pt x="120189" y="51040"/>
                    <a:pt x="118787" y="50974"/>
                  </a:cubicBezTo>
                  <a:cubicBezTo>
                    <a:pt x="116264" y="50913"/>
                    <a:pt x="113741" y="50944"/>
                    <a:pt x="111188" y="50822"/>
                  </a:cubicBezTo>
                  <a:cubicBezTo>
                    <a:pt x="111066" y="50822"/>
                    <a:pt x="110914" y="50822"/>
                    <a:pt x="110762" y="50792"/>
                  </a:cubicBezTo>
                  <a:cubicBezTo>
                    <a:pt x="109881" y="50640"/>
                    <a:pt x="108969" y="50640"/>
                    <a:pt x="108118" y="50609"/>
                  </a:cubicBezTo>
                  <a:cubicBezTo>
                    <a:pt x="106477" y="50488"/>
                    <a:pt x="104835" y="50306"/>
                    <a:pt x="103255" y="50093"/>
                  </a:cubicBezTo>
                  <a:cubicBezTo>
                    <a:pt x="100641" y="49789"/>
                    <a:pt x="98118" y="49394"/>
                    <a:pt x="95595" y="48816"/>
                  </a:cubicBezTo>
                  <a:cubicBezTo>
                    <a:pt x="93893" y="48421"/>
                    <a:pt x="92191" y="48026"/>
                    <a:pt x="90519" y="47600"/>
                  </a:cubicBezTo>
                  <a:cubicBezTo>
                    <a:pt x="87814" y="46901"/>
                    <a:pt x="85108" y="46111"/>
                    <a:pt x="82403" y="45381"/>
                  </a:cubicBezTo>
                  <a:cubicBezTo>
                    <a:pt x="79728" y="44682"/>
                    <a:pt x="76932" y="43953"/>
                    <a:pt x="74257" y="43193"/>
                  </a:cubicBezTo>
                  <a:cubicBezTo>
                    <a:pt x="69759" y="41886"/>
                    <a:pt x="65260" y="40731"/>
                    <a:pt x="60761" y="39424"/>
                  </a:cubicBezTo>
                  <a:cubicBezTo>
                    <a:pt x="57296" y="38390"/>
                    <a:pt x="53892" y="37327"/>
                    <a:pt x="50549" y="36172"/>
                  </a:cubicBezTo>
                  <a:cubicBezTo>
                    <a:pt x="49181" y="35716"/>
                    <a:pt x="47843" y="35169"/>
                    <a:pt x="46476" y="34652"/>
                  </a:cubicBezTo>
                  <a:cubicBezTo>
                    <a:pt x="44135" y="33740"/>
                    <a:pt x="41855" y="32767"/>
                    <a:pt x="39606" y="31703"/>
                  </a:cubicBezTo>
                  <a:cubicBezTo>
                    <a:pt x="36597" y="30305"/>
                    <a:pt x="33740" y="28785"/>
                    <a:pt x="31004" y="27144"/>
                  </a:cubicBezTo>
                  <a:cubicBezTo>
                    <a:pt x="28876" y="25898"/>
                    <a:pt x="26870" y="24530"/>
                    <a:pt x="24895" y="23162"/>
                  </a:cubicBezTo>
                  <a:cubicBezTo>
                    <a:pt x="23466" y="22190"/>
                    <a:pt x="22159" y="21035"/>
                    <a:pt x="20822" y="19971"/>
                  </a:cubicBezTo>
                  <a:cubicBezTo>
                    <a:pt x="19758" y="19089"/>
                    <a:pt x="18846" y="18177"/>
                    <a:pt x="17782" y="17326"/>
                  </a:cubicBezTo>
                  <a:cubicBezTo>
                    <a:pt x="16779" y="16445"/>
                    <a:pt x="15806" y="15533"/>
                    <a:pt x="14864" y="14652"/>
                  </a:cubicBezTo>
                  <a:cubicBezTo>
                    <a:pt x="13831" y="13740"/>
                    <a:pt x="12858" y="12828"/>
                    <a:pt x="11824" y="11916"/>
                  </a:cubicBezTo>
                  <a:cubicBezTo>
                    <a:pt x="10305" y="10548"/>
                    <a:pt x="8876" y="9120"/>
                    <a:pt x="7417" y="7721"/>
                  </a:cubicBezTo>
                  <a:cubicBezTo>
                    <a:pt x="5259" y="5563"/>
                    <a:pt x="3253" y="3375"/>
                    <a:pt x="1307" y="1125"/>
                  </a:cubicBezTo>
                  <a:cubicBezTo>
                    <a:pt x="973" y="730"/>
                    <a:pt x="760" y="214"/>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494425" y="264750"/>
              <a:ext cx="3003125" cy="1796400"/>
            </a:xfrm>
            <a:custGeom>
              <a:avLst/>
              <a:gdLst/>
              <a:ahLst/>
              <a:cxnLst/>
              <a:rect l="l" t="t" r="r" b="b"/>
              <a:pathLst>
                <a:path w="120125" h="71856" extrusionOk="0">
                  <a:moveTo>
                    <a:pt x="1" y="0"/>
                  </a:moveTo>
                  <a:cubicBezTo>
                    <a:pt x="122" y="122"/>
                    <a:pt x="305" y="122"/>
                    <a:pt x="457" y="152"/>
                  </a:cubicBezTo>
                  <a:cubicBezTo>
                    <a:pt x="5958" y="1277"/>
                    <a:pt x="11399" y="2523"/>
                    <a:pt x="16688" y="4165"/>
                  </a:cubicBezTo>
                  <a:cubicBezTo>
                    <a:pt x="22038" y="5776"/>
                    <a:pt x="27174" y="7812"/>
                    <a:pt x="32068" y="10092"/>
                  </a:cubicBezTo>
                  <a:cubicBezTo>
                    <a:pt x="35138" y="11520"/>
                    <a:pt x="38117" y="13131"/>
                    <a:pt x="40974" y="14803"/>
                  </a:cubicBezTo>
                  <a:cubicBezTo>
                    <a:pt x="44074" y="16657"/>
                    <a:pt x="47053" y="18694"/>
                    <a:pt x="49819" y="20821"/>
                  </a:cubicBezTo>
                  <a:cubicBezTo>
                    <a:pt x="50306" y="21217"/>
                    <a:pt x="50762" y="21581"/>
                    <a:pt x="51217" y="22007"/>
                  </a:cubicBezTo>
                  <a:cubicBezTo>
                    <a:pt x="53345" y="23952"/>
                    <a:pt x="55290" y="25958"/>
                    <a:pt x="56932" y="28116"/>
                  </a:cubicBezTo>
                  <a:cubicBezTo>
                    <a:pt x="58908" y="30761"/>
                    <a:pt x="60367" y="33496"/>
                    <a:pt x="61522" y="36323"/>
                  </a:cubicBezTo>
                  <a:cubicBezTo>
                    <a:pt x="62312" y="38390"/>
                    <a:pt x="62889" y="40427"/>
                    <a:pt x="63315" y="42524"/>
                  </a:cubicBezTo>
                  <a:cubicBezTo>
                    <a:pt x="63619" y="44044"/>
                    <a:pt x="63832" y="45533"/>
                    <a:pt x="63923" y="47022"/>
                  </a:cubicBezTo>
                  <a:cubicBezTo>
                    <a:pt x="64075" y="50153"/>
                    <a:pt x="63923" y="53314"/>
                    <a:pt x="63254" y="56445"/>
                  </a:cubicBezTo>
                  <a:cubicBezTo>
                    <a:pt x="62737" y="58907"/>
                    <a:pt x="62008" y="61339"/>
                    <a:pt x="61187" y="63740"/>
                  </a:cubicBezTo>
                  <a:cubicBezTo>
                    <a:pt x="60579" y="65351"/>
                    <a:pt x="60002" y="66992"/>
                    <a:pt x="59455" y="68634"/>
                  </a:cubicBezTo>
                  <a:cubicBezTo>
                    <a:pt x="59242" y="69302"/>
                    <a:pt x="59151" y="70032"/>
                    <a:pt x="59242" y="70761"/>
                  </a:cubicBezTo>
                  <a:cubicBezTo>
                    <a:pt x="59364" y="71521"/>
                    <a:pt x="59880" y="71856"/>
                    <a:pt x="60944" y="71856"/>
                  </a:cubicBezTo>
                  <a:cubicBezTo>
                    <a:pt x="61278" y="71856"/>
                    <a:pt x="61582" y="71825"/>
                    <a:pt x="61886" y="71734"/>
                  </a:cubicBezTo>
                  <a:cubicBezTo>
                    <a:pt x="63345" y="71400"/>
                    <a:pt x="64531" y="70761"/>
                    <a:pt x="65686" y="70123"/>
                  </a:cubicBezTo>
                  <a:cubicBezTo>
                    <a:pt x="67814" y="68938"/>
                    <a:pt x="69607" y="67509"/>
                    <a:pt x="71309" y="65989"/>
                  </a:cubicBezTo>
                  <a:cubicBezTo>
                    <a:pt x="73680" y="63922"/>
                    <a:pt x="75686" y="61673"/>
                    <a:pt x="77449" y="59272"/>
                  </a:cubicBezTo>
                  <a:cubicBezTo>
                    <a:pt x="79881" y="56019"/>
                    <a:pt x="81735" y="52554"/>
                    <a:pt x="83376" y="49028"/>
                  </a:cubicBezTo>
                  <a:cubicBezTo>
                    <a:pt x="84926" y="45685"/>
                    <a:pt x="86264" y="42250"/>
                    <a:pt x="87996" y="38968"/>
                  </a:cubicBezTo>
                  <a:cubicBezTo>
                    <a:pt x="88847" y="37357"/>
                    <a:pt x="89759" y="35837"/>
                    <a:pt x="90823" y="34317"/>
                  </a:cubicBezTo>
                  <a:cubicBezTo>
                    <a:pt x="91765" y="33040"/>
                    <a:pt x="92829" y="31764"/>
                    <a:pt x="93863" y="30487"/>
                  </a:cubicBezTo>
                  <a:cubicBezTo>
                    <a:pt x="96446" y="27296"/>
                    <a:pt x="99303" y="24226"/>
                    <a:pt x="102647" y="21399"/>
                  </a:cubicBezTo>
                  <a:cubicBezTo>
                    <a:pt x="104380" y="19970"/>
                    <a:pt x="106021" y="18390"/>
                    <a:pt x="107510" y="16809"/>
                  </a:cubicBezTo>
                  <a:cubicBezTo>
                    <a:pt x="110489" y="13526"/>
                    <a:pt x="113042" y="10122"/>
                    <a:pt x="115565" y="6627"/>
                  </a:cubicBezTo>
                  <a:cubicBezTo>
                    <a:pt x="117115" y="4469"/>
                    <a:pt x="118605" y="2250"/>
                    <a:pt x="120125" y="92"/>
                  </a:cubicBezTo>
                  <a:cubicBezTo>
                    <a:pt x="117571" y="92"/>
                    <a:pt x="115018" y="92"/>
                    <a:pt x="112708" y="61"/>
                  </a:cubicBezTo>
                  <a:lnTo>
                    <a:pt x="111097" y="1885"/>
                  </a:lnTo>
                  <a:cubicBezTo>
                    <a:pt x="108544" y="4833"/>
                    <a:pt x="106112" y="7812"/>
                    <a:pt x="103498" y="10730"/>
                  </a:cubicBezTo>
                  <a:cubicBezTo>
                    <a:pt x="103346" y="10852"/>
                    <a:pt x="103285" y="11004"/>
                    <a:pt x="103164" y="11095"/>
                  </a:cubicBezTo>
                  <a:cubicBezTo>
                    <a:pt x="103103" y="11156"/>
                    <a:pt x="103042" y="11247"/>
                    <a:pt x="102981" y="11308"/>
                  </a:cubicBezTo>
                  <a:cubicBezTo>
                    <a:pt x="102890" y="11338"/>
                    <a:pt x="102860" y="11399"/>
                    <a:pt x="102769" y="11490"/>
                  </a:cubicBezTo>
                  <a:cubicBezTo>
                    <a:pt x="102677" y="11520"/>
                    <a:pt x="102708" y="11672"/>
                    <a:pt x="102586" y="11703"/>
                  </a:cubicBezTo>
                  <a:cubicBezTo>
                    <a:pt x="100884" y="13526"/>
                    <a:pt x="99060" y="15320"/>
                    <a:pt x="97145" y="17022"/>
                  </a:cubicBezTo>
                  <a:cubicBezTo>
                    <a:pt x="94501" y="19423"/>
                    <a:pt x="92130" y="21976"/>
                    <a:pt x="90094" y="24682"/>
                  </a:cubicBezTo>
                  <a:cubicBezTo>
                    <a:pt x="89759" y="25016"/>
                    <a:pt x="89546" y="25472"/>
                    <a:pt x="89212" y="25806"/>
                  </a:cubicBezTo>
                  <a:cubicBezTo>
                    <a:pt x="89091" y="25897"/>
                    <a:pt x="89151" y="25989"/>
                    <a:pt x="89030" y="26080"/>
                  </a:cubicBezTo>
                  <a:cubicBezTo>
                    <a:pt x="88756" y="26384"/>
                    <a:pt x="88483" y="26718"/>
                    <a:pt x="88270" y="27052"/>
                  </a:cubicBezTo>
                  <a:cubicBezTo>
                    <a:pt x="86476" y="29484"/>
                    <a:pt x="85230" y="32129"/>
                    <a:pt x="84349" y="34803"/>
                  </a:cubicBezTo>
                  <a:cubicBezTo>
                    <a:pt x="83680" y="36870"/>
                    <a:pt x="83072" y="38968"/>
                    <a:pt x="82403" y="41034"/>
                  </a:cubicBezTo>
                  <a:cubicBezTo>
                    <a:pt x="81127" y="45259"/>
                    <a:pt x="79637" y="49454"/>
                    <a:pt x="77236" y="53405"/>
                  </a:cubicBezTo>
                  <a:cubicBezTo>
                    <a:pt x="75868" y="55624"/>
                    <a:pt x="74318" y="57813"/>
                    <a:pt x="72312" y="59789"/>
                  </a:cubicBezTo>
                  <a:cubicBezTo>
                    <a:pt x="71613" y="60488"/>
                    <a:pt x="70823" y="61156"/>
                    <a:pt x="69759" y="61551"/>
                  </a:cubicBezTo>
                  <a:cubicBezTo>
                    <a:pt x="69427" y="61697"/>
                    <a:pt x="69123" y="61768"/>
                    <a:pt x="68849" y="61768"/>
                  </a:cubicBezTo>
                  <a:cubicBezTo>
                    <a:pt x="68323" y="61768"/>
                    <a:pt x="67911" y="61505"/>
                    <a:pt x="67631" y="61004"/>
                  </a:cubicBezTo>
                  <a:cubicBezTo>
                    <a:pt x="67601" y="60883"/>
                    <a:pt x="67570" y="60792"/>
                    <a:pt x="67510" y="60700"/>
                  </a:cubicBezTo>
                  <a:cubicBezTo>
                    <a:pt x="67023" y="59454"/>
                    <a:pt x="67145" y="58208"/>
                    <a:pt x="67054" y="56962"/>
                  </a:cubicBezTo>
                  <a:cubicBezTo>
                    <a:pt x="66902" y="54652"/>
                    <a:pt x="67054" y="52372"/>
                    <a:pt x="66871" y="50062"/>
                  </a:cubicBezTo>
                  <a:cubicBezTo>
                    <a:pt x="66689" y="47995"/>
                    <a:pt x="66415" y="45959"/>
                    <a:pt x="65990" y="43892"/>
                  </a:cubicBezTo>
                  <a:cubicBezTo>
                    <a:pt x="65443" y="41156"/>
                    <a:pt x="64592" y="38512"/>
                    <a:pt x="63467" y="35867"/>
                  </a:cubicBezTo>
                  <a:cubicBezTo>
                    <a:pt x="62160" y="32980"/>
                    <a:pt x="60519" y="30214"/>
                    <a:pt x="58452" y="27600"/>
                  </a:cubicBezTo>
                  <a:cubicBezTo>
                    <a:pt x="56385" y="24986"/>
                    <a:pt x="53953" y="22584"/>
                    <a:pt x="51157" y="20365"/>
                  </a:cubicBezTo>
                  <a:cubicBezTo>
                    <a:pt x="49333" y="18937"/>
                    <a:pt x="47418" y="17569"/>
                    <a:pt x="45442" y="16262"/>
                  </a:cubicBezTo>
                  <a:cubicBezTo>
                    <a:pt x="42494" y="14347"/>
                    <a:pt x="39394" y="12554"/>
                    <a:pt x="36141" y="10882"/>
                  </a:cubicBezTo>
                  <a:cubicBezTo>
                    <a:pt x="30184" y="7842"/>
                    <a:pt x="23831" y="5259"/>
                    <a:pt x="17144" y="3162"/>
                  </a:cubicBezTo>
                  <a:cubicBezTo>
                    <a:pt x="14165" y="2250"/>
                    <a:pt x="11126" y="1429"/>
                    <a:pt x="8056" y="700"/>
                  </a:cubicBezTo>
                  <a:cubicBezTo>
                    <a:pt x="7174" y="517"/>
                    <a:pt x="6232" y="365"/>
                    <a:pt x="5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432125" y="2499000"/>
              <a:ext cx="5620950" cy="2524950"/>
            </a:xfrm>
            <a:custGeom>
              <a:avLst/>
              <a:gdLst/>
              <a:ahLst/>
              <a:cxnLst/>
              <a:rect l="l" t="t" r="r" b="b"/>
              <a:pathLst>
                <a:path w="224838" h="100998" extrusionOk="0">
                  <a:moveTo>
                    <a:pt x="131161" y="0"/>
                  </a:moveTo>
                  <a:cubicBezTo>
                    <a:pt x="129863" y="0"/>
                    <a:pt x="128555" y="55"/>
                    <a:pt x="127237" y="176"/>
                  </a:cubicBezTo>
                  <a:cubicBezTo>
                    <a:pt x="121613" y="723"/>
                    <a:pt x="116902" y="2516"/>
                    <a:pt x="113255" y="5708"/>
                  </a:cubicBezTo>
                  <a:cubicBezTo>
                    <a:pt x="111552" y="7228"/>
                    <a:pt x="110185" y="8899"/>
                    <a:pt x="108665" y="10480"/>
                  </a:cubicBezTo>
                  <a:cubicBezTo>
                    <a:pt x="106568" y="12699"/>
                    <a:pt x="104318" y="14735"/>
                    <a:pt x="101643" y="16559"/>
                  </a:cubicBezTo>
                  <a:cubicBezTo>
                    <a:pt x="98786" y="18474"/>
                    <a:pt x="95656" y="20054"/>
                    <a:pt x="92282" y="21362"/>
                  </a:cubicBezTo>
                  <a:cubicBezTo>
                    <a:pt x="87236" y="23276"/>
                    <a:pt x="81886" y="24583"/>
                    <a:pt x="76293" y="25404"/>
                  </a:cubicBezTo>
                  <a:cubicBezTo>
                    <a:pt x="73284" y="25860"/>
                    <a:pt x="70275" y="26164"/>
                    <a:pt x="67236" y="26377"/>
                  </a:cubicBezTo>
                  <a:cubicBezTo>
                    <a:pt x="64502" y="26546"/>
                    <a:pt x="61749" y="26638"/>
                    <a:pt x="58977" y="26638"/>
                  </a:cubicBezTo>
                  <a:cubicBezTo>
                    <a:pt x="58266" y="26638"/>
                    <a:pt x="57554" y="26632"/>
                    <a:pt x="56840" y="26620"/>
                  </a:cubicBezTo>
                  <a:cubicBezTo>
                    <a:pt x="53709" y="26590"/>
                    <a:pt x="50640" y="26590"/>
                    <a:pt x="47539" y="26377"/>
                  </a:cubicBezTo>
                  <a:cubicBezTo>
                    <a:pt x="46050" y="26377"/>
                    <a:pt x="44560" y="26164"/>
                    <a:pt x="43071" y="26103"/>
                  </a:cubicBezTo>
                  <a:cubicBezTo>
                    <a:pt x="42949" y="26103"/>
                    <a:pt x="42824" y="26107"/>
                    <a:pt x="42698" y="26107"/>
                  </a:cubicBezTo>
                  <a:cubicBezTo>
                    <a:pt x="42446" y="26107"/>
                    <a:pt x="42189" y="26093"/>
                    <a:pt x="41946" y="26012"/>
                  </a:cubicBezTo>
                  <a:cubicBezTo>
                    <a:pt x="41642" y="25982"/>
                    <a:pt x="41369" y="25982"/>
                    <a:pt x="41065" y="25982"/>
                  </a:cubicBezTo>
                  <a:cubicBezTo>
                    <a:pt x="40153" y="25921"/>
                    <a:pt x="39241" y="25921"/>
                    <a:pt x="38329" y="25799"/>
                  </a:cubicBezTo>
                  <a:cubicBezTo>
                    <a:pt x="38116" y="25769"/>
                    <a:pt x="37904" y="25769"/>
                    <a:pt x="37721" y="25769"/>
                  </a:cubicBezTo>
                  <a:cubicBezTo>
                    <a:pt x="34013" y="25495"/>
                    <a:pt x="30305" y="25100"/>
                    <a:pt x="26627" y="24705"/>
                  </a:cubicBezTo>
                  <a:cubicBezTo>
                    <a:pt x="26505" y="24705"/>
                    <a:pt x="26353" y="24644"/>
                    <a:pt x="26201" y="24644"/>
                  </a:cubicBezTo>
                  <a:lnTo>
                    <a:pt x="25685" y="24644"/>
                  </a:lnTo>
                  <a:cubicBezTo>
                    <a:pt x="25533" y="24644"/>
                    <a:pt x="25381" y="24659"/>
                    <a:pt x="25232" y="24659"/>
                  </a:cubicBezTo>
                  <a:cubicBezTo>
                    <a:pt x="25084" y="24659"/>
                    <a:pt x="24940" y="24644"/>
                    <a:pt x="24803" y="24583"/>
                  </a:cubicBezTo>
                  <a:cubicBezTo>
                    <a:pt x="24438" y="24462"/>
                    <a:pt x="24013" y="24431"/>
                    <a:pt x="23587" y="24340"/>
                  </a:cubicBezTo>
                  <a:cubicBezTo>
                    <a:pt x="23435" y="24340"/>
                    <a:pt x="23283" y="24310"/>
                    <a:pt x="23101" y="24310"/>
                  </a:cubicBezTo>
                  <a:cubicBezTo>
                    <a:pt x="22858" y="24310"/>
                    <a:pt x="22675" y="24279"/>
                    <a:pt x="22463" y="24249"/>
                  </a:cubicBezTo>
                  <a:cubicBezTo>
                    <a:pt x="15654" y="23276"/>
                    <a:pt x="8967" y="22000"/>
                    <a:pt x="2493" y="20085"/>
                  </a:cubicBezTo>
                  <a:cubicBezTo>
                    <a:pt x="1794" y="19903"/>
                    <a:pt x="1125" y="19599"/>
                    <a:pt x="365" y="19568"/>
                  </a:cubicBezTo>
                  <a:cubicBezTo>
                    <a:pt x="213" y="19599"/>
                    <a:pt x="0" y="19629"/>
                    <a:pt x="31" y="19842"/>
                  </a:cubicBezTo>
                  <a:cubicBezTo>
                    <a:pt x="152" y="19872"/>
                    <a:pt x="213" y="19903"/>
                    <a:pt x="335" y="19933"/>
                  </a:cubicBezTo>
                  <a:cubicBezTo>
                    <a:pt x="5198" y="21513"/>
                    <a:pt x="10213" y="22669"/>
                    <a:pt x="15350" y="23641"/>
                  </a:cubicBezTo>
                  <a:cubicBezTo>
                    <a:pt x="18846" y="24279"/>
                    <a:pt x="22371" y="24796"/>
                    <a:pt x="25897" y="25252"/>
                  </a:cubicBezTo>
                  <a:cubicBezTo>
                    <a:pt x="28390" y="25556"/>
                    <a:pt x="30822" y="25860"/>
                    <a:pt x="33284" y="26073"/>
                  </a:cubicBezTo>
                  <a:cubicBezTo>
                    <a:pt x="34834" y="26225"/>
                    <a:pt x="36354" y="26377"/>
                    <a:pt x="37904" y="26468"/>
                  </a:cubicBezTo>
                  <a:cubicBezTo>
                    <a:pt x="39788" y="26620"/>
                    <a:pt x="41673" y="26772"/>
                    <a:pt x="43588" y="26924"/>
                  </a:cubicBezTo>
                  <a:cubicBezTo>
                    <a:pt x="45199" y="27045"/>
                    <a:pt x="46840" y="27137"/>
                    <a:pt x="48481" y="27228"/>
                  </a:cubicBezTo>
                  <a:cubicBezTo>
                    <a:pt x="50943" y="27441"/>
                    <a:pt x="53466" y="27471"/>
                    <a:pt x="55928" y="27532"/>
                  </a:cubicBezTo>
                  <a:cubicBezTo>
                    <a:pt x="57074" y="27557"/>
                    <a:pt x="58215" y="27572"/>
                    <a:pt x="59352" y="27572"/>
                  </a:cubicBezTo>
                  <a:cubicBezTo>
                    <a:pt x="60961" y="27572"/>
                    <a:pt x="62563" y="27542"/>
                    <a:pt x="64166" y="27471"/>
                  </a:cubicBezTo>
                  <a:cubicBezTo>
                    <a:pt x="66628" y="27349"/>
                    <a:pt x="69120" y="27258"/>
                    <a:pt x="71582" y="27015"/>
                  </a:cubicBezTo>
                  <a:cubicBezTo>
                    <a:pt x="74804" y="26711"/>
                    <a:pt x="77996" y="26255"/>
                    <a:pt x="81157" y="25647"/>
                  </a:cubicBezTo>
                  <a:cubicBezTo>
                    <a:pt x="84713" y="24948"/>
                    <a:pt x="88148" y="24067"/>
                    <a:pt x="91491" y="22912"/>
                  </a:cubicBezTo>
                  <a:cubicBezTo>
                    <a:pt x="95200" y="21635"/>
                    <a:pt x="98665" y="20024"/>
                    <a:pt x="101826" y="18079"/>
                  </a:cubicBezTo>
                  <a:cubicBezTo>
                    <a:pt x="103710" y="16893"/>
                    <a:pt x="105504" y="15586"/>
                    <a:pt x="107115" y="14188"/>
                  </a:cubicBezTo>
                  <a:cubicBezTo>
                    <a:pt x="108878" y="12608"/>
                    <a:pt x="110489" y="10966"/>
                    <a:pt x="112069" y="9294"/>
                  </a:cubicBezTo>
                  <a:cubicBezTo>
                    <a:pt x="113711" y="7592"/>
                    <a:pt x="115504" y="6012"/>
                    <a:pt x="117753" y="4705"/>
                  </a:cubicBezTo>
                  <a:cubicBezTo>
                    <a:pt x="119607" y="3641"/>
                    <a:pt x="121705" y="2820"/>
                    <a:pt x="123984" y="2303"/>
                  </a:cubicBezTo>
                  <a:cubicBezTo>
                    <a:pt x="126522" y="1737"/>
                    <a:pt x="129139" y="1470"/>
                    <a:pt x="131820" y="1470"/>
                  </a:cubicBezTo>
                  <a:cubicBezTo>
                    <a:pt x="132447" y="1470"/>
                    <a:pt x="133077" y="1484"/>
                    <a:pt x="133711" y="1513"/>
                  </a:cubicBezTo>
                  <a:cubicBezTo>
                    <a:pt x="136051" y="1635"/>
                    <a:pt x="138331" y="1848"/>
                    <a:pt x="140611" y="2273"/>
                  </a:cubicBezTo>
                  <a:cubicBezTo>
                    <a:pt x="144714" y="3003"/>
                    <a:pt x="148757" y="3884"/>
                    <a:pt x="152769" y="4796"/>
                  </a:cubicBezTo>
                  <a:cubicBezTo>
                    <a:pt x="156964" y="5769"/>
                    <a:pt x="161097" y="6802"/>
                    <a:pt x="165110" y="8079"/>
                  </a:cubicBezTo>
                  <a:cubicBezTo>
                    <a:pt x="166143" y="8443"/>
                    <a:pt x="167055" y="8899"/>
                    <a:pt x="167906" y="9446"/>
                  </a:cubicBezTo>
                  <a:cubicBezTo>
                    <a:pt x="169183" y="10389"/>
                    <a:pt x="169912" y="11513"/>
                    <a:pt x="170490" y="12729"/>
                  </a:cubicBezTo>
                  <a:cubicBezTo>
                    <a:pt x="171736" y="15495"/>
                    <a:pt x="172982" y="18322"/>
                    <a:pt x="174228" y="21088"/>
                  </a:cubicBezTo>
                  <a:cubicBezTo>
                    <a:pt x="175718" y="24310"/>
                    <a:pt x="177359" y="27501"/>
                    <a:pt x="179213" y="30632"/>
                  </a:cubicBezTo>
                  <a:cubicBezTo>
                    <a:pt x="181189" y="33884"/>
                    <a:pt x="183438" y="37046"/>
                    <a:pt x="186326" y="39964"/>
                  </a:cubicBezTo>
                  <a:cubicBezTo>
                    <a:pt x="188666" y="42334"/>
                    <a:pt x="191493" y="44341"/>
                    <a:pt x="194806" y="45982"/>
                  </a:cubicBezTo>
                  <a:cubicBezTo>
                    <a:pt x="197998" y="47532"/>
                    <a:pt x="201402" y="48900"/>
                    <a:pt x="204776" y="50268"/>
                  </a:cubicBezTo>
                  <a:cubicBezTo>
                    <a:pt x="206813" y="51119"/>
                    <a:pt x="208849" y="51909"/>
                    <a:pt x="210794" y="52882"/>
                  </a:cubicBezTo>
                  <a:cubicBezTo>
                    <a:pt x="212345" y="53702"/>
                    <a:pt x="213864" y="54553"/>
                    <a:pt x="214746" y="55860"/>
                  </a:cubicBezTo>
                  <a:cubicBezTo>
                    <a:pt x="215384" y="56772"/>
                    <a:pt x="215658" y="57715"/>
                    <a:pt x="215475" y="58778"/>
                  </a:cubicBezTo>
                  <a:cubicBezTo>
                    <a:pt x="215080" y="60693"/>
                    <a:pt x="213621" y="62122"/>
                    <a:pt x="211828" y="63429"/>
                  </a:cubicBezTo>
                  <a:cubicBezTo>
                    <a:pt x="209913" y="64736"/>
                    <a:pt x="207725" y="65739"/>
                    <a:pt x="205232" y="66408"/>
                  </a:cubicBezTo>
                  <a:cubicBezTo>
                    <a:pt x="203071" y="67010"/>
                    <a:pt x="200888" y="67323"/>
                    <a:pt x="198680" y="67323"/>
                  </a:cubicBezTo>
                  <a:cubicBezTo>
                    <a:pt x="197099" y="67323"/>
                    <a:pt x="195505" y="67163"/>
                    <a:pt x="193894" y="66833"/>
                  </a:cubicBezTo>
                  <a:cubicBezTo>
                    <a:pt x="191250" y="66256"/>
                    <a:pt x="188818" y="65465"/>
                    <a:pt x="186326" y="64675"/>
                  </a:cubicBezTo>
                  <a:cubicBezTo>
                    <a:pt x="184229" y="64037"/>
                    <a:pt x="182131" y="63429"/>
                    <a:pt x="179912" y="63155"/>
                  </a:cubicBezTo>
                  <a:cubicBezTo>
                    <a:pt x="179329" y="63091"/>
                    <a:pt x="178759" y="63058"/>
                    <a:pt x="178201" y="63058"/>
                  </a:cubicBezTo>
                  <a:cubicBezTo>
                    <a:pt x="175882" y="63058"/>
                    <a:pt x="173787" y="63626"/>
                    <a:pt x="171949" y="64827"/>
                  </a:cubicBezTo>
                  <a:cubicBezTo>
                    <a:pt x="169912" y="66104"/>
                    <a:pt x="168575" y="67776"/>
                    <a:pt x="167359" y="69538"/>
                  </a:cubicBezTo>
                  <a:cubicBezTo>
                    <a:pt x="167237" y="69569"/>
                    <a:pt x="167298" y="69690"/>
                    <a:pt x="167085" y="69690"/>
                  </a:cubicBezTo>
                  <a:cubicBezTo>
                    <a:pt x="166964" y="69751"/>
                    <a:pt x="167025" y="69873"/>
                    <a:pt x="166933" y="69934"/>
                  </a:cubicBezTo>
                  <a:cubicBezTo>
                    <a:pt x="165991" y="71514"/>
                    <a:pt x="165110" y="73095"/>
                    <a:pt x="164319" y="74706"/>
                  </a:cubicBezTo>
                  <a:cubicBezTo>
                    <a:pt x="162617" y="77988"/>
                    <a:pt x="160520" y="81119"/>
                    <a:pt x="157906" y="84068"/>
                  </a:cubicBezTo>
                  <a:cubicBezTo>
                    <a:pt x="156569" y="85587"/>
                    <a:pt x="155505" y="87198"/>
                    <a:pt x="154562" y="88870"/>
                  </a:cubicBezTo>
                  <a:cubicBezTo>
                    <a:pt x="153681" y="90420"/>
                    <a:pt x="152951" y="91970"/>
                    <a:pt x="152161" y="93490"/>
                  </a:cubicBezTo>
                  <a:cubicBezTo>
                    <a:pt x="151492" y="94828"/>
                    <a:pt x="150733" y="96165"/>
                    <a:pt x="149578" y="97350"/>
                  </a:cubicBezTo>
                  <a:cubicBezTo>
                    <a:pt x="148179" y="98809"/>
                    <a:pt x="146264" y="99812"/>
                    <a:pt x="143894" y="100238"/>
                  </a:cubicBezTo>
                  <a:cubicBezTo>
                    <a:pt x="142906" y="100405"/>
                    <a:pt x="141918" y="100466"/>
                    <a:pt x="140930" y="100466"/>
                  </a:cubicBezTo>
                  <a:cubicBezTo>
                    <a:pt x="139942" y="100466"/>
                    <a:pt x="138954" y="100405"/>
                    <a:pt x="137966" y="100329"/>
                  </a:cubicBezTo>
                  <a:cubicBezTo>
                    <a:pt x="135565" y="100147"/>
                    <a:pt x="133164" y="99782"/>
                    <a:pt x="130823" y="99417"/>
                  </a:cubicBezTo>
                  <a:cubicBezTo>
                    <a:pt x="127693" y="98961"/>
                    <a:pt x="124501" y="98657"/>
                    <a:pt x="121310" y="98627"/>
                  </a:cubicBezTo>
                  <a:cubicBezTo>
                    <a:pt x="117784" y="98566"/>
                    <a:pt x="114288" y="98353"/>
                    <a:pt x="110793" y="98110"/>
                  </a:cubicBezTo>
                  <a:cubicBezTo>
                    <a:pt x="108574" y="97898"/>
                    <a:pt x="106385" y="97654"/>
                    <a:pt x="104227" y="97381"/>
                  </a:cubicBezTo>
                  <a:cubicBezTo>
                    <a:pt x="99212" y="96743"/>
                    <a:pt x="94288" y="95739"/>
                    <a:pt x="89424" y="94706"/>
                  </a:cubicBezTo>
                  <a:cubicBezTo>
                    <a:pt x="87540" y="94311"/>
                    <a:pt x="85564" y="94007"/>
                    <a:pt x="83588" y="93885"/>
                  </a:cubicBezTo>
                  <a:cubicBezTo>
                    <a:pt x="83001" y="93847"/>
                    <a:pt x="82418" y="93828"/>
                    <a:pt x="81839" y="93828"/>
                  </a:cubicBezTo>
                  <a:cubicBezTo>
                    <a:pt x="78736" y="93828"/>
                    <a:pt x="75763" y="94366"/>
                    <a:pt x="72920" y="95314"/>
                  </a:cubicBezTo>
                  <a:cubicBezTo>
                    <a:pt x="68816" y="96682"/>
                    <a:pt x="65260" y="98657"/>
                    <a:pt x="62007" y="100937"/>
                  </a:cubicBezTo>
                  <a:lnTo>
                    <a:pt x="64439" y="100937"/>
                  </a:lnTo>
                  <a:cubicBezTo>
                    <a:pt x="64774" y="100846"/>
                    <a:pt x="65108" y="100755"/>
                    <a:pt x="65412" y="100572"/>
                  </a:cubicBezTo>
                  <a:cubicBezTo>
                    <a:pt x="67388" y="99326"/>
                    <a:pt x="69576" y="98262"/>
                    <a:pt x="71856" y="97350"/>
                  </a:cubicBezTo>
                  <a:cubicBezTo>
                    <a:pt x="75047" y="96043"/>
                    <a:pt x="78421" y="95253"/>
                    <a:pt x="82069" y="95223"/>
                  </a:cubicBezTo>
                  <a:cubicBezTo>
                    <a:pt x="84500" y="95223"/>
                    <a:pt x="86932" y="95527"/>
                    <a:pt x="89333" y="95983"/>
                  </a:cubicBezTo>
                  <a:cubicBezTo>
                    <a:pt x="92859" y="96621"/>
                    <a:pt x="96355" y="97381"/>
                    <a:pt x="99881" y="97958"/>
                  </a:cubicBezTo>
                  <a:cubicBezTo>
                    <a:pt x="106294" y="99022"/>
                    <a:pt x="112799" y="99691"/>
                    <a:pt x="119334" y="99843"/>
                  </a:cubicBezTo>
                  <a:cubicBezTo>
                    <a:pt x="123832" y="99964"/>
                    <a:pt x="128240" y="100451"/>
                    <a:pt x="132647" y="100998"/>
                  </a:cubicBezTo>
                  <a:lnTo>
                    <a:pt x="147906" y="100998"/>
                  </a:lnTo>
                  <a:cubicBezTo>
                    <a:pt x="149243" y="100572"/>
                    <a:pt x="150185" y="99843"/>
                    <a:pt x="151037" y="99022"/>
                  </a:cubicBezTo>
                  <a:cubicBezTo>
                    <a:pt x="152617" y="97411"/>
                    <a:pt x="153559" y="95557"/>
                    <a:pt x="154441" y="93703"/>
                  </a:cubicBezTo>
                  <a:cubicBezTo>
                    <a:pt x="155961" y="90511"/>
                    <a:pt x="157754" y="87381"/>
                    <a:pt x="160216" y="84493"/>
                  </a:cubicBezTo>
                  <a:cubicBezTo>
                    <a:pt x="162465" y="81909"/>
                    <a:pt x="164167" y="79143"/>
                    <a:pt x="165657" y="76286"/>
                  </a:cubicBezTo>
                  <a:cubicBezTo>
                    <a:pt x="166569" y="74493"/>
                    <a:pt x="167481" y="72730"/>
                    <a:pt x="168666" y="70997"/>
                  </a:cubicBezTo>
                  <a:cubicBezTo>
                    <a:pt x="169943" y="69174"/>
                    <a:pt x="171432" y="67502"/>
                    <a:pt x="173772" y="66286"/>
                  </a:cubicBezTo>
                  <a:cubicBezTo>
                    <a:pt x="174928" y="65678"/>
                    <a:pt x="176265" y="65435"/>
                    <a:pt x="177663" y="65344"/>
                  </a:cubicBezTo>
                  <a:cubicBezTo>
                    <a:pt x="177886" y="65332"/>
                    <a:pt x="178107" y="65327"/>
                    <a:pt x="178327" y="65327"/>
                  </a:cubicBezTo>
                  <a:cubicBezTo>
                    <a:pt x="180425" y="65327"/>
                    <a:pt x="182428" y="65827"/>
                    <a:pt x="184381" y="66377"/>
                  </a:cubicBezTo>
                  <a:cubicBezTo>
                    <a:pt x="186903" y="67107"/>
                    <a:pt x="189335" y="67897"/>
                    <a:pt x="191858" y="68566"/>
                  </a:cubicBezTo>
                  <a:cubicBezTo>
                    <a:pt x="194516" y="69280"/>
                    <a:pt x="197206" y="69716"/>
                    <a:pt x="199978" y="69716"/>
                  </a:cubicBezTo>
                  <a:cubicBezTo>
                    <a:pt x="200978" y="69716"/>
                    <a:pt x="201989" y="69659"/>
                    <a:pt x="203013" y="69538"/>
                  </a:cubicBezTo>
                  <a:cubicBezTo>
                    <a:pt x="207208" y="69022"/>
                    <a:pt x="211007" y="67776"/>
                    <a:pt x="214594" y="66104"/>
                  </a:cubicBezTo>
                  <a:cubicBezTo>
                    <a:pt x="216418" y="65283"/>
                    <a:pt x="217907" y="64219"/>
                    <a:pt x="219366" y="63095"/>
                  </a:cubicBezTo>
                  <a:cubicBezTo>
                    <a:pt x="221433" y="61636"/>
                    <a:pt x="222953" y="59873"/>
                    <a:pt x="223895" y="57897"/>
                  </a:cubicBezTo>
                  <a:cubicBezTo>
                    <a:pt x="224746" y="56164"/>
                    <a:pt x="224837" y="54401"/>
                    <a:pt x="223226" y="52821"/>
                  </a:cubicBezTo>
                  <a:cubicBezTo>
                    <a:pt x="222223" y="51879"/>
                    <a:pt x="220855" y="51301"/>
                    <a:pt x="219427" y="50876"/>
                  </a:cubicBezTo>
                  <a:cubicBezTo>
                    <a:pt x="216326" y="49994"/>
                    <a:pt x="213105" y="49386"/>
                    <a:pt x="209913" y="48748"/>
                  </a:cubicBezTo>
                  <a:cubicBezTo>
                    <a:pt x="205445" y="47806"/>
                    <a:pt x="201098" y="46620"/>
                    <a:pt x="196964" y="45009"/>
                  </a:cubicBezTo>
                  <a:cubicBezTo>
                    <a:pt x="193013" y="43550"/>
                    <a:pt x="189639" y="41575"/>
                    <a:pt x="186934" y="38991"/>
                  </a:cubicBezTo>
                  <a:cubicBezTo>
                    <a:pt x="184624" y="36742"/>
                    <a:pt x="182709" y="34310"/>
                    <a:pt x="181007" y="31757"/>
                  </a:cubicBezTo>
                  <a:cubicBezTo>
                    <a:pt x="180885" y="31574"/>
                    <a:pt x="180824" y="31392"/>
                    <a:pt x="180764" y="31149"/>
                  </a:cubicBezTo>
                  <a:cubicBezTo>
                    <a:pt x="180612" y="30693"/>
                    <a:pt x="180399" y="30328"/>
                    <a:pt x="180125" y="29903"/>
                  </a:cubicBezTo>
                  <a:cubicBezTo>
                    <a:pt x="178149" y="26742"/>
                    <a:pt x="176599" y="23489"/>
                    <a:pt x="175080" y="20206"/>
                  </a:cubicBezTo>
                  <a:cubicBezTo>
                    <a:pt x="173469" y="16833"/>
                    <a:pt x="172344" y="13367"/>
                    <a:pt x="170733" y="9994"/>
                  </a:cubicBezTo>
                  <a:cubicBezTo>
                    <a:pt x="170703" y="9902"/>
                    <a:pt x="170672" y="9872"/>
                    <a:pt x="170642" y="9811"/>
                  </a:cubicBezTo>
                  <a:lnTo>
                    <a:pt x="170399" y="9446"/>
                  </a:lnTo>
                  <a:cubicBezTo>
                    <a:pt x="169578" y="8109"/>
                    <a:pt x="168240" y="7136"/>
                    <a:pt x="166417" y="6498"/>
                  </a:cubicBezTo>
                  <a:cubicBezTo>
                    <a:pt x="163590" y="5495"/>
                    <a:pt x="160550" y="4978"/>
                    <a:pt x="157602" y="4249"/>
                  </a:cubicBezTo>
                  <a:cubicBezTo>
                    <a:pt x="152739" y="3063"/>
                    <a:pt x="147754" y="2212"/>
                    <a:pt x="142830" y="1240"/>
                  </a:cubicBezTo>
                  <a:cubicBezTo>
                    <a:pt x="138966" y="508"/>
                    <a:pt x="135103" y="0"/>
                    <a:pt x="13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1122075" y="2309500"/>
              <a:ext cx="4574575" cy="2717500"/>
            </a:xfrm>
            <a:custGeom>
              <a:avLst/>
              <a:gdLst/>
              <a:ahLst/>
              <a:cxnLst/>
              <a:rect l="l" t="t" r="r" b="b"/>
              <a:pathLst>
                <a:path w="182983" h="108700" extrusionOk="0">
                  <a:moveTo>
                    <a:pt x="239" y="1"/>
                  </a:moveTo>
                  <a:cubicBezTo>
                    <a:pt x="171" y="1"/>
                    <a:pt x="92" y="20"/>
                    <a:pt x="0" y="66"/>
                  </a:cubicBezTo>
                  <a:lnTo>
                    <a:pt x="0" y="826"/>
                  </a:lnTo>
                  <a:cubicBezTo>
                    <a:pt x="486" y="826"/>
                    <a:pt x="578" y="1130"/>
                    <a:pt x="730" y="1312"/>
                  </a:cubicBezTo>
                  <a:cubicBezTo>
                    <a:pt x="3222" y="4200"/>
                    <a:pt x="5988" y="7026"/>
                    <a:pt x="8845" y="9762"/>
                  </a:cubicBezTo>
                  <a:cubicBezTo>
                    <a:pt x="11429" y="12224"/>
                    <a:pt x="14043" y="14656"/>
                    <a:pt x="16627" y="17118"/>
                  </a:cubicBezTo>
                  <a:cubicBezTo>
                    <a:pt x="18967" y="19336"/>
                    <a:pt x="21459" y="21373"/>
                    <a:pt x="24134" y="23349"/>
                  </a:cubicBezTo>
                  <a:cubicBezTo>
                    <a:pt x="25836" y="24656"/>
                    <a:pt x="27630" y="25811"/>
                    <a:pt x="29484" y="26966"/>
                  </a:cubicBezTo>
                  <a:cubicBezTo>
                    <a:pt x="32250" y="28698"/>
                    <a:pt x="35168" y="30279"/>
                    <a:pt x="38207" y="31738"/>
                  </a:cubicBezTo>
                  <a:cubicBezTo>
                    <a:pt x="43040" y="34109"/>
                    <a:pt x="48147" y="36145"/>
                    <a:pt x="53405" y="37939"/>
                  </a:cubicBezTo>
                  <a:cubicBezTo>
                    <a:pt x="58421" y="39641"/>
                    <a:pt x="63527" y="41161"/>
                    <a:pt x="68603" y="42771"/>
                  </a:cubicBezTo>
                  <a:cubicBezTo>
                    <a:pt x="71856" y="43744"/>
                    <a:pt x="75108" y="44747"/>
                    <a:pt x="78330" y="45781"/>
                  </a:cubicBezTo>
                  <a:cubicBezTo>
                    <a:pt x="81582" y="46784"/>
                    <a:pt x="84713" y="47817"/>
                    <a:pt x="87965" y="48851"/>
                  </a:cubicBezTo>
                  <a:cubicBezTo>
                    <a:pt x="90701" y="49732"/>
                    <a:pt x="93467" y="50492"/>
                    <a:pt x="96354" y="51009"/>
                  </a:cubicBezTo>
                  <a:cubicBezTo>
                    <a:pt x="100002" y="51708"/>
                    <a:pt x="103771" y="52042"/>
                    <a:pt x="107510" y="52255"/>
                  </a:cubicBezTo>
                  <a:cubicBezTo>
                    <a:pt x="109698" y="52407"/>
                    <a:pt x="111856" y="52498"/>
                    <a:pt x="114014" y="52528"/>
                  </a:cubicBezTo>
                  <a:cubicBezTo>
                    <a:pt x="116872" y="52620"/>
                    <a:pt x="119759" y="52650"/>
                    <a:pt x="122616" y="52680"/>
                  </a:cubicBezTo>
                  <a:cubicBezTo>
                    <a:pt x="125565" y="52711"/>
                    <a:pt x="128574" y="52711"/>
                    <a:pt x="131553" y="52772"/>
                  </a:cubicBezTo>
                  <a:cubicBezTo>
                    <a:pt x="133164" y="52797"/>
                    <a:pt x="134776" y="52812"/>
                    <a:pt x="136390" y="52812"/>
                  </a:cubicBezTo>
                  <a:cubicBezTo>
                    <a:pt x="138672" y="52812"/>
                    <a:pt x="140958" y="52782"/>
                    <a:pt x="143255" y="52711"/>
                  </a:cubicBezTo>
                  <a:cubicBezTo>
                    <a:pt x="145991" y="52620"/>
                    <a:pt x="148757" y="52559"/>
                    <a:pt x="151523" y="52407"/>
                  </a:cubicBezTo>
                  <a:cubicBezTo>
                    <a:pt x="152678" y="52376"/>
                    <a:pt x="153802" y="52376"/>
                    <a:pt x="154897" y="52255"/>
                  </a:cubicBezTo>
                  <a:cubicBezTo>
                    <a:pt x="155656" y="52225"/>
                    <a:pt x="156386" y="52225"/>
                    <a:pt x="157146" y="52164"/>
                  </a:cubicBezTo>
                  <a:cubicBezTo>
                    <a:pt x="159152" y="51951"/>
                    <a:pt x="161158" y="51890"/>
                    <a:pt x="163195" y="51799"/>
                  </a:cubicBezTo>
                  <a:cubicBezTo>
                    <a:pt x="163695" y="51780"/>
                    <a:pt x="164195" y="51770"/>
                    <a:pt x="164696" y="51770"/>
                  </a:cubicBezTo>
                  <a:cubicBezTo>
                    <a:pt x="165776" y="51770"/>
                    <a:pt x="166856" y="51817"/>
                    <a:pt x="167936" y="51921"/>
                  </a:cubicBezTo>
                  <a:cubicBezTo>
                    <a:pt x="169243" y="52042"/>
                    <a:pt x="170550" y="52255"/>
                    <a:pt x="171766" y="52650"/>
                  </a:cubicBezTo>
                  <a:cubicBezTo>
                    <a:pt x="172617" y="52924"/>
                    <a:pt x="173347" y="53319"/>
                    <a:pt x="173894" y="53835"/>
                  </a:cubicBezTo>
                  <a:cubicBezTo>
                    <a:pt x="174775" y="54595"/>
                    <a:pt x="174715" y="55690"/>
                    <a:pt x="173651" y="56510"/>
                  </a:cubicBezTo>
                  <a:cubicBezTo>
                    <a:pt x="172587" y="57361"/>
                    <a:pt x="171219" y="57848"/>
                    <a:pt x="169760" y="58273"/>
                  </a:cubicBezTo>
                  <a:cubicBezTo>
                    <a:pt x="166751" y="59094"/>
                    <a:pt x="163651" y="59489"/>
                    <a:pt x="160489" y="59793"/>
                  </a:cubicBezTo>
                  <a:cubicBezTo>
                    <a:pt x="158757" y="59975"/>
                    <a:pt x="156963" y="60097"/>
                    <a:pt x="155170" y="60219"/>
                  </a:cubicBezTo>
                  <a:cubicBezTo>
                    <a:pt x="152738" y="60371"/>
                    <a:pt x="150276" y="60523"/>
                    <a:pt x="147845" y="60553"/>
                  </a:cubicBezTo>
                  <a:cubicBezTo>
                    <a:pt x="146398" y="60572"/>
                    <a:pt x="144952" y="60585"/>
                    <a:pt x="143506" y="60585"/>
                  </a:cubicBezTo>
                  <a:cubicBezTo>
                    <a:pt x="140274" y="60585"/>
                    <a:pt x="137046" y="60520"/>
                    <a:pt x="133832" y="60310"/>
                  </a:cubicBezTo>
                  <a:cubicBezTo>
                    <a:pt x="131553" y="60158"/>
                    <a:pt x="129212" y="60006"/>
                    <a:pt x="126933" y="59854"/>
                  </a:cubicBezTo>
                  <a:cubicBezTo>
                    <a:pt x="124774" y="59702"/>
                    <a:pt x="122586" y="59550"/>
                    <a:pt x="120397" y="59398"/>
                  </a:cubicBezTo>
                  <a:cubicBezTo>
                    <a:pt x="117571" y="59215"/>
                    <a:pt x="114713" y="59215"/>
                    <a:pt x="111856" y="59094"/>
                  </a:cubicBezTo>
                  <a:cubicBezTo>
                    <a:pt x="111544" y="59085"/>
                    <a:pt x="111231" y="59082"/>
                    <a:pt x="110918" y="59082"/>
                  </a:cubicBezTo>
                  <a:cubicBezTo>
                    <a:pt x="109042" y="59082"/>
                    <a:pt x="107167" y="59215"/>
                    <a:pt x="105291" y="59215"/>
                  </a:cubicBezTo>
                  <a:cubicBezTo>
                    <a:pt x="103741" y="59215"/>
                    <a:pt x="102221" y="59246"/>
                    <a:pt x="100701" y="59307"/>
                  </a:cubicBezTo>
                  <a:cubicBezTo>
                    <a:pt x="98937" y="59334"/>
                    <a:pt x="97161" y="59373"/>
                    <a:pt x="95382" y="59373"/>
                  </a:cubicBezTo>
                  <a:cubicBezTo>
                    <a:pt x="93174" y="59373"/>
                    <a:pt x="90960" y="59313"/>
                    <a:pt x="88756" y="59094"/>
                  </a:cubicBezTo>
                  <a:cubicBezTo>
                    <a:pt x="86628" y="58912"/>
                    <a:pt x="84622" y="58547"/>
                    <a:pt x="82646" y="57969"/>
                  </a:cubicBezTo>
                  <a:cubicBezTo>
                    <a:pt x="79637" y="57118"/>
                    <a:pt x="77023" y="55842"/>
                    <a:pt x="74409" y="54504"/>
                  </a:cubicBezTo>
                  <a:cubicBezTo>
                    <a:pt x="70670" y="52620"/>
                    <a:pt x="66810" y="50857"/>
                    <a:pt x="62767" y="49337"/>
                  </a:cubicBezTo>
                  <a:cubicBezTo>
                    <a:pt x="60001" y="48303"/>
                    <a:pt x="57235" y="47331"/>
                    <a:pt x="54500" y="46267"/>
                  </a:cubicBezTo>
                  <a:cubicBezTo>
                    <a:pt x="50852" y="44778"/>
                    <a:pt x="47205" y="43258"/>
                    <a:pt x="43588" y="41708"/>
                  </a:cubicBezTo>
                  <a:cubicBezTo>
                    <a:pt x="39150" y="39762"/>
                    <a:pt x="34773" y="37726"/>
                    <a:pt x="30578" y="35507"/>
                  </a:cubicBezTo>
                  <a:cubicBezTo>
                    <a:pt x="26384" y="33258"/>
                    <a:pt x="22311" y="30887"/>
                    <a:pt x="18511" y="28273"/>
                  </a:cubicBezTo>
                  <a:cubicBezTo>
                    <a:pt x="15593" y="26267"/>
                    <a:pt x="12766" y="24139"/>
                    <a:pt x="10061" y="21981"/>
                  </a:cubicBezTo>
                  <a:cubicBezTo>
                    <a:pt x="9423" y="21434"/>
                    <a:pt x="8754" y="20917"/>
                    <a:pt x="8085" y="20370"/>
                  </a:cubicBezTo>
                  <a:cubicBezTo>
                    <a:pt x="6778" y="19276"/>
                    <a:pt x="5441" y="18181"/>
                    <a:pt x="3952" y="17148"/>
                  </a:cubicBezTo>
                  <a:cubicBezTo>
                    <a:pt x="3648" y="16935"/>
                    <a:pt x="3313" y="16783"/>
                    <a:pt x="2979" y="16631"/>
                  </a:cubicBezTo>
                  <a:cubicBezTo>
                    <a:pt x="2786" y="16550"/>
                    <a:pt x="2624" y="16510"/>
                    <a:pt x="2495" y="16510"/>
                  </a:cubicBezTo>
                  <a:cubicBezTo>
                    <a:pt x="2236" y="16510"/>
                    <a:pt x="2108" y="16672"/>
                    <a:pt x="2128" y="16996"/>
                  </a:cubicBezTo>
                  <a:cubicBezTo>
                    <a:pt x="2158" y="17422"/>
                    <a:pt x="2371" y="17847"/>
                    <a:pt x="2553" y="18212"/>
                  </a:cubicBezTo>
                  <a:cubicBezTo>
                    <a:pt x="3313" y="19701"/>
                    <a:pt x="4225" y="21099"/>
                    <a:pt x="5259" y="22467"/>
                  </a:cubicBezTo>
                  <a:cubicBezTo>
                    <a:pt x="8085" y="26327"/>
                    <a:pt x="11581" y="29793"/>
                    <a:pt x="15441" y="33106"/>
                  </a:cubicBezTo>
                  <a:cubicBezTo>
                    <a:pt x="18086" y="35385"/>
                    <a:pt x="20852" y="37635"/>
                    <a:pt x="23648" y="39884"/>
                  </a:cubicBezTo>
                  <a:cubicBezTo>
                    <a:pt x="25532" y="41434"/>
                    <a:pt x="27387" y="43045"/>
                    <a:pt x="29180" y="44656"/>
                  </a:cubicBezTo>
                  <a:cubicBezTo>
                    <a:pt x="31885" y="47148"/>
                    <a:pt x="34378" y="49671"/>
                    <a:pt x="36779" y="52316"/>
                  </a:cubicBezTo>
                  <a:cubicBezTo>
                    <a:pt x="38907" y="54656"/>
                    <a:pt x="41277" y="56875"/>
                    <a:pt x="44043" y="58851"/>
                  </a:cubicBezTo>
                  <a:cubicBezTo>
                    <a:pt x="44803" y="59367"/>
                    <a:pt x="45563" y="59975"/>
                    <a:pt x="46293" y="60583"/>
                  </a:cubicBezTo>
                  <a:cubicBezTo>
                    <a:pt x="48633" y="62589"/>
                    <a:pt x="50487" y="64808"/>
                    <a:pt x="51825" y="67270"/>
                  </a:cubicBezTo>
                  <a:cubicBezTo>
                    <a:pt x="53527" y="70431"/>
                    <a:pt x="54256" y="73775"/>
                    <a:pt x="54652" y="77149"/>
                  </a:cubicBezTo>
                  <a:cubicBezTo>
                    <a:pt x="54712" y="77939"/>
                    <a:pt x="54864" y="78790"/>
                    <a:pt x="55047" y="79581"/>
                  </a:cubicBezTo>
                  <a:cubicBezTo>
                    <a:pt x="55442" y="81222"/>
                    <a:pt x="56263" y="82772"/>
                    <a:pt x="57083" y="84292"/>
                  </a:cubicBezTo>
                  <a:cubicBezTo>
                    <a:pt x="57843" y="85781"/>
                    <a:pt x="57630" y="87149"/>
                    <a:pt x="56506" y="88486"/>
                  </a:cubicBezTo>
                  <a:cubicBezTo>
                    <a:pt x="55594" y="89489"/>
                    <a:pt x="54530" y="90462"/>
                    <a:pt x="53314" y="91283"/>
                  </a:cubicBezTo>
                  <a:cubicBezTo>
                    <a:pt x="50092" y="93532"/>
                    <a:pt x="47964" y="96268"/>
                    <a:pt x="46931" y="99429"/>
                  </a:cubicBezTo>
                  <a:cubicBezTo>
                    <a:pt x="46171" y="101648"/>
                    <a:pt x="45837" y="103897"/>
                    <a:pt x="45442" y="106177"/>
                  </a:cubicBezTo>
                  <a:cubicBezTo>
                    <a:pt x="45290" y="107028"/>
                    <a:pt x="45229" y="107848"/>
                    <a:pt x="44925" y="108699"/>
                  </a:cubicBezTo>
                  <a:cubicBezTo>
                    <a:pt x="45229" y="108699"/>
                    <a:pt x="45472" y="108699"/>
                    <a:pt x="45806" y="108639"/>
                  </a:cubicBezTo>
                  <a:cubicBezTo>
                    <a:pt x="46384" y="107818"/>
                    <a:pt x="46384" y="106845"/>
                    <a:pt x="46536" y="105994"/>
                  </a:cubicBezTo>
                  <a:cubicBezTo>
                    <a:pt x="46992" y="103259"/>
                    <a:pt x="47478" y="100462"/>
                    <a:pt x="48907" y="97879"/>
                  </a:cubicBezTo>
                  <a:cubicBezTo>
                    <a:pt x="50001" y="95842"/>
                    <a:pt x="51642" y="94140"/>
                    <a:pt x="53861" y="92681"/>
                  </a:cubicBezTo>
                  <a:cubicBezTo>
                    <a:pt x="55807" y="91435"/>
                    <a:pt x="57813" y="90189"/>
                    <a:pt x="59484" y="88730"/>
                  </a:cubicBezTo>
                  <a:cubicBezTo>
                    <a:pt x="61673" y="86875"/>
                    <a:pt x="62068" y="85356"/>
                    <a:pt x="60488" y="83350"/>
                  </a:cubicBezTo>
                  <a:cubicBezTo>
                    <a:pt x="60214" y="82985"/>
                    <a:pt x="59910" y="82650"/>
                    <a:pt x="59636" y="82316"/>
                  </a:cubicBezTo>
                  <a:cubicBezTo>
                    <a:pt x="58269" y="80644"/>
                    <a:pt x="57326" y="78851"/>
                    <a:pt x="56901" y="76906"/>
                  </a:cubicBezTo>
                  <a:cubicBezTo>
                    <a:pt x="56414" y="74474"/>
                    <a:pt x="55989" y="72012"/>
                    <a:pt x="55138" y="69611"/>
                  </a:cubicBezTo>
                  <a:cubicBezTo>
                    <a:pt x="54135" y="66845"/>
                    <a:pt x="52493" y="64261"/>
                    <a:pt x="50335" y="61860"/>
                  </a:cubicBezTo>
                  <a:cubicBezTo>
                    <a:pt x="48846" y="60249"/>
                    <a:pt x="47022" y="58820"/>
                    <a:pt x="45168" y="57422"/>
                  </a:cubicBezTo>
                  <a:cubicBezTo>
                    <a:pt x="43831" y="56389"/>
                    <a:pt x="42463" y="55446"/>
                    <a:pt x="41308" y="54352"/>
                  </a:cubicBezTo>
                  <a:cubicBezTo>
                    <a:pt x="37387" y="50614"/>
                    <a:pt x="33739" y="46753"/>
                    <a:pt x="29545" y="43167"/>
                  </a:cubicBezTo>
                  <a:cubicBezTo>
                    <a:pt x="26931" y="40948"/>
                    <a:pt x="24225" y="38759"/>
                    <a:pt x="21581" y="36571"/>
                  </a:cubicBezTo>
                  <a:cubicBezTo>
                    <a:pt x="18146" y="33744"/>
                    <a:pt x="14803" y="30856"/>
                    <a:pt x="12006" y="27726"/>
                  </a:cubicBezTo>
                  <a:cubicBezTo>
                    <a:pt x="11246" y="26844"/>
                    <a:pt x="10487" y="25993"/>
                    <a:pt x="10061" y="25020"/>
                  </a:cubicBezTo>
                  <a:cubicBezTo>
                    <a:pt x="10000" y="24838"/>
                    <a:pt x="9787" y="24625"/>
                    <a:pt x="10031" y="24473"/>
                  </a:cubicBezTo>
                  <a:cubicBezTo>
                    <a:pt x="10099" y="24435"/>
                    <a:pt x="10166" y="24420"/>
                    <a:pt x="10231" y="24420"/>
                  </a:cubicBezTo>
                  <a:cubicBezTo>
                    <a:pt x="10426" y="24420"/>
                    <a:pt x="10608" y="24557"/>
                    <a:pt x="10791" y="24625"/>
                  </a:cubicBezTo>
                  <a:cubicBezTo>
                    <a:pt x="11003" y="24747"/>
                    <a:pt x="11246" y="24868"/>
                    <a:pt x="11429" y="24990"/>
                  </a:cubicBezTo>
                  <a:cubicBezTo>
                    <a:pt x="13283" y="26115"/>
                    <a:pt x="15168" y="27300"/>
                    <a:pt x="16930" y="28486"/>
                  </a:cubicBezTo>
                  <a:cubicBezTo>
                    <a:pt x="20669" y="30948"/>
                    <a:pt x="24621" y="33227"/>
                    <a:pt x="28694" y="35385"/>
                  </a:cubicBezTo>
                  <a:cubicBezTo>
                    <a:pt x="32220" y="37239"/>
                    <a:pt x="35837" y="39033"/>
                    <a:pt x="39545" y="40705"/>
                  </a:cubicBezTo>
                  <a:cubicBezTo>
                    <a:pt x="45411" y="43379"/>
                    <a:pt x="51247" y="45993"/>
                    <a:pt x="57448" y="48182"/>
                  </a:cubicBezTo>
                  <a:cubicBezTo>
                    <a:pt x="63679" y="50431"/>
                    <a:pt x="69576" y="53045"/>
                    <a:pt x="75138" y="56024"/>
                  </a:cubicBezTo>
                  <a:cubicBezTo>
                    <a:pt x="77266" y="57118"/>
                    <a:pt x="79546" y="58060"/>
                    <a:pt x="81947" y="58790"/>
                  </a:cubicBezTo>
                  <a:cubicBezTo>
                    <a:pt x="85230" y="59793"/>
                    <a:pt x="88725" y="60006"/>
                    <a:pt x="92221" y="60127"/>
                  </a:cubicBezTo>
                  <a:cubicBezTo>
                    <a:pt x="92726" y="60148"/>
                    <a:pt x="93232" y="60156"/>
                    <a:pt x="93741" y="60156"/>
                  </a:cubicBezTo>
                  <a:cubicBezTo>
                    <a:pt x="95952" y="60156"/>
                    <a:pt x="98192" y="59998"/>
                    <a:pt x="100434" y="59998"/>
                  </a:cubicBezTo>
                  <a:cubicBezTo>
                    <a:pt x="100715" y="59998"/>
                    <a:pt x="100997" y="60000"/>
                    <a:pt x="101279" y="60006"/>
                  </a:cubicBezTo>
                  <a:lnTo>
                    <a:pt x="101491" y="60006"/>
                  </a:lnTo>
                  <a:cubicBezTo>
                    <a:pt x="102802" y="59862"/>
                    <a:pt x="104127" y="59827"/>
                    <a:pt x="105455" y="59827"/>
                  </a:cubicBezTo>
                  <a:cubicBezTo>
                    <a:pt x="106698" y="59827"/>
                    <a:pt x="107945" y="59857"/>
                    <a:pt x="109187" y="59857"/>
                  </a:cubicBezTo>
                  <a:cubicBezTo>
                    <a:pt x="109418" y="59857"/>
                    <a:pt x="109649" y="59856"/>
                    <a:pt x="109881" y="59854"/>
                  </a:cubicBezTo>
                  <a:cubicBezTo>
                    <a:pt x="110184" y="59851"/>
                    <a:pt x="110488" y="59850"/>
                    <a:pt x="110791" y="59850"/>
                  </a:cubicBezTo>
                  <a:cubicBezTo>
                    <a:pt x="114104" y="59850"/>
                    <a:pt x="117413" y="60001"/>
                    <a:pt x="120671" y="60279"/>
                  </a:cubicBezTo>
                  <a:cubicBezTo>
                    <a:pt x="124227" y="60583"/>
                    <a:pt x="127814" y="60948"/>
                    <a:pt x="131401" y="61252"/>
                  </a:cubicBezTo>
                  <a:cubicBezTo>
                    <a:pt x="134167" y="61495"/>
                    <a:pt x="136933" y="61678"/>
                    <a:pt x="139760" y="61830"/>
                  </a:cubicBezTo>
                  <a:cubicBezTo>
                    <a:pt x="141219" y="61921"/>
                    <a:pt x="142678" y="61921"/>
                    <a:pt x="144167" y="61981"/>
                  </a:cubicBezTo>
                  <a:cubicBezTo>
                    <a:pt x="145776" y="62068"/>
                    <a:pt x="147379" y="62100"/>
                    <a:pt x="148985" y="62100"/>
                  </a:cubicBezTo>
                  <a:cubicBezTo>
                    <a:pt x="150775" y="62100"/>
                    <a:pt x="152569" y="62060"/>
                    <a:pt x="154380" y="62012"/>
                  </a:cubicBezTo>
                  <a:cubicBezTo>
                    <a:pt x="157723" y="61921"/>
                    <a:pt x="161097" y="61799"/>
                    <a:pt x="164471" y="61678"/>
                  </a:cubicBezTo>
                  <a:cubicBezTo>
                    <a:pt x="167936" y="61556"/>
                    <a:pt x="171401" y="61374"/>
                    <a:pt x="174775" y="60735"/>
                  </a:cubicBezTo>
                  <a:cubicBezTo>
                    <a:pt x="177085" y="60279"/>
                    <a:pt x="179122" y="59489"/>
                    <a:pt x="180733" y="58152"/>
                  </a:cubicBezTo>
                  <a:cubicBezTo>
                    <a:pt x="182800" y="56449"/>
                    <a:pt x="182982" y="54261"/>
                    <a:pt x="181189" y="52437"/>
                  </a:cubicBezTo>
                  <a:cubicBezTo>
                    <a:pt x="180095" y="51313"/>
                    <a:pt x="178575" y="50614"/>
                    <a:pt x="176842" y="50158"/>
                  </a:cubicBezTo>
                  <a:cubicBezTo>
                    <a:pt x="174526" y="49565"/>
                    <a:pt x="172165" y="49378"/>
                    <a:pt x="169793" y="49378"/>
                  </a:cubicBezTo>
                  <a:cubicBezTo>
                    <a:pt x="168273" y="49378"/>
                    <a:pt x="166750" y="49455"/>
                    <a:pt x="165231" y="49550"/>
                  </a:cubicBezTo>
                  <a:cubicBezTo>
                    <a:pt x="162192" y="49793"/>
                    <a:pt x="159152" y="50097"/>
                    <a:pt x="156173" y="50462"/>
                  </a:cubicBezTo>
                  <a:cubicBezTo>
                    <a:pt x="150580" y="51130"/>
                    <a:pt x="144957" y="51465"/>
                    <a:pt x="139334" y="51495"/>
                  </a:cubicBezTo>
                  <a:cubicBezTo>
                    <a:pt x="135231" y="51541"/>
                    <a:pt x="131135" y="51579"/>
                    <a:pt x="127043" y="51579"/>
                  </a:cubicBezTo>
                  <a:cubicBezTo>
                    <a:pt x="122951" y="51579"/>
                    <a:pt x="118862" y="51541"/>
                    <a:pt x="114774" y="51434"/>
                  </a:cubicBezTo>
                  <a:cubicBezTo>
                    <a:pt x="112464" y="51343"/>
                    <a:pt x="110184" y="51282"/>
                    <a:pt x="107874" y="51161"/>
                  </a:cubicBezTo>
                  <a:cubicBezTo>
                    <a:pt x="105291" y="51009"/>
                    <a:pt x="102768" y="50766"/>
                    <a:pt x="100215" y="50431"/>
                  </a:cubicBezTo>
                  <a:cubicBezTo>
                    <a:pt x="95716" y="49823"/>
                    <a:pt x="91461" y="48729"/>
                    <a:pt x="87266" y="47422"/>
                  </a:cubicBezTo>
                  <a:cubicBezTo>
                    <a:pt x="81825" y="45811"/>
                    <a:pt x="76415" y="44170"/>
                    <a:pt x="70944" y="42528"/>
                  </a:cubicBezTo>
                  <a:cubicBezTo>
                    <a:pt x="62828" y="40127"/>
                    <a:pt x="54712" y="37847"/>
                    <a:pt x="46992" y="34808"/>
                  </a:cubicBezTo>
                  <a:cubicBezTo>
                    <a:pt x="44986" y="34018"/>
                    <a:pt x="42919" y="33258"/>
                    <a:pt x="41034" y="32285"/>
                  </a:cubicBezTo>
                  <a:cubicBezTo>
                    <a:pt x="40761" y="32042"/>
                    <a:pt x="40426" y="31890"/>
                    <a:pt x="40092" y="31738"/>
                  </a:cubicBezTo>
                  <a:cubicBezTo>
                    <a:pt x="35016" y="29458"/>
                    <a:pt x="30426" y="26814"/>
                    <a:pt x="26140" y="23896"/>
                  </a:cubicBezTo>
                  <a:cubicBezTo>
                    <a:pt x="23283" y="21951"/>
                    <a:pt x="20700" y="19853"/>
                    <a:pt x="18268" y="17665"/>
                  </a:cubicBezTo>
                  <a:cubicBezTo>
                    <a:pt x="16475" y="16084"/>
                    <a:pt x="14772" y="14473"/>
                    <a:pt x="13040" y="12862"/>
                  </a:cubicBezTo>
                  <a:cubicBezTo>
                    <a:pt x="8663" y="8789"/>
                    <a:pt x="4316" y="4747"/>
                    <a:pt x="638" y="278"/>
                  </a:cubicBezTo>
                  <a:cubicBezTo>
                    <a:pt x="548" y="165"/>
                    <a:pt x="440"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1121300" y="363900"/>
              <a:ext cx="7161250" cy="2193025"/>
            </a:xfrm>
            <a:custGeom>
              <a:avLst/>
              <a:gdLst/>
              <a:ahLst/>
              <a:cxnLst/>
              <a:rect l="l" t="t" r="r" b="b"/>
              <a:pathLst>
                <a:path w="286450" h="87721" extrusionOk="0">
                  <a:moveTo>
                    <a:pt x="44530" y="776"/>
                  </a:moveTo>
                  <a:lnTo>
                    <a:pt x="44530" y="776"/>
                  </a:lnTo>
                  <a:cubicBezTo>
                    <a:pt x="44417" y="811"/>
                    <a:pt x="44302" y="818"/>
                    <a:pt x="44189" y="818"/>
                  </a:cubicBezTo>
                  <a:cubicBezTo>
                    <a:pt x="44176" y="818"/>
                    <a:pt x="44164" y="818"/>
                    <a:pt x="44151" y="818"/>
                  </a:cubicBezTo>
                  <a:lnTo>
                    <a:pt x="44151" y="818"/>
                  </a:lnTo>
                  <a:cubicBezTo>
                    <a:pt x="44277" y="806"/>
                    <a:pt x="44404" y="793"/>
                    <a:pt x="44530" y="776"/>
                  </a:cubicBezTo>
                  <a:close/>
                  <a:moveTo>
                    <a:pt x="49098" y="1186"/>
                  </a:moveTo>
                  <a:cubicBezTo>
                    <a:pt x="49163" y="1186"/>
                    <a:pt x="49231" y="1199"/>
                    <a:pt x="49303" y="1232"/>
                  </a:cubicBezTo>
                  <a:cubicBezTo>
                    <a:pt x="49237" y="1221"/>
                    <a:pt x="49163" y="1198"/>
                    <a:pt x="49096" y="1186"/>
                  </a:cubicBezTo>
                  <a:lnTo>
                    <a:pt x="49096" y="1186"/>
                  </a:lnTo>
                  <a:cubicBezTo>
                    <a:pt x="49097" y="1186"/>
                    <a:pt x="49097" y="1186"/>
                    <a:pt x="49098" y="1186"/>
                  </a:cubicBezTo>
                  <a:close/>
                  <a:moveTo>
                    <a:pt x="86751" y="87280"/>
                  </a:moveTo>
                  <a:cubicBezTo>
                    <a:pt x="86789" y="87280"/>
                    <a:pt x="86826" y="87283"/>
                    <a:pt x="86863" y="87286"/>
                  </a:cubicBezTo>
                  <a:lnTo>
                    <a:pt x="86863" y="87286"/>
                  </a:lnTo>
                  <a:cubicBezTo>
                    <a:pt x="86764" y="87291"/>
                    <a:pt x="86654" y="87312"/>
                    <a:pt x="86537" y="87312"/>
                  </a:cubicBezTo>
                  <a:cubicBezTo>
                    <a:pt x="86507" y="87312"/>
                    <a:pt x="86476" y="87312"/>
                    <a:pt x="86507" y="87343"/>
                  </a:cubicBezTo>
                  <a:cubicBezTo>
                    <a:pt x="86516" y="87362"/>
                    <a:pt x="86508" y="87369"/>
                    <a:pt x="86496" y="87369"/>
                  </a:cubicBezTo>
                  <a:cubicBezTo>
                    <a:pt x="86469" y="87369"/>
                    <a:pt x="86423" y="87333"/>
                    <a:pt x="86507" y="87312"/>
                  </a:cubicBezTo>
                  <a:cubicBezTo>
                    <a:pt x="86588" y="87290"/>
                    <a:pt x="86670" y="87280"/>
                    <a:pt x="86751" y="87280"/>
                  </a:cubicBezTo>
                  <a:close/>
                  <a:moveTo>
                    <a:pt x="84531" y="87445"/>
                  </a:moveTo>
                  <a:cubicBezTo>
                    <a:pt x="84531" y="87450"/>
                    <a:pt x="84531" y="87457"/>
                    <a:pt x="84531" y="87464"/>
                  </a:cubicBezTo>
                  <a:cubicBezTo>
                    <a:pt x="84541" y="87485"/>
                    <a:pt x="84534" y="87491"/>
                    <a:pt x="84520" y="87491"/>
                  </a:cubicBezTo>
                  <a:cubicBezTo>
                    <a:pt x="84491" y="87491"/>
                    <a:pt x="84430" y="87464"/>
                    <a:pt x="84410" y="87464"/>
                  </a:cubicBezTo>
                  <a:cubicBezTo>
                    <a:pt x="84451" y="87457"/>
                    <a:pt x="84491" y="87451"/>
                    <a:pt x="84531" y="87445"/>
                  </a:cubicBezTo>
                  <a:close/>
                  <a:moveTo>
                    <a:pt x="34201" y="0"/>
                  </a:moveTo>
                  <a:cubicBezTo>
                    <a:pt x="33412" y="0"/>
                    <a:pt x="32619" y="13"/>
                    <a:pt x="31825" y="47"/>
                  </a:cubicBezTo>
                  <a:cubicBezTo>
                    <a:pt x="28725" y="138"/>
                    <a:pt x="25594" y="259"/>
                    <a:pt x="22524" y="594"/>
                  </a:cubicBezTo>
                  <a:cubicBezTo>
                    <a:pt x="19727" y="898"/>
                    <a:pt x="16901" y="1323"/>
                    <a:pt x="14256" y="2114"/>
                  </a:cubicBezTo>
                  <a:cubicBezTo>
                    <a:pt x="11733" y="2843"/>
                    <a:pt x="9454" y="3785"/>
                    <a:pt x="7600" y="5244"/>
                  </a:cubicBezTo>
                  <a:cubicBezTo>
                    <a:pt x="6870" y="5822"/>
                    <a:pt x="6262" y="6430"/>
                    <a:pt x="5989" y="7190"/>
                  </a:cubicBezTo>
                  <a:cubicBezTo>
                    <a:pt x="5745" y="7949"/>
                    <a:pt x="5837" y="8649"/>
                    <a:pt x="6597" y="9256"/>
                  </a:cubicBezTo>
                  <a:cubicBezTo>
                    <a:pt x="7265" y="9773"/>
                    <a:pt x="8116" y="10016"/>
                    <a:pt x="8998" y="10229"/>
                  </a:cubicBezTo>
                  <a:cubicBezTo>
                    <a:pt x="10639" y="10594"/>
                    <a:pt x="12372" y="10715"/>
                    <a:pt x="14104" y="10837"/>
                  </a:cubicBezTo>
                  <a:cubicBezTo>
                    <a:pt x="16475" y="10928"/>
                    <a:pt x="18876" y="11019"/>
                    <a:pt x="21278" y="11080"/>
                  </a:cubicBezTo>
                  <a:cubicBezTo>
                    <a:pt x="22311" y="11141"/>
                    <a:pt x="23284" y="11171"/>
                    <a:pt x="24317" y="11202"/>
                  </a:cubicBezTo>
                  <a:cubicBezTo>
                    <a:pt x="27022" y="11323"/>
                    <a:pt x="29697" y="11445"/>
                    <a:pt x="32402" y="11627"/>
                  </a:cubicBezTo>
                  <a:cubicBezTo>
                    <a:pt x="34500" y="11779"/>
                    <a:pt x="36597" y="11962"/>
                    <a:pt x="38664" y="12205"/>
                  </a:cubicBezTo>
                  <a:cubicBezTo>
                    <a:pt x="42220" y="12600"/>
                    <a:pt x="45716" y="13147"/>
                    <a:pt x="49151" y="13816"/>
                  </a:cubicBezTo>
                  <a:cubicBezTo>
                    <a:pt x="54166" y="14849"/>
                    <a:pt x="59120" y="16035"/>
                    <a:pt x="63710" y="17858"/>
                  </a:cubicBezTo>
                  <a:cubicBezTo>
                    <a:pt x="65929" y="18740"/>
                    <a:pt x="67996" y="19713"/>
                    <a:pt x="69607" y="21172"/>
                  </a:cubicBezTo>
                  <a:cubicBezTo>
                    <a:pt x="70549" y="22023"/>
                    <a:pt x="71279" y="22995"/>
                    <a:pt x="71309" y="24120"/>
                  </a:cubicBezTo>
                  <a:cubicBezTo>
                    <a:pt x="71339" y="25488"/>
                    <a:pt x="70671" y="26582"/>
                    <a:pt x="69455" y="27585"/>
                  </a:cubicBezTo>
                  <a:cubicBezTo>
                    <a:pt x="67813" y="28922"/>
                    <a:pt x="65777" y="29834"/>
                    <a:pt x="63649" y="30625"/>
                  </a:cubicBezTo>
                  <a:cubicBezTo>
                    <a:pt x="60215" y="31901"/>
                    <a:pt x="56597" y="32874"/>
                    <a:pt x="53011" y="33847"/>
                  </a:cubicBezTo>
                  <a:cubicBezTo>
                    <a:pt x="49515" y="34850"/>
                    <a:pt x="45929" y="35701"/>
                    <a:pt x="42433" y="36704"/>
                  </a:cubicBezTo>
                  <a:cubicBezTo>
                    <a:pt x="37357" y="38132"/>
                    <a:pt x="32342" y="39743"/>
                    <a:pt x="27570" y="41719"/>
                  </a:cubicBezTo>
                  <a:cubicBezTo>
                    <a:pt x="24287" y="43117"/>
                    <a:pt x="21126" y="44667"/>
                    <a:pt x="18056" y="46309"/>
                  </a:cubicBezTo>
                  <a:cubicBezTo>
                    <a:pt x="15411" y="47677"/>
                    <a:pt x="12615" y="48862"/>
                    <a:pt x="9423" y="49409"/>
                  </a:cubicBezTo>
                  <a:cubicBezTo>
                    <a:pt x="8025" y="49683"/>
                    <a:pt x="6597" y="49987"/>
                    <a:pt x="5350" y="50534"/>
                  </a:cubicBezTo>
                  <a:cubicBezTo>
                    <a:pt x="3162" y="51476"/>
                    <a:pt x="1642" y="52844"/>
                    <a:pt x="609" y="54516"/>
                  </a:cubicBezTo>
                  <a:cubicBezTo>
                    <a:pt x="457" y="54728"/>
                    <a:pt x="365" y="55002"/>
                    <a:pt x="31" y="55123"/>
                  </a:cubicBezTo>
                  <a:cubicBezTo>
                    <a:pt x="31" y="55701"/>
                    <a:pt x="31" y="56218"/>
                    <a:pt x="1" y="56613"/>
                  </a:cubicBezTo>
                  <a:cubicBezTo>
                    <a:pt x="700" y="56613"/>
                    <a:pt x="700" y="56096"/>
                    <a:pt x="852" y="55792"/>
                  </a:cubicBezTo>
                  <a:cubicBezTo>
                    <a:pt x="2280" y="53148"/>
                    <a:pt x="4803" y="51537"/>
                    <a:pt x="8724" y="51172"/>
                  </a:cubicBezTo>
                  <a:cubicBezTo>
                    <a:pt x="11125" y="50929"/>
                    <a:pt x="13466" y="50473"/>
                    <a:pt x="15533" y="49409"/>
                  </a:cubicBezTo>
                  <a:cubicBezTo>
                    <a:pt x="17357" y="48467"/>
                    <a:pt x="19089" y="47494"/>
                    <a:pt x="20852" y="46461"/>
                  </a:cubicBezTo>
                  <a:cubicBezTo>
                    <a:pt x="25563" y="43725"/>
                    <a:pt x="30761" y="41567"/>
                    <a:pt x="36232" y="39774"/>
                  </a:cubicBezTo>
                  <a:cubicBezTo>
                    <a:pt x="40366" y="38406"/>
                    <a:pt x="44682" y="37312"/>
                    <a:pt x="48938" y="36157"/>
                  </a:cubicBezTo>
                  <a:cubicBezTo>
                    <a:pt x="53710" y="34910"/>
                    <a:pt x="58664" y="33847"/>
                    <a:pt x="63315" y="32327"/>
                  </a:cubicBezTo>
                  <a:cubicBezTo>
                    <a:pt x="66263" y="31384"/>
                    <a:pt x="69181" y="30412"/>
                    <a:pt x="71522" y="28740"/>
                  </a:cubicBezTo>
                  <a:cubicBezTo>
                    <a:pt x="73315" y="27463"/>
                    <a:pt x="74470" y="26065"/>
                    <a:pt x="74257" y="24150"/>
                  </a:cubicBezTo>
                  <a:cubicBezTo>
                    <a:pt x="74105" y="22600"/>
                    <a:pt x="73102" y="21415"/>
                    <a:pt x="71735" y="20351"/>
                  </a:cubicBezTo>
                  <a:cubicBezTo>
                    <a:pt x="69485" y="18618"/>
                    <a:pt x="66750" y="17433"/>
                    <a:pt x="63862" y="16430"/>
                  </a:cubicBezTo>
                  <a:cubicBezTo>
                    <a:pt x="57844" y="14363"/>
                    <a:pt x="51461" y="12995"/>
                    <a:pt x="44986" y="11931"/>
                  </a:cubicBezTo>
                  <a:cubicBezTo>
                    <a:pt x="41856" y="11415"/>
                    <a:pt x="38694" y="11050"/>
                    <a:pt x="35503" y="10776"/>
                  </a:cubicBezTo>
                  <a:cubicBezTo>
                    <a:pt x="32828" y="10564"/>
                    <a:pt x="30123" y="10351"/>
                    <a:pt x="27418" y="10199"/>
                  </a:cubicBezTo>
                  <a:cubicBezTo>
                    <a:pt x="24530" y="10047"/>
                    <a:pt x="21612" y="9895"/>
                    <a:pt x="18724" y="9712"/>
                  </a:cubicBezTo>
                  <a:cubicBezTo>
                    <a:pt x="16566" y="9591"/>
                    <a:pt x="14439" y="9378"/>
                    <a:pt x="12341" y="8892"/>
                  </a:cubicBezTo>
                  <a:cubicBezTo>
                    <a:pt x="11916" y="8770"/>
                    <a:pt x="11490" y="8649"/>
                    <a:pt x="11156" y="8466"/>
                  </a:cubicBezTo>
                  <a:cubicBezTo>
                    <a:pt x="10031" y="7858"/>
                    <a:pt x="9788" y="7098"/>
                    <a:pt x="10396" y="6187"/>
                  </a:cubicBezTo>
                  <a:cubicBezTo>
                    <a:pt x="10578" y="5883"/>
                    <a:pt x="10852" y="5639"/>
                    <a:pt x="11156" y="5427"/>
                  </a:cubicBezTo>
                  <a:cubicBezTo>
                    <a:pt x="13284" y="3724"/>
                    <a:pt x="16110" y="2873"/>
                    <a:pt x="19028" y="2235"/>
                  </a:cubicBezTo>
                  <a:cubicBezTo>
                    <a:pt x="24317" y="1019"/>
                    <a:pt x="29819" y="837"/>
                    <a:pt x="35290" y="685"/>
                  </a:cubicBezTo>
                  <a:cubicBezTo>
                    <a:pt x="35538" y="675"/>
                    <a:pt x="35785" y="671"/>
                    <a:pt x="36030" y="671"/>
                  </a:cubicBezTo>
                  <a:cubicBezTo>
                    <a:pt x="37257" y="671"/>
                    <a:pt x="38456" y="776"/>
                    <a:pt x="39697" y="776"/>
                  </a:cubicBezTo>
                  <a:cubicBezTo>
                    <a:pt x="40751" y="776"/>
                    <a:pt x="41818" y="871"/>
                    <a:pt x="42899" y="871"/>
                  </a:cubicBezTo>
                  <a:cubicBezTo>
                    <a:pt x="43150" y="871"/>
                    <a:pt x="43402" y="866"/>
                    <a:pt x="43655" y="853"/>
                  </a:cubicBezTo>
                  <a:lnTo>
                    <a:pt x="43655" y="853"/>
                  </a:lnTo>
                  <a:cubicBezTo>
                    <a:pt x="43584" y="879"/>
                    <a:pt x="43521" y="921"/>
                    <a:pt x="43467" y="989"/>
                  </a:cubicBezTo>
                  <a:cubicBezTo>
                    <a:pt x="43670" y="1125"/>
                    <a:pt x="43892" y="1157"/>
                    <a:pt x="44121" y="1157"/>
                  </a:cubicBezTo>
                  <a:cubicBezTo>
                    <a:pt x="44334" y="1157"/>
                    <a:pt x="44553" y="1129"/>
                    <a:pt x="44769" y="1129"/>
                  </a:cubicBezTo>
                  <a:cubicBezTo>
                    <a:pt x="44842" y="1129"/>
                    <a:pt x="44914" y="1132"/>
                    <a:pt x="44986" y="1141"/>
                  </a:cubicBezTo>
                  <a:cubicBezTo>
                    <a:pt x="45275" y="1097"/>
                    <a:pt x="45563" y="1084"/>
                    <a:pt x="45850" y="1084"/>
                  </a:cubicBezTo>
                  <a:cubicBezTo>
                    <a:pt x="46316" y="1084"/>
                    <a:pt x="46776" y="1120"/>
                    <a:pt x="47221" y="1120"/>
                  </a:cubicBezTo>
                  <a:cubicBezTo>
                    <a:pt x="47335" y="1120"/>
                    <a:pt x="47448" y="1117"/>
                    <a:pt x="47559" y="1111"/>
                  </a:cubicBezTo>
                  <a:lnTo>
                    <a:pt x="47559" y="1111"/>
                  </a:lnTo>
                  <a:cubicBezTo>
                    <a:pt x="47523" y="1127"/>
                    <a:pt x="47486" y="1147"/>
                    <a:pt x="47448" y="1171"/>
                  </a:cubicBezTo>
                  <a:cubicBezTo>
                    <a:pt x="47560" y="1362"/>
                    <a:pt x="47730" y="1403"/>
                    <a:pt x="47914" y="1403"/>
                  </a:cubicBezTo>
                  <a:cubicBezTo>
                    <a:pt x="48052" y="1403"/>
                    <a:pt x="48199" y="1380"/>
                    <a:pt x="48335" y="1380"/>
                  </a:cubicBezTo>
                  <a:cubicBezTo>
                    <a:pt x="48364" y="1380"/>
                    <a:pt x="48393" y="1381"/>
                    <a:pt x="48421" y="1384"/>
                  </a:cubicBezTo>
                  <a:cubicBezTo>
                    <a:pt x="48597" y="1366"/>
                    <a:pt x="48752" y="1268"/>
                    <a:pt x="48916" y="1217"/>
                  </a:cubicBezTo>
                  <a:lnTo>
                    <a:pt x="48916" y="1217"/>
                  </a:lnTo>
                  <a:cubicBezTo>
                    <a:pt x="48891" y="1244"/>
                    <a:pt x="48877" y="1287"/>
                    <a:pt x="48877" y="1354"/>
                  </a:cubicBezTo>
                  <a:cubicBezTo>
                    <a:pt x="49880" y="1658"/>
                    <a:pt x="50944" y="1597"/>
                    <a:pt x="51977" y="1779"/>
                  </a:cubicBezTo>
                  <a:cubicBezTo>
                    <a:pt x="54135" y="1962"/>
                    <a:pt x="56263" y="2266"/>
                    <a:pt x="58391" y="2600"/>
                  </a:cubicBezTo>
                  <a:cubicBezTo>
                    <a:pt x="62342" y="3269"/>
                    <a:pt x="66172" y="4089"/>
                    <a:pt x="69941" y="5123"/>
                  </a:cubicBezTo>
                  <a:cubicBezTo>
                    <a:pt x="74318" y="6339"/>
                    <a:pt x="78574" y="7767"/>
                    <a:pt x="82586" y="9530"/>
                  </a:cubicBezTo>
                  <a:cubicBezTo>
                    <a:pt x="87084" y="11475"/>
                    <a:pt x="91249" y="13633"/>
                    <a:pt x="95170" y="16187"/>
                  </a:cubicBezTo>
                  <a:cubicBezTo>
                    <a:pt x="97875" y="17889"/>
                    <a:pt x="100155" y="19865"/>
                    <a:pt x="102130" y="22023"/>
                  </a:cubicBezTo>
                  <a:cubicBezTo>
                    <a:pt x="104501" y="24606"/>
                    <a:pt x="106234" y="27463"/>
                    <a:pt x="107358" y="30473"/>
                  </a:cubicBezTo>
                  <a:cubicBezTo>
                    <a:pt x="108088" y="32327"/>
                    <a:pt x="108605" y="34272"/>
                    <a:pt x="108817" y="36187"/>
                  </a:cubicBezTo>
                  <a:cubicBezTo>
                    <a:pt x="108848" y="36430"/>
                    <a:pt x="108696" y="36734"/>
                    <a:pt x="109152" y="36886"/>
                  </a:cubicBezTo>
                  <a:cubicBezTo>
                    <a:pt x="109304" y="36734"/>
                    <a:pt x="109212" y="36552"/>
                    <a:pt x="109212" y="36400"/>
                  </a:cubicBezTo>
                  <a:cubicBezTo>
                    <a:pt x="109212" y="36388"/>
                    <a:pt x="109212" y="36379"/>
                    <a:pt x="109212" y="36371"/>
                  </a:cubicBezTo>
                  <a:lnTo>
                    <a:pt x="109212" y="36371"/>
                  </a:lnTo>
                  <a:cubicBezTo>
                    <a:pt x="109243" y="36381"/>
                    <a:pt x="109273" y="36403"/>
                    <a:pt x="109273" y="36461"/>
                  </a:cubicBezTo>
                  <a:cubicBezTo>
                    <a:pt x="109364" y="36795"/>
                    <a:pt x="109030" y="37160"/>
                    <a:pt x="109000" y="37524"/>
                  </a:cubicBezTo>
                  <a:lnTo>
                    <a:pt x="109000" y="41293"/>
                  </a:lnTo>
                  <a:cubicBezTo>
                    <a:pt x="109273" y="42205"/>
                    <a:pt x="109000" y="43087"/>
                    <a:pt x="108848" y="43938"/>
                  </a:cubicBezTo>
                  <a:cubicBezTo>
                    <a:pt x="108270" y="46947"/>
                    <a:pt x="107176" y="49835"/>
                    <a:pt x="105474" y="52570"/>
                  </a:cubicBezTo>
                  <a:cubicBezTo>
                    <a:pt x="103589" y="55610"/>
                    <a:pt x="101158" y="58376"/>
                    <a:pt x="98057" y="60868"/>
                  </a:cubicBezTo>
                  <a:cubicBezTo>
                    <a:pt x="95018" y="63300"/>
                    <a:pt x="91522" y="65306"/>
                    <a:pt x="87844" y="67190"/>
                  </a:cubicBezTo>
                  <a:cubicBezTo>
                    <a:pt x="84531" y="68923"/>
                    <a:pt x="81248" y="70686"/>
                    <a:pt x="78330" y="72783"/>
                  </a:cubicBezTo>
                  <a:cubicBezTo>
                    <a:pt x="75291" y="74911"/>
                    <a:pt x="72434" y="77191"/>
                    <a:pt x="69668" y="79501"/>
                  </a:cubicBezTo>
                  <a:cubicBezTo>
                    <a:pt x="68482" y="80504"/>
                    <a:pt x="67327" y="81537"/>
                    <a:pt x="66719" y="82783"/>
                  </a:cubicBezTo>
                  <a:cubicBezTo>
                    <a:pt x="66172" y="83817"/>
                    <a:pt x="66506" y="84668"/>
                    <a:pt x="67631" y="85397"/>
                  </a:cubicBezTo>
                  <a:cubicBezTo>
                    <a:pt x="68999" y="86340"/>
                    <a:pt x="70731" y="86644"/>
                    <a:pt x="72494" y="86948"/>
                  </a:cubicBezTo>
                  <a:cubicBezTo>
                    <a:pt x="75325" y="87428"/>
                    <a:pt x="78227" y="87627"/>
                    <a:pt x="81158" y="87627"/>
                  </a:cubicBezTo>
                  <a:cubicBezTo>
                    <a:pt x="81562" y="87627"/>
                    <a:pt x="81967" y="87624"/>
                    <a:pt x="82373" y="87616"/>
                  </a:cubicBezTo>
                  <a:cubicBezTo>
                    <a:pt x="82692" y="87616"/>
                    <a:pt x="83019" y="87601"/>
                    <a:pt x="83349" y="87601"/>
                  </a:cubicBezTo>
                  <a:cubicBezTo>
                    <a:pt x="83680" y="87601"/>
                    <a:pt x="84014" y="87616"/>
                    <a:pt x="84349" y="87677"/>
                  </a:cubicBezTo>
                  <a:cubicBezTo>
                    <a:pt x="84388" y="87671"/>
                    <a:pt x="84428" y="87669"/>
                    <a:pt x="84469" y="87669"/>
                  </a:cubicBezTo>
                  <a:cubicBezTo>
                    <a:pt x="84660" y="87669"/>
                    <a:pt x="84873" y="87721"/>
                    <a:pt x="85074" y="87721"/>
                  </a:cubicBezTo>
                  <a:cubicBezTo>
                    <a:pt x="85273" y="87721"/>
                    <a:pt x="85458" y="87669"/>
                    <a:pt x="85595" y="87464"/>
                  </a:cubicBezTo>
                  <a:cubicBezTo>
                    <a:pt x="85545" y="87444"/>
                    <a:pt x="85494" y="87428"/>
                    <a:pt x="85442" y="87416"/>
                  </a:cubicBezTo>
                  <a:lnTo>
                    <a:pt x="85442" y="87416"/>
                  </a:lnTo>
                  <a:cubicBezTo>
                    <a:pt x="85680" y="87440"/>
                    <a:pt x="85899" y="87489"/>
                    <a:pt x="86112" y="87555"/>
                  </a:cubicBezTo>
                  <a:cubicBezTo>
                    <a:pt x="86274" y="87555"/>
                    <a:pt x="86442" y="87580"/>
                    <a:pt x="86603" y="87580"/>
                  </a:cubicBezTo>
                  <a:cubicBezTo>
                    <a:pt x="86804" y="87580"/>
                    <a:pt x="86993" y="87542"/>
                    <a:pt x="87145" y="87373"/>
                  </a:cubicBezTo>
                  <a:cubicBezTo>
                    <a:pt x="87127" y="87355"/>
                    <a:pt x="87108" y="87340"/>
                    <a:pt x="87088" y="87328"/>
                  </a:cubicBezTo>
                  <a:lnTo>
                    <a:pt x="87088" y="87328"/>
                  </a:lnTo>
                  <a:cubicBezTo>
                    <a:pt x="87222" y="87363"/>
                    <a:pt x="87353" y="87414"/>
                    <a:pt x="87480" y="87464"/>
                  </a:cubicBezTo>
                  <a:cubicBezTo>
                    <a:pt x="88087" y="87464"/>
                    <a:pt x="88665" y="87312"/>
                    <a:pt x="89273" y="87252"/>
                  </a:cubicBezTo>
                  <a:cubicBezTo>
                    <a:pt x="90458" y="87100"/>
                    <a:pt x="91644" y="86917"/>
                    <a:pt x="92799" y="86735"/>
                  </a:cubicBezTo>
                  <a:cubicBezTo>
                    <a:pt x="96750" y="86036"/>
                    <a:pt x="100610" y="85063"/>
                    <a:pt x="104319" y="83878"/>
                  </a:cubicBezTo>
                  <a:cubicBezTo>
                    <a:pt x="106325" y="83209"/>
                    <a:pt x="108301" y="82510"/>
                    <a:pt x="110215" y="81720"/>
                  </a:cubicBezTo>
                  <a:cubicBezTo>
                    <a:pt x="114653" y="79896"/>
                    <a:pt x="118757" y="77768"/>
                    <a:pt x="122526" y="75245"/>
                  </a:cubicBezTo>
                  <a:cubicBezTo>
                    <a:pt x="124228" y="74121"/>
                    <a:pt x="125930" y="72966"/>
                    <a:pt x="127511" y="71689"/>
                  </a:cubicBezTo>
                  <a:cubicBezTo>
                    <a:pt x="129365" y="70169"/>
                    <a:pt x="131189" y="68649"/>
                    <a:pt x="132860" y="67038"/>
                  </a:cubicBezTo>
                  <a:cubicBezTo>
                    <a:pt x="135930" y="64121"/>
                    <a:pt x="138696" y="61051"/>
                    <a:pt x="141280" y="57889"/>
                  </a:cubicBezTo>
                  <a:cubicBezTo>
                    <a:pt x="143347" y="55397"/>
                    <a:pt x="145383" y="52844"/>
                    <a:pt x="147481" y="50321"/>
                  </a:cubicBezTo>
                  <a:cubicBezTo>
                    <a:pt x="149183" y="48284"/>
                    <a:pt x="150946" y="46218"/>
                    <a:pt x="152891" y="44242"/>
                  </a:cubicBezTo>
                  <a:cubicBezTo>
                    <a:pt x="154563" y="42509"/>
                    <a:pt x="156447" y="40868"/>
                    <a:pt x="158362" y="39227"/>
                  </a:cubicBezTo>
                  <a:cubicBezTo>
                    <a:pt x="158970" y="38740"/>
                    <a:pt x="159730" y="38284"/>
                    <a:pt x="160064" y="37616"/>
                  </a:cubicBezTo>
                  <a:cubicBezTo>
                    <a:pt x="160095" y="37372"/>
                    <a:pt x="160338" y="37220"/>
                    <a:pt x="160520" y="37068"/>
                  </a:cubicBezTo>
                  <a:cubicBezTo>
                    <a:pt x="161007" y="36613"/>
                    <a:pt x="161584" y="36157"/>
                    <a:pt x="162162" y="35701"/>
                  </a:cubicBezTo>
                  <a:cubicBezTo>
                    <a:pt x="163712" y="34424"/>
                    <a:pt x="165232" y="33147"/>
                    <a:pt x="166934" y="32023"/>
                  </a:cubicBezTo>
                  <a:cubicBezTo>
                    <a:pt x="170551" y="29622"/>
                    <a:pt x="173894" y="27068"/>
                    <a:pt x="176630" y="24120"/>
                  </a:cubicBezTo>
                  <a:cubicBezTo>
                    <a:pt x="178575" y="21992"/>
                    <a:pt x="180186" y="19743"/>
                    <a:pt x="181980" y="17585"/>
                  </a:cubicBezTo>
                  <a:cubicBezTo>
                    <a:pt x="182740" y="16673"/>
                    <a:pt x="183378" y="15640"/>
                    <a:pt x="184442" y="14849"/>
                  </a:cubicBezTo>
                  <a:cubicBezTo>
                    <a:pt x="184755" y="14619"/>
                    <a:pt x="185059" y="14513"/>
                    <a:pt x="185369" y="14513"/>
                  </a:cubicBezTo>
                  <a:cubicBezTo>
                    <a:pt x="185630" y="14513"/>
                    <a:pt x="185896" y="14588"/>
                    <a:pt x="186174" y="14728"/>
                  </a:cubicBezTo>
                  <a:cubicBezTo>
                    <a:pt x="186813" y="15032"/>
                    <a:pt x="187238" y="15457"/>
                    <a:pt x="187603" y="15913"/>
                  </a:cubicBezTo>
                  <a:cubicBezTo>
                    <a:pt x="188940" y="17403"/>
                    <a:pt x="190126" y="18922"/>
                    <a:pt x="191646" y="20320"/>
                  </a:cubicBezTo>
                  <a:cubicBezTo>
                    <a:pt x="193652" y="22175"/>
                    <a:pt x="196114" y="23664"/>
                    <a:pt x="198849" y="24910"/>
                  </a:cubicBezTo>
                  <a:cubicBezTo>
                    <a:pt x="200916" y="25822"/>
                    <a:pt x="203074" y="26612"/>
                    <a:pt x="205232" y="27463"/>
                  </a:cubicBezTo>
                  <a:cubicBezTo>
                    <a:pt x="207543" y="28345"/>
                    <a:pt x="209944" y="29135"/>
                    <a:pt x="212467" y="29743"/>
                  </a:cubicBezTo>
                  <a:cubicBezTo>
                    <a:pt x="218728" y="31263"/>
                    <a:pt x="225233" y="31901"/>
                    <a:pt x="231798" y="31992"/>
                  </a:cubicBezTo>
                  <a:cubicBezTo>
                    <a:pt x="231976" y="31995"/>
                    <a:pt x="232154" y="31996"/>
                    <a:pt x="232333" y="31996"/>
                  </a:cubicBezTo>
                  <a:cubicBezTo>
                    <a:pt x="234170" y="31996"/>
                    <a:pt x="236052" y="31863"/>
                    <a:pt x="237908" y="31780"/>
                  </a:cubicBezTo>
                  <a:cubicBezTo>
                    <a:pt x="240522" y="31688"/>
                    <a:pt x="243166" y="31445"/>
                    <a:pt x="245750" y="31172"/>
                  </a:cubicBezTo>
                  <a:cubicBezTo>
                    <a:pt x="251556" y="30564"/>
                    <a:pt x="257331" y="29865"/>
                    <a:pt x="263075" y="29044"/>
                  </a:cubicBezTo>
                  <a:cubicBezTo>
                    <a:pt x="270218" y="28041"/>
                    <a:pt x="277209" y="26704"/>
                    <a:pt x="283866" y="24454"/>
                  </a:cubicBezTo>
                  <a:cubicBezTo>
                    <a:pt x="284717" y="24181"/>
                    <a:pt x="285659" y="23938"/>
                    <a:pt x="286328" y="23360"/>
                  </a:cubicBezTo>
                  <a:cubicBezTo>
                    <a:pt x="286237" y="22935"/>
                    <a:pt x="286450" y="22570"/>
                    <a:pt x="286207" y="22175"/>
                  </a:cubicBezTo>
                  <a:cubicBezTo>
                    <a:pt x="284079" y="23056"/>
                    <a:pt x="281951" y="23816"/>
                    <a:pt x="279702" y="24454"/>
                  </a:cubicBezTo>
                  <a:cubicBezTo>
                    <a:pt x="275143" y="25792"/>
                    <a:pt x="270401" y="26764"/>
                    <a:pt x="265659" y="27646"/>
                  </a:cubicBezTo>
                  <a:cubicBezTo>
                    <a:pt x="262224" y="28284"/>
                    <a:pt x="258820" y="28801"/>
                    <a:pt x="255385" y="29196"/>
                  </a:cubicBezTo>
                  <a:cubicBezTo>
                    <a:pt x="252893" y="29500"/>
                    <a:pt x="250370" y="29895"/>
                    <a:pt x="247847" y="30169"/>
                  </a:cubicBezTo>
                  <a:cubicBezTo>
                    <a:pt x="245750" y="30381"/>
                    <a:pt x="243653" y="30564"/>
                    <a:pt x="241555" y="30716"/>
                  </a:cubicBezTo>
                  <a:cubicBezTo>
                    <a:pt x="239519" y="30868"/>
                    <a:pt x="237452" y="31020"/>
                    <a:pt x="235385" y="31081"/>
                  </a:cubicBezTo>
                  <a:cubicBezTo>
                    <a:pt x="234818" y="31091"/>
                    <a:pt x="234252" y="31096"/>
                    <a:pt x="233687" y="31096"/>
                  </a:cubicBezTo>
                  <a:cubicBezTo>
                    <a:pt x="230865" y="31096"/>
                    <a:pt x="228075" y="30969"/>
                    <a:pt x="225263" y="30716"/>
                  </a:cubicBezTo>
                  <a:cubicBezTo>
                    <a:pt x="222923" y="30503"/>
                    <a:pt x="220582" y="30229"/>
                    <a:pt x="218272" y="29865"/>
                  </a:cubicBezTo>
                  <a:cubicBezTo>
                    <a:pt x="214169" y="29166"/>
                    <a:pt x="210217" y="28132"/>
                    <a:pt x="206418" y="26734"/>
                  </a:cubicBezTo>
                  <a:cubicBezTo>
                    <a:pt x="206357" y="26673"/>
                    <a:pt x="206144" y="26704"/>
                    <a:pt x="206084" y="26612"/>
                  </a:cubicBezTo>
                  <a:cubicBezTo>
                    <a:pt x="205992" y="26552"/>
                    <a:pt x="205810" y="26582"/>
                    <a:pt x="205749" y="26521"/>
                  </a:cubicBezTo>
                  <a:cubicBezTo>
                    <a:pt x="204169" y="25913"/>
                    <a:pt x="202588" y="25305"/>
                    <a:pt x="200977" y="24697"/>
                  </a:cubicBezTo>
                  <a:cubicBezTo>
                    <a:pt x="199001" y="23938"/>
                    <a:pt x="197147" y="23026"/>
                    <a:pt x="195475" y="21962"/>
                  </a:cubicBezTo>
                  <a:cubicBezTo>
                    <a:pt x="193439" y="20655"/>
                    <a:pt x="191798" y="19105"/>
                    <a:pt x="190430" y="17403"/>
                  </a:cubicBezTo>
                  <a:cubicBezTo>
                    <a:pt x="189548" y="16278"/>
                    <a:pt x="188788" y="15184"/>
                    <a:pt x="187907" y="14120"/>
                  </a:cubicBezTo>
                  <a:cubicBezTo>
                    <a:pt x="187451" y="13542"/>
                    <a:pt x="186995" y="12995"/>
                    <a:pt x="186326" y="12570"/>
                  </a:cubicBezTo>
                  <a:cubicBezTo>
                    <a:pt x="186060" y="12410"/>
                    <a:pt x="185804" y="12333"/>
                    <a:pt x="185541" y="12333"/>
                  </a:cubicBezTo>
                  <a:cubicBezTo>
                    <a:pt x="185353" y="12333"/>
                    <a:pt x="185161" y="12372"/>
                    <a:pt x="184959" y="12448"/>
                  </a:cubicBezTo>
                  <a:cubicBezTo>
                    <a:pt x="184381" y="12630"/>
                    <a:pt x="184016" y="12995"/>
                    <a:pt x="183652" y="13360"/>
                  </a:cubicBezTo>
                  <a:cubicBezTo>
                    <a:pt x="182557" y="14576"/>
                    <a:pt x="181676" y="15944"/>
                    <a:pt x="180734" y="17251"/>
                  </a:cubicBezTo>
                  <a:cubicBezTo>
                    <a:pt x="179183" y="19378"/>
                    <a:pt x="177572" y="21506"/>
                    <a:pt x="175718" y="23512"/>
                  </a:cubicBezTo>
                  <a:cubicBezTo>
                    <a:pt x="173894" y="25518"/>
                    <a:pt x="171767" y="27342"/>
                    <a:pt x="169487" y="29105"/>
                  </a:cubicBezTo>
                  <a:cubicBezTo>
                    <a:pt x="167815" y="30351"/>
                    <a:pt x="165992" y="31476"/>
                    <a:pt x="164350" y="32783"/>
                  </a:cubicBezTo>
                  <a:cubicBezTo>
                    <a:pt x="162223" y="34485"/>
                    <a:pt x="160216" y="36248"/>
                    <a:pt x="158180" y="37980"/>
                  </a:cubicBezTo>
                  <a:cubicBezTo>
                    <a:pt x="155535" y="40230"/>
                    <a:pt x="153073" y="42540"/>
                    <a:pt x="150885" y="45062"/>
                  </a:cubicBezTo>
                  <a:cubicBezTo>
                    <a:pt x="148453" y="47798"/>
                    <a:pt x="146234" y="50625"/>
                    <a:pt x="143955" y="53452"/>
                  </a:cubicBezTo>
                  <a:cubicBezTo>
                    <a:pt x="141158" y="56978"/>
                    <a:pt x="138362" y="60503"/>
                    <a:pt x="135170" y="63877"/>
                  </a:cubicBezTo>
                  <a:cubicBezTo>
                    <a:pt x="132951" y="66218"/>
                    <a:pt x="130550" y="68497"/>
                    <a:pt x="127875" y="70625"/>
                  </a:cubicBezTo>
                  <a:cubicBezTo>
                    <a:pt x="124775" y="73087"/>
                    <a:pt x="121462" y="75458"/>
                    <a:pt x="117784" y="77464"/>
                  </a:cubicBezTo>
                  <a:cubicBezTo>
                    <a:pt x="113863" y="79592"/>
                    <a:pt x="109729" y="81416"/>
                    <a:pt x="105291" y="82875"/>
                  </a:cubicBezTo>
                  <a:cubicBezTo>
                    <a:pt x="100185" y="84577"/>
                    <a:pt x="94896" y="85823"/>
                    <a:pt x="89364" y="86431"/>
                  </a:cubicBezTo>
                  <a:cubicBezTo>
                    <a:pt x="87297" y="86704"/>
                    <a:pt x="85230" y="86826"/>
                    <a:pt x="83163" y="86887"/>
                  </a:cubicBezTo>
                  <a:cubicBezTo>
                    <a:pt x="82757" y="86915"/>
                    <a:pt x="82353" y="86925"/>
                    <a:pt x="81951" y="86925"/>
                  </a:cubicBezTo>
                  <a:cubicBezTo>
                    <a:pt x="81029" y="86925"/>
                    <a:pt x="80113" y="86868"/>
                    <a:pt x="79181" y="86826"/>
                  </a:cubicBezTo>
                  <a:cubicBezTo>
                    <a:pt x="77510" y="86735"/>
                    <a:pt x="75868" y="86583"/>
                    <a:pt x="74227" y="86279"/>
                  </a:cubicBezTo>
                  <a:cubicBezTo>
                    <a:pt x="72859" y="86066"/>
                    <a:pt x="71552" y="85762"/>
                    <a:pt x="70397" y="85154"/>
                  </a:cubicBezTo>
                  <a:cubicBezTo>
                    <a:pt x="69272" y="84577"/>
                    <a:pt x="68847" y="83665"/>
                    <a:pt x="69272" y="82723"/>
                  </a:cubicBezTo>
                  <a:cubicBezTo>
                    <a:pt x="69607" y="81963"/>
                    <a:pt x="70215" y="81264"/>
                    <a:pt x="70853" y="80625"/>
                  </a:cubicBezTo>
                  <a:cubicBezTo>
                    <a:pt x="72768" y="78771"/>
                    <a:pt x="74987" y="77099"/>
                    <a:pt x="77175" y="75428"/>
                  </a:cubicBezTo>
                  <a:cubicBezTo>
                    <a:pt x="78726" y="74181"/>
                    <a:pt x="80397" y="73087"/>
                    <a:pt x="82099" y="72023"/>
                  </a:cubicBezTo>
                  <a:cubicBezTo>
                    <a:pt x="84531" y="70504"/>
                    <a:pt x="87115" y="69075"/>
                    <a:pt x="89698" y="67677"/>
                  </a:cubicBezTo>
                  <a:cubicBezTo>
                    <a:pt x="91522" y="66643"/>
                    <a:pt x="93315" y="65610"/>
                    <a:pt x="94987" y="64485"/>
                  </a:cubicBezTo>
                  <a:cubicBezTo>
                    <a:pt x="96355" y="63543"/>
                    <a:pt x="97632" y="62601"/>
                    <a:pt x="98847" y="61598"/>
                  </a:cubicBezTo>
                  <a:cubicBezTo>
                    <a:pt x="101279" y="59622"/>
                    <a:pt x="103316" y="57433"/>
                    <a:pt x="104987" y="55093"/>
                  </a:cubicBezTo>
                  <a:cubicBezTo>
                    <a:pt x="106538" y="52965"/>
                    <a:pt x="107662" y="50686"/>
                    <a:pt x="108544" y="48376"/>
                  </a:cubicBezTo>
                  <a:cubicBezTo>
                    <a:pt x="109304" y="46278"/>
                    <a:pt x="109851" y="44181"/>
                    <a:pt x="110003" y="42023"/>
                  </a:cubicBezTo>
                  <a:cubicBezTo>
                    <a:pt x="110185" y="38892"/>
                    <a:pt x="109912" y="35792"/>
                    <a:pt x="109000" y="32722"/>
                  </a:cubicBezTo>
                  <a:cubicBezTo>
                    <a:pt x="107814" y="28710"/>
                    <a:pt x="105747" y="25032"/>
                    <a:pt x="102586" y="21658"/>
                  </a:cubicBezTo>
                  <a:cubicBezTo>
                    <a:pt x="100671" y="19591"/>
                    <a:pt x="98483" y="17737"/>
                    <a:pt x="95930" y="16065"/>
                  </a:cubicBezTo>
                  <a:cubicBezTo>
                    <a:pt x="93528" y="14515"/>
                    <a:pt x="91036" y="13026"/>
                    <a:pt x="88422" y="11688"/>
                  </a:cubicBezTo>
                  <a:cubicBezTo>
                    <a:pt x="83771" y="9348"/>
                    <a:pt x="78847" y="7342"/>
                    <a:pt x="73619" y="5670"/>
                  </a:cubicBezTo>
                  <a:cubicBezTo>
                    <a:pt x="69424" y="4332"/>
                    <a:pt x="65078" y="3177"/>
                    <a:pt x="60640" y="2357"/>
                  </a:cubicBezTo>
                  <a:cubicBezTo>
                    <a:pt x="56263" y="1566"/>
                    <a:pt x="51856" y="959"/>
                    <a:pt x="47388" y="563"/>
                  </a:cubicBezTo>
                  <a:cubicBezTo>
                    <a:pt x="45017" y="351"/>
                    <a:pt x="42676" y="138"/>
                    <a:pt x="40305" y="107"/>
                  </a:cubicBezTo>
                  <a:cubicBezTo>
                    <a:pt x="38287" y="85"/>
                    <a:pt x="36252" y="0"/>
                    <a:pt x="34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330375" y="267025"/>
              <a:ext cx="1785775" cy="283675"/>
            </a:xfrm>
            <a:custGeom>
              <a:avLst/>
              <a:gdLst/>
              <a:ahLst/>
              <a:cxnLst/>
              <a:rect l="l" t="t" r="r" b="b"/>
              <a:pathLst>
                <a:path w="71431" h="11347" extrusionOk="0">
                  <a:moveTo>
                    <a:pt x="71430" y="1"/>
                  </a:moveTo>
                  <a:cubicBezTo>
                    <a:pt x="47630" y="1"/>
                    <a:pt x="23800" y="1"/>
                    <a:pt x="0" y="31"/>
                  </a:cubicBezTo>
                  <a:cubicBezTo>
                    <a:pt x="152" y="305"/>
                    <a:pt x="456" y="426"/>
                    <a:pt x="730" y="578"/>
                  </a:cubicBezTo>
                  <a:cubicBezTo>
                    <a:pt x="1642" y="1064"/>
                    <a:pt x="2462" y="1581"/>
                    <a:pt x="3161" y="2280"/>
                  </a:cubicBezTo>
                  <a:cubicBezTo>
                    <a:pt x="4134" y="3253"/>
                    <a:pt x="4529" y="4378"/>
                    <a:pt x="4468" y="5533"/>
                  </a:cubicBezTo>
                  <a:cubicBezTo>
                    <a:pt x="4438" y="5989"/>
                    <a:pt x="4377" y="6444"/>
                    <a:pt x="4316" y="6900"/>
                  </a:cubicBezTo>
                  <a:cubicBezTo>
                    <a:pt x="4286" y="8481"/>
                    <a:pt x="5289" y="9545"/>
                    <a:pt x="7143" y="10183"/>
                  </a:cubicBezTo>
                  <a:cubicBezTo>
                    <a:pt x="9089" y="10852"/>
                    <a:pt x="11155" y="11156"/>
                    <a:pt x="13283" y="11277"/>
                  </a:cubicBezTo>
                  <a:cubicBezTo>
                    <a:pt x="14324" y="11324"/>
                    <a:pt x="15364" y="11347"/>
                    <a:pt x="16403" y="11347"/>
                  </a:cubicBezTo>
                  <a:cubicBezTo>
                    <a:pt x="19433" y="11347"/>
                    <a:pt x="22454" y="11153"/>
                    <a:pt x="25441" y="10791"/>
                  </a:cubicBezTo>
                  <a:cubicBezTo>
                    <a:pt x="28998" y="10365"/>
                    <a:pt x="32524" y="9788"/>
                    <a:pt x="36019" y="9180"/>
                  </a:cubicBezTo>
                  <a:cubicBezTo>
                    <a:pt x="40791" y="8359"/>
                    <a:pt x="45563" y="7387"/>
                    <a:pt x="50305" y="6444"/>
                  </a:cubicBezTo>
                  <a:cubicBezTo>
                    <a:pt x="53102" y="5897"/>
                    <a:pt x="55898" y="5289"/>
                    <a:pt x="58694" y="4712"/>
                  </a:cubicBezTo>
                  <a:cubicBezTo>
                    <a:pt x="62281" y="3952"/>
                    <a:pt x="65564" y="2797"/>
                    <a:pt x="68725" y="1368"/>
                  </a:cubicBezTo>
                  <a:cubicBezTo>
                    <a:pt x="69637" y="912"/>
                    <a:pt x="70640" y="578"/>
                    <a:pt x="7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122075" y="1990975"/>
              <a:ext cx="5661225" cy="3037550"/>
            </a:xfrm>
            <a:custGeom>
              <a:avLst/>
              <a:gdLst/>
              <a:ahLst/>
              <a:cxnLst/>
              <a:rect l="l" t="t" r="r" b="b"/>
              <a:pathLst>
                <a:path w="226449" h="121502" extrusionOk="0">
                  <a:moveTo>
                    <a:pt x="101186" y="50645"/>
                  </a:moveTo>
                  <a:cubicBezTo>
                    <a:pt x="101209" y="50645"/>
                    <a:pt x="101232" y="50646"/>
                    <a:pt x="101255" y="50647"/>
                  </a:cubicBezTo>
                  <a:lnTo>
                    <a:pt x="101255" y="50647"/>
                  </a:lnTo>
                  <a:cubicBezTo>
                    <a:pt x="101202" y="50647"/>
                    <a:pt x="101149" y="50648"/>
                    <a:pt x="101096" y="50649"/>
                  </a:cubicBezTo>
                  <a:cubicBezTo>
                    <a:pt x="101126" y="50646"/>
                    <a:pt x="101156" y="50645"/>
                    <a:pt x="101186" y="50645"/>
                  </a:cubicBezTo>
                  <a:close/>
                  <a:moveTo>
                    <a:pt x="121" y="1"/>
                  </a:moveTo>
                  <a:cubicBezTo>
                    <a:pt x="85" y="1"/>
                    <a:pt x="46" y="4"/>
                    <a:pt x="0" y="10"/>
                  </a:cubicBezTo>
                  <a:lnTo>
                    <a:pt x="0" y="1895"/>
                  </a:lnTo>
                  <a:cubicBezTo>
                    <a:pt x="365" y="2016"/>
                    <a:pt x="426" y="2290"/>
                    <a:pt x="517" y="2503"/>
                  </a:cubicBezTo>
                  <a:cubicBezTo>
                    <a:pt x="1429" y="4782"/>
                    <a:pt x="2766" y="6940"/>
                    <a:pt x="4255" y="9038"/>
                  </a:cubicBezTo>
                  <a:cubicBezTo>
                    <a:pt x="6596" y="12351"/>
                    <a:pt x="9575" y="15421"/>
                    <a:pt x="12736" y="18339"/>
                  </a:cubicBezTo>
                  <a:cubicBezTo>
                    <a:pt x="15107" y="20558"/>
                    <a:pt x="17599" y="22624"/>
                    <a:pt x="20213" y="24691"/>
                  </a:cubicBezTo>
                  <a:cubicBezTo>
                    <a:pt x="22949" y="26819"/>
                    <a:pt x="25684" y="28947"/>
                    <a:pt x="28542" y="30953"/>
                  </a:cubicBezTo>
                  <a:cubicBezTo>
                    <a:pt x="30578" y="32442"/>
                    <a:pt x="32736" y="33780"/>
                    <a:pt x="35016" y="35056"/>
                  </a:cubicBezTo>
                  <a:cubicBezTo>
                    <a:pt x="40183" y="38005"/>
                    <a:pt x="45776" y="40375"/>
                    <a:pt x="51734" y="42321"/>
                  </a:cubicBezTo>
                  <a:cubicBezTo>
                    <a:pt x="55959" y="43719"/>
                    <a:pt x="60305" y="44813"/>
                    <a:pt x="64743" y="45816"/>
                  </a:cubicBezTo>
                  <a:cubicBezTo>
                    <a:pt x="69363" y="46850"/>
                    <a:pt x="74044" y="47640"/>
                    <a:pt x="78755" y="48370"/>
                  </a:cubicBezTo>
                  <a:cubicBezTo>
                    <a:pt x="83254" y="49038"/>
                    <a:pt x="87752" y="49616"/>
                    <a:pt x="92281" y="50193"/>
                  </a:cubicBezTo>
                  <a:cubicBezTo>
                    <a:pt x="95595" y="50588"/>
                    <a:pt x="98908" y="50984"/>
                    <a:pt x="102190" y="51288"/>
                  </a:cubicBezTo>
                  <a:cubicBezTo>
                    <a:pt x="104926" y="51531"/>
                    <a:pt x="107631" y="51743"/>
                    <a:pt x="110367" y="51895"/>
                  </a:cubicBezTo>
                  <a:cubicBezTo>
                    <a:pt x="112950" y="52047"/>
                    <a:pt x="115565" y="52078"/>
                    <a:pt x="118148" y="52169"/>
                  </a:cubicBezTo>
                  <a:cubicBezTo>
                    <a:pt x="118407" y="52177"/>
                    <a:pt x="118667" y="52180"/>
                    <a:pt x="118928" y="52180"/>
                  </a:cubicBezTo>
                  <a:cubicBezTo>
                    <a:pt x="119712" y="52180"/>
                    <a:pt x="120504" y="52146"/>
                    <a:pt x="121279" y="52078"/>
                  </a:cubicBezTo>
                  <a:cubicBezTo>
                    <a:pt x="122647" y="52017"/>
                    <a:pt x="124045" y="52047"/>
                    <a:pt x="125413" y="51987"/>
                  </a:cubicBezTo>
                  <a:cubicBezTo>
                    <a:pt x="127510" y="51835"/>
                    <a:pt x="129547" y="51683"/>
                    <a:pt x="131613" y="51439"/>
                  </a:cubicBezTo>
                  <a:cubicBezTo>
                    <a:pt x="135383" y="51075"/>
                    <a:pt x="139060" y="50376"/>
                    <a:pt x="142708" y="49555"/>
                  </a:cubicBezTo>
                  <a:cubicBezTo>
                    <a:pt x="146507" y="48643"/>
                    <a:pt x="150124" y="47518"/>
                    <a:pt x="153620" y="46120"/>
                  </a:cubicBezTo>
                  <a:cubicBezTo>
                    <a:pt x="156204" y="45087"/>
                    <a:pt x="158666" y="43932"/>
                    <a:pt x="161067" y="42655"/>
                  </a:cubicBezTo>
                  <a:cubicBezTo>
                    <a:pt x="164410" y="40923"/>
                    <a:pt x="167450" y="38917"/>
                    <a:pt x="170550" y="36971"/>
                  </a:cubicBezTo>
                  <a:cubicBezTo>
                    <a:pt x="172344" y="35816"/>
                    <a:pt x="174198" y="34752"/>
                    <a:pt x="176204" y="33840"/>
                  </a:cubicBezTo>
                  <a:cubicBezTo>
                    <a:pt x="179447" y="32378"/>
                    <a:pt x="182865" y="31638"/>
                    <a:pt x="186523" y="31638"/>
                  </a:cubicBezTo>
                  <a:cubicBezTo>
                    <a:pt x="187425" y="31638"/>
                    <a:pt x="188342" y="31683"/>
                    <a:pt x="189274" y="31774"/>
                  </a:cubicBezTo>
                  <a:cubicBezTo>
                    <a:pt x="191979" y="32017"/>
                    <a:pt x="194563" y="32625"/>
                    <a:pt x="197025" y="33476"/>
                  </a:cubicBezTo>
                  <a:cubicBezTo>
                    <a:pt x="201372" y="34935"/>
                    <a:pt x="205201" y="37002"/>
                    <a:pt x="208667" y="39433"/>
                  </a:cubicBezTo>
                  <a:cubicBezTo>
                    <a:pt x="209913" y="40315"/>
                    <a:pt x="211068" y="41257"/>
                    <a:pt x="212162" y="42230"/>
                  </a:cubicBezTo>
                  <a:cubicBezTo>
                    <a:pt x="214290" y="44145"/>
                    <a:pt x="216144" y="46151"/>
                    <a:pt x="217542" y="48370"/>
                  </a:cubicBezTo>
                  <a:cubicBezTo>
                    <a:pt x="219032" y="50710"/>
                    <a:pt x="220065" y="53233"/>
                    <a:pt x="220946" y="55725"/>
                  </a:cubicBezTo>
                  <a:cubicBezTo>
                    <a:pt x="221646" y="57792"/>
                    <a:pt x="222253" y="59859"/>
                    <a:pt x="222557" y="62017"/>
                  </a:cubicBezTo>
                  <a:cubicBezTo>
                    <a:pt x="222801" y="63476"/>
                    <a:pt x="222801" y="64996"/>
                    <a:pt x="222649" y="66485"/>
                  </a:cubicBezTo>
                  <a:cubicBezTo>
                    <a:pt x="222405" y="68522"/>
                    <a:pt x="221433" y="70467"/>
                    <a:pt x="220035" y="72260"/>
                  </a:cubicBezTo>
                  <a:cubicBezTo>
                    <a:pt x="219123" y="73446"/>
                    <a:pt x="218089" y="74601"/>
                    <a:pt x="217056" y="75756"/>
                  </a:cubicBezTo>
                  <a:cubicBezTo>
                    <a:pt x="214320" y="78826"/>
                    <a:pt x="211828" y="82017"/>
                    <a:pt x="209457" y="85239"/>
                  </a:cubicBezTo>
                  <a:cubicBezTo>
                    <a:pt x="207603" y="87793"/>
                    <a:pt x="205627" y="90315"/>
                    <a:pt x="203408" y="92717"/>
                  </a:cubicBezTo>
                  <a:cubicBezTo>
                    <a:pt x="201037" y="95300"/>
                    <a:pt x="198788" y="97914"/>
                    <a:pt x="197055" y="100772"/>
                  </a:cubicBezTo>
                  <a:cubicBezTo>
                    <a:pt x="196296" y="101957"/>
                    <a:pt x="195475" y="103173"/>
                    <a:pt x="194654" y="104358"/>
                  </a:cubicBezTo>
                  <a:cubicBezTo>
                    <a:pt x="193955" y="105361"/>
                    <a:pt x="193134" y="106273"/>
                    <a:pt x="192101" y="107063"/>
                  </a:cubicBezTo>
                  <a:cubicBezTo>
                    <a:pt x="190004" y="108735"/>
                    <a:pt x="187207" y="109434"/>
                    <a:pt x="184198" y="109738"/>
                  </a:cubicBezTo>
                  <a:cubicBezTo>
                    <a:pt x="182617" y="109890"/>
                    <a:pt x="181037" y="109951"/>
                    <a:pt x="179456" y="110042"/>
                  </a:cubicBezTo>
                  <a:cubicBezTo>
                    <a:pt x="178696" y="110073"/>
                    <a:pt x="177937" y="110073"/>
                    <a:pt x="177207" y="110133"/>
                  </a:cubicBezTo>
                  <a:cubicBezTo>
                    <a:pt x="175474" y="110346"/>
                    <a:pt x="173712" y="110437"/>
                    <a:pt x="171979" y="110498"/>
                  </a:cubicBezTo>
                  <a:cubicBezTo>
                    <a:pt x="170686" y="110529"/>
                    <a:pt x="169389" y="110550"/>
                    <a:pt x="168092" y="110550"/>
                  </a:cubicBezTo>
                  <a:cubicBezTo>
                    <a:pt x="165607" y="110550"/>
                    <a:pt x="163117" y="110475"/>
                    <a:pt x="160641" y="110255"/>
                  </a:cubicBezTo>
                  <a:cubicBezTo>
                    <a:pt x="158301" y="110012"/>
                    <a:pt x="155930" y="109799"/>
                    <a:pt x="153590" y="109465"/>
                  </a:cubicBezTo>
                  <a:cubicBezTo>
                    <a:pt x="150155" y="108918"/>
                    <a:pt x="146781" y="108310"/>
                    <a:pt x="143437" y="107550"/>
                  </a:cubicBezTo>
                  <a:cubicBezTo>
                    <a:pt x="140063" y="106790"/>
                    <a:pt x="136659" y="106030"/>
                    <a:pt x="133103" y="105756"/>
                  </a:cubicBezTo>
                  <a:cubicBezTo>
                    <a:pt x="132076" y="105676"/>
                    <a:pt x="131049" y="105638"/>
                    <a:pt x="130027" y="105638"/>
                  </a:cubicBezTo>
                  <a:cubicBezTo>
                    <a:pt x="129112" y="105638"/>
                    <a:pt x="128201" y="105669"/>
                    <a:pt x="127297" y="105726"/>
                  </a:cubicBezTo>
                  <a:cubicBezTo>
                    <a:pt x="124714" y="105908"/>
                    <a:pt x="122221" y="106334"/>
                    <a:pt x="119850" y="107094"/>
                  </a:cubicBezTo>
                  <a:cubicBezTo>
                    <a:pt x="119729" y="107246"/>
                    <a:pt x="119455" y="107124"/>
                    <a:pt x="119334" y="107246"/>
                  </a:cubicBezTo>
                  <a:cubicBezTo>
                    <a:pt x="119273" y="107337"/>
                    <a:pt x="119121" y="107276"/>
                    <a:pt x="118999" y="107367"/>
                  </a:cubicBezTo>
                  <a:cubicBezTo>
                    <a:pt x="116172" y="108310"/>
                    <a:pt x="113619" y="109525"/>
                    <a:pt x="111096" y="110863"/>
                  </a:cubicBezTo>
                  <a:cubicBezTo>
                    <a:pt x="108543" y="112261"/>
                    <a:pt x="106081" y="113720"/>
                    <a:pt x="103315" y="114845"/>
                  </a:cubicBezTo>
                  <a:cubicBezTo>
                    <a:pt x="101474" y="115593"/>
                    <a:pt x="99496" y="116096"/>
                    <a:pt x="97408" y="116096"/>
                  </a:cubicBezTo>
                  <a:cubicBezTo>
                    <a:pt x="97290" y="116096"/>
                    <a:pt x="97172" y="116094"/>
                    <a:pt x="97054" y="116091"/>
                  </a:cubicBezTo>
                  <a:cubicBezTo>
                    <a:pt x="95260" y="116060"/>
                    <a:pt x="93558" y="115696"/>
                    <a:pt x="91886" y="115331"/>
                  </a:cubicBezTo>
                  <a:cubicBezTo>
                    <a:pt x="88269" y="114571"/>
                    <a:pt x="84682" y="113811"/>
                    <a:pt x="81005" y="113264"/>
                  </a:cubicBezTo>
                  <a:cubicBezTo>
                    <a:pt x="78892" y="112916"/>
                    <a:pt x="76744" y="112674"/>
                    <a:pt x="74560" y="112674"/>
                  </a:cubicBezTo>
                  <a:cubicBezTo>
                    <a:pt x="73885" y="112674"/>
                    <a:pt x="73206" y="112697"/>
                    <a:pt x="72524" y="112747"/>
                  </a:cubicBezTo>
                  <a:cubicBezTo>
                    <a:pt x="69941" y="112960"/>
                    <a:pt x="67509" y="113416"/>
                    <a:pt x="65168" y="114206"/>
                  </a:cubicBezTo>
                  <a:cubicBezTo>
                    <a:pt x="63497" y="114784"/>
                    <a:pt x="62038" y="115574"/>
                    <a:pt x="60822" y="116608"/>
                  </a:cubicBezTo>
                  <a:cubicBezTo>
                    <a:pt x="59728" y="117550"/>
                    <a:pt x="58846" y="118583"/>
                    <a:pt x="58086" y="119678"/>
                  </a:cubicBezTo>
                  <a:cubicBezTo>
                    <a:pt x="57691" y="120255"/>
                    <a:pt x="57174" y="120833"/>
                    <a:pt x="56870" y="121440"/>
                  </a:cubicBezTo>
                  <a:cubicBezTo>
                    <a:pt x="57174" y="121440"/>
                    <a:pt x="57448" y="121440"/>
                    <a:pt x="57873" y="121501"/>
                  </a:cubicBezTo>
                  <a:cubicBezTo>
                    <a:pt x="58664" y="120681"/>
                    <a:pt x="59484" y="119860"/>
                    <a:pt x="60092" y="118948"/>
                  </a:cubicBezTo>
                  <a:cubicBezTo>
                    <a:pt x="60700" y="118097"/>
                    <a:pt x="61521" y="117276"/>
                    <a:pt x="62494" y="116638"/>
                  </a:cubicBezTo>
                  <a:cubicBezTo>
                    <a:pt x="64804" y="115118"/>
                    <a:pt x="67661" y="114267"/>
                    <a:pt x="70731" y="113933"/>
                  </a:cubicBezTo>
                  <a:cubicBezTo>
                    <a:pt x="71824" y="113827"/>
                    <a:pt x="72909" y="113777"/>
                    <a:pt x="73989" y="113777"/>
                  </a:cubicBezTo>
                  <a:cubicBezTo>
                    <a:pt x="76635" y="113777"/>
                    <a:pt x="79253" y="114075"/>
                    <a:pt x="81886" y="114571"/>
                  </a:cubicBezTo>
                  <a:cubicBezTo>
                    <a:pt x="85929" y="115331"/>
                    <a:pt x="89850" y="116456"/>
                    <a:pt x="93801" y="117489"/>
                  </a:cubicBezTo>
                  <a:cubicBezTo>
                    <a:pt x="95370" y="117896"/>
                    <a:pt x="96904" y="118129"/>
                    <a:pt x="98419" y="118129"/>
                  </a:cubicBezTo>
                  <a:cubicBezTo>
                    <a:pt x="100076" y="118129"/>
                    <a:pt x="101711" y="117850"/>
                    <a:pt x="103345" y="117216"/>
                  </a:cubicBezTo>
                  <a:cubicBezTo>
                    <a:pt x="105169" y="116486"/>
                    <a:pt x="106871" y="115605"/>
                    <a:pt x="108513" y="114662"/>
                  </a:cubicBezTo>
                  <a:cubicBezTo>
                    <a:pt x="111856" y="112778"/>
                    <a:pt x="115078" y="110802"/>
                    <a:pt x="118847" y="109343"/>
                  </a:cubicBezTo>
                  <a:cubicBezTo>
                    <a:pt x="122648" y="107903"/>
                    <a:pt x="126614" y="107105"/>
                    <a:pt x="130773" y="107105"/>
                  </a:cubicBezTo>
                  <a:cubicBezTo>
                    <a:pt x="131969" y="107105"/>
                    <a:pt x="133181" y="107171"/>
                    <a:pt x="134410" y="107307"/>
                  </a:cubicBezTo>
                  <a:cubicBezTo>
                    <a:pt x="137693" y="107641"/>
                    <a:pt x="140793" y="108370"/>
                    <a:pt x="143924" y="109039"/>
                  </a:cubicBezTo>
                  <a:cubicBezTo>
                    <a:pt x="147754" y="109890"/>
                    <a:pt x="151583" y="110559"/>
                    <a:pt x="155535" y="111045"/>
                  </a:cubicBezTo>
                  <a:cubicBezTo>
                    <a:pt x="158666" y="111440"/>
                    <a:pt x="161766" y="111714"/>
                    <a:pt x="164927" y="111805"/>
                  </a:cubicBezTo>
                  <a:cubicBezTo>
                    <a:pt x="166596" y="111864"/>
                    <a:pt x="168264" y="111898"/>
                    <a:pt x="169924" y="111898"/>
                  </a:cubicBezTo>
                  <a:cubicBezTo>
                    <a:pt x="170835" y="111898"/>
                    <a:pt x="171743" y="111887"/>
                    <a:pt x="172648" y="111866"/>
                  </a:cubicBezTo>
                  <a:cubicBezTo>
                    <a:pt x="175353" y="111775"/>
                    <a:pt x="178028" y="111501"/>
                    <a:pt x="180763" y="111501"/>
                  </a:cubicBezTo>
                  <a:cubicBezTo>
                    <a:pt x="182587" y="111501"/>
                    <a:pt x="184380" y="111410"/>
                    <a:pt x="186204" y="111258"/>
                  </a:cubicBezTo>
                  <a:cubicBezTo>
                    <a:pt x="189943" y="110893"/>
                    <a:pt x="192770" y="109617"/>
                    <a:pt x="194806" y="107307"/>
                  </a:cubicBezTo>
                  <a:cubicBezTo>
                    <a:pt x="196022" y="105939"/>
                    <a:pt x="196903" y="104480"/>
                    <a:pt x="197755" y="102990"/>
                  </a:cubicBezTo>
                  <a:cubicBezTo>
                    <a:pt x="199274" y="100407"/>
                    <a:pt x="201037" y="97914"/>
                    <a:pt x="203226" y="95604"/>
                  </a:cubicBezTo>
                  <a:cubicBezTo>
                    <a:pt x="206508" y="92170"/>
                    <a:pt x="209305" y="88492"/>
                    <a:pt x="211980" y="84814"/>
                  </a:cubicBezTo>
                  <a:cubicBezTo>
                    <a:pt x="213743" y="82382"/>
                    <a:pt x="215627" y="79981"/>
                    <a:pt x="217785" y="77732"/>
                  </a:cubicBezTo>
                  <a:cubicBezTo>
                    <a:pt x="219457" y="75938"/>
                    <a:pt x="221311" y="74267"/>
                    <a:pt x="222983" y="72504"/>
                  </a:cubicBezTo>
                  <a:cubicBezTo>
                    <a:pt x="225263" y="70072"/>
                    <a:pt x="226448" y="67397"/>
                    <a:pt x="226296" y="64449"/>
                  </a:cubicBezTo>
                  <a:cubicBezTo>
                    <a:pt x="226205" y="62959"/>
                    <a:pt x="225931" y="61470"/>
                    <a:pt x="225445" y="59981"/>
                  </a:cubicBezTo>
                  <a:cubicBezTo>
                    <a:pt x="224533" y="57002"/>
                    <a:pt x="223317" y="54054"/>
                    <a:pt x="222010" y="51136"/>
                  </a:cubicBezTo>
                  <a:cubicBezTo>
                    <a:pt x="221007" y="48947"/>
                    <a:pt x="219913" y="46759"/>
                    <a:pt x="218363" y="44752"/>
                  </a:cubicBezTo>
                  <a:cubicBezTo>
                    <a:pt x="216691" y="42564"/>
                    <a:pt x="214320" y="40679"/>
                    <a:pt x="211858" y="38947"/>
                  </a:cubicBezTo>
                  <a:cubicBezTo>
                    <a:pt x="207177" y="35603"/>
                    <a:pt x="201858" y="33020"/>
                    <a:pt x="195779" y="31226"/>
                  </a:cubicBezTo>
                  <a:cubicBezTo>
                    <a:pt x="192824" y="30355"/>
                    <a:pt x="189735" y="29888"/>
                    <a:pt x="186587" y="29888"/>
                  </a:cubicBezTo>
                  <a:cubicBezTo>
                    <a:pt x="185784" y="29888"/>
                    <a:pt x="184977" y="29918"/>
                    <a:pt x="184168" y="29980"/>
                  </a:cubicBezTo>
                  <a:cubicBezTo>
                    <a:pt x="180551" y="30254"/>
                    <a:pt x="177329" y="31318"/>
                    <a:pt x="174380" y="32868"/>
                  </a:cubicBezTo>
                  <a:cubicBezTo>
                    <a:pt x="170946" y="34722"/>
                    <a:pt x="167997" y="36971"/>
                    <a:pt x="164806" y="39008"/>
                  </a:cubicBezTo>
                  <a:cubicBezTo>
                    <a:pt x="162222" y="40679"/>
                    <a:pt x="159547" y="42260"/>
                    <a:pt x="156690" y="43658"/>
                  </a:cubicBezTo>
                  <a:cubicBezTo>
                    <a:pt x="150459" y="46698"/>
                    <a:pt x="143620" y="48704"/>
                    <a:pt x="136355" y="49920"/>
                  </a:cubicBezTo>
                  <a:cubicBezTo>
                    <a:pt x="133164" y="50497"/>
                    <a:pt x="129911" y="50832"/>
                    <a:pt x="126629" y="51105"/>
                  </a:cubicBezTo>
                  <a:cubicBezTo>
                    <a:pt x="123893" y="51318"/>
                    <a:pt x="121157" y="51379"/>
                    <a:pt x="118422" y="51379"/>
                  </a:cubicBezTo>
                  <a:cubicBezTo>
                    <a:pt x="118072" y="51381"/>
                    <a:pt x="117723" y="51383"/>
                    <a:pt x="117373" y="51383"/>
                  </a:cubicBezTo>
                  <a:cubicBezTo>
                    <a:pt x="113554" y="51383"/>
                    <a:pt x="109713" y="51232"/>
                    <a:pt x="105899" y="50953"/>
                  </a:cubicBezTo>
                  <a:cubicBezTo>
                    <a:pt x="104504" y="50822"/>
                    <a:pt x="103133" y="50667"/>
                    <a:pt x="101744" y="50648"/>
                  </a:cubicBezTo>
                  <a:lnTo>
                    <a:pt x="101744" y="50648"/>
                  </a:lnTo>
                  <a:cubicBezTo>
                    <a:pt x="101815" y="50628"/>
                    <a:pt x="101883" y="50591"/>
                    <a:pt x="101947" y="50528"/>
                  </a:cubicBezTo>
                  <a:cubicBezTo>
                    <a:pt x="101795" y="50360"/>
                    <a:pt x="101605" y="50322"/>
                    <a:pt x="101400" y="50322"/>
                  </a:cubicBezTo>
                  <a:cubicBezTo>
                    <a:pt x="101229" y="50322"/>
                    <a:pt x="101048" y="50349"/>
                    <a:pt x="100869" y="50349"/>
                  </a:cubicBezTo>
                  <a:cubicBezTo>
                    <a:pt x="100833" y="50349"/>
                    <a:pt x="100797" y="50348"/>
                    <a:pt x="100762" y="50345"/>
                  </a:cubicBezTo>
                  <a:cubicBezTo>
                    <a:pt x="100502" y="50382"/>
                    <a:pt x="100245" y="50397"/>
                    <a:pt x="99990" y="50397"/>
                  </a:cubicBezTo>
                  <a:cubicBezTo>
                    <a:pt x="98941" y="50397"/>
                    <a:pt x="97924" y="50144"/>
                    <a:pt x="96885" y="50144"/>
                  </a:cubicBezTo>
                  <a:cubicBezTo>
                    <a:pt x="96729" y="50144"/>
                    <a:pt x="96572" y="50150"/>
                    <a:pt x="96415" y="50163"/>
                  </a:cubicBezTo>
                  <a:cubicBezTo>
                    <a:pt x="96415" y="50163"/>
                    <a:pt x="96415" y="50102"/>
                    <a:pt x="96476" y="50102"/>
                  </a:cubicBezTo>
                  <a:cubicBezTo>
                    <a:pt x="96506" y="50102"/>
                    <a:pt x="96537" y="50072"/>
                    <a:pt x="96537" y="50041"/>
                  </a:cubicBezTo>
                  <a:cubicBezTo>
                    <a:pt x="96392" y="49880"/>
                    <a:pt x="96221" y="49847"/>
                    <a:pt x="96043" y="49847"/>
                  </a:cubicBezTo>
                  <a:cubicBezTo>
                    <a:pt x="95919" y="49847"/>
                    <a:pt x="95792" y="49863"/>
                    <a:pt x="95667" y="49863"/>
                  </a:cubicBezTo>
                  <a:cubicBezTo>
                    <a:pt x="95632" y="49863"/>
                    <a:pt x="95598" y="49862"/>
                    <a:pt x="95564" y="49859"/>
                  </a:cubicBezTo>
                  <a:cubicBezTo>
                    <a:pt x="95409" y="49898"/>
                    <a:pt x="95251" y="49911"/>
                    <a:pt x="95092" y="49911"/>
                  </a:cubicBezTo>
                  <a:cubicBezTo>
                    <a:pt x="94763" y="49911"/>
                    <a:pt x="94436" y="49854"/>
                    <a:pt x="94152" y="49854"/>
                  </a:cubicBezTo>
                  <a:cubicBezTo>
                    <a:pt x="94108" y="49854"/>
                    <a:pt x="94066" y="49855"/>
                    <a:pt x="94024" y="49858"/>
                  </a:cubicBezTo>
                  <a:lnTo>
                    <a:pt x="94024" y="49858"/>
                  </a:lnTo>
                  <a:cubicBezTo>
                    <a:pt x="94058" y="49840"/>
                    <a:pt x="94088" y="49811"/>
                    <a:pt x="94105" y="49768"/>
                  </a:cubicBezTo>
                  <a:cubicBezTo>
                    <a:pt x="94021" y="49599"/>
                    <a:pt x="93880" y="49561"/>
                    <a:pt x="93719" y="49561"/>
                  </a:cubicBezTo>
                  <a:cubicBezTo>
                    <a:pt x="93591" y="49561"/>
                    <a:pt x="93450" y="49585"/>
                    <a:pt x="93315" y="49585"/>
                  </a:cubicBezTo>
                  <a:cubicBezTo>
                    <a:pt x="93193" y="49616"/>
                    <a:pt x="93072" y="49646"/>
                    <a:pt x="93011" y="49707"/>
                  </a:cubicBezTo>
                  <a:cubicBezTo>
                    <a:pt x="92922" y="49751"/>
                    <a:pt x="92833" y="49780"/>
                    <a:pt x="92732" y="49780"/>
                  </a:cubicBezTo>
                  <a:cubicBezTo>
                    <a:pt x="92695" y="49780"/>
                    <a:pt x="92656" y="49776"/>
                    <a:pt x="92616" y="49768"/>
                  </a:cubicBezTo>
                  <a:cubicBezTo>
                    <a:pt x="92651" y="49768"/>
                    <a:pt x="92690" y="49770"/>
                    <a:pt x="92729" y="49770"/>
                  </a:cubicBezTo>
                  <a:cubicBezTo>
                    <a:pt x="92827" y="49770"/>
                    <a:pt x="92920" y="49755"/>
                    <a:pt x="92920" y="49646"/>
                  </a:cubicBezTo>
                  <a:cubicBezTo>
                    <a:pt x="92793" y="49502"/>
                    <a:pt x="92635" y="49464"/>
                    <a:pt x="92463" y="49464"/>
                  </a:cubicBezTo>
                  <a:cubicBezTo>
                    <a:pt x="92346" y="49464"/>
                    <a:pt x="92222" y="49482"/>
                    <a:pt x="92099" y="49494"/>
                  </a:cubicBezTo>
                  <a:cubicBezTo>
                    <a:pt x="91957" y="49589"/>
                    <a:pt x="91796" y="49665"/>
                    <a:pt x="91616" y="49665"/>
                  </a:cubicBezTo>
                  <a:cubicBezTo>
                    <a:pt x="91566" y="49665"/>
                    <a:pt x="91514" y="49659"/>
                    <a:pt x="91461" y="49646"/>
                  </a:cubicBezTo>
                  <a:cubicBezTo>
                    <a:pt x="91492" y="49634"/>
                    <a:pt x="91528" y="49630"/>
                    <a:pt x="91564" y="49630"/>
                  </a:cubicBezTo>
                  <a:cubicBezTo>
                    <a:pt x="91608" y="49630"/>
                    <a:pt x="91654" y="49635"/>
                    <a:pt x="91695" y="49635"/>
                  </a:cubicBezTo>
                  <a:cubicBezTo>
                    <a:pt x="91785" y="49635"/>
                    <a:pt x="91856" y="49612"/>
                    <a:pt x="91856" y="49464"/>
                  </a:cubicBezTo>
                  <a:cubicBezTo>
                    <a:pt x="91370" y="49251"/>
                    <a:pt x="90792" y="49312"/>
                    <a:pt x="90275" y="49190"/>
                  </a:cubicBezTo>
                  <a:cubicBezTo>
                    <a:pt x="86020" y="48734"/>
                    <a:pt x="81795" y="48218"/>
                    <a:pt x="77570" y="47579"/>
                  </a:cubicBezTo>
                  <a:cubicBezTo>
                    <a:pt x="66475" y="45968"/>
                    <a:pt x="55746" y="43567"/>
                    <a:pt x="45715" y="39616"/>
                  </a:cubicBezTo>
                  <a:cubicBezTo>
                    <a:pt x="40943" y="37731"/>
                    <a:pt x="36505" y="35512"/>
                    <a:pt x="32371" y="32929"/>
                  </a:cubicBezTo>
                  <a:cubicBezTo>
                    <a:pt x="31824" y="32716"/>
                    <a:pt x="31429" y="32381"/>
                    <a:pt x="31004" y="32077"/>
                  </a:cubicBezTo>
                  <a:cubicBezTo>
                    <a:pt x="29666" y="31105"/>
                    <a:pt x="28146" y="30315"/>
                    <a:pt x="26961" y="29251"/>
                  </a:cubicBezTo>
                  <a:cubicBezTo>
                    <a:pt x="26900" y="29220"/>
                    <a:pt x="26870" y="29190"/>
                    <a:pt x="26779" y="29129"/>
                  </a:cubicBezTo>
                  <a:cubicBezTo>
                    <a:pt x="26657" y="29068"/>
                    <a:pt x="26627" y="28977"/>
                    <a:pt x="26566" y="28916"/>
                  </a:cubicBezTo>
                  <a:cubicBezTo>
                    <a:pt x="24955" y="27701"/>
                    <a:pt x="23253" y="26546"/>
                    <a:pt x="21733" y="25299"/>
                  </a:cubicBezTo>
                  <a:cubicBezTo>
                    <a:pt x="21642" y="25238"/>
                    <a:pt x="21611" y="25178"/>
                    <a:pt x="21551" y="25147"/>
                  </a:cubicBezTo>
                  <a:cubicBezTo>
                    <a:pt x="20882" y="24509"/>
                    <a:pt x="19940" y="24023"/>
                    <a:pt x="19301" y="23354"/>
                  </a:cubicBezTo>
                  <a:cubicBezTo>
                    <a:pt x="18845" y="22898"/>
                    <a:pt x="18146" y="22594"/>
                    <a:pt x="17751" y="22108"/>
                  </a:cubicBezTo>
                  <a:cubicBezTo>
                    <a:pt x="17386" y="21743"/>
                    <a:pt x="16870" y="21469"/>
                    <a:pt x="16535" y="21074"/>
                  </a:cubicBezTo>
                  <a:cubicBezTo>
                    <a:pt x="16262" y="20770"/>
                    <a:pt x="15775" y="20558"/>
                    <a:pt x="15502" y="20223"/>
                  </a:cubicBezTo>
                  <a:cubicBezTo>
                    <a:pt x="15259" y="19950"/>
                    <a:pt x="14864" y="19767"/>
                    <a:pt x="14620" y="19463"/>
                  </a:cubicBezTo>
                  <a:cubicBezTo>
                    <a:pt x="14438" y="19220"/>
                    <a:pt x="14134" y="19038"/>
                    <a:pt x="13952" y="18795"/>
                  </a:cubicBezTo>
                  <a:cubicBezTo>
                    <a:pt x="13435" y="18430"/>
                    <a:pt x="12949" y="18004"/>
                    <a:pt x="12523" y="17548"/>
                  </a:cubicBezTo>
                  <a:cubicBezTo>
                    <a:pt x="11520" y="16606"/>
                    <a:pt x="10517" y="15603"/>
                    <a:pt x="9575" y="14630"/>
                  </a:cubicBezTo>
                  <a:cubicBezTo>
                    <a:pt x="8815" y="13901"/>
                    <a:pt x="8116" y="13141"/>
                    <a:pt x="7477" y="12351"/>
                  </a:cubicBezTo>
                  <a:cubicBezTo>
                    <a:pt x="6383" y="11135"/>
                    <a:pt x="5471" y="9828"/>
                    <a:pt x="4559" y="8551"/>
                  </a:cubicBezTo>
                  <a:cubicBezTo>
                    <a:pt x="2736" y="5937"/>
                    <a:pt x="1277" y="3232"/>
                    <a:pt x="486" y="375"/>
                  </a:cubicBezTo>
                  <a:cubicBezTo>
                    <a:pt x="378" y="212"/>
                    <a:pt x="415"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510450" y="4343625"/>
              <a:ext cx="1769075" cy="683375"/>
            </a:xfrm>
            <a:custGeom>
              <a:avLst/>
              <a:gdLst/>
              <a:ahLst/>
              <a:cxnLst/>
              <a:rect l="l" t="t" r="r" b="b"/>
              <a:pathLst>
                <a:path w="70763" h="27335" extrusionOk="0">
                  <a:moveTo>
                    <a:pt x="70336" y="1"/>
                  </a:moveTo>
                  <a:cubicBezTo>
                    <a:pt x="70027" y="1"/>
                    <a:pt x="69811" y="226"/>
                    <a:pt x="69577" y="343"/>
                  </a:cubicBezTo>
                  <a:cubicBezTo>
                    <a:pt x="64227" y="3109"/>
                    <a:pt x="58513" y="5389"/>
                    <a:pt x="52190" y="6757"/>
                  </a:cubicBezTo>
                  <a:cubicBezTo>
                    <a:pt x="49242" y="7397"/>
                    <a:pt x="46224" y="7659"/>
                    <a:pt x="43189" y="7659"/>
                  </a:cubicBezTo>
                  <a:cubicBezTo>
                    <a:pt x="42189" y="7659"/>
                    <a:pt x="41186" y="7630"/>
                    <a:pt x="40184" y="7577"/>
                  </a:cubicBezTo>
                  <a:cubicBezTo>
                    <a:pt x="36020" y="7334"/>
                    <a:pt x="31977" y="6605"/>
                    <a:pt x="27935" y="5845"/>
                  </a:cubicBezTo>
                  <a:cubicBezTo>
                    <a:pt x="25754" y="5414"/>
                    <a:pt x="23492" y="5174"/>
                    <a:pt x="21174" y="5174"/>
                  </a:cubicBezTo>
                  <a:cubicBezTo>
                    <a:pt x="21036" y="5174"/>
                    <a:pt x="20899" y="5174"/>
                    <a:pt x="20761" y="5176"/>
                  </a:cubicBezTo>
                  <a:cubicBezTo>
                    <a:pt x="18694" y="5207"/>
                    <a:pt x="16871" y="5632"/>
                    <a:pt x="15260" y="6514"/>
                  </a:cubicBezTo>
                  <a:cubicBezTo>
                    <a:pt x="13679" y="7304"/>
                    <a:pt x="12615" y="8428"/>
                    <a:pt x="11643" y="9614"/>
                  </a:cubicBezTo>
                  <a:cubicBezTo>
                    <a:pt x="10336" y="11134"/>
                    <a:pt x="9332" y="12684"/>
                    <a:pt x="8177" y="14264"/>
                  </a:cubicBezTo>
                  <a:cubicBezTo>
                    <a:pt x="5259" y="18277"/>
                    <a:pt x="2189" y="22228"/>
                    <a:pt x="305" y="26605"/>
                  </a:cubicBezTo>
                  <a:cubicBezTo>
                    <a:pt x="214" y="26818"/>
                    <a:pt x="1" y="27061"/>
                    <a:pt x="244" y="27334"/>
                  </a:cubicBezTo>
                  <a:lnTo>
                    <a:pt x="8573" y="27334"/>
                  </a:lnTo>
                  <a:cubicBezTo>
                    <a:pt x="8907" y="27213"/>
                    <a:pt x="8998" y="26970"/>
                    <a:pt x="9089" y="26757"/>
                  </a:cubicBezTo>
                  <a:cubicBezTo>
                    <a:pt x="9788" y="25511"/>
                    <a:pt x="10548" y="24325"/>
                    <a:pt x="11460" y="23140"/>
                  </a:cubicBezTo>
                  <a:cubicBezTo>
                    <a:pt x="13375" y="20587"/>
                    <a:pt x="15199" y="18064"/>
                    <a:pt x="17782" y="15815"/>
                  </a:cubicBezTo>
                  <a:cubicBezTo>
                    <a:pt x="20123" y="13808"/>
                    <a:pt x="22919" y="12501"/>
                    <a:pt x="26536" y="12167"/>
                  </a:cubicBezTo>
                  <a:cubicBezTo>
                    <a:pt x="27872" y="12047"/>
                    <a:pt x="29207" y="11997"/>
                    <a:pt x="30540" y="11997"/>
                  </a:cubicBezTo>
                  <a:cubicBezTo>
                    <a:pt x="32241" y="11997"/>
                    <a:pt x="33938" y="12078"/>
                    <a:pt x="35625" y="12197"/>
                  </a:cubicBezTo>
                  <a:cubicBezTo>
                    <a:pt x="38239" y="12441"/>
                    <a:pt x="40822" y="12349"/>
                    <a:pt x="43406" y="12532"/>
                  </a:cubicBezTo>
                  <a:cubicBezTo>
                    <a:pt x="43669" y="12559"/>
                    <a:pt x="43931" y="12569"/>
                    <a:pt x="44193" y="12569"/>
                  </a:cubicBezTo>
                  <a:cubicBezTo>
                    <a:pt x="45106" y="12569"/>
                    <a:pt x="46010" y="12441"/>
                    <a:pt x="46932" y="12441"/>
                  </a:cubicBezTo>
                  <a:cubicBezTo>
                    <a:pt x="47039" y="12442"/>
                    <a:pt x="47146" y="12442"/>
                    <a:pt x="47253" y="12442"/>
                  </a:cubicBezTo>
                  <a:cubicBezTo>
                    <a:pt x="50757" y="12442"/>
                    <a:pt x="54177" y="11960"/>
                    <a:pt x="57510" y="11164"/>
                  </a:cubicBezTo>
                  <a:cubicBezTo>
                    <a:pt x="61795" y="10191"/>
                    <a:pt x="65808" y="8732"/>
                    <a:pt x="69729" y="7152"/>
                  </a:cubicBezTo>
                  <a:cubicBezTo>
                    <a:pt x="70154" y="6969"/>
                    <a:pt x="70610" y="6817"/>
                    <a:pt x="70671" y="6392"/>
                  </a:cubicBezTo>
                  <a:cubicBezTo>
                    <a:pt x="70671" y="4264"/>
                    <a:pt x="70762" y="2167"/>
                    <a:pt x="70641" y="70"/>
                  </a:cubicBezTo>
                  <a:cubicBezTo>
                    <a:pt x="70529" y="21"/>
                    <a:pt x="70429" y="1"/>
                    <a:pt x="7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663225" y="2209200"/>
              <a:ext cx="617800" cy="651250"/>
            </a:xfrm>
            <a:custGeom>
              <a:avLst/>
              <a:gdLst/>
              <a:ahLst/>
              <a:cxnLst/>
              <a:rect l="l" t="t" r="r" b="b"/>
              <a:pathLst>
                <a:path w="24712" h="26050" extrusionOk="0">
                  <a:moveTo>
                    <a:pt x="21078" y="0"/>
                  </a:moveTo>
                  <a:cubicBezTo>
                    <a:pt x="17593" y="0"/>
                    <a:pt x="14186" y="340"/>
                    <a:pt x="10882" y="1372"/>
                  </a:cubicBezTo>
                  <a:cubicBezTo>
                    <a:pt x="10730" y="1403"/>
                    <a:pt x="10578" y="1494"/>
                    <a:pt x="10426" y="1555"/>
                  </a:cubicBezTo>
                  <a:cubicBezTo>
                    <a:pt x="10365" y="1616"/>
                    <a:pt x="10274" y="1616"/>
                    <a:pt x="10213" y="1646"/>
                  </a:cubicBezTo>
                  <a:cubicBezTo>
                    <a:pt x="10061" y="1707"/>
                    <a:pt x="9879" y="1707"/>
                    <a:pt x="9666" y="1768"/>
                  </a:cubicBezTo>
                  <a:cubicBezTo>
                    <a:pt x="8997" y="1950"/>
                    <a:pt x="8359" y="2163"/>
                    <a:pt x="7751" y="2467"/>
                  </a:cubicBezTo>
                  <a:cubicBezTo>
                    <a:pt x="7599" y="2588"/>
                    <a:pt x="7386" y="2710"/>
                    <a:pt x="7204" y="2771"/>
                  </a:cubicBezTo>
                  <a:cubicBezTo>
                    <a:pt x="7143" y="2771"/>
                    <a:pt x="7082" y="2831"/>
                    <a:pt x="7022" y="2862"/>
                  </a:cubicBezTo>
                  <a:cubicBezTo>
                    <a:pt x="6839" y="2923"/>
                    <a:pt x="6687" y="2983"/>
                    <a:pt x="6475" y="3044"/>
                  </a:cubicBezTo>
                  <a:cubicBezTo>
                    <a:pt x="5046" y="3683"/>
                    <a:pt x="3830" y="4534"/>
                    <a:pt x="2766" y="5476"/>
                  </a:cubicBezTo>
                  <a:cubicBezTo>
                    <a:pt x="487" y="7573"/>
                    <a:pt x="0" y="9822"/>
                    <a:pt x="1398" y="12315"/>
                  </a:cubicBezTo>
                  <a:cubicBezTo>
                    <a:pt x="2067" y="13470"/>
                    <a:pt x="3040" y="14473"/>
                    <a:pt x="4013" y="15506"/>
                  </a:cubicBezTo>
                  <a:cubicBezTo>
                    <a:pt x="6383" y="17908"/>
                    <a:pt x="9119" y="20035"/>
                    <a:pt x="12523" y="21586"/>
                  </a:cubicBezTo>
                  <a:cubicBezTo>
                    <a:pt x="16323" y="23348"/>
                    <a:pt x="20457" y="24625"/>
                    <a:pt x="24499" y="26023"/>
                  </a:cubicBezTo>
                  <a:cubicBezTo>
                    <a:pt x="24518" y="26042"/>
                    <a:pt x="24540" y="26049"/>
                    <a:pt x="24563" y="26049"/>
                  </a:cubicBezTo>
                  <a:cubicBezTo>
                    <a:pt x="24614" y="26049"/>
                    <a:pt x="24670" y="26014"/>
                    <a:pt x="24712" y="25993"/>
                  </a:cubicBezTo>
                  <a:lnTo>
                    <a:pt x="24712" y="248"/>
                  </a:lnTo>
                  <a:cubicBezTo>
                    <a:pt x="24651" y="187"/>
                    <a:pt x="24560" y="157"/>
                    <a:pt x="24499" y="96"/>
                  </a:cubicBezTo>
                  <a:cubicBezTo>
                    <a:pt x="23351" y="36"/>
                    <a:pt x="22211" y="0"/>
                    <a:pt x="2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288575" y="4031150"/>
              <a:ext cx="1990175" cy="995850"/>
            </a:xfrm>
            <a:custGeom>
              <a:avLst/>
              <a:gdLst/>
              <a:ahLst/>
              <a:cxnLst/>
              <a:rect l="l" t="t" r="r" b="b"/>
              <a:pathLst>
                <a:path w="79607" h="39834" extrusionOk="0">
                  <a:moveTo>
                    <a:pt x="79182" y="0"/>
                  </a:moveTo>
                  <a:cubicBezTo>
                    <a:pt x="79040" y="0"/>
                    <a:pt x="78890" y="98"/>
                    <a:pt x="78634" y="319"/>
                  </a:cubicBezTo>
                  <a:cubicBezTo>
                    <a:pt x="76871" y="1869"/>
                    <a:pt x="74835" y="3237"/>
                    <a:pt x="72829" y="4635"/>
                  </a:cubicBezTo>
                  <a:cubicBezTo>
                    <a:pt x="71613" y="5486"/>
                    <a:pt x="70367" y="6307"/>
                    <a:pt x="68968" y="7006"/>
                  </a:cubicBezTo>
                  <a:cubicBezTo>
                    <a:pt x="65230" y="8830"/>
                    <a:pt x="61369" y="10411"/>
                    <a:pt x="57144" y="11505"/>
                  </a:cubicBezTo>
                  <a:cubicBezTo>
                    <a:pt x="53941" y="12332"/>
                    <a:pt x="50715" y="12829"/>
                    <a:pt x="47375" y="12829"/>
                  </a:cubicBezTo>
                  <a:cubicBezTo>
                    <a:pt x="46785" y="12829"/>
                    <a:pt x="46192" y="12813"/>
                    <a:pt x="45594" y="12781"/>
                  </a:cubicBezTo>
                  <a:cubicBezTo>
                    <a:pt x="41491" y="12538"/>
                    <a:pt x="37600" y="11657"/>
                    <a:pt x="33800" y="10563"/>
                  </a:cubicBezTo>
                  <a:cubicBezTo>
                    <a:pt x="31794" y="9955"/>
                    <a:pt x="29758" y="9377"/>
                    <a:pt x="27569" y="9043"/>
                  </a:cubicBezTo>
                  <a:cubicBezTo>
                    <a:pt x="26628" y="8895"/>
                    <a:pt x="25686" y="8794"/>
                    <a:pt x="24755" y="8794"/>
                  </a:cubicBezTo>
                  <a:cubicBezTo>
                    <a:pt x="23582" y="8794"/>
                    <a:pt x="22426" y="8954"/>
                    <a:pt x="21308" y="9377"/>
                  </a:cubicBezTo>
                  <a:cubicBezTo>
                    <a:pt x="19666" y="9985"/>
                    <a:pt x="18451" y="10958"/>
                    <a:pt x="17448" y="12052"/>
                  </a:cubicBezTo>
                  <a:cubicBezTo>
                    <a:pt x="16019" y="13541"/>
                    <a:pt x="15046" y="15152"/>
                    <a:pt x="14134" y="16824"/>
                  </a:cubicBezTo>
                  <a:cubicBezTo>
                    <a:pt x="12615" y="19560"/>
                    <a:pt x="11004" y="22265"/>
                    <a:pt x="8998" y="24818"/>
                  </a:cubicBezTo>
                  <a:cubicBezTo>
                    <a:pt x="6991" y="27371"/>
                    <a:pt x="5137" y="29985"/>
                    <a:pt x="3800" y="32751"/>
                  </a:cubicBezTo>
                  <a:cubicBezTo>
                    <a:pt x="2736" y="35031"/>
                    <a:pt x="1794" y="37341"/>
                    <a:pt x="152" y="39469"/>
                  </a:cubicBezTo>
                  <a:cubicBezTo>
                    <a:pt x="61" y="39560"/>
                    <a:pt x="0" y="39712"/>
                    <a:pt x="61" y="39833"/>
                  </a:cubicBezTo>
                  <a:lnTo>
                    <a:pt x="4925" y="39833"/>
                  </a:lnTo>
                  <a:cubicBezTo>
                    <a:pt x="5320" y="39712"/>
                    <a:pt x="5441" y="39438"/>
                    <a:pt x="5502" y="39134"/>
                  </a:cubicBezTo>
                  <a:cubicBezTo>
                    <a:pt x="6110" y="38010"/>
                    <a:pt x="6657" y="36824"/>
                    <a:pt x="7204" y="35669"/>
                  </a:cubicBezTo>
                  <a:cubicBezTo>
                    <a:pt x="8329" y="33450"/>
                    <a:pt x="9575" y="31262"/>
                    <a:pt x="11156" y="29195"/>
                  </a:cubicBezTo>
                  <a:cubicBezTo>
                    <a:pt x="12979" y="26824"/>
                    <a:pt x="14712" y="24393"/>
                    <a:pt x="16293" y="21930"/>
                  </a:cubicBezTo>
                  <a:cubicBezTo>
                    <a:pt x="17600" y="19924"/>
                    <a:pt x="18755" y="17827"/>
                    <a:pt x="20822" y="16125"/>
                  </a:cubicBezTo>
                  <a:cubicBezTo>
                    <a:pt x="22068" y="15061"/>
                    <a:pt x="23588" y="14362"/>
                    <a:pt x="25502" y="14088"/>
                  </a:cubicBezTo>
                  <a:cubicBezTo>
                    <a:pt x="26115" y="14002"/>
                    <a:pt x="26726" y="13964"/>
                    <a:pt x="27334" y="13964"/>
                  </a:cubicBezTo>
                  <a:cubicBezTo>
                    <a:pt x="29079" y="13964"/>
                    <a:pt x="30803" y="14275"/>
                    <a:pt x="32493" y="14636"/>
                  </a:cubicBezTo>
                  <a:cubicBezTo>
                    <a:pt x="35563" y="15274"/>
                    <a:pt x="38603" y="16064"/>
                    <a:pt x="41703" y="16611"/>
                  </a:cubicBezTo>
                  <a:cubicBezTo>
                    <a:pt x="44455" y="17088"/>
                    <a:pt x="47199" y="17358"/>
                    <a:pt x="49947" y="17358"/>
                  </a:cubicBezTo>
                  <a:cubicBezTo>
                    <a:pt x="52450" y="17358"/>
                    <a:pt x="54958" y="17134"/>
                    <a:pt x="57479" y="16642"/>
                  </a:cubicBezTo>
                  <a:cubicBezTo>
                    <a:pt x="65686" y="15091"/>
                    <a:pt x="72707" y="11900"/>
                    <a:pt x="79151" y="7918"/>
                  </a:cubicBezTo>
                  <a:cubicBezTo>
                    <a:pt x="79394" y="7766"/>
                    <a:pt x="79607" y="7523"/>
                    <a:pt x="79546" y="7249"/>
                  </a:cubicBezTo>
                  <a:lnTo>
                    <a:pt x="79546" y="167"/>
                  </a:lnTo>
                  <a:cubicBezTo>
                    <a:pt x="79399" y="60"/>
                    <a:pt x="79293" y="0"/>
                    <a:pt x="79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1121300" y="3161450"/>
              <a:ext cx="775125" cy="1699125"/>
            </a:xfrm>
            <a:custGeom>
              <a:avLst/>
              <a:gdLst/>
              <a:ahLst/>
              <a:cxnLst/>
              <a:rect l="l" t="t" r="r" b="b"/>
              <a:pathLst>
                <a:path w="31005" h="67965" extrusionOk="0">
                  <a:moveTo>
                    <a:pt x="31" y="0"/>
                  </a:moveTo>
                  <a:cubicBezTo>
                    <a:pt x="31" y="1125"/>
                    <a:pt x="31" y="2280"/>
                    <a:pt x="1" y="3435"/>
                  </a:cubicBezTo>
                  <a:cubicBezTo>
                    <a:pt x="457" y="3891"/>
                    <a:pt x="1034" y="4195"/>
                    <a:pt x="1490" y="4620"/>
                  </a:cubicBezTo>
                  <a:cubicBezTo>
                    <a:pt x="4104" y="7143"/>
                    <a:pt x="6110" y="9818"/>
                    <a:pt x="7569" y="12797"/>
                  </a:cubicBezTo>
                  <a:cubicBezTo>
                    <a:pt x="9545" y="16779"/>
                    <a:pt x="10244" y="20973"/>
                    <a:pt x="10335" y="25168"/>
                  </a:cubicBezTo>
                  <a:cubicBezTo>
                    <a:pt x="10366" y="27235"/>
                    <a:pt x="10487" y="29332"/>
                    <a:pt x="10548" y="31369"/>
                  </a:cubicBezTo>
                  <a:cubicBezTo>
                    <a:pt x="10609" y="32736"/>
                    <a:pt x="10943" y="34104"/>
                    <a:pt x="11521" y="35442"/>
                  </a:cubicBezTo>
                  <a:cubicBezTo>
                    <a:pt x="12828" y="38390"/>
                    <a:pt x="15320" y="40822"/>
                    <a:pt x="18147" y="43071"/>
                  </a:cubicBezTo>
                  <a:cubicBezTo>
                    <a:pt x="22493" y="46445"/>
                    <a:pt x="25503" y="50305"/>
                    <a:pt x="26050" y="55016"/>
                  </a:cubicBezTo>
                  <a:cubicBezTo>
                    <a:pt x="26263" y="56597"/>
                    <a:pt x="26323" y="58208"/>
                    <a:pt x="25533" y="59728"/>
                  </a:cubicBezTo>
                  <a:cubicBezTo>
                    <a:pt x="24986" y="60731"/>
                    <a:pt x="24074" y="61399"/>
                    <a:pt x="22615" y="61582"/>
                  </a:cubicBezTo>
                  <a:cubicBezTo>
                    <a:pt x="21794" y="61703"/>
                    <a:pt x="20974" y="61795"/>
                    <a:pt x="20123" y="61855"/>
                  </a:cubicBezTo>
                  <a:cubicBezTo>
                    <a:pt x="16323" y="62038"/>
                    <a:pt x="12676" y="62676"/>
                    <a:pt x="9150" y="63740"/>
                  </a:cubicBezTo>
                  <a:cubicBezTo>
                    <a:pt x="6384" y="64591"/>
                    <a:pt x="3648" y="65533"/>
                    <a:pt x="730" y="66050"/>
                  </a:cubicBezTo>
                  <a:cubicBezTo>
                    <a:pt x="457" y="66111"/>
                    <a:pt x="213" y="66172"/>
                    <a:pt x="31" y="66324"/>
                  </a:cubicBezTo>
                  <a:lnTo>
                    <a:pt x="31" y="67965"/>
                  </a:lnTo>
                  <a:cubicBezTo>
                    <a:pt x="1976" y="67722"/>
                    <a:pt x="3831" y="67327"/>
                    <a:pt x="5685" y="66810"/>
                  </a:cubicBezTo>
                  <a:cubicBezTo>
                    <a:pt x="7204" y="66445"/>
                    <a:pt x="8724" y="65989"/>
                    <a:pt x="10244" y="65594"/>
                  </a:cubicBezTo>
                  <a:cubicBezTo>
                    <a:pt x="12500" y="65067"/>
                    <a:pt x="14784" y="64680"/>
                    <a:pt x="17178" y="64680"/>
                  </a:cubicBezTo>
                  <a:cubicBezTo>
                    <a:pt x="17268" y="64680"/>
                    <a:pt x="17358" y="64681"/>
                    <a:pt x="17448" y="64682"/>
                  </a:cubicBezTo>
                  <a:cubicBezTo>
                    <a:pt x="19727" y="64682"/>
                    <a:pt x="21946" y="65047"/>
                    <a:pt x="24135" y="65533"/>
                  </a:cubicBezTo>
                  <a:cubicBezTo>
                    <a:pt x="24953" y="65697"/>
                    <a:pt x="25819" y="65811"/>
                    <a:pt x="26713" y="65811"/>
                  </a:cubicBezTo>
                  <a:cubicBezTo>
                    <a:pt x="26816" y="65811"/>
                    <a:pt x="26919" y="65810"/>
                    <a:pt x="27022" y="65807"/>
                  </a:cubicBezTo>
                  <a:cubicBezTo>
                    <a:pt x="27691" y="65746"/>
                    <a:pt x="28238" y="65594"/>
                    <a:pt x="28725" y="65260"/>
                  </a:cubicBezTo>
                  <a:cubicBezTo>
                    <a:pt x="29241" y="64925"/>
                    <a:pt x="29636" y="64500"/>
                    <a:pt x="29849" y="64013"/>
                  </a:cubicBezTo>
                  <a:cubicBezTo>
                    <a:pt x="30548" y="62646"/>
                    <a:pt x="30731" y="61247"/>
                    <a:pt x="30852" y="59788"/>
                  </a:cubicBezTo>
                  <a:cubicBezTo>
                    <a:pt x="31004" y="57904"/>
                    <a:pt x="30822" y="55959"/>
                    <a:pt x="30457" y="54044"/>
                  </a:cubicBezTo>
                  <a:cubicBezTo>
                    <a:pt x="30092" y="51886"/>
                    <a:pt x="29393" y="49758"/>
                    <a:pt x="28390" y="47661"/>
                  </a:cubicBezTo>
                  <a:cubicBezTo>
                    <a:pt x="27296" y="45442"/>
                    <a:pt x="25776" y="43405"/>
                    <a:pt x="23861" y="41551"/>
                  </a:cubicBezTo>
                  <a:cubicBezTo>
                    <a:pt x="22463" y="40183"/>
                    <a:pt x="20822" y="38967"/>
                    <a:pt x="19484" y="37600"/>
                  </a:cubicBezTo>
                  <a:cubicBezTo>
                    <a:pt x="18056" y="36080"/>
                    <a:pt x="16870" y="34499"/>
                    <a:pt x="16262" y="32676"/>
                  </a:cubicBezTo>
                  <a:cubicBezTo>
                    <a:pt x="15867" y="31490"/>
                    <a:pt x="15685" y="30305"/>
                    <a:pt x="15563" y="29089"/>
                  </a:cubicBezTo>
                  <a:cubicBezTo>
                    <a:pt x="15472" y="27691"/>
                    <a:pt x="15229" y="26293"/>
                    <a:pt x="15107" y="24864"/>
                  </a:cubicBezTo>
                  <a:cubicBezTo>
                    <a:pt x="15047" y="23739"/>
                    <a:pt x="14895" y="22645"/>
                    <a:pt x="14712" y="21520"/>
                  </a:cubicBezTo>
                  <a:cubicBezTo>
                    <a:pt x="14347" y="19636"/>
                    <a:pt x="13861" y="17782"/>
                    <a:pt x="13192" y="15958"/>
                  </a:cubicBezTo>
                  <a:cubicBezTo>
                    <a:pt x="12129" y="13162"/>
                    <a:pt x="10609" y="10517"/>
                    <a:pt x="8572" y="8055"/>
                  </a:cubicBezTo>
                  <a:cubicBezTo>
                    <a:pt x="6505" y="5472"/>
                    <a:pt x="3861" y="3131"/>
                    <a:pt x="1338" y="791"/>
                  </a:cubicBezTo>
                  <a:cubicBezTo>
                    <a:pt x="973" y="456"/>
                    <a:pt x="639" y="92"/>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1459450" y="3008775"/>
              <a:ext cx="4359525" cy="2018225"/>
            </a:xfrm>
            <a:custGeom>
              <a:avLst/>
              <a:gdLst/>
              <a:ahLst/>
              <a:cxnLst/>
              <a:rect l="l" t="t" r="r" b="b"/>
              <a:pathLst>
                <a:path w="174381" h="80729" extrusionOk="0">
                  <a:moveTo>
                    <a:pt x="824" y="1"/>
                  </a:moveTo>
                  <a:cubicBezTo>
                    <a:pt x="669" y="1"/>
                    <a:pt x="515" y="34"/>
                    <a:pt x="366" y="119"/>
                  </a:cubicBezTo>
                  <a:cubicBezTo>
                    <a:pt x="1" y="393"/>
                    <a:pt x="244" y="697"/>
                    <a:pt x="396" y="1001"/>
                  </a:cubicBezTo>
                  <a:cubicBezTo>
                    <a:pt x="1065" y="2095"/>
                    <a:pt x="1976" y="3007"/>
                    <a:pt x="2919" y="3980"/>
                  </a:cubicBezTo>
                  <a:cubicBezTo>
                    <a:pt x="5654" y="6715"/>
                    <a:pt x="8755" y="9208"/>
                    <a:pt x="11855" y="11700"/>
                  </a:cubicBezTo>
                  <a:cubicBezTo>
                    <a:pt x="16050" y="15135"/>
                    <a:pt x="20092" y="18691"/>
                    <a:pt x="23892" y="22430"/>
                  </a:cubicBezTo>
                  <a:cubicBezTo>
                    <a:pt x="25624" y="24132"/>
                    <a:pt x="27357" y="25895"/>
                    <a:pt x="29272" y="27475"/>
                  </a:cubicBezTo>
                  <a:cubicBezTo>
                    <a:pt x="30944" y="28904"/>
                    <a:pt x="32919" y="30089"/>
                    <a:pt x="34591" y="31548"/>
                  </a:cubicBezTo>
                  <a:cubicBezTo>
                    <a:pt x="37722" y="34223"/>
                    <a:pt x="40002" y="37172"/>
                    <a:pt x="41430" y="40515"/>
                  </a:cubicBezTo>
                  <a:cubicBezTo>
                    <a:pt x="42555" y="43008"/>
                    <a:pt x="43011" y="45682"/>
                    <a:pt x="43649" y="48266"/>
                  </a:cubicBezTo>
                  <a:cubicBezTo>
                    <a:pt x="44014" y="49907"/>
                    <a:pt x="44743" y="51458"/>
                    <a:pt x="45929" y="52886"/>
                  </a:cubicBezTo>
                  <a:cubicBezTo>
                    <a:pt x="46658" y="53768"/>
                    <a:pt x="47509" y="54588"/>
                    <a:pt x="48269" y="55409"/>
                  </a:cubicBezTo>
                  <a:cubicBezTo>
                    <a:pt x="49455" y="56746"/>
                    <a:pt x="49515" y="58114"/>
                    <a:pt x="48239" y="59452"/>
                  </a:cubicBezTo>
                  <a:cubicBezTo>
                    <a:pt x="47296" y="60455"/>
                    <a:pt x="46081" y="61336"/>
                    <a:pt x="44774" y="62187"/>
                  </a:cubicBezTo>
                  <a:cubicBezTo>
                    <a:pt x="43163" y="63251"/>
                    <a:pt x="41400" y="64193"/>
                    <a:pt x="39789" y="65288"/>
                  </a:cubicBezTo>
                  <a:cubicBezTo>
                    <a:pt x="36840" y="67263"/>
                    <a:pt x="35138" y="69725"/>
                    <a:pt x="34196" y="72552"/>
                  </a:cubicBezTo>
                  <a:cubicBezTo>
                    <a:pt x="33436" y="74862"/>
                    <a:pt x="33041" y="77263"/>
                    <a:pt x="32646" y="79604"/>
                  </a:cubicBezTo>
                  <a:cubicBezTo>
                    <a:pt x="32585" y="79969"/>
                    <a:pt x="32220" y="80333"/>
                    <a:pt x="32646" y="80728"/>
                  </a:cubicBezTo>
                  <a:lnTo>
                    <a:pt x="33162" y="80728"/>
                  </a:lnTo>
                  <a:cubicBezTo>
                    <a:pt x="33162" y="80425"/>
                    <a:pt x="33162" y="80151"/>
                    <a:pt x="33254" y="79877"/>
                  </a:cubicBezTo>
                  <a:cubicBezTo>
                    <a:pt x="33436" y="78905"/>
                    <a:pt x="33649" y="77932"/>
                    <a:pt x="33862" y="76959"/>
                  </a:cubicBezTo>
                  <a:cubicBezTo>
                    <a:pt x="34226" y="74953"/>
                    <a:pt x="34804" y="72978"/>
                    <a:pt x="35746" y="71063"/>
                  </a:cubicBezTo>
                  <a:cubicBezTo>
                    <a:pt x="36780" y="69026"/>
                    <a:pt x="38421" y="67233"/>
                    <a:pt x="40701" y="65835"/>
                  </a:cubicBezTo>
                  <a:cubicBezTo>
                    <a:pt x="42859" y="64497"/>
                    <a:pt x="45138" y="63251"/>
                    <a:pt x="47388" y="61944"/>
                  </a:cubicBezTo>
                  <a:cubicBezTo>
                    <a:pt x="48907" y="61063"/>
                    <a:pt x="50336" y="60120"/>
                    <a:pt x="51369" y="58904"/>
                  </a:cubicBezTo>
                  <a:cubicBezTo>
                    <a:pt x="51491" y="58844"/>
                    <a:pt x="51430" y="58722"/>
                    <a:pt x="51582" y="58449"/>
                  </a:cubicBezTo>
                  <a:cubicBezTo>
                    <a:pt x="51704" y="58388"/>
                    <a:pt x="51673" y="58266"/>
                    <a:pt x="51795" y="58175"/>
                  </a:cubicBezTo>
                  <a:cubicBezTo>
                    <a:pt x="51825" y="58084"/>
                    <a:pt x="51886" y="57993"/>
                    <a:pt x="51947" y="57932"/>
                  </a:cubicBezTo>
                  <a:cubicBezTo>
                    <a:pt x="52464" y="56868"/>
                    <a:pt x="52281" y="55835"/>
                    <a:pt x="51400" y="54892"/>
                  </a:cubicBezTo>
                  <a:cubicBezTo>
                    <a:pt x="51248" y="54740"/>
                    <a:pt x="51035" y="54588"/>
                    <a:pt x="50883" y="54376"/>
                  </a:cubicBezTo>
                  <a:cubicBezTo>
                    <a:pt x="50336" y="53920"/>
                    <a:pt x="49819" y="53464"/>
                    <a:pt x="49242" y="53008"/>
                  </a:cubicBezTo>
                  <a:cubicBezTo>
                    <a:pt x="48300" y="52248"/>
                    <a:pt x="47540" y="51427"/>
                    <a:pt x="46841" y="50546"/>
                  </a:cubicBezTo>
                  <a:cubicBezTo>
                    <a:pt x="45746" y="49087"/>
                    <a:pt x="45260" y="47506"/>
                    <a:pt x="44834" y="45865"/>
                  </a:cubicBezTo>
                  <a:cubicBezTo>
                    <a:pt x="44196" y="43403"/>
                    <a:pt x="43467" y="40941"/>
                    <a:pt x="42251" y="38570"/>
                  </a:cubicBezTo>
                  <a:cubicBezTo>
                    <a:pt x="41065" y="36351"/>
                    <a:pt x="39515" y="34254"/>
                    <a:pt x="37570" y="32308"/>
                  </a:cubicBezTo>
                  <a:cubicBezTo>
                    <a:pt x="36232" y="30941"/>
                    <a:pt x="34652" y="29755"/>
                    <a:pt x="33010" y="28570"/>
                  </a:cubicBezTo>
                  <a:cubicBezTo>
                    <a:pt x="31643" y="27627"/>
                    <a:pt x="30336" y="26594"/>
                    <a:pt x="29181" y="25500"/>
                  </a:cubicBezTo>
                  <a:cubicBezTo>
                    <a:pt x="26871" y="23402"/>
                    <a:pt x="24591" y="21244"/>
                    <a:pt x="22342" y="19117"/>
                  </a:cubicBezTo>
                  <a:cubicBezTo>
                    <a:pt x="19606" y="16533"/>
                    <a:pt x="16627" y="14071"/>
                    <a:pt x="13709" y="11609"/>
                  </a:cubicBezTo>
                  <a:cubicBezTo>
                    <a:pt x="12220" y="10302"/>
                    <a:pt x="10700" y="9056"/>
                    <a:pt x="9332" y="7718"/>
                  </a:cubicBezTo>
                  <a:cubicBezTo>
                    <a:pt x="8755" y="7141"/>
                    <a:pt x="8147" y="6594"/>
                    <a:pt x="7752" y="5925"/>
                  </a:cubicBezTo>
                  <a:cubicBezTo>
                    <a:pt x="7630" y="5773"/>
                    <a:pt x="7508" y="5560"/>
                    <a:pt x="7691" y="5408"/>
                  </a:cubicBezTo>
                  <a:cubicBezTo>
                    <a:pt x="7768" y="5342"/>
                    <a:pt x="7857" y="5320"/>
                    <a:pt x="7949" y="5320"/>
                  </a:cubicBezTo>
                  <a:cubicBezTo>
                    <a:pt x="8112" y="5320"/>
                    <a:pt x="8285" y="5389"/>
                    <a:pt x="8420" y="5408"/>
                  </a:cubicBezTo>
                  <a:cubicBezTo>
                    <a:pt x="9211" y="5591"/>
                    <a:pt x="9879" y="5925"/>
                    <a:pt x="10548" y="6229"/>
                  </a:cubicBezTo>
                  <a:cubicBezTo>
                    <a:pt x="13375" y="7566"/>
                    <a:pt x="16141" y="8904"/>
                    <a:pt x="18937" y="10272"/>
                  </a:cubicBezTo>
                  <a:cubicBezTo>
                    <a:pt x="22950" y="12217"/>
                    <a:pt x="27023" y="13980"/>
                    <a:pt x="31096" y="15773"/>
                  </a:cubicBezTo>
                  <a:cubicBezTo>
                    <a:pt x="35746" y="17810"/>
                    <a:pt x="40457" y="19725"/>
                    <a:pt x="45321" y="21488"/>
                  </a:cubicBezTo>
                  <a:cubicBezTo>
                    <a:pt x="48026" y="22430"/>
                    <a:pt x="50670" y="23494"/>
                    <a:pt x="53193" y="24679"/>
                  </a:cubicBezTo>
                  <a:cubicBezTo>
                    <a:pt x="56172" y="26077"/>
                    <a:pt x="59029" y="27688"/>
                    <a:pt x="62008" y="29147"/>
                  </a:cubicBezTo>
                  <a:cubicBezTo>
                    <a:pt x="63589" y="29937"/>
                    <a:pt x="65260" y="30637"/>
                    <a:pt x="67054" y="31214"/>
                  </a:cubicBezTo>
                  <a:cubicBezTo>
                    <a:pt x="69729" y="32035"/>
                    <a:pt x="72525" y="32460"/>
                    <a:pt x="75382" y="32582"/>
                  </a:cubicBezTo>
                  <a:cubicBezTo>
                    <a:pt x="76750" y="32643"/>
                    <a:pt x="78125" y="32673"/>
                    <a:pt x="79501" y="32673"/>
                  </a:cubicBezTo>
                  <a:cubicBezTo>
                    <a:pt x="80876" y="32673"/>
                    <a:pt x="82252" y="32643"/>
                    <a:pt x="83619" y="32582"/>
                  </a:cubicBezTo>
                  <a:cubicBezTo>
                    <a:pt x="85504" y="32491"/>
                    <a:pt x="87419" y="32460"/>
                    <a:pt x="89303" y="32369"/>
                  </a:cubicBezTo>
                  <a:cubicBezTo>
                    <a:pt x="90033" y="32339"/>
                    <a:pt x="90755" y="32331"/>
                    <a:pt x="91477" y="32331"/>
                  </a:cubicBezTo>
                  <a:cubicBezTo>
                    <a:pt x="92199" y="32331"/>
                    <a:pt x="92920" y="32339"/>
                    <a:pt x="93650" y="32339"/>
                  </a:cubicBezTo>
                  <a:cubicBezTo>
                    <a:pt x="94234" y="32339"/>
                    <a:pt x="94837" y="32249"/>
                    <a:pt x="95430" y="32249"/>
                  </a:cubicBezTo>
                  <a:cubicBezTo>
                    <a:pt x="95608" y="32249"/>
                    <a:pt x="95785" y="32257"/>
                    <a:pt x="95960" y="32278"/>
                  </a:cubicBezTo>
                  <a:cubicBezTo>
                    <a:pt x="96598" y="32333"/>
                    <a:pt x="97258" y="32344"/>
                    <a:pt x="97921" y="32344"/>
                  </a:cubicBezTo>
                  <a:cubicBezTo>
                    <a:pt x="98362" y="32344"/>
                    <a:pt x="98805" y="32339"/>
                    <a:pt x="99243" y="32339"/>
                  </a:cubicBezTo>
                  <a:cubicBezTo>
                    <a:pt x="101127" y="32369"/>
                    <a:pt x="103042" y="32491"/>
                    <a:pt x="104927" y="32643"/>
                  </a:cubicBezTo>
                  <a:cubicBezTo>
                    <a:pt x="107206" y="32825"/>
                    <a:pt x="109486" y="33099"/>
                    <a:pt x="111766" y="33372"/>
                  </a:cubicBezTo>
                  <a:cubicBezTo>
                    <a:pt x="115079" y="33737"/>
                    <a:pt x="118392" y="34162"/>
                    <a:pt x="121705" y="34466"/>
                  </a:cubicBezTo>
                  <a:cubicBezTo>
                    <a:pt x="124137" y="34710"/>
                    <a:pt x="126599" y="34862"/>
                    <a:pt x="129061" y="35044"/>
                  </a:cubicBezTo>
                  <a:cubicBezTo>
                    <a:pt x="130976" y="35196"/>
                    <a:pt x="132860" y="35318"/>
                    <a:pt x="134775" y="35318"/>
                  </a:cubicBezTo>
                  <a:cubicBezTo>
                    <a:pt x="136628" y="35345"/>
                    <a:pt x="138507" y="35473"/>
                    <a:pt x="140364" y="35473"/>
                  </a:cubicBezTo>
                  <a:cubicBezTo>
                    <a:pt x="140548" y="35473"/>
                    <a:pt x="140732" y="35472"/>
                    <a:pt x="140915" y="35469"/>
                  </a:cubicBezTo>
                  <a:cubicBezTo>
                    <a:pt x="143195" y="35469"/>
                    <a:pt x="145475" y="35621"/>
                    <a:pt x="147754" y="35652"/>
                  </a:cubicBezTo>
                  <a:cubicBezTo>
                    <a:pt x="148636" y="35652"/>
                    <a:pt x="149548" y="35682"/>
                    <a:pt x="150429" y="35773"/>
                  </a:cubicBezTo>
                  <a:cubicBezTo>
                    <a:pt x="152587" y="35956"/>
                    <a:pt x="154776" y="35956"/>
                    <a:pt x="156964" y="36108"/>
                  </a:cubicBezTo>
                  <a:cubicBezTo>
                    <a:pt x="157101" y="36118"/>
                    <a:pt x="157237" y="36122"/>
                    <a:pt x="157372" y="36122"/>
                  </a:cubicBezTo>
                  <a:cubicBezTo>
                    <a:pt x="158048" y="36122"/>
                    <a:pt x="158707" y="36017"/>
                    <a:pt x="159365" y="36017"/>
                  </a:cubicBezTo>
                  <a:cubicBezTo>
                    <a:pt x="161584" y="35986"/>
                    <a:pt x="163712" y="35682"/>
                    <a:pt x="165809" y="35105"/>
                  </a:cubicBezTo>
                  <a:cubicBezTo>
                    <a:pt x="169153" y="34254"/>
                    <a:pt x="171645" y="32643"/>
                    <a:pt x="173165" y="30241"/>
                  </a:cubicBezTo>
                  <a:cubicBezTo>
                    <a:pt x="174016" y="28874"/>
                    <a:pt x="174381" y="27415"/>
                    <a:pt x="174016" y="25925"/>
                  </a:cubicBezTo>
                  <a:cubicBezTo>
                    <a:pt x="173469" y="23706"/>
                    <a:pt x="171676" y="22126"/>
                    <a:pt x="169031" y="21032"/>
                  </a:cubicBezTo>
                  <a:cubicBezTo>
                    <a:pt x="166508" y="19968"/>
                    <a:pt x="163742" y="19664"/>
                    <a:pt x="160885" y="19542"/>
                  </a:cubicBezTo>
                  <a:cubicBezTo>
                    <a:pt x="160705" y="19536"/>
                    <a:pt x="160525" y="19534"/>
                    <a:pt x="160345" y="19534"/>
                  </a:cubicBezTo>
                  <a:cubicBezTo>
                    <a:pt x="159583" y="19534"/>
                    <a:pt x="158821" y="19578"/>
                    <a:pt x="158058" y="19603"/>
                  </a:cubicBezTo>
                  <a:cubicBezTo>
                    <a:pt x="156143" y="19694"/>
                    <a:pt x="154320" y="19846"/>
                    <a:pt x="152466" y="20059"/>
                  </a:cubicBezTo>
                  <a:cubicBezTo>
                    <a:pt x="149639" y="20424"/>
                    <a:pt x="146873" y="20788"/>
                    <a:pt x="144076" y="21214"/>
                  </a:cubicBezTo>
                  <a:cubicBezTo>
                    <a:pt x="139274" y="21943"/>
                    <a:pt x="134441" y="22339"/>
                    <a:pt x="129578" y="22643"/>
                  </a:cubicBezTo>
                  <a:cubicBezTo>
                    <a:pt x="127572" y="22795"/>
                    <a:pt x="125565" y="22855"/>
                    <a:pt x="123559" y="22916"/>
                  </a:cubicBezTo>
                  <a:cubicBezTo>
                    <a:pt x="121158" y="23007"/>
                    <a:pt x="118757" y="23007"/>
                    <a:pt x="116356" y="23038"/>
                  </a:cubicBezTo>
                  <a:cubicBezTo>
                    <a:pt x="114048" y="23070"/>
                    <a:pt x="111733" y="23103"/>
                    <a:pt x="109417" y="23103"/>
                  </a:cubicBezTo>
                  <a:cubicBezTo>
                    <a:pt x="107401" y="23103"/>
                    <a:pt x="105386" y="23078"/>
                    <a:pt x="103377" y="23007"/>
                  </a:cubicBezTo>
                  <a:cubicBezTo>
                    <a:pt x="100763" y="22916"/>
                    <a:pt x="98118" y="22886"/>
                    <a:pt x="95504" y="22734"/>
                  </a:cubicBezTo>
                  <a:cubicBezTo>
                    <a:pt x="93255" y="22612"/>
                    <a:pt x="91036" y="22430"/>
                    <a:pt x="88817" y="22156"/>
                  </a:cubicBezTo>
                  <a:cubicBezTo>
                    <a:pt x="85929" y="21822"/>
                    <a:pt x="83072" y="21244"/>
                    <a:pt x="80276" y="20606"/>
                  </a:cubicBezTo>
                  <a:cubicBezTo>
                    <a:pt x="77662" y="19998"/>
                    <a:pt x="75109" y="19238"/>
                    <a:pt x="72555" y="18509"/>
                  </a:cubicBezTo>
                  <a:cubicBezTo>
                    <a:pt x="67935" y="17171"/>
                    <a:pt x="63285" y="15864"/>
                    <a:pt x="58604" y="14527"/>
                  </a:cubicBezTo>
                  <a:cubicBezTo>
                    <a:pt x="56993" y="14071"/>
                    <a:pt x="55412" y="13585"/>
                    <a:pt x="53740" y="13190"/>
                  </a:cubicBezTo>
                  <a:cubicBezTo>
                    <a:pt x="53632" y="13162"/>
                    <a:pt x="53523" y="13135"/>
                    <a:pt x="53425" y="13135"/>
                  </a:cubicBezTo>
                  <a:cubicBezTo>
                    <a:pt x="53304" y="13135"/>
                    <a:pt x="53200" y="13177"/>
                    <a:pt x="53132" y="13311"/>
                  </a:cubicBezTo>
                  <a:cubicBezTo>
                    <a:pt x="53254" y="13645"/>
                    <a:pt x="53680" y="13615"/>
                    <a:pt x="54014" y="13737"/>
                  </a:cubicBezTo>
                  <a:lnTo>
                    <a:pt x="75109" y="19998"/>
                  </a:lnTo>
                  <a:cubicBezTo>
                    <a:pt x="80884" y="21700"/>
                    <a:pt x="86841" y="22855"/>
                    <a:pt x="93042" y="23250"/>
                  </a:cubicBezTo>
                  <a:cubicBezTo>
                    <a:pt x="98057" y="23615"/>
                    <a:pt x="103103" y="23676"/>
                    <a:pt x="108149" y="23706"/>
                  </a:cubicBezTo>
                  <a:cubicBezTo>
                    <a:pt x="109722" y="23722"/>
                    <a:pt x="111293" y="23729"/>
                    <a:pt x="112862" y="23729"/>
                  </a:cubicBezTo>
                  <a:cubicBezTo>
                    <a:pt x="117571" y="23729"/>
                    <a:pt x="122267" y="23661"/>
                    <a:pt x="126964" y="23524"/>
                  </a:cubicBezTo>
                  <a:cubicBezTo>
                    <a:pt x="129942" y="23402"/>
                    <a:pt x="132860" y="23311"/>
                    <a:pt x="135778" y="23068"/>
                  </a:cubicBezTo>
                  <a:cubicBezTo>
                    <a:pt x="139730" y="22764"/>
                    <a:pt x="143651" y="22247"/>
                    <a:pt x="147602" y="21791"/>
                  </a:cubicBezTo>
                  <a:cubicBezTo>
                    <a:pt x="151005" y="21372"/>
                    <a:pt x="154444" y="20970"/>
                    <a:pt x="157892" y="20970"/>
                  </a:cubicBezTo>
                  <a:cubicBezTo>
                    <a:pt x="158940" y="20970"/>
                    <a:pt x="159988" y="21007"/>
                    <a:pt x="161037" y="21092"/>
                  </a:cubicBezTo>
                  <a:cubicBezTo>
                    <a:pt x="163773" y="21336"/>
                    <a:pt x="166296" y="21943"/>
                    <a:pt x="168423" y="23250"/>
                  </a:cubicBezTo>
                  <a:cubicBezTo>
                    <a:pt x="170733" y="24709"/>
                    <a:pt x="171524" y="26807"/>
                    <a:pt x="170581" y="28904"/>
                  </a:cubicBezTo>
                  <a:cubicBezTo>
                    <a:pt x="169791" y="30667"/>
                    <a:pt x="168150" y="31883"/>
                    <a:pt x="165961" y="32764"/>
                  </a:cubicBezTo>
                  <a:cubicBezTo>
                    <a:pt x="162922" y="33980"/>
                    <a:pt x="159609" y="34284"/>
                    <a:pt x="156235" y="34345"/>
                  </a:cubicBezTo>
                  <a:cubicBezTo>
                    <a:pt x="155343" y="34375"/>
                    <a:pt x="154448" y="34385"/>
                    <a:pt x="153552" y="34385"/>
                  </a:cubicBezTo>
                  <a:cubicBezTo>
                    <a:pt x="151760" y="34385"/>
                    <a:pt x="149963" y="34345"/>
                    <a:pt x="148180" y="34345"/>
                  </a:cubicBezTo>
                  <a:cubicBezTo>
                    <a:pt x="145627" y="34345"/>
                    <a:pt x="143073" y="34489"/>
                    <a:pt x="140537" y="34489"/>
                  </a:cubicBezTo>
                  <a:cubicBezTo>
                    <a:pt x="139994" y="34489"/>
                    <a:pt x="139451" y="34483"/>
                    <a:pt x="138909" y="34466"/>
                  </a:cubicBezTo>
                  <a:cubicBezTo>
                    <a:pt x="134866" y="34375"/>
                    <a:pt x="130793" y="34375"/>
                    <a:pt x="126781" y="34132"/>
                  </a:cubicBezTo>
                  <a:cubicBezTo>
                    <a:pt x="122708" y="33859"/>
                    <a:pt x="118696" y="33524"/>
                    <a:pt x="114653" y="33099"/>
                  </a:cubicBezTo>
                  <a:cubicBezTo>
                    <a:pt x="110246" y="32643"/>
                    <a:pt x="105808" y="32126"/>
                    <a:pt x="101370" y="32004"/>
                  </a:cubicBezTo>
                  <a:cubicBezTo>
                    <a:pt x="99371" y="31937"/>
                    <a:pt x="97365" y="31900"/>
                    <a:pt x="95356" y="31900"/>
                  </a:cubicBezTo>
                  <a:cubicBezTo>
                    <a:pt x="92815" y="31900"/>
                    <a:pt x="90269" y="31960"/>
                    <a:pt x="87723" y="32096"/>
                  </a:cubicBezTo>
                  <a:cubicBezTo>
                    <a:pt x="85717" y="32156"/>
                    <a:pt x="83680" y="32096"/>
                    <a:pt x="81674" y="32187"/>
                  </a:cubicBezTo>
                  <a:cubicBezTo>
                    <a:pt x="81079" y="32223"/>
                    <a:pt x="80482" y="32238"/>
                    <a:pt x="79884" y="32238"/>
                  </a:cubicBezTo>
                  <a:cubicBezTo>
                    <a:pt x="78494" y="32238"/>
                    <a:pt x="77098" y="32159"/>
                    <a:pt x="75716" y="32096"/>
                  </a:cubicBezTo>
                  <a:cubicBezTo>
                    <a:pt x="72950" y="31944"/>
                    <a:pt x="70245" y="31518"/>
                    <a:pt x="67662" y="30728"/>
                  </a:cubicBezTo>
                  <a:cubicBezTo>
                    <a:pt x="64774" y="29846"/>
                    <a:pt x="62251" y="28539"/>
                    <a:pt x="59789" y="27263"/>
                  </a:cubicBezTo>
                  <a:cubicBezTo>
                    <a:pt x="55169" y="24770"/>
                    <a:pt x="50245" y="22643"/>
                    <a:pt x="45138" y="20788"/>
                  </a:cubicBezTo>
                  <a:cubicBezTo>
                    <a:pt x="38786" y="18509"/>
                    <a:pt x="32737" y="15895"/>
                    <a:pt x="26749" y="13190"/>
                  </a:cubicBezTo>
                  <a:cubicBezTo>
                    <a:pt x="19788" y="10089"/>
                    <a:pt x="13162" y="6624"/>
                    <a:pt x="6749" y="2946"/>
                  </a:cubicBezTo>
                  <a:cubicBezTo>
                    <a:pt x="5077" y="1974"/>
                    <a:pt x="3435" y="1001"/>
                    <a:pt x="1673" y="211"/>
                  </a:cubicBezTo>
                  <a:cubicBezTo>
                    <a:pt x="1397" y="112"/>
                    <a:pt x="1108"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1122075" y="3246550"/>
              <a:ext cx="661125" cy="1571475"/>
            </a:xfrm>
            <a:custGeom>
              <a:avLst/>
              <a:gdLst/>
              <a:ahLst/>
              <a:cxnLst/>
              <a:rect l="l" t="t" r="r" b="b"/>
              <a:pathLst>
                <a:path w="26445" h="62859" extrusionOk="0">
                  <a:moveTo>
                    <a:pt x="0" y="1"/>
                  </a:moveTo>
                  <a:cubicBezTo>
                    <a:pt x="0" y="1399"/>
                    <a:pt x="0" y="2767"/>
                    <a:pt x="61" y="4226"/>
                  </a:cubicBezTo>
                  <a:cubicBezTo>
                    <a:pt x="1550" y="5563"/>
                    <a:pt x="2401" y="7174"/>
                    <a:pt x="3192" y="8785"/>
                  </a:cubicBezTo>
                  <a:cubicBezTo>
                    <a:pt x="4985" y="12463"/>
                    <a:pt x="5623" y="16293"/>
                    <a:pt x="5745" y="20183"/>
                  </a:cubicBezTo>
                  <a:cubicBezTo>
                    <a:pt x="5806" y="23496"/>
                    <a:pt x="5593" y="26840"/>
                    <a:pt x="5897" y="30123"/>
                  </a:cubicBezTo>
                  <a:cubicBezTo>
                    <a:pt x="6110" y="32706"/>
                    <a:pt x="7052" y="35077"/>
                    <a:pt x="8784" y="37326"/>
                  </a:cubicBezTo>
                  <a:cubicBezTo>
                    <a:pt x="10639" y="39758"/>
                    <a:pt x="13222" y="41764"/>
                    <a:pt x="15775" y="43801"/>
                  </a:cubicBezTo>
                  <a:cubicBezTo>
                    <a:pt x="17934" y="45564"/>
                    <a:pt x="19605" y="47539"/>
                    <a:pt x="20031" y="49941"/>
                  </a:cubicBezTo>
                  <a:cubicBezTo>
                    <a:pt x="20365" y="51764"/>
                    <a:pt x="19666" y="53345"/>
                    <a:pt x="17386" y="54348"/>
                  </a:cubicBezTo>
                  <a:cubicBezTo>
                    <a:pt x="13253" y="56172"/>
                    <a:pt x="8784" y="57479"/>
                    <a:pt x="4559" y="59211"/>
                  </a:cubicBezTo>
                  <a:cubicBezTo>
                    <a:pt x="3131" y="59819"/>
                    <a:pt x="1520" y="60123"/>
                    <a:pt x="91" y="60670"/>
                  </a:cubicBezTo>
                  <a:lnTo>
                    <a:pt x="91" y="62859"/>
                  </a:lnTo>
                  <a:cubicBezTo>
                    <a:pt x="1064" y="62737"/>
                    <a:pt x="2067" y="62494"/>
                    <a:pt x="3009" y="62281"/>
                  </a:cubicBezTo>
                  <a:cubicBezTo>
                    <a:pt x="4803" y="61825"/>
                    <a:pt x="6535" y="61248"/>
                    <a:pt x="8298" y="60731"/>
                  </a:cubicBezTo>
                  <a:cubicBezTo>
                    <a:pt x="10669" y="60002"/>
                    <a:pt x="13101" y="59363"/>
                    <a:pt x="15654" y="58968"/>
                  </a:cubicBezTo>
                  <a:cubicBezTo>
                    <a:pt x="17660" y="58664"/>
                    <a:pt x="19727" y="58543"/>
                    <a:pt x="21733" y="58391"/>
                  </a:cubicBezTo>
                  <a:cubicBezTo>
                    <a:pt x="23466" y="58239"/>
                    <a:pt x="24894" y="57783"/>
                    <a:pt x="25654" y="56536"/>
                  </a:cubicBezTo>
                  <a:cubicBezTo>
                    <a:pt x="26080" y="55807"/>
                    <a:pt x="26323" y="55047"/>
                    <a:pt x="26384" y="54257"/>
                  </a:cubicBezTo>
                  <a:cubicBezTo>
                    <a:pt x="26444" y="52889"/>
                    <a:pt x="26384" y="51521"/>
                    <a:pt x="26080" y="50153"/>
                  </a:cubicBezTo>
                  <a:cubicBezTo>
                    <a:pt x="25198" y="46475"/>
                    <a:pt x="22888" y="43314"/>
                    <a:pt x="19575" y="40518"/>
                  </a:cubicBezTo>
                  <a:cubicBezTo>
                    <a:pt x="18207" y="39363"/>
                    <a:pt x="16748" y="38269"/>
                    <a:pt x="15502" y="37053"/>
                  </a:cubicBezTo>
                  <a:cubicBezTo>
                    <a:pt x="12736" y="34378"/>
                    <a:pt x="11064" y="31430"/>
                    <a:pt x="10791" y="28086"/>
                  </a:cubicBezTo>
                  <a:cubicBezTo>
                    <a:pt x="10669" y="26870"/>
                    <a:pt x="10639" y="25685"/>
                    <a:pt x="10608" y="24469"/>
                  </a:cubicBezTo>
                  <a:cubicBezTo>
                    <a:pt x="10517" y="22949"/>
                    <a:pt x="10578" y="21430"/>
                    <a:pt x="10456" y="19910"/>
                  </a:cubicBezTo>
                  <a:cubicBezTo>
                    <a:pt x="10304" y="17782"/>
                    <a:pt x="9970" y="15654"/>
                    <a:pt x="9392" y="13527"/>
                  </a:cubicBezTo>
                  <a:cubicBezTo>
                    <a:pt x="8146" y="8937"/>
                    <a:pt x="5532" y="4803"/>
                    <a:pt x="1672" y="1065"/>
                  </a:cubicBezTo>
                  <a:cubicBezTo>
                    <a:pt x="1216" y="639"/>
                    <a:pt x="760" y="18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122075" y="820900"/>
              <a:ext cx="961275" cy="644500"/>
            </a:xfrm>
            <a:custGeom>
              <a:avLst/>
              <a:gdLst/>
              <a:ahLst/>
              <a:cxnLst/>
              <a:rect l="l" t="t" r="r" b="b"/>
              <a:pathLst>
                <a:path w="38451" h="25780" extrusionOk="0">
                  <a:moveTo>
                    <a:pt x="20165" y="0"/>
                  </a:moveTo>
                  <a:cubicBezTo>
                    <a:pt x="17366" y="0"/>
                    <a:pt x="14575" y="196"/>
                    <a:pt x="11824" y="490"/>
                  </a:cubicBezTo>
                  <a:cubicBezTo>
                    <a:pt x="9362" y="703"/>
                    <a:pt x="6930" y="1007"/>
                    <a:pt x="4499" y="1311"/>
                  </a:cubicBezTo>
                  <a:cubicBezTo>
                    <a:pt x="3009" y="1493"/>
                    <a:pt x="1550" y="1767"/>
                    <a:pt x="30" y="1767"/>
                  </a:cubicBezTo>
                  <a:lnTo>
                    <a:pt x="30" y="5354"/>
                  </a:lnTo>
                  <a:cubicBezTo>
                    <a:pt x="248" y="5470"/>
                    <a:pt x="487" y="5510"/>
                    <a:pt x="730" y="5510"/>
                  </a:cubicBezTo>
                  <a:cubicBezTo>
                    <a:pt x="995" y="5510"/>
                    <a:pt x="1266" y="5462"/>
                    <a:pt x="1520" y="5414"/>
                  </a:cubicBezTo>
                  <a:cubicBezTo>
                    <a:pt x="5647" y="4947"/>
                    <a:pt x="9800" y="4329"/>
                    <a:pt x="14022" y="4329"/>
                  </a:cubicBezTo>
                  <a:cubicBezTo>
                    <a:pt x="14464" y="4329"/>
                    <a:pt x="14906" y="4336"/>
                    <a:pt x="15350" y="4351"/>
                  </a:cubicBezTo>
                  <a:cubicBezTo>
                    <a:pt x="16718" y="4381"/>
                    <a:pt x="18055" y="4503"/>
                    <a:pt x="19301" y="4958"/>
                  </a:cubicBezTo>
                  <a:cubicBezTo>
                    <a:pt x="20791" y="5506"/>
                    <a:pt x="21155" y="6326"/>
                    <a:pt x="20456" y="7421"/>
                  </a:cubicBezTo>
                  <a:cubicBezTo>
                    <a:pt x="19696" y="8606"/>
                    <a:pt x="18389" y="9457"/>
                    <a:pt x="17113" y="10247"/>
                  </a:cubicBezTo>
                  <a:cubicBezTo>
                    <a:pt x="13222" y="12679"/>
                    <a:pt x="9058" y="14867"/>
                    <a:pt x="5319" y="17421"/>
                  </a:cubicBezTo>
                  <a:cubicBezTo>
                    <a:pt x="3344" y="18788"/>
                    <a:pt x="1489" y="20187"/>
                    <a:pt x="0" y="21828"/>
                  </a:cubicBezTo>
                  <a:lnTo>
                    <a:pt x="0" y="25779"/>
                  </a:lnTo>
                  <a:cubicBezTo>
                    <a:pt x="274" y="25719"/>
                    <a:pt x="426" y="25536"/>
                    <a:pt x="608" y="25354"/>
                  </a:cubicBezTo>
                  <a:cubicBezTo>
                    <a:pt x="2675" y="23348"/>
                    <a:pt x="5137" y="21737"/>
                    <a:pt x="7842" y="20217"/>
                  </a:cubicBezTo>
                  <a:cubicBezTo>
                    <a:pt x="11216" y="18333"/>
                    <a:pt x="14803" y="16722"/>
                    <a:pt x="18541" y="15232"/>
                  </a:cubicBezTo>
                  <a:cubicBezTo>
                    <a:pt x="22280" y="13743"/>
                    <a:pt x="25988" y="12314"/>
                    <a:pt x="29727" y="10825"/>
                  </a:cubicBezTo>
                  <a:cubicBezTo>
                    <a:pt x="31186" y="10217"/>
                    <a:pt x="32645" y="9579"/>
                    <a:pt x="34013" y="8819"/>
                  </a:cubicBezTo>
                  <a:cubicBezTo>
                    <a:pt x="35259" y="8089"/>
                    <a:pt x="36596" y="7390"/>
                    <a:pt x="37569" y="6417"/>
                  </a:cubicBezTo>
                  <a:cubicBezTo>
                    <a:pt x="38390" y="5536"/>
                    <a:pt x="38451" y="4503"/>
                    <a:pt x="37630" y="3621"/>
                  </a:cubicBezTo>
                  <a:cubicBezTo>
                    <a:pt x="36657" y="2648"/>
                    <a:pt x="35289" y="2162"/>
                    <a:pt x="33891" y="1645"/>
                  </a:cubicBezTo>
                  <a:cubicBezTo>
                    <a:pt x="33435" y="1463"/>
                    <a:pt x="32979" y="1341"/>
                    <a:pt x="32523" y="1250"/>
                  </a:cubicBezTo>
                  <a:cubicBezTo>
                    <a:pt x="29150" y="430"/>
                    <a:pt x="25684" y="95"/>
                    <a:pt x="22159" y="34"/>
                  </a:cubicBezTo>
                  <a:cubicBezTo>
                    <a:pt x="21494" y="11"/>
                    <a:pt x="20829" y="0"/>
                    <a:pt x="20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930600" y="266275"/>
              <a:ext cx="1113275" cy="514950"/>
            </a:xfrm>
            <a:custGeom>
              <a:avLst/>
              <a:gdLst/>
              <a:ahLst/>
              <a:cxnLst/>
              <a:rect l="l" t="t" r="r" b="b"/>
              <a:pathLst>
                <a:path w="44531" h="20598" extrusionOk="0">
                  <a:moveTo>
                    <a:pt x="1" y="0"/>
                  </a:moveTo>
                  <a:cubicBezTo>
                    <a:pt x="153" y="183"/>
                    <a:pt x="426" y="213"/>
                    <a:pt x="639" y="304"/>
                  </a:cubicBezTo>
                  <a:cubicBezTo>
                    <a:pt x="1916" y="669"/>
                    <a:pt x="3162" y="1064"/>
                    <a:pt x="4378" y="1459"/>
                  </a:cubicBezTo>
                  <a:cubicBezTo>
                    <a:pt x="7904" y="2645"/>
                    <a:pt x="11338" y="3921"/>
                    <a:pt x="14682" y="5350"/>
                  </a:cubicBezTo>
                  <a:cubicBezTo>
                    <a:pt x="18573" y="7022"/>
                    <a:pt x="22311" y="8845"/>
                    <a:pt x="25959" y="10791"/>
                  </a:cubicBezTo>
                  <a:cubicBezTo>
                    <a:pt x="28816" y="12341"/>
                    <a:pt x="31582" y="13921"/>
                    <a:pt x="34257" y="15654"/>
                  </a:cubicBezTo>
                  <a:lnTo>
                    <a:pt x="38482" y="18268"/>
                  </a:lnTo>
                  <a:cubicBezTo>
                    <a:pt x="39394" y="18785"/>
                    <a:pt x="40366" y="19362"/>
                    <a:pt x="41278" y="19940"/>
                  </a:cubicBezTo>
                  <a:cubicBezTo>
                    <a:pt x="41430" y="20000"/>
                    <a:pt x="41582" y="20092"/>
                    <a:pt x="41795" y="20152"/>
                  </a:cubicBezTo>
                  <a:cubicBezTo>
                    <a:pt x="42068" y="20244"/>
                    <a:pt x="42281" y="20396"/>
                    <a:pt x="42555" y="20456"/>
                  </a:cubicBezTo>
                  <a:cubicBezTo>
                    <a:pt x="42834" y="20550"/>
                    <a:pt x="43094" y="20597"/>
                    <a:pt x="43327" y="20597"/>
                  </a:cubicBezTo>
                  <a:cubicBezTo>
                    <a:pt x="43853" y="20597"/>
                    <a:pt x="44240" y="20354"/>
                    <a:pt x="44409" y="19849"/>
                  </a:cubicBezTo>
                  <a:cubicBezTo>
                    <a:pt x="44500" y="19636"/>
                    <a:pt x="44531" y="19393"/>
                    <a:pt x="44500" y="19180"/>
                  </a:cubicBezTo>
                  <a:cubicBezTo>
                    <a:pt x="44318" y="17174"/>
                    <a:pt x="43771" y="15228"/>
                    <a:pt x="43315" y="13253"/>
                  </a:cubicBezTo>
                  <a:cubicBezTo>
                    <a:pt x="42950" y="11733"/>
                    <a:pt x="42403" y="10213"/>
                    <a:pt x="41825" y="8724"/>
                  </a:cubicBezTo>
                  <a:cubicBezTo>
                    <a:pt x="40883" y="6171"/>
                    <a:pt x="39789" y="3708"/>
                    <a:pt x="37995" y="1429"/>
                  </a:cubicBezTo>
                  <a:cubicBezTo>
                    <a:pt x="37570" y="942"/>
                    <a:pt x="37175" y="365"/>
                    <a:pt x="36445" y="31"/>
                  </a:cubicBezTo>
                  <a:lnTo>
                    <a:pt x="17174" y="31"/>
                  </a:lnTo>
                  <a:cubicBezTo>
                    <a:pt x="17053" y="365"/>
                    <a:pt x="17448" y="608"/>
                    <a:pt x="17722" y="821"/>
                  </a:cubicBezTo>
                  <a:cubicBezTo>
                    <a:pt x="18542" y="1581"/>
                    <a:pt x="19424" y="2371"/>
                    <a:pt x="19940" y="3283"/>
                  </a:cubicBezTo>
                  <a:cubicBezTo>
                    <a:pt x="20092" y="3526"/>
                    <a:pt x="20336" y="3800"/>
                    <a:pt x="20032" y="4012"/>
                  </a:cubicBezTo>
                  <a:cubicBezTo>
                    <a:pt x="19861" y="4126"/>
                    <a:pt x="19656" y="4157"/>
                    <a:pt x="19437" y="4157"/>
                  </a:cubicBezTo>
                  <a:cubicBezTo>
                    <a:pt x="19304" y="4157"/>
                    <a:pt x="19166" y="4145"/>
                    <a:pt x="19029" y="4134"/>
                  </a:cubicBezTo>
                  <a:cubicBezTo>
                    <a:pt x="18785" y="4104"/>
                    <a:pt x="18512" y="4043"/>
                    <a:pt x="18269" y="3982"/>
                  </a:cubicBezTo>
                  <a:cubicBezTo>
                    <a:pt x="16749" y="3587"/>
                    <a:pt x="15259" y="3101"/>
                    <a:pt x="13800" y="2645"/>
                  </a:cubicBezTo>
                  <a:cubicBezTo>
                    <a:pt x="10943" y="1733"/>
                    <a:pt x="8177" y="669"/>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411675" y="4217325"/>
              <a:ext cx="1870125" cy="809675"/>
            </a:xfrm>
            <a:custGeom>
              <a:avLst/>
              <a:gdLst/>
              <a:ahLst/>
              <a:cxnLst/>
              <a:rect l="l" t="t" r="r" b="b"/>
              <a:pathLst>
                <a:path w="74805" h="32387" extrusionOk="0">
                  <a:moveTo>
                    <a:pt x="74725" y="0"/>
                  </a:moveTo>
                  <a:cubicBezTo>
                    <a:pt x="74698" y="0"/>
                    <a:pt x="74668" y="15"/>
                    <a:pt x="74622" y="46"/>
                  </a:cubicBezTo>
                  <a:cubicBezTo>
                    <a:pt x="74531" y="106"/>
                    <a:pt x="74440" y="198"/>
                    <a:pt x="74318" y="258"/>
                  </a:cubicBezTo>
                  <a:cubicBezTo>
                    <a:pt x="72889" y="1140"/>
                    <a:pt x="71370" y="2021"/>
                    <a:pt x="69850" y="2842"/>
                  </a:cubicBezTo>
                  <a:cubicBezTo>
                    <a:pt x="65199" y="5365"/>
                    <a:pt x="60245" y="7341"/>
                    <a:pt x="54713" y="8617"/>
                  </a:cubicBezTo>
                  <a:cubicBezTo>
                    <a:pt x="51632" y="9326"/>
                    <a:pt x="48472" y="9760"/>
                    <a:pt x="45233" y="9760"/>
                  </a:cubicBezTo>
                  <a:cubicBezTo>
                    <a:pt x="44446" y="9760"/>
                    <a:pt x="43655" y="9734"/>
                    <a:pt x="42859" y="9681"/>
                  </a:cubicBezTo>
                  <a:cubicBezTo>
                    <a:pt x="40731" y="9529"/>
                    <a:pt x="38694" y="9316"/>
                    <a:pt x="36627" y="8982"/>
                  </a:cubicBezTo>
                  <a:cubicBezTo>
                    <a:pt x="33588" y="8465"/>
                    <a:pt x="30700" y="7705"/>
                    <a:pt x="27752" y="7067"/>
                  </a:cubicBezTo>
                  <a:cubicBezTo>
                    <a:pt x="26003" y="6699"/>
                    <a:pt x="24237" y="6383"/>
                    <a:pt x="22428" y="6383"/>
                  </a:cubicBezTo>
                  <a:cubicBezTo>
                    <a:pt x="21846" y="6383"/>
                    <a:pt x="21261" y="6416"/>
                    <a:pt x="20670" y="6489"/>
                  </a:cubicBezTo>
                  <a:cubicBezTo>
                    <a:pt x="18815" y="6733"/>
                    <a:pt x="17265" y="7371"/>
                    <a:pt x="16019" y="8344"/>
                  </a:cubicBezTo>
                  <a:cubicBezTo>
                    <a:pt x="14955" y="9225"/>
                    <a:pt x="14074" y="10228"/>
                    <a:pt x="13344" y="11262"/>
                  </a:cubicBezTo>
                  <a:cubicBezTo>
                    <a:pt x="12372" y="12629"/>
                    <a:pt x="11490" y="13997"/>
                    <a:pt x="10609" y="15365"/>
                  </a:cubicBezTo>
                  <a:cubicBezTo>
                    <a:pt x="9119" y="17675"/>
                    <a:pt x="7448" y="19924"/>
                    <a:pt x="5745" y="22143"/>
                  </a:cubicBezTo>
                  <a:cubicBezTo>
                    <a:pt x="4165" y="24210"/>
                    <a:pt x="2979" y="26399"/>
                    <a:pt x="1915" y="28648"/>
                  </a:cubicBezTo>
                  <a:cubicBezTo>
                    <a:pt x="1308" y="29894"/>
                    <a:pt x="760" y="31171"/>
                    <a:pt x="1" y="32386"/>
                  </a:cubicBezTo>
                  <a:cubicBezTo>
                    <a:pt x="1429" y="32386"/>
                    <a:pt x="2797" y="32386"/>
                    <a:pt x="4165" y="32326"/>
                  </a:cubicBezTo>
                  <a:cubicBezTo>
                    <a:pt x="4408" y="31839"/>
                    <a:pt x="4651" y="31353"/>
                    <a:pt x="4864" y="30836"/>
                  </a:cubicBezTo>
                  <a:cubicBezTo>
                    <a:pt x="5867" y="28800"/>
                    <a:pt x="6870" y="26794"/>
                    <a:pt x="8299" y="24879"/>
                  </a:cubicBezTo>
                  <a:cubicBezTo>
                    <a:pt x="10274" y="22113"/>
                    <a:pt x="12280" y="19377"/>
                    <a:pt x="14256" y="16642"/>
                  </a:cubicBezTo>
                  <a:cubicBezTo>
                    <a:pt x="15107" y="15487"/>
                    <a:pt x="15958" y="14392"/>
                    <a:pt x="17022" y="13359"/>
                  </a:cubicBezTo>
                  <a:cubicBezTo>
                    <a:pt x="18268" y="12143"/>
                    <a:pt x="19788" y="11201"/>
                    <a:pt x="21794" y="10714"/>
                  </a:cubicBezTo>
                  <a:cubicBezTo>
                    <a:pt x="22962" y="10427"/>
                    <a:pt x="24130" y="10333"/>
                    <a:pt x="25298" y="10333"/>
                  </a:cubicBezTo>
                  <a:cubicBezTo>
                    <a:pt x="25985" y="10333"/>
                    <a:pt x="26671" y="10366"/>
                    <a:pt x="27357" y="10410"/>
                  </a:cubicBezTo>
                  <a:cubicBezTo>
                    <a:pt x="29241" y="10562"/>
                    <a:pt x="31004" y="10866"/>
                    <a:pt x="32798" y="11201"/>
                  </a:cubicBezTo>
                  <a:cubicBezTo>
                    <a:pt x="36567" y="11961"/>
                    <a:pt x="40366" y="12538"/>
                    <a:pt x="44226" y="12751"/>
                  </a:cubicBezTo>
                  <a:cubicBezTo>
                    <a:pt x="45286" y="12807"/>
                    <a:pt x="46341" y="12839"/>
                    <a:pt x="47392" y="12839"/>
                  </a:cubicBezTo>
                  <a:cubicBezTo>
                    <a:pt x="49176" y="12839"/>
                    <a:pt x="50947" y="12749"/>
                    <a:pt x="52707" y="12538"/>
                  </a:cubicBezTo>
                  <a:cubicBezTo>
                    <a:pt x="56901" y="11991"/>
                    <a:pt x="60792" y="10897"/>
                    <a:pt x="64591" y="9529"/>
                  </a:cubicBezTo>
                  <a:cubicBezTo>
                    <a:pt x="66598" y="8800"/>
                    <a:pt x="68543" y="8040"/>
                    <a:pt x="70397" y="7128"/>
                  </a:cubicBezTo>
                  <a:cubicBezTo>
                    <a:pt x="71765" y="6459"/>
                    <a:pt x="73193" y="5851"/>
                    <a:pt x="74470" y="5091"/>
                  </a:cubicBezTo>
                  <a:cubicBezTo>
                    <a:pt x="74561" y="5000"/>
                    <a:pt x="74744" y="5061"/>
                    <a:pt x="74804" y="4970"/>
                  </a:cubicBezTo>
                  <a:lnTo>
                    <a:pt x="74804" y="46"/>
                  </a:lnTo>
                  <a:cubicBezTo>
                    <a:pt x="74774" y="15"/>
                    <a:pt x="74751" y="0"/>
                    <a:pt x="74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6214100" y="3855225"/>
              <a:ext cx="2065050" cy="1174050"/>
            </a:xfrm>
            <a:custGeom>
              <a:avLst/>
              <a:gdLst/>
              <a:ahLst/>
              <a:cxnLst/>
              <a:rect l="l" t="t" r="r" b="b"/>
              <a:pathLst>
                <a:path w="82602" h="46962" extrusionOk="0">
                  <a:moveTo>
                    <a:pt x="82221" y="1"/>
                  </a:moveTo>
                  <a:cubicBezTo>
                    <a:pt x="81552" y="669"/>
                    <a:pt x="81279" y="1460"/>
                    <a:pt x="80640" y="2128"/>
                  </a:cubicBezTo>
                  <a:cubicBezTo>
                    <a:pt x="80397" y="2341"/>
                    <a:pt x="80245" y="2554"/>
                    <a:pt x="80093" y="2797"/>
                  </a:cubicBezTo>
                  <a:cubicBezTo>
                    <a:pt x="78270" y="5168"/>
                    <a:pt x="76051" y="7356"/>
                    <a:pt x="73467" y="9332"/>
                  </a:cubicBezTo>
                  <a:cubicBezTo>
                    <a:pt x="69607" y="12280"/>
                    <a:pt x="64987" y="14408"/>
                    <a:pt x="59850" y="15958"/>
                  </a:cubicBezTo>
                  <a:cubicBezTo>
                    <a:pt x="56689" y="16870"/>
                    <a:pt x="53467" y="17478"/>
                    <a:pt x="50093" y="17600"/>
                  </a:cubicBezTo>
                  <a:cubicBezTo>
                    <a:pt x="49830" y="17608"/>
                    <a:pt x="49567" y="17613"/>
                    <a:pt x="49305" y="17613"/>
                  </a:cubicBezTo>
                  <a:cubicBezTo>
                    <a:pt x="46874" y="17613"/>
                    <a:pt x="44492" y="17245"/>
                    <a:pt x="42160" y="16779"/>
                  </a:cubicBezTo>
                  <a:cubicBezTo>
                    <a:pt x="39211" y="16171"/>
                    <a:pt x="36476" y="15289"/>
                    <a:pt x="33679" y="14499"/>
                  </a:cubicBezTo>
                  <a:cubicBezTo>
                    <a:pt x="32190" y="14043"/>
                    <a:pt x="30670" y="13679"/>
                    <a:pt x="29120" y="13496"/>
                  </a:cubicBezTo>
                  <a:cubicBezTo>
                    <a:pt x="28462" y="13421"/>
                    <a:pt x="27814" y="13380"/>
                    <a:pt x="27178" y="13380"/>
                  </a:cubicBezTo>
                  <a:cubicBezTo>
                    <a:pt x="25228" y="13380"/>
                    <a:pt x="23399" y="13772"/>
                    <a:pt x="21794" y="14803"/>
                  </a:cubicBezTo>
                  <a:cubicBezTo>
                    <a:pt x="20639" y="15563"/>
                    <a:pt x="19727" y="16384"/>
                    <a:pt x="18937" y="17326"/>
                  </a:cubicBezTo>
                  <a:cubicBezTo>
                    <a:pt x="17782" y="18755"/>
                    <a:pt x="16931" y="20214"/>
                    <a:pt x="16110" y="21703"/>
                  </a:cubicBezTo>
                  <a:cubicBezTo>
                    <a:pt x="14408" y="24834"/>
                    <a:pt x="12706" y="27934"/>
                    <a:pt x="10426" y="30822"/>
                  </a:cubicBezTo>
                  <a:cubicBezTo>
                    <a:pt x="9241" y="32311"/>
                    <a:pt x="8025" y="33740"/>
                    <a:pt x="7052" y="35320"/>
                  </a:cubicBezTo>
                  <a:cubicBezTo>
                    <a:pt x="5837" y="37235"/>
                    <a:pt x="4864" y="39272"/>
                    <a:pt x="3891" y="41278"/>
                  </a:cubicBezTo>
                  <a:cubicBezTo>
                    <a:pt x="2979" y="43132"/>
                    <a:pt x="1976" y="44986"/>
                    <a:pt x="244" y="46567"/>
                  </a:cubicBezTo>
                  <a:cubicBezTo>
                    <a:pt x="122" y="46658"/>
                    <a:pt x="1" y="46810"/>
                    <a:pt x="92" y="46962"/>
                  </a:cubicBezTo>
                  <a:lnTo>
                    <a:pt x="3040" y="46962"/>
                  </a:lnTo>
                  <a:cubicBezTo>
                    <a:pt x="3253" y="46719"/>
                    <a:pt x="3466" y="46475"/>
                    <a:pt x="3648" y="46202"/>
                  </a:cubicBezTo>
                  <a:cubicBezTo>
                    <a:pt x="4347" y="45229"/>
                    <a:pt x="4925" y="44196"/>
                    <a:pt x="5411" y="43162"/>
                  </a:cubicBezTo>
                  <a:cubicBezTo>
                    <a:pt x="6141" y="41612"/>
                    <a:pt x="6961" y="40062"/>
                    <a:pt x="7752" y="38512"/>
                  </a:cubicBezTo>
                  <a:cubicBezTo>
                    <a:pt x="8451" y="37174"/>
                    <a:pt x="9241" y="35928"/>
                    <a:pt x="10153" y="34712"/>
                  </a:cubicBezTo>
                  <a:cubicBezTo>
                    <a:pt x="10852" y="33800"/>
                    <a:pt x="11521" y="32889"/>
                    <a:pt x="12250" y="32007"/>
                  </a:cubicBezTo>
                  <a:cubicBezTo>
                    <a:pt x="12980" y="31126"/>
                    <a:pt x="13527" y="30183"/>
                    <a:pt x="14195" y="29302"/>
                  </a:cubicBezTo>
                  <a:cubicBezTo>
                    <a:pt x="14864" y="28299"/>
                    <a:pt x="15472" y="27296"/>
                    <a:pt x="16080" y="26262"/>
                  </a:cubicBezTo>
                  <a:cubicBezTo>
                    <a:pt x="17144" y="24439"/>
                    <a:pt x="18086" y="22615"/>
                    <a:pt x="19302" y="20882"/>
                  </a:cubicBezTo>
                  <a:cubicBezTo>
                    <a:pt x="20183" y="19606"/>
                    <a:pt x="21278" y="18451"/>
                    <a:pt x="22737" y="17478"/>
                  </a:cubicBezTo>
                  <a:cubicBezTo>
                    <a:pt x="23649" y="16931"/>
                    <a:pt x="24682" y="16505"/>
                    <a:pt x="25807" y="16262"/>
                  </a:cubicBezTo>
                  <a:cubicBezTo>
                    <a:pt x="26501" y="16123"/>
                    <a:pt x="27195" y="16067"/>
                    <a:pt x="27887" y="16067"/>
                  </a:cubicBezTo>
                  <a:cubicBezTo>
                    <a:pt x="28709" y="16067"/>
                    <a:pt x="29527" y="16147"/>
                    <a:pt x="30336" y="16262"/>
                  </a:cubicBezTo>
                  <a:cubicBezTo>
                    <a:pt x="32524" y="16627"/>
                    <a:pt x="34621" y="17174"/>
                    <a:pt x="36719" y="17782"/>
                  </a:cubicBezTo>
                  <a:cubicBezTo>
                    <a:pt x="39211" y="18511"/>
                    <a:pt x="41764" y="19119"/>
                    <a:pt x="44439" y="19575"/>
                  </a:cubicBezTo>
                  <a:cubicBezTo>
                    <a:pt x="46111" y="19849"/>
                    <a:pt x="47813" y="20001"/>
                    <a:pt x="49515" y="20122"/>
                  </a:cubicBezTo>
                  <a:cubicBezTo>
                    <a:pt x="49786" y="20140"/>
                    <a:pt x="50059" y="20147"/>
                    <a:pt x="50334" y="20147"/>
                  </a:cubicBezTo>
                  <a:cubicBezTo>
                    <a:pt x="51478" y="20147"/>
                    <a:pt x="52649" y="20019"/>
                    <a:pt x="53801" y="19970"/>
                  </a:cubicBezTo>
                  <a:cubicBezTo>
                    <a:pt x="55260" y="19849"/>
                    <a:pt x="56689" y="19545"/>
                    <a:pt x="58117" y="19271"/>
                  </a:cubicBezTo>
                  <a:cubicBezTo>
                    <a:pt x="59637" y="18967"/>
                    <a:pt x="61035" y="18481"/>
                    <a:pt x="62464" y="18086"/>
                  </a:cubicBezTo>
                  <a:cubicBezTo>
                    <a:pt x="64348" y="17600"/>
                    <a:pt x="65959" y="16840"/>
                    <a:pt x="67722" y="16201"/>
                  </a:cubicBezTo>
                  <a:cubicBezTo>
                    <a:pt x="68604" y="15867"/>
                    <a:pt x="69455" y="15472"/>
                    <a:pt x="70306" y="15046"/>
                  </a:cubicBezTo>
                  <a:cubicBezTo>
                    <a:pt x="71187" y="14590"/>
                    <a:pt x="72160" y="14286"/>
                    <a:pt x="72920" y="13709"/>
                  </a:cubicBezTo>
                  <a:cubicBezTo>
                    <a:pt x="73649" y="13192"/>
                    <a:pt x="74440" y="12706"/>
                    <a:pt x="75291" y="12250"/>
                  </a:cubicBezTo>
                  <a:cubicBezTo>
                    <a:pt x="76628" y="11490"/>
                    <a:pt x="77753" y="10548"/>
                    <a:pt x="78999" y="9697"/>
                  </a:cubicBezTo>
                  <a:cubicBezTo>
                    <a:pt x="79729" y="9210"/>
                    <a:pt x="80367" y="8633"/>
                    <a:pt x="81096" y="8116"/>
                  </a:cubicBezTo>
                  <a:cubicBezTo>
                    <a:pt x="81583" y="7751"/>
                    <a:pt x="81887" y="7265"/>
                    <a:pt x="82495" y="6991"/>
                  </a:cubicBezTo>
                  <a:cubicBezTo>
                    <a:pt x="82568" y="6967"/>
                    <a:pt x="82602" y="6884"/>
                    <a:pt x="82549" y="6884"/>
                  </a:cubicBezTo>
                  <a:cubicBezTo>
                    <a:pt x="82536" y="6884"/>
                    <a:pt x="82518" y="6888"/>
                    <a:pt x="82495" y="6900"/>
                  </a:cubicBezTo>
                  <a:lnTo>
                    <a:pt x="82495" y="274"/>
                  </a:lnTo>
                  <a:cubicBezTo>
                    <a:pt x="82495" y="152"/>
                    <a:pt x="82495" y="61"/>
                    <a:pt x="8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6168500" y="3438550"/>
              <a:ext cx="2110250" cy="1588450"/>
            </a:xfrm>
            <a:custGeom>
              <a:avLst/>
              <a:gdLst/>
              <a:ahLst/>
              <a:cxnLst/>
              <a:rect l="l" t="t" r="r" b="b"/>
              <a:pathLst>
                <a:path w="84410" h="63538" extrusionOk="0">
                  <a:moveTo>
                    <a:pt x="36659" y="0"/>
                  </a:moveTo>
                  <a:cubicBezTo>
                    <a:pt x="36621" y="0"/>
                    <a:pt x="36580" y="4"/>
                    <a:pt x="36537" y="11"/>
                  </a:cubicBezTo>
                  <a:cubicBezTo>
                    <a:pt x="36324" y="72"/>
                    <a:pt x="36293" y="193"/>
                    <a:pt x="36324" y="345"/>
                  </a:cubicBezTo>
                  <a:cubicBezTo>
                    <a:pt x="37631" y="1895"/>
                    <a:pt x="39363" y="3202"/>
                    <a:pt x="41248" y="4418"/>
                  </a:cubicBezTo>
                  <a:cubicBezTo>
                    <a:pt x="44166" y="6333"/>
                    <a:pt x="47661" y="7549"/>
                    <a:pt x="51278" y="8613"/>
                  </a:cubicBezTo>
                  <a:cubicBezTo>
                    <a:pt x="56324" y="10132"/>
                    <a:pt x="61643" y="10832"/>
                    <a:pt x="66993" y="11439"/>
                  </a:cubicBezTo>
                  <a:cubicBezTo>
                    <a:pt x="69546" y="11743"/>
                    <a:pt x="72160" y="11956"/>
                    <a:pt x="74592" y="12655"/>
                  </a:cubicBezTo>
                  <a:cubicBezTo>
                    <a:pt x="75686" y="12959"/>
                    <a:pt x="76720" y="13324"/>
                    <a:pt x="77480" y="14023"/>
                  </a:cubicBezTo>
                  <a:cubicBezTo>
                    <a:pt x="78787" y="15117"/>
                    <a:pt x="78787" y="16455"/>
                    <a:pt x="78391" y="17731"/>
                  </a:cubicBezTo>
                  <a:cubicBezTo>
                    <a:pt x="77571" y="20710"/>
                    <a:pt x="75230" y="23142"/>
                    <a:pt x="72495" y="25300"/>
                  </a:cubicBezTo>
                  <a:cubicBezTo>
                    <a:pt x="68239" y="28674"/>
                    <a:pt x="62981" y="30893"/>
                    <a:pt x="56962" y="32139"/>
                  </a:cubicBezTo>
                  <a:cubicBezTo>
                    <a:pt x="54977" y="32558"/>
                    <a:pt x="52927" y="32785"/>
                    <a:pt x="50849" y="32785"/>
                  </a:cubicBezTo>
                  <a:cubicBezTo>
                    <a:pt x="50063" y="32785"/>
                    <a:pt x="49274" y="32753"/>
                    <a:pt x="48482" y="32686"/>
                  </a:cubicBezTo>
                  <a:cubicBezTo>
                    <a:pt x="44743" y="32321"/>
                    <a:pt x="41278" y="31379"/>
                    <a:pt x="37813" y="30315"/>
                  </a:cubicBezTo>
                  <a:cubicBezTo>
                    <a:pt x="35716" y="29677"/>
                    <a:pt x="33649" y="29039"/>
                    <a:pt x="31430" y="28674"/>
                  </a:cubicBezTo>
                  <a:cubicBezTo>
                    <a:pt x="30583" y="28539"/>
                    <a:pt x="29752" y="28458"/>
                    <a:pt x="28931" y="28458"/>
                  </a:cubicBezTo>
                  <a:cubicBezTo>
                    <a:pt x="27718" y="28458"/>
                    <a:pt x="26529" y="28634"/>
                    <a:pt x="25351" y="29069"/>
                  </a:cubicBezTo>
                  <a:cubicBezTo>
                    <a:pt x="25199" y="29130"/>
                    <a:pt x="25077" y="29190"/>
                    <a:pt x="24925" y="29251"/>
                  </a:cubicBezTo>
                  <a:cubicBezTo>
                    <a:pt x="24895" y="29282"/>
                    <a:pt x="24834" y="29282"/>
                    <a:pt x="24743" y="29342"/>
                  </a:cubicBezTo>
                  <a:cubicBezTo>
                    <a:pt x="24621" y="29373"/>
                    <a:pt x="24469" y="29434"/>
                    <a:pt x="24317" y="29494"/>
                  </a:cubicBezTo>
                  <a:cubicBezTo>
                    <a:pt x="22585" y="30315"/>
                    <a:pt x="21369" y="31470"/>
                    <a:pt x="20305" y="32747"/>
                  </a:cubicBezTo>
                  <a:cubicBezTo>
                    <a:pt x="18694" y="34722"/>
                    <a:pt x="17570" y="36850"/>
                    <a:pt x="16475" y="38978"/>
                  </a:cubicBezTo>
                  <a:cubicBezTo>
                    <a:pt x="15442" y="40984"/>
                    <a:pt x="14257" y="42960"/>
                    <a:pt x="12889" y="44875"/>
                  </a:cubicBezTo>
                  <a:cubicBezTo>
                    <a:pt x="11703" y="46546"/>
                    <a:pt x="10335" y="48097"/>
                    <a:pt x="9120" y="49738"/>
                  </a:cubicBezTo>
                  <a:cubicBezTo>
                    <a:pt x="7144" y="52382"/>
                    <a:pt x="5928" y="55240"/>
                    <a:pt x="4499" y="58005"/>
                  </a:cubicBezTo>
                  <a:cubicBezTo>
                    <a:pt x="3557" y="59829"/>
                    <a:pt x="2463" y="61623"/>
                    <a:pt x="457" y="62990"/>
                  </a:cubicBezTo>
                  <a:cubicBezTo>
                    <a:pt x="274" y="63142"/>
                    <a:pt x="1" y="63264"/>
                    <a:pt x="123" y="63537"/>
                  </a:cubicBezTo>
                  <a:lnTo>
                    <a:pt x="2037" y="63537"/>
                  </a:lnTo>
                  <a:cubicBezTo>
                    <a:pt x="2828" y="62838"/>
                    <a:pt x="3496" y="62109"/>
                    <a:pt x="4074" y="61319"/>
                  </a:cubicBezTo>
                  <a:cubicBezTo>
                    <a:pt x="5290" y="59616"/>
                    <a:pt x="6141" y="57762"/>
                    <a:pt x="6992" y="55939"/>
                  </a:cubicBezTo>
                  <a:cubicBezTo>
                    <a:pt x="8208" y="53385"/>
                    <a:pt x="9697" y="50954"/>
                    <a:pt x="11612" y="48644"/>
                  </a:cubicBezTo>
                  <a:cubicBezTo>
                    <a:pt x="13831" y="45908"/>
                    <a:pt x="15746" y="43051"/>
                    <a:pt x="17296" y="40042"/>
                  </a:cubicBezTo>
                  <a:cubicBezTo>
                    <a:pt x="18238" y="38309"/>
                    <a:pt x="19150" y="36546"/>
                    <a:pt x="20366" y="34874"/>
                  </a:cubicBezTo>
                  <a:cubicBezTo>
                    <a:pt x="21187" y="33750"/>
                    <a:pt x="22159" y="32686"/>
                    <a:pt x="23466" y="31774"/>
                  </a:cubicBezTo>
                  <a:cubicBezTo>
                    <a:pt x="25017" y="30741"/>
                    <a:pt x="26810" y="30163"/>
                    <a:pt x="28938" y="30133"/>
                  </a:cubicBezTo>
                  <a:cubicBezTo>
                    <a:pt x="29016" y="30131"/>
                    <a:pt x="29094" y="30131"/>
                    <a:pt x="29173" y="30131"/>
                  </a:cubicBezTo>
                  <a:cubicBezTo>
                    <a:pt x="30938" y="30131"/>
                    <a:pt x="32598" y="30455"/>
                    <a:pt x="34257" y="30862"/>
                  </a:cubicBezTo>
                  <a:cubicBezTo>
                    <a:pt x="36871" y="31501"/>
                    <a:pt x="39363" y="32382"/>
                    <a:pt x="42008" y="33020"/>
                  </a:cubicBezTo>
                  <a:cubicBezTo>
                    <a:pt x="45004" y="33757"/>
                    <a:pt x="48086" y="34302"/>
                    <a:pt x="51270" y="34302"/>
                  </a:cubicBezTo>
                  <a:cubicBezTo>
                    <a:pt x="51897" y="34302"/>
                    <a:pt x="52528" y="34281"/>
                    <a:pt x="53163" y="34236"/>
                  </a:cubicBezTo>
                  <a:cubicBezTo>
                    <a:pt x="55108" y="34084"/>
                    <a:pt x="57054" y="33811"/>
                    <a:pt x="58908" y="33385"/>
                  </a:cubicBezTo>
                  <a:cubicBezTo>
                    <a:pt x="61795" y="32747"/>
                    <a:pt x="64501" y="31835"/>
                    <a:pt x="67115" y="30741"/>
                  </a:cubicBezTo>
                  <a:cubicBezTo>
                    <a:pt x="69850" y="29586"/>
                    <a:pt x="72343" y="28187"/>
                    <a:pt x="74622" y="26607"/>
                  </a:cubicBezTo>
                  <a:cubicBezTo>
                    <a:pt x="75777" y="25847"/>
                    <a:pt x="76811" y="24966"/>
                    <a:pt x="77784" y="24084"/>
                  </a:cubicBezTo>
                  <a:cubicBezTo>
                    <a:pt x="79638" y="22443"/>
                    <a:pt x="81279" y="20741"/>
                    <a:pt x="82616" y="18856"/>
                  </a:cubicBezTo>
                  <a:cubicBezTo>
                    <a:pt x="83346" y="18005"/>
                    <a:pt x="83711" y="17032"/>
                    <a:pt x="84410" y="16181"/>
                  </a:cubicBezTo>
                  <a:lnTo>
                    <a:pt x="84410" y="11470"/>
                  </a:lnTo>
                  <a:cubicBezTo>
                    <a:pt x="84167" y="11409"/>
                    <a:pt x="83954" y="11287"/>
                    <a:pt x="83741" y="11136"/>
                  </a:cubicBezTo>
                  <a:cubicBezTo>
                    <a:pt x="83680" y="11105"/>
                    <a:pt x="83589" y="11014"/>
                    <a:pt x="83528" y="10984"/>
                  </a:cubicBezTo>
                  <a:cubicBezTo>
                    <a:pt x="83498" y="10953"/>
                    <a:pt x="83437" y="10953"/>
                    <a:pt x="83376" y="10892"/>
                  </a:cubicBezTo>
                  <a:cubicBezTo>
                    <a:pt x="83285" y="10892"/>
                    <a:pt x="83224" y="10862"/>
                    <a:pt x="83133" y="10832"/>
                  </a:cubicBezTo>
                  <a:cubicBezTo>
                    <a:pt x="83103" y="10832"/>
                    <a:pt x="83103" y="10801"/>
                    <a:pt x="83072" y="10801"/>
                  </a:cubicBezTo>
                  <a:cubicBezTo>
                    <a:pt x="82981" y="10740"/>
                    <a:pt x="82951" y="10740"/>
                    <a:pt x="82920" y="10710"/>
                  </a:cubicBezTo>
                  <a:cubicBezTo>
                    <a:pt x="82890" y="10680"/>
                    <a:pt x="82799" y="10649"/>
                    <a:pt x="82768" y="10649"/>
                  </a:cubicBezTo>
                  <a:cubicBezTo>
                    <a:pt x="82738" y="10588"/>
                    <a:pt x="82647" y="10558"/>
                    <a:pt x="82616" y="10558"/>
                  </a:cubicBezTo>
                  <a:cubicBezTo>
                    <a:pt x="82586" y="10528"/>
                    <a:pt x="82495" y="10497"/>
                    <a:pt x="82464" y="10497"/>
                  </a:cubicBezTo>
                  <a:cubicBezTo>
                    <a:pt x="82373" y="10497"/>
                    <a:pt x="82313" y="10436"/>
                    <a:pt x="82221" y="10406"/>
                  </a:cubicBezTo>
                  <a:cubicBezTo>
                    <a:pt x="82191" y="10376"/>
                    <a:pt x="82130" y="10376"/>
                    <a:pt x="82069" y="10345"/>
                  </a:cubicBezTo>
                  <a:cubicBezTo>
                    <a:pt x="82009" y="10284"/>
                    <a:pt x="81887" y="10284"/>
                    <a:pt x="81826" y="10254"/>
                  </a:cubicBezTo>
                  <a:cubicBezTo>
                    <a:pt x="81735" y="10254"/>
                    <a:pt x="81705" y="10224"/>
                    <a:pt x="81613" y="10224"/>
                  </a:cubicBezTo>
                  <a:cubicBezTo>
                    <a:pt x="81522" y="10193"/>
                    <a:pt x="81370" y="10193"/>
                    <a:pt x="81249" y="10132"/>
                  </a:cubicBezTo>
                  <a:cubicBezTo>
                    <a:pt x="81157" y="10132"/>
                    <a:pt x="81127" y="10102"/>
                    <a:pt x="81066" y="10102"/>
                  </a:cubicBezTo>
                  <a:cubicBezTo>
                    <a:pt x="80945" y="10102"/>
                    <a:pt x="80793" y="10072"/>
                    <a:pt x="80671" y="10041"/>
                  </a:cubicBezTo>
                  <a:cubicBezTo>
                    <a:pt x="80610" y="10041"/>
                    <a:pt x="80550" y="9980"/>
                    <a:pt x="80489" y="9980"/>
                  </a:cubicBezTo>
                  <a:cubicBezTo>
                    <a:pt x="80367" y="9950"/>
                    <a:pt x="80215" y="9920"/>
                    <a:pt x="80094" y="9889"/>
                  </a:cubicBezTo>
                  <a:cubicBezTo>
                    <a:pt x="80063" y="9889"/>
                    <a:pt x="80002" y="9829"/>
                    <a:pt x="79911" y="9829"/>
                  </a:cubicBezTo>
                  <a:cubicBezTo>
                    <a:pt x="79607" y="9798"/>
                    <a:pt x="79243" y="9829"/>
                    <a:pt x="78939" y="9737"/>
                  </a:cubicBezTo>
                  <a:cubicBezTo>
                    <a:pt x="78847" y="9737"/>
                    <a:pt x="78787" y="9677"/>
                    <a:pt x="78695" y="9677"/>
                  </a:cubicBezTo>
                  <a:cubicBezTo>
                    <a:pt x="78027" y="9677"/>
                    <a:pt x="77328" y="9616"/>
                    <a:pt x="76689" y="9464"/>
                  </a:cubicBezTo>
                  <a:cubicBezTo>
                    <a:pt x="76598" y="9464"/>
                    <a:pt x="76507" y="9433"/>
                    <a:pt x="76416" y="9433"/>
                  </a:cubicBezTo>
                  <a:cubicBezTo>
                    <a:pt x="76069" y="9390"/>
                    <a:pt x="75716" y="9381"/>
                    <a:pt x="75358" y="9381"/>
                  </a:cubicBezTo>
                  <a:cubicBezTo>
                    <a:pt x="75122" y="9381"/>
                    <a:pt x="74884" y="9385"/>
                    <a:pt x="74645" y="9385"/>
                  </a:cubicBezTo>
                  <a:cubicBezTo>
                    <a:pt x="74231" y="9385"/>
                    <a:pt x="73816" y="9374"/>
                    <a:pt x="73407" y="9312"/>
                  </a:cubicBezTo>
                  <a:cubicBezTo>
                    <a:pt x="73255" y="9297"/>
                    <a:pt x="73118" y="9289"/>
                    <a:pt x="72981" y="9289"/>
                  </a:cubicBezTo>
                  <a:cubicBezTo>
                    <a:pt x="72844" y="9289"/>
                    <a:pt x="72707" y="9297"/>
                    <a:pt x="72555" y="9312"/>
                  </a:cubicBezTo>
                  <a:cubicBezTo>
                    <a:pt x="72191" y="9373"/>
                    <a:pt x="71834" y="9403"/>
                    <a:pt x="71484" y="9403"/>
                  </a:cubicBezTo>
                  <a:cubicBezTo>
                    <a:pt x="71134" y="9403"/>
                    <a:pt x="70793" y="9373"/>
                    <a:pt x="70458" y="9312"/>
                  </a:cubicBezTo>
                  <a:cubicBezTo>
                    <a:pt x="70306" y="9297"/>
                    <a:pt x="70162" y="9289"/>
                    <a:pt x="70021" y="9289"/>
                  </a:cubicBezTo>
                  <a:cubicBezTo>
                    <a:pt x="69881" y="9289"/>
                    <a:pt x="69744" y="9297"/>
                    <a:pt x="69607" y="9312"/>
                  </a:cubicBezTo>
                  <a:cubicBezTo>
                    <a:pt x="69346" y="9377"/>
                    <a:pt x="69077" y="9407"/>
                    <a:pt x="68804" y="9407"/>
                  </a:cubicBezTo>
                  <a:cubicBezTo>
                    <a:pt x="68567" y="9407"/>
                    <a:pt x="68327" y="9385"/>
                    <a:pt x="68087" y="9342"/>
                  </a:cubicBezTo>
                  <a:cubicBezTo>
                    <a:pt x="68027" y="9342"/>
                    <a:pt x="67905" y="9312"/>
                    <a:pt x="67844" y="9312"/>
                  </a:cubicBezTo>
                  <a:cubicBezTo>
                    <a:pt x="67571" y="9281"/>
                    <a:pt x="67297" y="9281"/>
                    <a:pt x="67023" y="9281"/>
                  </a:cubicBezTo>
                  <a:lnTo>
                    <a:pt x="66203" y="9281"/>
                  </a:lnTo>
                  <a:cubicBezTo>
                    <a:pt x="65823" y="9281"/>
                    <a:pt x="65443" y="9297"/>
                    <a:pt x="65067" y="9297"/>
                  </a:cubicBezTo>
                  <a:cubicBezTo>
                    <a:pt x="64691" y="9297"/>
                    <a:pt x="64318" y="9281"/>
                    <a:pt x="63953" y="9221"/>
                  </a:cubicBezTo>
                  <a:cubicBezTo>
                    <a:pt x="63893" y="9221"/>
                    <a:pt x="63771" y="9190"/>
                    <a:pt x="63680" y="9190"/>
                  </a:cubicBezTo>
                  <a:cubicBezTo>
                    <a:pt x="63133" y="9129"/>
                    <a:pt x="62525" y="9190"/>
                    <a:pt x="61947" y="9069"/>
                  </a:cubicBezTo>
                  <a:cubicBezTo>
                    <a:pt x="61826" y="9069"/>
                    <a:pt x="61704" y="9038"/>
                    <a:pt x="61552" y="9038"/>
                  </a:cubicBezTo>
                  <a:cubicBezTo>
                    <a:pt x="61187" y="9008"/>
                    <a:pt x="60792" y="9038"/>
                    <a:pt x="60428" y="8977"/>
                  </a:cubicBezTo>
                  <a:cubicBezTo>
                    <a:pt x="60306" y="8917"/>
                    <a:pt x="60154" y="8886"/>
                    <a:pt x="60032" y="8886"/>
                  </a:cubicBezTo>
                  <a:cubicBezTo>
                    <a:pt x="59880" y="8886"/>
                    <a:pt x="59698" y="8856"/>
                    <a:pt x="59546" y="8825"/>
                  </a:cubicBezTo>
                  <a:cubicBezTo>
                    <a:pt x="59273" y="8765"/>
                    <a:pt x="59029" y="8765"/>
                    <a:pt x="58756" y="8765"/>
                  </a:cubicBezTo>
                  <a:cubicBezTo>
                    <a:pt x="56780" y="8613"/>
                    <a:pt x="54865" y="8278"/>
                    <a:pt x="52981" y="7853"/>
                  </a:cubicBezTo>
                  <a:cubicBezTo>
                    <a:pt x="50731" y="7366"/>
                    <a:pt x="48543" y="6789"/>
                    <a:pt x="46506" y="5938"/>
                  </a:cubicBezTo>
                  <a:cubicBezTo>
                    <a:pt x="46354" y="5847"/>
                    <a:pt x="46202" y="5786"/>
                    <a:pt x="46020" y="5695"/>
                  </a:cubicBezTo>
                  <a:cubicBezTo>
                    <a:pt x="42555" y="4357"/>
                    <a:pt x="39667" y="2594"/>
                    <a:pt x="37296" y="345"/>
                  </a:cubicBezTo>
                  <a:cubicBezTo>
                    <a:pt x="37109" y="184"/>
                    <a:pt x="36945" y="0"/>
                    <a:pt x="36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357925" y="2919900"/>
              <a:ext cx="4392675" cy="2107850"/>
            </a:xfrm>
            <a:custGeom>
              <a:avLst/>
              <a:gdLst/>
              <a:ahLst/>
              <a:cxnLst/>
              <a:rect l="l" t="t" r="r" b="b"/>
              <a:pathLst>
                <a:path w="175707" h="84314" extrusionOk="0">
                  <a:moveTo>
                    <a:pt x="91846" y="35716"/>
                  </a:moveTo>
                  <a:cubicBezTo>
                    <a:pt x="91033" y="35724"/>
                    <a:pt x="90227" y="35745"/>
                    <a:pt x="89413" y="35787"/>
                  </a:cubicBezTo>
                  <a:lnTo>
                    <a:pt x="89413" y="35787"/>
                  </a:lnTo>
                  <a:cubicBezTo>
                    <a:pt x="90226" y="35784"/>
                    <a:pt x="91038" y="35772"/>
                    <a:pt x="91846" y="35716"/>
                  </a:cubicBezTo>
                  <a:close/>
                  <a:moveTo>
                    <a:pt x="31559" y="8074"/>
                  </a:moveTo>
                  <a:cubicBezTo>
                    <a:pt x="31484" y="8074"/>
                    <a:pt x="31407" y="8085"/>
                    <a:pt x="31327" y="8112"/>
                  </a:cubicBezTo>
                  <a:cubicBezTo>
                    <a:pt x="31448" y="8416"/>
                    <a:pt x="31843" y="8507"/>
                    <a:pt x="32087" y="8629"/>
                  </a:cubicBezTo>
                  <a:cubicBezTo>
                    <a:pt x="35278" y="9997"/>
                    <a:pt x="38530" y="11304"/>
                    <a:pt x="41904" y="12489"/>
                  </a:cubicBezTo>
                  <a:cubicBezTo>
                    <a:pt x="44032" y="13219"/>
                    <a:pt x="46129" y="13979"/>
                    <a:pt x="48288" y="14617"/>
                  </a:cubicBezTo>
                  <a:cubicBezTo>
                    <a:pt x="50689" y="15377"/>
                    <a:pt x="53060" y="16106"/>
                    <a:pt x="55461" y="16836"/>
                  </a:cubicBezTo>
                  <a:cubicBezTo>
                    <a:pt x="57285" y="17383"/>
                    <a:pt x="59139" y="17900"/>
                    <a:pt x="60963" y="18447"/>
                  </a:cubicBezTo>
                  <a:cubicBezTo>
                    <a:pt x="64580" y="19602"/>
                    <a:pt x="68227" y="20635"/>
                    <a:pt x="71844" y="21729"/>
                  </a:cubicBezTo>
                  <a:cubicBezTo>
                    <a:pt x="74580" y="22580"/>
                    <a:pt x="77315" y="23401"/>
                    <a:pt x="80081" y="24191"/>
                  </a:cubicBezTo>
                  <a:cubicBezTo>
                    <a:pt x="82604" y="24891"/>
                    <a:pt x="85127" y="25559"/>
                    <a:pt x="87711" y="26015"/>
                  </a:cubicBezTo>
                  <a:cubicBezTo>
                    <a:pt x="90598" y="26562"/>
                    <a:pt x="93577" y="26927"/>
                    <a:pt x="96525" y="27140"/>
                  </a:cubicBezTo>
                  <a:cubicBezTo>
                    <a:pt x="98319" y="27261"/>
                    <a:pt x="100143" y="27353"/>
                    <a:pt x="101936" y="27474"/>
                  </a:cubicBezTo>
                  <a:cubicBezTo>
                    <a:pt x="103516" y="27565"/>
                    <a:pt x="105188" y="27565"/>
                    <a:pt x="106830" y="27565"/>
                  </a:cubicBezTo>
                  <a:cubicBezTo>
                    <a:pt x="111844" y="27565"/>
                    <a:pt x="116846" y="27644"/>
                    <a:pt x="121851" y="27644"/>
                  </a:cubicBezTo>
                  <a:cubicBezTo>
                    <a:pt x="125069" y="27644"/>
                    <a:pt x="128288" y="27612"/>
                    <a:pt x="131511" y="27505"/>
                  </a:cubicBezTo>
                  <a:cubicBezTo>
                    <a:pt x="132818" y="27474"/>
                    <a:pt x="134125" y="27474"/>
                    <a:pt x="135402" y="27383"/>
                  </a:cubicBezTo>
                  <a:cubicBezTo>
                    <a:pt x="136921" y="27261"/>
                    <a:pt x="138441" y="27201"/>
                    <a:pt x="139961" y="27140"/>
                  </a:cubicBezTo>
                  <a:cubicBezTo>
                    <a:pt x="141572" y="27049"/>
                    <a:pt x="143152" y="26897"/>
                    <a:pt x="144763" y="26745"/>
                  </a:cubicBezTo>
                  <a:cubicBezTo>
                    <a:pt x="146770" y="26532"/>
                    <a:pt x="148806" y="26319"/>
                    <a:pt x="150873" y="26106"/>
                  </a:cubicBezTo>
                  <a:cubicBezTo>
                    <a:pt x="151937" y="25954"/>
                    <a:pt x="153031" y="25954"/>
                    <a:pt x="154095" y="25802"/>
                  </a:cubicBezTo>
                  <a:cubicBezTo>
                    <a:pt x="155767" y="25559"/>
                    <a:pt x="157469" y="25529"/>
                    <a:pt x="159141" y="25468"/>
                  </a:cubicBezTo>
                  <a:cubicBezTo>
                    <a:pt x="159479" y="25450"/>
                    <a:pt x="159812" y="25443"/>
                    <a:pt x="160143" y="25443"/>
                  </a:cubicBezTo>
                  <a:cubicBezTo>
                    <a:pt x="160942" y="25443"/>
                    <a:pt x="161728" y="25486"/>
                    <a:pt x="162545" y="25529"/>
                  </a:cubicBezTo>
                  <a:cubicBezTo>
                    <a:pt x="163761" y="25620"/>
                    <a:pt x="164916" y="25711"/>
                    <a:pt x="166101" y="25954"/>
                  </a:cubicBezTo>
                  <a:cubicBezTo>
                    <a:pt x="168533" y="26441"/>
                    <a:pt x="170661" y="27292"/>
                    <a:pt x="171998" y="28903"/>
                  </a:cubicBezTo>
                  <a:cubicBezTo>
                    <a:pt x="172819" y="29936"/>
                    <a:pt x="172940" y="31030"/>
                    <a:pt x="172484" y="32155"/>
                  </a:cubicBezTo>
                  <a:cubicBezTo>
                    <a:pt x="171968" y="33310"/>
                    <a:pt x="170813" y="34222"/>
                    <a:pt x="169445" y="34982"/>
                  </a:cubicBezTo>
                  <a:cubicBezTo>
                    <a:pt x="167773" y="35955"/>
                    <a:pt x="165828" y="36410"/>
                    <a:pt x="163822" y="36714"/>
                  </a:cubicBezTo>
                  <a:cubicBezTo>
                    <a:pt x="161420" y="37079"/>
                    <a:pt x="158958" y="37201"/>
                    <a:pt x="156496" y="37353"/>
                  </a:cubicBezTo>
                  <a:cubicBezTo>
                    <a:pt x="155341" y="37414"/>
                    <a:pt x="154156" y="37353"/>
                    <a:pt x="153031" y="37474"/>
                  </a:cubicBezTo>
                  <a:cubicBezTo>
                    <a:pt x="151876" y="37565"/>
                    <a:pt x="150721" y="37565"/>
                    <a:pt x="149566" y="37565"/>
                  </a:cubicBezTo>
                  <a:cubicBezTo>
                    <a:pt x="147545" y="37565"/>
                    <a:pt x="145477" y="37728"/>
                    <a:pt x="143444" y="37728"/>
                  </a:cubicBezTo>
                  <a:cubicBezTo>
                    <a:pt x="143153" y="37728"/>
                    <a:pt x="142864" y="37725"/>
                    <a:pt x="142575" y="37717"/>
                  </a:cubicBezTo>
                  <a:cubicBezTo>
                    <a:pt x="142311" y="37715"/>
                    <a:pt x="142047" y="37713"/>
                    <a:pt x="141783" y="37713"/>
                  </a:cubicBezTo>
                  <a:cubicBezTo>
                    <a:pt x="140507" y="37713"/>
                    <a:pt x="139232" y="37742"/>
                    <a:pt x="137957" y="37742"/>
                  </a:cubicBezTo>
                  <a:cubicBezTo>
                    <a:pt x="136791" y="37742"/>
                    <a:pt x="135625" y="37718"/>
                    <a:pt x="134459" y="37626"/>
                  </a:cubicBezTo>
                  <a:cubicBezTo>
                    <a:pt x="133152" y="37505"/>
                    <a:pt x="131845" y="37565"/>
                    <a:pt x="130508" y="37505"/>
                  </a:cubicBezTo>
                  <a:cubicBezTo>
                    <a:pt x="129454" y="37480"/>
                    <a:pt x="128462" y="37330"/>
                    <a:pt x="127429" y="37330"/>
                  </a:cubicBezTo>
                  <a:cubicBezTo>
                    <a:pt x="127211" y="37330"/>
                    <a:pt x="126992" y="37337"/>
                    <a:pt x="126769" y="37353"/>
                  </a:cubicBezTo>
                  <a:cubicBezTo>
                    <a:pt x="126678" y="37353"/>
                    <a:pt x="126556" y="37322"/>
                    <a:pt x="126435" y="37322"/>
                  </a:cubicBezTo>
                  <a:cubicBezTo>
                    <a:pt x="125645" y="37231"/>
                    <a:pt x="124885" y="37110"/>
                    <a:pt x="124125" y="37110"/>
                  </a:cubicBezTo>
                  <a:cubicBezTo>
                    <a:pt x="122848" y="37079"/>
                    <a:pt x="121693" y="36866"/>
                    <a:pt x="120447" y="36806"/>
                  </a:cubicBezTo>
                  <a:cubicBezTo>
                    <a:pt x="119201" y="36775"/>
                    <a:pt x="117985" y="36623"/>
                    <a:pt x="116769" y="36471"/>
                  </a:cubicBezTo>
                  <a:cubicBezTo>
                    <a:pt x="116070" y="36410"/>
                    <a:pt x="115310" y="36410"/>
                    <a:pt x="114581" y="36289"/>
                  </a:cubicBezTo>
                  <a:cubicBezTo>
                    <a:pt x="113426" y="36137"/>
                    <a:pt x="112301" y="36137"/>
                    <a:pt x="111146" y="35985"/>
                  </a:cubicBezTo>
                  <a:cubicBezTo>
                    <a:pt x="110356" y="35863"/>
                    <a:pt x="109565" y="35894"/>
                    <a:pt x="108775" y="35833"/>
                  </a:cubicBezTo>
                  <a:cubicBezTo>
                    <a:pt x="107438" y="35711"/>
                    <a:pt x="106100" y="35590"/>
                    <a:pt x="104732" y="35590"/>
                  </a:cubicBezTo>
                  <a:cubicBezTo>
                    <a:pt x="104023" y="35590"/>
                    <a:pt x="103314" y="35630"/>
                    <a:pt x="102605" y="35630"/>
                  </a:cubicBezTo>
                  <a:cubicBezTo>
                    <a:pt x="102250" y="35630"/>
                    <a:pt x="101895" y="35620"/>
                    <a:pt x="101541" y="35590"/>
                  </a:cubicBezTo>
                  <a:cubicBezTo>
                    <a:pt x="101384" y="35585"/>
                    <a:pt x="101229" y="35584"/>
                    <a:pt x="101073" y="35584"/>
                  </a:cubicBezTo>
                  <a:cubicBezTo>
                    <a:pt x="100682" y="35584"/>
                    <a:pt x="100293" y="35595"/>
                    <a:pt x="99903" y="35609"/>
                  </a:cubicBezTo>
                  <a:lnTo>
                    <a:pt x="99903" y="35609"/>
                  </a:lnTo>
                  <a:cubicBezTo>
                    <a:pt x="99822" y="35609"/>
                    <a:pt x="99740" y="35609"/>
                    <a:pt x="99659" y="35609"/>
                  </a:cubicBezTo>
                  <a:cubicBezTo>
                    <a:pt x="98643" y="35609"/>
                    <a:pt x="97626" y="35629"/>
                    <a:pt x="96607" y="35651"/>
                  </a:cubicBezTo>
                  <a:lnTo>
                    <a:pt x="96607" y="35651"/>
                  </a:lnTo>
                  <a:cubicBezTo>
                    <a:pt x="95903" y="35644"/>
                    <a:pt x="95200" y="35633"/>
                    <a:pt x="94497" y="35633"/>
                  </a:cubicBezTo>
                  <a:cubicBezTo>
                    <a:pt x="93633" y="35633"/>
                    <a:pt x="92769" y="35650"/>
                    <a:pt x="91905" y="35711"/>
                  </a:cubicBezTo>
                  <a:cubicBezTo>
                    <a:pt x="91886" y="35713"/>
                    <a:pt x="91866" y="35714"/>
                    <a:pt x="91846" y="35716"/>
                  </a:cubicBezTo>
                  <a:lnTo>
                    <a:pt x="91846" y="35716"/>
                  </a:lnTo>
                  <a:cubicBezTo>
                    <a:pt x="92128" y="35713"/>
                    <a:pt x="92411" y="35711"/>
                    <a:pt x="92696" y="35711"/>
                  </a:cubicBezTo>
                  <a:cubicBezTo>
                    <a:pt x="94000" y="35711"/>
                    <a:pt x="95305" y="35679"/>
                    <a:pt x="96607" y="35651"/>
                  </a:cubicBezTo>
                  <a:lnTo>
                    <a:pt x="96607" y="35651"/>
                  </a:lnTo>
                  <a:cubicBezTo>
                    <a:pt x="96911" y="35654"/>
                    <a:pt x="97216" y="35656"/>
                    <a:pt x="97521" y="35656"/>
                  </a:cubicBezTo>
                  <a:cubicBezTo>
                    <a:pt x="97777" y="35656"/>
                    <a:pt x="98033" y="35654"/>
                    <a:pt x="98288" y="35651"/>
                  </a:cubicBezTo>
                  <a:cubicBezTo>
                    <a:pt x="98832" y="35651"/>
                    <a:pt x="99368" y="35628"/>
                    <a:pt x="99903" y="35609"/>
                  </a:cubicBezTo>
                  <a:lnTo>
                    <a:pt x="99903" y="35609"/>
                  </a:lnTo>
                  <a:cubicBezTo>
                    <a:pt x="100592" y="35611"/>
                    <a:pt x="101280" y="35623"/>
                    <a:pt x="101966" y="35651"/>
                  </a:cubicBezTo>
                  <a:cubicBezTo>
                    <a:pt x="103851" y="35742"/>
                    <a:pt x="105766" y="35742"/>
                    <a:pt x="107650" y="35833"/>
                  </a:cubicBezTo>
                  <a:cubicBezTo>
                    <a:pt x="108471" y="35863"/>
                    <a:pt x="109261" y="35894"/>
                    <a:pt x="110052" y="35985"/>
                  </a:cubicBezTo>
                  <a:cubicBezTo>
                    <a:pt x="111967" y="36167"/>
                    <a:pt x="113881" y="36319"/>
                    <a:pt x="115796" y="36562"/>
                  </a:cubicBezTo>
                  <a:cubicBezTo>
                    <a:pt x="118593" y="36866"/>
                    <a:pt x="121420" y="37049"/>
                    <a:pt x="124186" y="37353"/>
                  </a:cubicBezTo>
                  <a:cubicBezTo>
                    <a:pt x="126830" y="37626"/>
                    <a:pt x="129444" y="37809"/>
                    <a:pt x="132088" y="37930"/>
                  </a:cubicBezTo>
                  <a:cubicBezTo>
                    <a:pt x="134102" y="37981"/>
                    <a:pt x="136115" y="38096"/>
                    <a:pt x="138111" y="38096"/>
                  </a:cubicBezTo>
                  <a:cubicBezTo>
                    <a:pt x="138495" y="38096"/>
                    <a:pt x="138879" y="38092"/>
                    <a:pt x="139262" y="38082"/>
                  </a:cubicBezTo>
                  <a:cubicBezTo>
                    <a:pt x="139496" y="38068"/>
                    <a:pt x="139728" y="38062"/>
                    <a:pt x="139959" y="38062"/>
                  </a:cubicBezTo>
                  <a:cubicBezTo>
                    <a:pt x="140688" y="38062"/>
                    <a:pt x="141403" y="38120"/>
                    <a:pt x="142119" y="38143"/>
                  </a:cubicBezTo>
                  <a:cubicBezTo>
                    <a:pt x="142717" y="38184"/>
                    <a:pt x="143308" y="38197"/>
                    <a:pt x="143897" y="38197"/>
                  </a:cubicBezTo>
                  <a:cubicBezTo>
                    <a:pt x="145074" y="38197"/>
                    <a:pt x="146243" y="38143"/>
                    <a:pt x="147438" y="38143"/>
                  </a:cubicBezTo>
                  <a:cubicBezTo>
                    <a:pt x="149201" y="38143"/>
                    <a:pt x="150934" y="38113"/>
                    <a:pt x="152697" y="38082"/>
                  </a:cubicBezTo>
                  <a:cubicBezTo>
                    <a:pt x="153321" y="38070"/>
                    <a:pt x="153946" y="38067"/>
                    <a:pt x="154571" y="38067"/>
                  </a:cubicBezTo>
                  <a:cubicBezTo>
                    <a:pt x="155695" y="38067"/>
                    <a:pt x="156820" y="38079"/>
                    <a:pt x="157945" y="38079"/>
                  </a:cubicBezTo>
                  <a:cubicBezTo>
                    <a:pt x="159418" y="38079"/>
                    <a:pt x="160890" y="38058"/>
                    <a:pt x="162363" y="37961"/>
                  </a:cubicBezTo>
                  <a:cubicBezTo>
                    <a:pt x="164278" y="37839"/>
                    <a:pt x="166132" y="37626"/>
                    <a:pt x="167955" y="37170"/>
                  </a:cubicBezTo>
                  <a:cubicBezTo>
                    <a:pt x="170265" y="36562"/>
                    <a:pt x="172302" y="35651"/>
                    <a:pt x="173731" y="34161"/>
                  </a:cubicBezTo>
                  <a:cubicBezTo>
                    <a:pt x="175159" y="32702"/>
                    <a:pt x="175706" y="31122"/>
                    <a:pt x="175098" y="29419"/>
                  </a:cubicBezTo>
                  <a:cubicBezTo>
                    <a:pt x="174642" y="28052"/>
                    <a:pt x="173518" y="27018"/>
                    <a:pt x="171998" y="26228"/>
                  </a:cubicBezTo>
                  <a:cubicBezTo>
                    <a:pt x="169506" y="24891"/>
                    <a:pt x="166648" y="24495"/>
                    <a:pt x="163670" y="24343"/>
                  </a:cubicBezTo>
                  <a:cubicBezTo>
                    <a:pt x="163176" y="24325"/>
                    <a:pt x="162681" y="24316"/>
                    <a:pt x="162186" y="24316"/>
                  </a:cubicBezTo>
                  <a:cubicBezTo>
                    <a:pt x="160240" y="24316"/>
                    <a:pt x="158282" y="24447"/>
                    <a:pt x="156344" y="24617"/>
                  </a:cubicBezTo>
                  <a:cubicBezTo>
                    <a:pt x="153396" y="24921"/>
                    <a:pt x="150478" y="25255"/>
                    <a:pt x="147560" y="25650"/>
                  </a:cubicBezTo>
                  <a:cubicBezTo>
                    <a:pt x="143669" y="26167"/>
                    <a:pt x="139748" y="26532"/>
                    <a:pt x="135827" y="26745"/>
                  </a:cubicBezTo>
                  <a:cubicBezTo>
                    <a:pt x="133730" y="26897"/>
                    <a:pt x="131693" y="26988"/>
                    <a:pt x="129596" y="27018"/>
                  </a:cubicBezTo>
                  <a:cubicBezTo>
                    <a:pt x="126891" y="27079"/>
                    <a:pt x="124155" y="27079"/>
                    <a:pt x="121450" y="27140"/>
                  </a:cubicBezTo>
                  <a:cubicBezTo>
                    <a:pt x="119746" y="27168"/>
                    <a:pt x="118048" y="27190"/>
                    <a:pt x="116351" y="27190"/>
                  </a:cubicBezTo>
                  <a:cubicBezTo>
                    <a:pt x="114386" y="27190"/>
                    <a:pt x="112421" y="27161"/>
                    <a:pt x="110447" y="27079"/>
                  </a:cubicBezTo>
                  <a:cubicBezTo>
                    <a:pt x="109261" y="27033"/>
                    <a:pt x="108076" y="27033"/>
                    <a:pt x="106890" y="27033"/>
                  </a:cubicBezTo>
                  <a:cubicBezTo>
                    <a:pt x="105705" y="27033"/>
                    <a:pt x="104520" y="27033"/>
                    <a:pt x="103334" y="26988"/>
                  </a:cubicBezTo>
                  <a:cubicBezTo>
                    <a:pt x="100872" y="26866"/>
                    <a:pt x="98440" y="26745"/>
                    <a:pt x="96009" y="26562"/>
                  </a:cubicBezTo>
                  <a:cubicBezTo>
                    <a:pt x="93881" y="26410"/>
                    <a:pt x="91784" y="26167"/>
                    <a:pt x="89686" y="25833"/>
                  </a:cubicBezTo>
                  <a:cubicBezTo>
                    <a:pt x="85583" y="25194"/>
                    <a:pt x="81632" y="24131"/>
                    <a:pt x="77771" y="22976"/>
                  </a:cubicBezTo>
                  <a:cubicBezTo>
                    <a:pt x="73030" y="21577"/>
                    <a:pt x="68257" y="20179"/>
                    <a:pt x="63546" y="18781"/>
                  </a:cubicBezTo>
                  <a:cubicBezTo>
                    <a:pt x="61510" y="18173"/>
                    <a:pt x="59382" y="17596"/>
                    <a:pt x="57315" y="16897"/>
                  </a:cubicBezTo>
                  <a:cubicBezTo>
                    <a:pt x="57158" y="16739"/>
                    <a:pt x="56934" y="16649"/>
                    <a:pt x="56681" y="16649"/>
                  </a:cubicBezTo>
                  <a:cubicBezTo>
                    <a:pt x="56592" y="16649"/>
                    <a:pt x="56499" y="16660"/>
                    <a:pt x="56403" y="16684"/>
                  </a:cubicBezTo>
                  <a:cubicBezTo>
                    <a:pt x="52877" y="15620"/>
                    <a:pt x="49321" y="14586"/>
                    <a:pt x="45825" y="13431"/>
                  </a:cubicBezTo>
                  <a:cubicBezTo>
                    <a:pt x="42877" y="12489"/>
                    <a:pt x="39989" y="11456"/>
                    <a:pt x="37163" y="10331"/>
                  </a:cubicBezTo>
                  <a:cubicBezTo>
                    <a:pt x="35430" y="9632"/>
                    <a:pt x="33728" y="8963"/>
                    <a:pt x="32056" y="8203"/>
                  </a:cubicBezTo>
                  <a:cubicBezTo>
                    <a:pt x="31906" y="8139"/>
                    <a:pt x="31740" y="8074"/>
                    <a:pt x="31559" y="8074"/>
                  </a:cubicBezTo>
                  <a:close/>
                  <a:moveTo>
                    <a:pt x="422" y="1"/>
                  </a:moveTo>
                  <a:cubicBezTo>
                    <a:pt x="130" y="1"/>
                    <a:pt x="0" y="152"/>
                    <a:pt x="50" y="422"/>
                  </a:cubicBezTo>
                  <a:cubicBezTo>
                    <a:pt x="50" y="544"/>
                    <a:pt x="141" y="604"/>
                    <a:pt x="171" y="726"/>
                  </a:cubicBezTo>
                  <a:cubicBezTo>
                    <a:pt x="566" y="1699"/>
                    <a:pt x="1265" y="2550"/>
                    <a:pt x="1995" y="3370"/>
                  </a:cubicBezTo>
                  <a:cubicBezTo>
                    <a:pt x="3059" y="4647"/>
                    <a:pt x="4275" y="5802"/>
                    <a:pt x="5490" y="6988"/>
                  </a:cubicBezTo>
                  <a:cubicBezTo>
                    <a:pt x="7162" y="8690"/>
                    <a:pt x="9077" y="10270"/>
                    <a:pt x="10931" y="11820"/>
                  </a:cubicBezTo>
                  <a:cubicBezTo>
                    <a:pt x="12421" y="13067"/>
                    <a:pt x="13880" y="14282"/>
                    <a:pt x="15399" y="15498"/>
                  </a:cubicBezTo>
                  <a:cubicBezTo>
                    <a:pt x="16828" y="16562"/>
                    <a:pt x="18135" y="17717"/>
                    <a:pt x="19472" y="18842"/>
                  </a:cubicBezTo>
                  <a:cubicBezTo>
                    <a:pt x="20263" y="19541"/>
                    <a:pt x="21144" y="20149"/>
                    <a:pt x="21843" y="20848"/>
                  </a:cubicBezTo>
                  <a:cubicBezTo>
                    <a:pt x="22846" y="21912"/>
                    <a:pt x="24001" y="22884"/>
                    <a:pt x="25065" y="23887"/>
                  </a:cubicBezTo>
                  <a:cubicBezTo>
                    <a:pt x="26494" y="25255"/>
                    <a:pt x="27831" y="26714"/>
                    <a:pt x="29290" y="28082"/>
                  </a:cubicBezTo>
                  <a:cubicBezTo>
                    <a:pt x="30810" y="29511"/>
                    <a:pt x="32239" y="31000"/>
                    <a:pt x="34062" y="32307"/>
                  </a:cubicBezTo>
                  <a:cubicBezTo>
                    <a:pt x="35582" y="33371"/>
                    <a:pt x="36950" y="34526"/>
                    <a:pt x="38439" y="35651"/>
                  </a:cubicBezTo>
                  <a:cubicBezTo>
                    <a:pt x="38500" y="35711"/>
                    <a:pt x="38591" y="35742"/>
                    <a:pt x="38652" y="35833"/>
                  </a:cubicBezTo>
                  <a:cubicBezTo>
                    <a:pt x="39655" y="36897"/>
                    <a:pt x="40780" y="37839"/>
                    <a:pt x="41661" y="38994"/>
                  </a:cubicBezTo>
                  <a:cubicBezTo>
                    <a:pt x="42664" y="40271"/>
                    <a:pt x="43576" y="41608"/>
                    <a:pt x="44275" y="42976"/>
                  </a:cubicBezTo>
                  <a:cubicBezTo>
                    <a:pt x="45096" y="44526"/>
                    <a:pt x="45613" y="46137"/>
                    <a:pt x="46069" y="47748"/>
                  </a:cubicBezTo>
                  <a:cubicBezTo>
                    <a:pt x="46525" y="49481"/>
                    <a:pt x="46798" y="51213"/>
                    <a:pt x="47224" y="52976"/>
                  </a:cubicBezTo>
                  <a:cubicBezTo>
                    <a:pt x="47558" y="54496"/>
                    <a:pt x="48227" y="55924"/>
                    <a:pt x="49230" y="57292"/>
                  </a:cubicBezTo>
                  <a:cubicBezTo>
                    <a:pt x="49868" y="58174"/>
                    <a:pt x="50598" y="58964"/>
                    <a:pt x="51175" y="59845"/>
                  </a:cubicBezTo>
                  <a:cubicBezTo>
                    <a:pt x="51661" y="60666"/>
                    <a:pt x="51813" y="61517"/>
                    <a:pt x="51418" y="62338"/>
                  </a:cubicBezTo>
                  <a:cubicBezTo>
                    <a:pt x="51023" y="63311"/>
                    <a:pt x="50263" y="64131"/>
                    <a:pt x="49260" y="64830"/>
                  </a:cubicBezTo>
                  <a:cubicBezTo>
                    <a:pt x="48379" y="65438"/>
                    <a:pt x="47558" y="66077"/>
                    <a:pt x="46677" y="66684"/>
                  </a:cubicBezTo>
                  <a:cubicBezTo>
                    <a:pt x="45886" y="67201"/>
                    <a:pt x="45126" y="67779"/>
                    <a:pt x="44245" y="68265"/>
                  </a:cubicBezTo>
                  <a:cubicBezTo>
                    <a:pt x="43272" y="68843"/>
                    <a:pt x="42452" y="69572"/>
                    <a:pt x="41692" y="70241"/>
                  </a:cubicBezTo>
                  <a:cubicBezTo>
                    <a:pt x="40293" y="71457"/>
                    <a:pt x="39382" y="72946"/>
                    <a:pt x="38652" y="74466"/>
                  </a:cubicBezTo>
                  <a:cubicBezTo>
                    <a:pt x="38135" y="75621"/>
                    <a:pt x="37740" y="76776"/>
                    <a:pt x="37497" y="77992"/>
                  </a:cubicBezTo>
                  <a:cubicBezTo>
                    <a:pt x="37284" y="78873"/>
                    <a:pt x="37071" y="79755"/>
                    <a:pt x="36920" y="80666"/>
                  </a:cubicBezTo>
                  <a:cubicBezTo>
                    <a:pt x="36828" y="81153"/>
                    <a:pt x="36828" y="81639"/>
                    <a:pt x="36676" y="82156"/>
                  </a:cubicBezTo>
                  <a:cubicBezTo>
                    <a:pt x="36464" y="82825"/>
                    <a:pt x="36372" y="83584"/>
                    <a:pt x="36281" y="84314"/>
                  </a:cubicBezTo>
                  <a:lnTo>
                    <a:pt x="36616" y="84314"/>
                  </a:lnTo>
                  <a:cubicBezTo>
                    <a:pt x="36646" y="83372"/>
                    <a:pt x="36950" y="82460"/>
                    <a:pt x="37102" y="81487"/>
                  </a:cubicBezTo>
                  <a:cubicBezTo>
                    <a:pt x="37406" y="79603"/>
                    <a:pt x="37831" y="77688"/>
                    <a:pt x="38500" y="75834"/>
                  </a:cubicBezTo>
                  <a:cubicBezTo>
                    <a:pt x="39473" y="73189"/>
                    <a:pt x="41175" y="70849"/>
                    <a:pt x="43971" y="68995"/>
                  </a:cubicBezTo>
                  <a:cubicBezTo>
                    <a:pt x="45582" y="67931"/>
                    <a:pt x="47284" y="66958"/>
                    <a:pt x="48926" y="65925"/>
                  </a:cubicBezTo>
                  <a:cubicBezTo>
                    <a:pt x="50354" y="65013"/>
                    <a:pt x="51722" y="64010"/>
                    <a:pt x="52725" y="62794"/>
                  </a:cubicBezTo>
                  <a:cubicBezTo>
                    <a:pt x="53455" y="61852"/>
                    <a:pt x="53668" y="60909"/>
                    <a:pt x="53151" y="59876"/>
                  </a:cubicBezTo>
                  <a:cubicBezTo>
                    <a:pt x="52786" y="59238"/>
                    <a:pt x="52300" y="58660"/>
                    <a:pt x="51722" y="58143"/>
                  </a:cubicBezTo>
                  <a:cubicBezTo>
                    <a:pt x="49503" y="56046"/>
                    <a:pt x="48166" y="53736"/>
                    <a:pt x="47680" y="51092"/>
                  </a:cubicBezTo>
                  <a:cubicBezTo>
                    <a:pt x="47376" y="49481"/>
                    <a:pt x="46980" y="47839"/>
                    <a:pt x="46464" y="46198"/>
                  </a:cubicBezTo>
                  <a:cubicBezTo>
                    <a:pt x="45461" y="43128"/>
                    <a:pt x="43819" y="40240"/>
                    <a:pt x="41388" y="37565"/>
                  </a:cubicBezTo>
                  <a:cubicBezTo>
                    <a:pt x="39807" y="35863"/>
                    <a:pt x="37953" y="34313"/>
                    <a:pt x="35886" y="32854"/>
                  </a:cubicBezTo>
                  <a:cubicBezTo>
                    <a:pt x="34062" y="31578"/>
                    <a:pt x="32391" y="30179"/>
                    <a:pt x="30871" y="28690"/>
                  </a:cubicBezTo>
                  <a:cubicBezTo>
                    <a:pt x="29017" y="26897"/>
                    <a:pt x="27193" y="25103"/>
                    <a:pt x="25339" y="23340"/>
                  </a:cubicBezTo>
                  <a:cubicBezTo>
                    <a:pt x="22664" y="20757"/>
                    <a:pt x="19776" y="18325"/>
                    <a:pt x="16858" y="15893"/>
                  </a:cubicBezTo>
                  <a:cubicBezTo>
                    <a:pt x="14731" y="14131"/>
                    <a:pt x="12573" y="12337"/>
                    <a:pt x="10475" y="10574"/>
                  </a:cubicBezTo>
                  <a:cubicBezTo>
                    <a:pt x="8712" y="9054"/>
                    <a:pt x="7041" y="7474"/>
                    <a:pt x="5582" y="5802"/>
                  </a:cubicBezTo>
                  <a:cubicBezTo>
                    <a:pt x="5126" y="5285"/>
                    <a:pt x="4700" y="4738"/>
                    <a:pt x="4427" y="4191"/>
                  </a:cubicBezTo>
                  <a:cubicBezTo>
                    <a:pt x="4366" y="4039"/>
                    <a:pt x="4275" y="3887"/>
                    <a:pt x="4457" y="3766"/>
                  </a:cubicBezTo>
                  <a:cubicBezTo>
                    <a:pt x="4533" y="3705"/>
                    <a:pt x="4632" y="3682"/>
                    <a:pt x="4734" y="3682"/>
                  </a:cubicBezTo>
                  <a:cubicBezTo>
                    <a:pt x="4837" y="3682"/>
                    <a:pt x="4943" y="3705"/>
                    <a:pt x="5034" y="3735"/>
                  </a:cubicBezTo>
                  <a:cubicBezTo>
                    <a:pt x="5460" y="3826"/>
                    <a:pt x="5764" y="4039"/>
                    <a:pt x="6098" y="4191"/>
                  </a:cubicBezTo>
                  <a:cubicBezTo>
                    <a:pt x="8165" y="5194"/>
                    <a:pt x="10050" y="6380"/>
                    <a:pt x="12025" y="7474"/>
                  </a:cubicBezTo>
                  <a:cubicBezTo>
                    <a:pt x="15612" y="9450"/>
                    <a:pt x="19168" y="11425"/>
                    <a:pt x="22907" y="13249"/>
                  </a:cubicBezTo>
                  <a:cubicBezTo>
                    <a:pt x="25582" y="14586"/>
                    <a:pt x="28287" y="15833"/>
                    <a:pt x="31053" y="17109"/>
                  </a:cubicBezTo>
                  <a:cubicBezTo>
                    <a:pt x="34853" y="18811"/>
                    <a:pt x="38713" y="20453"/>
                    <a:pt x="42573" y="22033"/>
                  </a:cubicBezTo>
                  <a:cubicBezTo>
                    <a:pt x="45491" y="23249"/>
                    <a:pt x="48531" y="24283"/>
                    <a:pt x="51509" y="25407"/>
                  </a:cubicBezTo>
                  <a:cubicBezTo>
                    <a:pt x="54275" y="26441"/>
                    <a:pt x="56950" y="27596"/>
                    <a:pt x="59534" y="28842"/>
                  </a:cubicBezTo>
                  <a:cubicBezTo>
                    <a:pt x="62452" y="30271"/>
                    <a:pt x="65218" y="31851"/>
                    <a:pt x="68197" y="33158"/>
                  </a:cubicBezTo>
                  <a:cubicBezTo>
                    <a:pt x="70355" y="34131"/>
                    <a:pt x="72604" y="34891"/>
                    <a:pt x="75036" y="35286"/>
                  </a:cubicBezTo>
                  <a:cubicBezTo>
                    <a:pt x="77832" y="35803"/>
                    <a:pt x="80720" y="35955"/>
                    <a:pt x="83607" y="35955"/>
                  </a:cubicBezTo>
                  <a:cubicBezTo>
                    <a:pt x="85279" y="35955"/>
                    <a:pt x="86951" y="35894"/>
                    <a:pt x="88623" y="35833"/>
                  </a:cubicBezTo>
                  <a:cubicBezTo>
                    <a:pt x="88887" y="35815"/>
                    <a:pt x="89151" y="35800"/>
                    <a:pt x="89413" y="35787"/>
                  </a:cubicBezTo>
                  <a:lnTo>
                    <a:pt x="89413" y="35787"/>
                  </a:lnTo>
                  <a:cubicBezTo>
                    <a:pt x="89190" y="35787"/>
                    <a:pt x="88967" y="35787"/>
                    <a:pt x="88744" y="35787"/>
                  </a:cubicBezTo>
                  <a:cubicBezTo>
                    <a:pt x="87688" y="35787"/>
                    <a:pt x="86632" y="35787"/>
                    <a:pt x="85583" y="35863"/>
                  </a:cubicBezTo>
                  <a:cubicBezTo>
                    <a:pt x="85211" y="35887"/>
                    <a:pt x="84837" y="35897"/>
                    <a:pt x="84463" y="35897"/>
                  </a:cubicBezTo>
                  <a:cubicBezTo>
                    <a:pt x="82943" y="35897"/>
                    <a:pt x="81411" y="35736"/>
                    <a:pt x="79899" y="35711"/>
                  </a:cubicBezTo>
                  <a:cubicBezTo>
                    <a:pt x="79230" y="35681"/>
                    <a:pt x="78592" y="35651"/>
                    <a:pt x="77984" y="35559"/>
                  </a:cubicBezTo>
                  <a:cubicBezTo>
                    <a:pt x="76282" y="35347"/>
                    <a:pt x="74610" y="35073"/>
                    <a:pt x="72969" y="34617"/>
                  </a:cubicBezTo>
                  <a:cubicBezTo>
                    <a:pt x="71115" y="34070"/>
                    <a:pt x="69413" y="33432"/>
                    <a:pt x="67741" y="32672"/>
                  </a:cubicBezTo>
                  <a:cubicBezTo>
                    <a:pt x="66069" y="31912"/>
                    <a:pt x="64488" y="31030"/>
                    <a:pt x="62908" y="30240"/>
                  </a:cubicBezTo>
                  <a:cubicBezTo>
                    <a:pt x="62330" y="29967"/>
                    <a:pt x="61722" y="29754"/>
                    <a:pt x="61236" y="29450"/>
                  </a:cubicBezTo>
                  <a:cubicBezTo>
                    <a:pt x="60142" y="28751"/>
                    <a:pt x="58804" y="28234"/>
                    <a:pt x="57589" y="27657"/>
                  </a:cubicBezTo>
                  <a:cubicBezTo>
                    <a:pt x="55643" y="26745"/>
                    <a:pt x="53637" y="25985"/>
                    <a:pt x="51631" y="25225"/>
                  </a:cubicBezTo>
                  <a:cubicBezTo>
                    <a:pt x="48166" y="23887"/>
                    <a:pt x="44670" y="22641"/>
                    <a:pt x="41296" y="21243"/>
                  </a:cubicBezTo>
                  <a:cubicBezTo>
                    <a:pt x="39534" y="20483"/>
                    <a:pt x="37801" y="19754"/>
                    <a:pt x="36038" y="18994"/>
                  </a:cubicBezTo>
                  <a:cubicBezTo>
                    <a:pt x="33758" y="18021"/>
                    <a:pt x="31570" y="16988"/>
                    <a:pt x="29321" y="15985"/>
                  </a:cubicBezTo>
                  <a:cubicBezTo>
                    <a:pt x="26311" y="14617"/>
                    <a:pt x="23393" y="13188"/>
                    <a:pt x="20506" y="11668"/>
                  </a:cubicBezTo>
                  <a:cubicBezTo>
                    <a:pt x="18530" y="10635"/>
                    <a:pt x="16524" y="9602"/>
                    <a:pt x="14609" y="8477"/>
                  </a:cubicBezTo>
                  <a:cubicBezTo>
                    <a:pt x="13576" y="7869"/>
                    <a:pt x="12512" y="7292"/>
                    <a:pt x="11539" y="6653"/>
                  </a:cubicBezTo>
                  <a:cubicBezTo>
                    <a:pt x="10597" y="6076"/>
                    <a:pt x="9594" y="5498"/>
                    <a:pt x="8682" y="4890"/>
                  </a:cubicBezTo>
                  <a:cubicBezTo>
                    <a:pt x="8226" y="4556"/>
                    <a:pt x="7740" y="4222"/>
                    <a:pt x="7253" y="3918"/>
                  </a:cubicBezTo>
                  <a:cubicBezTo>
                    <a:pt x="6037" y="3188"/>
                    <a:pt x="4852" y="2428"/>
                    <a:pt x="3636" y="1668"/>
                  </a:cubicBezTo>
                  <a:cubicBezTo>
                    <a:pt x="2937" y="1212"/>
                    <a:pt x="2238" y="787"/>
                    <a:pt x="1509" y="392"/>
                  </a:cubicBezTo>
                  <a:cubicBezTo>
                    <a:pt x="1265" y="240"/>
                    <a:pt x="961" y="118"/>
                    <a:pt x="657" y="27"/>
                  </a:cubicBezTo>
                  <a:cubicBezTo>
                    <a:pt x="570" y="9"/>
                    <a:pt x="491"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122075" y="3351425"/>
              <a:ext cx="509150" cy="1411125"/>
            </a:xfrm>
            <a:custGeom>
              <a:avLst/>
              <a:gdLst/>
              <a:ahLst/>
              <a:cxnLst/>
              <a:rect l="l" t="t" r="r" b="b"/>
              <a:pathLst>
                <a:path w="20366" h="56445" extrusionOk="0">
                  <a:moveTo>
                    <a:pt x="0" y="0"/>
                  </a:moveTo>
                  <a:lnTo>
                    <a:pt x="0" y="2918"/>
                  </a:lnTo>
                  <a:cubicBezTo>
                    <a:pt x="334" y="3465"/>
                    <a:pt x="669" y="4043"/>
                    <a:pt x="973" y="4651"/>
                  </a:cubicBezTo>
                  <a:cubicBezTo>
                    <a:pt x="2736" y="8268"/>
                    <a:pt x="3192" y="12037"/>
                    <a:pt x="3374" y="15836"/>
                  </a:cubicBezTo>
                  <a:cubicBezTo>
                    <a:pt x="3465" y="17660"/>
                    <a:pt x="3404" y="19514"/>
                    <a:pt x="3252" y="21338"/>
                  </a:cubicBezTo>
                  <a:cubicBezTo>
                    <a:pt x="3100" y="23101"/>
                    <a:pt x="3192" y="24864"/>
                    <a:pt x="3344" y="26657"/>
                  </a:cubicBezTo>
                  <a:cubicBezTo>
                    <a:pt x="3556" y="29636"/>
                    <a:pt x="4742" y="32311"/>
                    <a:pt x="6809" y="34864"/>
                  </a:cubicBezTo>
                  <a:cubicBezTo>
                    <a:pt x="8268" y="36688"/>
                    <a:pt x="10213" y="38329"/>
                    <a:pt x="12067" y="39940"/>
                  </a:cubicBezTo>
                  <a:cubicBezTo>
                    <a:pt x="13557" y="41247"/>
                    <a:pt x="14955" y="42584"/>
                    <a:pt x="15532" y="44287"/>
                  </a:cubicBezTo>
                  <a:cubicBezTo>
                    <a:pt x="15867" y="45259"/>
                    <a:pt x="15775" y="46232"/>
                    <a:pt x="15107" y="47144"/>
                  </a:cubicBezTo>
                  <a:cubicBezTo>
                    <a:pt x="14408" y="48147"/>
                    <a:pt x="13283" y="48907"/>
                    <a:pt x="12098" y="49606"/>
                  </a:cubicBezTo>
                  <a:cubicBezTo>
                    <a:pt x="9301" y="51156"/>
                    <a:pt x="6292" y="52493"/>
                    <a:pt x="3313" y="53770"/>
                  </a:cubicBezTo>
                  <a:cubicBezTo>
                    <a:pt x="2249" y="54226"/>
                    <a:pt x="1034" y="54530"/>
                    <a:pt x="0" y="55047"/>
                  </a:cubicBezTo>
                  <a:lnTo>
                    <a:pt x="0" y="56445"/>
                  </a:lnTo>
                  <a:cubicBezTo>
                    <a:pt x="1034" y="56354"/>
                    <a:pt x="1976" y="56019"/>
                    <a:pt x="2918" y="55715"/>
                  </a:cubicBezTo>
                  <a:cubicBezTo>
                    <a:pt x="4438" y="55229"/>
                    <a:pt x="5927" y="54621"/>
                    <a:pt x="7447" y="54044"/>
                  </a:cubicBezTo>
                  <a:cubicBezTo>
                    <a:pt x="10061" y="53101"/>
                    <a:pt x="12645" y="52159"/>
                    <a:pt x="15289" y="51217"/>
                  </a:cubicBezTo>
                  <a:cubicBezTo>
                    <a:pt x="16110" y="50913"/>
                    <a:pt x="16900" y="50548"/>
                    <a:pt x="17660" y="50183"/>
                  </a:cubicBezTo>
                  <a:cubicBezTo>
                    <a:pt x="19453" y="49332"/>
                    <a:pt x="20213" y="48086"/>
                    <a:pt x="20304" y="46597"/>
                  </a:cubicBezTo>
                  <a:cubicBezTo>
                    <a:pt x="20365" y="45229"/>
                    <a:pt x="19757" y="43983"/>
                    <a:pt x="18997" y="42767"/>
                  </a:cubicBezTo>
                  <a:cubicBezTo>
                    <a:pt x="18025" y="41186"/>
                    <a:pt x="16505" y="39879"/>
                    <a:pt x="14894" y="38633"/>
                  </a:cubicBezTo>
                  <a:cubicBezTo>
                    <a:pt x="13465" y="37478"/>
                    <a:pt x="12006" y="36323"/>
                    <a:pt x="10760" y="35046"/>
                  </a:cubicBezTo>
                  <a:cubicBezTo>
                    <a:pt x="9453" y="33739"/>
                    <a:pt x="8298" y="32372"/>
                    <a:pt x="7477" y="30852"/>
                  </a:cubicBezTo>
                  <a:cubicBezTo>
                    <a:pt x="6383" y="28815"/>
                    <a:pt x="5927" y="26657"/>
                    <a:pt x="5897" y="24499"/>
                  </a:cubicBezTo>
                  <a:cubicBezTo>
                    <a:pt x="5866" y="21277"/>
                    <a:pt x="5897" y="18086"/>
                    <a:pt x="5897" y="14833"/>
                  </a:cubicBezTo>
                  <a:cubicBezTo>
                    <a:pt x="5897" y="14134"/>
                    <a:pt x="5745" y="13435"/>
                    <a:pt x="5654" y="12706"/>
                  </a:cubicBezTo>
                  <a:cubicBezTo>
                    <a:pt x="5562" y="11855"/>
                    <a:pt x="5411" y="10973"/>
                    <a:pt x="5198" y="10092"/>
                  </a:cubicBezTo>
                  <a:cubicBezTo>
                    <a:pt x="4894" y="8602"/>
                    <a:pt x="4499" y="7174"/>
                    <a:pt x="3921" y="5715"/>
                  </a:cubicBezTo>
                  <a:cubicBezTo>
                    <a:pt x="3435" y="4438"/>
                    <a:pt x="2705" y="3222"/>
                    <a:pt x="1976" y="2006"/>
                  </a:cubicBezTo>
                  <a:cubicBezTo>
                    <a:pt x="1520" y="1246"/>
                    <a:pt x="1034" y="48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334175" y="4745825"/>
              <a:ext cx="946850" cy="281175"/>
            </a:xfrm>
            <a:custGeom>
              <a:avLst/>
              <a:gdLst/>
              <a:ahLst/>
              <a:cxnLst/>
              <a:rect l="l" t="t" r="r" b="b"/>
              <a:pathLst>
                <a:path w="37874" h="11247" extrusionOk="0">
                  <a:moveTo>
                    <a:pt x="37631" y="0"/>
                  </a:moveTo>
                  <a:cubicBezTo>
                    <a:pt x="32980" y="1459"/>
                    <a:pt x="28117" y="2462"/>
                    <a:pt x="23193" y="3344"/>
                  </a:cubicBezTo>
                  <a:cubicBezTo>
                    <a:pt x="19333" y="4012"/>
                    <a:pt x="15503" y="4559"/>
                    <a:pt x="11703" y="5319"/>
                  </a:cubicBezTo>
                  <a:cubicBezTo>
                    <a:pt x="7144" y="6231"/>
                    <a:pt x="3344" y="7964"/>
                    <a:pt x="426" y="10669"/>
                  </a:cubicBezTo>
                  <a:cubicBezTo>
                    <a:pt x="275" y="10851"/>
                    <a:pt x="1" y="11003"/>
                    <a:pt x="244" y="11246"/>
                  </a:cubicBezTo>
                  <a:lnTo>
                    <a:pt x="15837" y="11246"/>
                  </a:lnTo>
                  <a:cubicBezTo>
                    <a:pt x="16111" y="11125"/>
                    <a:pt x="16384" y="11125"/>
                    <a:pt x="16658" y="10973"/>
                  </a:cubicBezTo>
                  <a:cubicBezTo>
                    <a:pt x="20670" y="9332"/>
                    <a:pt x="25077" y="8268"/>
                    <a:pt x="29363" y="7052"/>
                  </a:cubicBezTo>
                  <a:cubicBezTo>
                    <a:pt x="32099" y="6292"/>
                    <a:pt x="34834" y="5623"/>
                    <a:pt x="37509" y="4742"/>
                  </a:cubicBezTo>
                  <a:cubicBezTo>
                    <a:pt x="37661" y="4651"/>
                    <a:pt x="37783" y="4559"/>
                    <a:pt x="37874" y="4468"/>
                  </a:cubicBezTo>
                  <a:lnTo>
                    <a:pt x="37874" y="31"/>
                  </a:lnTo>
                  <a:cubicBezTo>
                    <a:pt x="37813" y="0"/>
                    <a:pt x="37722" y="0"/>
                    <a:pt x="37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6130525" y="3281500"/>
              <a:ext cx="2009925" cy="1746250"/>
            </a:xfrm>
            <a:custGeom>
              <a:avLst/>
              <a:gdLst/>
              <a:ahLst/>
              <a:cxnLst/>
              <a:rect l="l" t="t" r="r" b="b"/>
              <a:pathLst>
                <a:path w="80397" h="69850" extrusionOk="0">
                  <a:moveTo>
                    <a:pt x="32524" y="1"/>
                  </a:moveTo>
                  <a:cubicBezTo>
                    <a:pt x="32493" y="274"/>
                    <a:pt x="32676" y="487"/>
                    <a:pt x="32828" y="730"/>
                  </a:cubicBezTo>
                  <a:cubicBezTo>
                    <a:pt x="34287" y="2858"/>
                    <a:pt x="35837" y="4864"/>
                    <a:pt x="37660" y="6809"/>
                  </a:cubicBezTo>
                  <a:cubicBezTo>
                    <a:pt x="38907" y="8116"/>
                    <a:pt x="40305" y="9332"/>
                    <a:pt x="41916" y="10427"/>
                  </a:cubicBezTo>
                  <a:cubicBezTo>
                    <a:pt x="43314" y="11399"/>
                    <a:pt x="44834" y="12220"/>
                    <a:pt x="46445" y="12980"/>
                  </a:cubicBezTo>
                  <a:cubicBezTo>
                    <a:pt x="49576" y="14439"/>
                    <a:pt x="53041" y="15503"/>
                    <a:pt x="56536" y="16506"/>
                  </a:cubicBezTo>
                  <a:cubicBezTo>
                    <a:pt x="57934" y="16870"/>
                    <a:pt x="59393" y="17266"/>
                    <a:pt x="60883" y="17539"/>
                  </a:cubicBezTo>
                  <a:cubicBezTo>
                    <a:pt x="61582" y="17691"/>
                    <a:pt x="62281" y="17934"/>
                    <a:pt x="63010" y="18025"/>
                  </a:cubicBezTo>
                  <a:cubicBezTo>
                    <a:pt x="64074" y="18147"/>
                    <a:pt x="65017" y="18451"/>
                    <a:pt x="66050" y="18633"/>
                  </a:cubicBezTo>
                  <a:cubicBezTo>
                    <a:pt x="67023" y="18785"/>
                    <a:pt x="67935" y="19120"/>
                    <a:pt x="68877" y="19272"/>
                  </a:cubicBezTo>
                  <a:cubicBezTo>
                    <a:pt x="70761" y="19576"/>
                    <a:pt x="72372" y="20153"/>
                    <a:pt x="73953" y="20943"/>
                  </a:cubicBezTo>
                  <a:cubicBezTo>
                    <a:pt x="74774" y="21369"/>
                    <a:pt x="75321" y="21977"/>
                    <a:pt x="75716" y="22615"/>
                  </a:cubicBezTo>
                  <a:cubicBezTo>
                    <a:pt x="76385" y="23679"/>
                    <a:pt x="76324" y="24773"/>
                    <a:pt x="75989" y="25898"/>
                  </a:cubicBezTo>
                  <a:cubicBezTo>
                    <a:pt x="75503" y="27418"/>
                    <a:pt x="74470" y="28785"/>
                    <a:pt x="73254" y="30062"/>
                  </a:cubicBezTo>
                  <a:cubicBezTo>
                    <a:pt x="72008" y="31399"/>
                    <a:pt x="70366" y="32433"/>
                    <a:pt x="68846" y="33558"/>
                  </a:cubicBezTo>
                  <a:cubicBezTo>
                    <a:pt x="68725" y="33649"/>
                    <a:pt x="68573" y="33710"/>
                    <a:pt x="68421" y="33801"/>
                  </a:cubicBezTo>
                  <a:cubicBezTo>
                    <a:pt x="67205" y="34500"/>
                    <a:pt x="65837" y="35108"/>
                    <a:pt x="64469" y="35685"/>
                  </a:cubicBezTo>
                  <a:cubicBezTo>
                    <a:pt x="63801" y="35989"/>
                    <a:pt x="63102" y="36293"/>
                    <a:pt x="62342" y="36536"/>
                  </a:cubicBezTo>
                  <a:cubicBezTo>
                    <a:pt x="60336" y="37083"/>
                    <a:pt x="58330" y="37752"/>
                    <a:pt x="56171" y="38056"/>
                  </a:cubicBezTo>
                  <a:cubicBezTo>
                    <a:pt x="54864" y="38238"/>
                    <a:pt x="53618" y="38299"/>
                    <a:pt x="52311" y="38390"/>
                  </a:cubicBezTo>
                  <a:cubicBezTo>
                    <a:pt x="52113" y="38405"/>
                    <a:pt x="51916" y="38411"/>
                    <a:pt x="51717" y="38411"/>
                  </a:cubicBezTo>
                  <a:cubicBezTo>
                    <a:pt x="51063" y="38411"/>
                    <a:pt x="50404" y="38346"/>
                    <a:pt x="49728" y="38299"/>
                  </a:cubicBezTo>
                  <a:cubicBezTo>
                    <a:pt x="48785" y="38269"/>
                    <a:pt x="47873" y="38087"/>
                    <a:pt x="46962" y="37935"/>
                  </a:cubicBezTo>
                  <a:cubicBezTo>
                    <a:pt x="44499" y="37539"/>
                    <a:pt x="42220" y="36780"/>
                    <a:pt x="39910" y="36111"/>
                  </a:cubicBezTo>
                  <a:cubicBezTo>
                    <a:pt x="37873" y="35503"/>
                    <a:pt x="35897" y="34834"/>
                    <a:pt x="33770" y="34378"/>
                  </a:cubicBezTo>
                  <a:cubicBezTo>
                    <a:pt x="32659" y="34144"/>
                    <a:pt x="31561" y="34036"/>
                    <a:pt x="30451" y="34036"/>
                  </a:cubicBezTo>
                  <a:cubicBezTo>
                    <a:pt x="29830" y="34036"/>
                    <a:pt x="29205" y="34070"/>
                    <a:pt x="28572" y="34135"/>
                  </a:cubicBezTo>
                  <a:cubicBezTo>
                    <a:pt x="25988" y="34439"/>
                    <a:pt x="24286" y="35716"/>
                    <a:pt x="22736" y="37083"/>
                  </a:cubicBezTo>
                  <a:cubicBezTo>
                    <a:pt x="21763" y="37935"/>
                    <a:pt x="21125" y="38907"/>
                    <a:pt x="20456" y="39880"/>
                  </a:cubicBezTo>
                  <a:cubicBezTo>
                    <a:pt x="19636" y="40974"/>
                    <a:pt x="19028" y="42160"/>
                    <a:pt x="18390" y="43315"/>
                  </a:cubicBezTo>
                  <a:cubicBezTo>
                    <a:pt x="17478" y="44986"/>
                    <a:pt x="16657" y="46749"/>
                    <a:pt x="15624" y="48421"/>
                  </a:cubicBezTo>
                  <a:cubicBezTo>
                    <a:pt x="14681" y="49971"/>
                    <a:pt x="13617" y="51430"/>
                    <a:pt x="12462" y="52859"/>
                  </a:cubicBezTo>
                  <a:cubicBezTo>
                    <a:pt x="11520" y="54075"/>
                    <a:pt x="10517" y="55260"/>
                    <a:pt x="9666" y="56476"/>
                  </a:cubicBezTo>
                  <a:cubicBezTo>
                    <a:pt x="8298" y="58391"/>
                    <a:pt x="7356" y="60458"/>
                    <a:pt x="6322" y="62494"/>
                  </a:cubicBezTo>
                  <a:cubicBezTo>
                    <a:pt x="5623" y="63862"/>
                    <a:pt x="4955" y="65291"/>
                    <a:pt x="3952" y="66567"/>
                  </a:cubicBezTo>
                  <a:cubicBezTo>
                    <a:pt x="3435" y="67297"/>
                    <a:pt x="2827" y="67965"/>
                    <a:pt x="2037" y="68573"/>
                  </a:cubicBezTo>
                  <a:cubicBezTo>
                    <a:pt x="1429" y="69029"/>
                    <a:pt x="608" y="69333"/>
                    <a:pt x="0" y="69850"/>
                  </a:cubicBezTo>
                  <a:lnTo>
                    <a:pt x="1581" y="69850"/>
                  </a:lnTo>
                  <a:cubicBezTo>
                    <a:pt x="1672" y="69728"/>
                    <a:pt x="1793" y="69607"/>
                    <a:pt x="1915" y="69546"/>
                  </a:cubicBezTo>
                  <a:cubicBezTo>
                    <a:pt x="3617" y="68391"/>
                    <a:pt x="4681" y="66962"/>
                    <a:pt x="5593" y="65412"/>
                  </a:cubicBezTo>
                  <a:cubicBezTo>
                    <a:pt x="6626" y="63649"/>
                    <a:pt x="7386" y="61856"/>
                    <a:pt x="8298" y="60123"/>
                  </a:cubicBezTo>
                  <a:cubicBezTo>
                    <a:pt x="9119" y="58482"/>
                    <a:pt x="10152" y="56901"/>
                    <a:pt x="11338" y="55382"/>
                  </a:cubicBezTo>
                  <a:cubicBezTo>
                    <a:pt x="12827" y="53436"/>
                    <a:pt x="14438" y="51582"/>
                    <a:pt x="15715" y="49546"/>
                  </a:cubicBezTo>
                  <a:cubicBezTo>
                    <a:pt x="16566" y="48117"/>
                    <a:pt x="17417" y="46658"/>
                    <a:pt x="18177" y="45229"/>
                  </a:cubicBezTo>
                  <a:cubicBezTo>
                    <a:pt x="19089" y="43527"/>
                    <a:pt x="20001" y="41795"/>
                    <a:pt x="21125" y="40184"/>
                  </a:cubicBezTo>
                  <a:cubicBezTo>
                    <a:pt x="22341" y="38451"/>
                    <a:pt x="23830" y="36901"/>
                    <a:pt x="26049" y="35807"/>
                  </a:cubicBezTo>
                  <a:cubicBezTo>
                    <a:pt x="26110" y="35716"/>
                    <a:pt x="26262" y="35716"/>
                    <a:pt x="26292" y="35685"/>
                  </a:cubicBezTo>
                  <a:cubicBezTo>
                    <a:pt x="26384" y="35624"/>
                    <a:pt x="26566" y="35655"/>
                    <a:pt x="26627" y="35564"/>
                  </a:cubicBezTo>
                  <a:cubicBezTo>
                    <a:pt x="27839" y="35151"/>
                    <a:pt x="29074" y="34935"/>
                    <a:pt x="30386" y="34935"/>
                  </a:cubicBezTo>
                  <a:cubicBezTo>
                    <a:pt x="30620" y="34935"/>
                    <a:pt x="30856" y="34942"/>
                    <a:pt x="31095" y="34956"/>
                  </a:cubicBezTo>
                  <a:cubicBezTo>
                    <a:pt x="33223" y="35169"/>
                    <a:pt x="35259" y="35624"/>
                    <a:pt x="37235" y="36232"/>
                  </a:cubicBezTo>
                  <a:cubicBezTo>
                    <a:pt x="40153" y="37083"/>
                    <a:pt x="43101" y="37995"/>
                    <a:pt x="46171" y="38603"/>
                  </a:cubicBezTo>
                  <a:cubicBezTo>
                    <a:pt x="47813" y="38968"/>
                    <a:pt x="49454" y="39211"/>
                    <a:pt x="51095" y="39272"/>
                  </a:cubicBezTo>
                  <a:cubicBezTo>
                    <a:pt x="51380" y="39279"/>
                    <a:pt x="51664" y="39283"/>
                    <a:pt x="51948" y="39283"/>
                  </a:cubicBezTo>
                  <a:cubicBezTo>
                    <a:pt x="55232" y="39283"/>
                    <a:pt x="58413" y="38800"/>
                    <a:pt x="61491" y="37904"/>
                  </a:cubicBezTo>
                  <a:cubicBezTo>
                    <a:pt x="66719" y="36384"/>
                    <a:pt x="71308" y="34196"/>
                    <a:pt x="74956" y="31004"/>
                  </a:cubicBezTo>
                  <a:cubicBezTo>
                    <a:pt x="76810" y="29424"/>
                    <a:pt x="78330" y="27752"/>
                    <a:pt x="79363" y="25807"/>
                  </a:cubicBezTo>
                  <a:cubicBezTo>
                    <a:pt x="80032" y="24591"/>
                    <a:pt x="80397" y="23375"/>
                    <a:pt x="80245" y="22098"/>
                  </a:cubicBezTo>
                  <a:cubicBezTo>
                    <a:pt x="80123" y="21095"/>
                    <a:pt x="79485" y="20335"/>
                    <a:pt x="78512" y="19697"/>
                  </a:cubicBezTo>
                  <a:cubicBezTo>
                    <a:pt x="77236" y="18907"/>
                    <a:pt x="75655" y="18542"/>
                    <a:pt x="74105" y="18299"/>
                  </a:cubicBezTo>
                  <a:cubicBezTo>
                    <a:pt x="71460" y="17843"/>
                    <a:pt x="68816" y="17600"/>
                    <a:pt x="66202" y="17266"/>
                  </a:cubicBezTo>
                  <a:cubicBezTo>
                    <a:pt x="63710" y="16962"/>
                    <a:pt x="61247" y="16627"/>
                    <a:pt x="58816" y="16171"/>
                  </a:cubicBezTo>
                  <a:cubicBezTo>
                    <a:pt x="55047" y="15442"/>
                    <a:pt x="51399" y="14439"/>
                    <a:pt x="47965" y="13132"/>
                  </a:cubicBezTo>
                  <a:cubicBezTo>
                    <a:pt x="44803" y="11946"/>
                    <a:pt x="42068" y="10335"/>
                    <a:pt x="39697" y="8360"/>
                  </a:cubicBezTo>
                  <a:cubicBezTo>
                    <a:pt x="39059" y="7843"/>
                    <a:pt x="38390" y="7265"/>
                    <a:pt x="37873" y="6627"/>
                  </a:cubicBezTo>
                  <a:cubicBezTo>
                    <a:pt x="37721" y="6445"/>
                    <a:pt x="37721" y="6232"/>
                    <a:pt x="37569" y="6080"/>
                  </a:cubicBezTo>
                  <a:cubicBezTo>
                    <a:pt x="35867" y="4317"/>
                    <a:pt x="34469" y="2402"/>
                    <a:pt x="33131" y="457"/>
                  </a:cubicBezTo>
                  <a:cubicBezTo>
                    <a:pt x="33010" y="274"/>
                    <a:pt x="32949" y="1"/>
                    <a:pt x="3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098625" y="4673725"/>
              <a:ext cx="1182400" cy="354025"/>
            </a:xfrm>
            <a:custGeom>
              <a:avLst/>
              <a:gdLst/>
              <a:ahLst/>
              <a:cxnLst/>
              <a:rect l="l" t="t" r="r" b="b"/>
              <a:pathLst>
                <a:path w="47296" h="14161" extrusionOk="0">
                  <a:moveTo>
                    <a:pt x="46949" y="1"/>
                  </a:moveTo>
                  <a:cubicBezTo>
                    <a:pt x="46853" y="1"/>
                    <a:pt x="46763" y="36"/>
                    <a:pt x="46658" y="57"/>
                  </a:cubicBezTo>
                  <a:cubicBezTo>
                    <a:pt x="46354" y="179"/>
                    <a:pt x="46019" y="240"/>
                    <a:pt x="45715" y="361"/>
                  </a:cubicBezTo>
                  <a:cubicBezTo>
                    <a:pt x="41369" y="1972"/>
                    <a:pt x="36749" y="2945"/>
                    <a:pt x="32007" y="3644"/>
                  </a:cubicBezTo>
                  <a:cubicBezTo>
                    <a:pt x="27174" y="4313"/>
                    <a:pt x="22280" y="4677"/>
                    <a:pt x="17447" y="5285"/>
                  </a:cubicBezTo>
                  <a:cubicBezTo>
                    <a:pt x="10061" y="6258"/>
                    <a:pt x="4590" y="9206"/>
                    <a:pt x="335" y="13583"/>
                  </a:cubicBezTo>
                  <a:cubicBezTo>
                    <a:pt x="183" y="13735"/>
                    <a:pt x="0" y="13918"/>
                    <a:pt x="122" y="14161"/>
                  </a:cubicBezTo>
                  <a:lnTo>
                    <a:pt x="9666" y="14161"/>
                  </a:lnTo>
                  <a:cubicBezTo>
                    <a:pt x="9757" y="13735"/>
                    <a:pt x="10304" y="13523"/>
                    <a:pt x="10639" y="13219"/>
                  </a:cubicBezTo>
                  <a:cubicBezTo>
                    <a:pt x="12189" y="11820"/>
                    <a:pt x="14013" y="10726"/>
                    <a:pt x="16140" y="9845"/>
                  </a:cubicBezTo>
                  <a:cubicBezTo>
                    <a:pt x="18329" y="8994"/>
                    <a:pt x="20669" y="8507"/>
                    <a:pt x="23071" y="8082"/>
                  </a:cubicBezTo>
                  <a:cubicBezTo>
                    <a:pt x="25806" y="7565"/>
                    <a:pt x="28603" y="7140"/>
                    <a:pt x="31399" y="6684"/>
                  </a:cubicBezTo>
                  <a:cubicBezTo>
                    <a:pt x="35654" y="5954"/>
                    <a:pt x="39910" y="5194"/>
                    <a:pt x="44013" y="4009"/>
                  </a:cubicBezTo>
                  <a:cubicBezTo>
                    <a:pt x="45077" y="3705"/>
                    <a:pt x="46202" y="3492"/>
                    <a:pt x="47144" y="2975"/>
                  </a:cubicBezTo>
                  <a:cubicBezTo>
                    <a:pt x="47296" y="2033"/>
                    <a:pt x="47205" y="1121"/>
                    <a:pt x="47205" y="209"/>
                  </a:cubicBezTo>
                  <a:cubicBezTo>
                    <a:pt x="47205" y="118"/>
                    <a:pt x="47144" y="57"/>
                    <a:pt x="47083" y="27"/>
                  </a:cubicBezTo>
                  <a:cubicBezTo>
                    <a:pt x="47036" y="8"/>
                    <a:pt x="46992" y="1"/>
                    <a:pt x="46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6866100" y="4580700"/>
              <a:ext cx="1414175" cy="446300"/>
            </a:xfrm>
            <a:custGeom>
              <a:avLst/>
              <a:gdLst/>
              <a:ahLst/>
              <a:cxnLst/>
              <a:rect l="l" t="t" r="r" b="b"/>
              <a:pathLst>
                <a:path w="56567" h="17852" extrusionOk="0">
                  <a:moveTo>
                    <a:pt x="56244" y="1"/>
                  </a:moveTo>
                  <a:cubicBezTo>
                    <a:pt x="56113" y="1"/>
                    <a:pt x="55970" y="51"/>
                    <a:pt x="55837" y="100"/>
                  </a:cubicBezTo>
                  <a:cubicBezTo>
                    <a:pt x="55472" y="222"/>
                    <a:pt x="55077" y="313"/>
                    <a:pt x="54743" y="465"/>
                  </a:cubicBezTo>
                  <a:cubicBezTo>
                    <a:pt x="50062" y="2259"/>
                    <a:pt x="45199" y="3657"/>
                    <a:pt x="39971" y="4356"/>
                  </a:cubicBezTo>
                  <a:cubicBezTo>
                    <a:pt x="35381" y="4964"/>
                    <a:pt x="30700" y="5116"/>
                    <a:pt x="26019" y="5177"/>
                  </a:cubicBezTo>
                  <a:cubicBezTo>
                    <a:pt x="23314" y="5268"/>
                    <a:pt x="20669" y="5329"/>
                    <a:pt x="17994" y="5632"/>
                  </a:cubicBezTo>
                  <a:cubicBezTo>
                    <a:pt x="13952" y="6088"/>
                    <a:pt x="10365" y="7243"/>
                    <a:pt x="7478" y="9432"/>
                  </a:cubicBezTo>
                  <a:cubicBezTo>
                    <a:pt x="4438" y="11712"/>
                    <a:pt x="2189" y="14386"/>
                    <a:pt x="304" y="17244"/>
                  </a:cubicBezTo>
                  <a:cubicBezTo>
                    <a:pt x="183" y="17426"/>
                    <a:pt x="0" y="17608"/>
                    <a:pt x="213" y="17851"/>
                  </a:cubicBezTo>
                  <a:lnTo>
                    <a:pt x="4742" y="17851"/>
                  </a:lnTo>
                  <a:cubicBezTo>
                    <a:pt x="5289" y="17700"/>
                    <a:pt x="5411" y="17274"/>
                    <a:pt x="5684" y="16970"/>
                  </a:cubicBezTo>
                  <a:cubicBezTo>
                    <a:pt x="5745" y="16848"/>
                    <a:pt x="5806" y="16727"/>
                    <a:pt x="5897" y="16666"/>
                  </a:cubicBezTo>
                  <a:cubicBezTo>
                    <a:pt x="5927" y="16575"/>
                    <a:pt x="5958" y="16544"/>
                    <a:pt x="5988" y="16514"/>
                  </a:cubicBezTo>
                  <a:cubicBezTo>
                    <a:pt x="6110" y="16393"/>
                    <a:pt x="6262" y="16271"/>
                    <a:pt x="6383" y="16180"/>
                  </a:cubicBezTo>
                  <a:cubicBezTo>
                    <a:pt x="7295" y="15268"/>
                    <a:pt x="8116" y="14295"/>
                    <a:pt x="9149" y="13475"/>
                  </a:cubicBezTo>
                  <a:cubicBezTo>
                    <a:pt x="11095" y="11864"/>
                    <a:pt x="13253" y="10435"/>
                    <a:pt x="15928" y="9493"/>
                  </a:cubicBezTo>
                  <a:cubicBezTo>
                    <a:pt x="19271" y="8307"/>
                    <a:pt x="22858" y="7760"/>
                    <a:pt x="26596" y="7517"/>
                  </a:cubicBezTo>
                  <a:cubicBezTo>
                    <a:pt x="30730" y="7243"/>
                    <a:pt x="34864" y="6939"/>
                    <a:pt x="38967" y="6484"/>
                  </a:cubicBezTo>
                  <a:cubicBezTo>
                    <a:pt x="44864" y="5845"/>
                    <a:pt x="50366" y="4508"/>
                    <a:pt x="55624" y="2502"/>
                  </a:cubicBezTo>
                  <a:cubicBezTo>
                    <a:pt x="55959" y="2350"/>
                    <a:pt x="56415" y="2259"/>
                    <a:pt x="56536" y="1894"/>
                  </a:cubicBezTo>
                  <a:cubicBezTo>
                    <a:pt x="56536" y="1316"/>
                    <a:pt x="56567" y="708"/>
                    <a:pt x="56536" y="131"/>
                  </a:cubicBezTo>
                  <a:cubicBezTo>
                    <a:pt x="56454" y="35"/>
                    <a:pt x="56353" y="1"/>
                    <a:pt x="56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122075" y="3530000"/>
              <a:ext cx="300175" cy="1162250"/>
            </a:xfrm>
            <a:custGeom>
              <a:avLst/>
              <a:gdLst/>
              <a:ahLst/>
              <a:cxnLst/>
              <a:rect l="l" t="t" r="r" b="b"/>
              <a:pathLst>
                <a:path w="12007" h="46490" extrusionOk="0">
                  <a:moveTo>
                    <a:pt x="0" y="0"/>
                  </a:moveTo>
                  <a:lnTo>
                    <a:pt x="0" y="25624"/>
                  </a:lnTo>
                  <a:cubicBezTo>
                    <a:pt x="304" y="25928"/>
                    <a:pt x="243" y="26323"/>
                    <a:pt x="395" y="26657"/>
                  </a:cubicBezTo>
                  <a:cubicBezTo>
                    <a:pt x="942" y="27873"/>
                    <a:pt x="1672" y="29089"/>
                    <a:pt x="2432" y="30274"/>
                  </a:cubicBezTo>
                  <a:cubicBezTo>
                    <a:pt x="3526" y="31946"/>
                    <a:pt x="4863" y="33587"/>
                    <a:pt x="5714" y="35350"/>
                  </a:cubicBezTo>
                  <a:cubicBezTo>
                    <a:pt x="6778" y="37569"/>
                    <a:pt x="6170" y="39575"/>
                    <a:pt x="4195" y="41399"/>
                  </a:cubicBezTo>
                  <a:cubicBezTo>
                    <a:pt x="2979" y="42554"/>
                    <a:pt x="1429" y="43527"/>
                    <a:pt x="0" y="44530"/>
                  </a:cubicBezTo>
                  <a:lnTo>
                    <a:pt x="0" y="46414"/>
                  </a:lnTo>
                  <a:cubicBezTo>
                    <a:pt x="134" y="46468"/>
                    <a:pt x="262" y="46490"/>
                    <a:pt x="384" y="46490"/>
                  </a:cubicBezTo>
                  <a:cubicBezTo>
                    <a:pt x="680" y="46490"/>
                    <a:pt x="940" y="46361"/>
                    <a:pt x="1155" y="46232"/>
                  </a:cubicBezTo>
                  <a:cubicBezTo>
                    <a:pt x="3952" y="44925"/>
                    <a:pt x="6566" y="43527"/>
                    <a:pt x="8845" y="41733"/>
                  </a:cubicBezTo>
                  <a:cubicBezTo>
                    <a:pt x="11520" y="39666"/>
                    <a:pt x="12006" y="37539"/>
                    <a:pt x="10365" y="34986"/>
                  </a:cubicBezTo>
                  <a:cubicBezTo>
                    <a:pt x="9301" y="33314"/>
                    <a:pt x="7781" y="31824"/>
                    <a:pt x="6383" y="30305"/>
                  </a:cubicBezTo>
                  <a:cubicBezTo>
                    <a:pt x="3131" y="26809"/>
                    <a:pt x="1611" y="22949"/>
                    <a:pt x="1641" y="18785"/>
                  </a:cubicBezTo>
                  <a:cubicBezTo>
                    <a:pt x="1641" y="16566"/>
                    <a:pt x="1672" y="14317"/>
                    <a:pt x="1793" y="12067"/>
                  </a:cubicBezTo>
                  <a:cubicBezTo>
                    <a:pt x="1945" y="9453"/>
                    <a:pt x="1763" y="6839"/>
                    <a:pt x="1459" y="4195"/>
                  </a:cubicBezTo>
                  <a:cubicBezTo>
                    <a:pt x="1307" y="2949"/>
                    <a:pt x="1034" y="1763"/>
                    <a:pt x="638" y="547"/>
                  </a:cubicBezTo>
                  <a:cubicBezTo>
                    <a:pt x="578" y="304"/>
                    <a:pt x="54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21300" y="927000"/>
              <a:ext cx="537275" cy="441125"/>
            </a:xfrm>
            <a:custGeom>
              <a:avLst/>
              <a:gdLst/>
              <a:ahLst/>
              <a:cxnLst/>
              <a:rect l="l" t="t" r="r" b="b"/>
              <a:pathLst>
                <a:path w="21491" h="17645" extrusionOk="0">
                  <a:moveTo>
                    <a:pt x="14051" y="1"/>
                  </a:moveTo>
                  <a:cubicBezTo>
                    <a:pt x="12973" y="1"/>
                    <a:pt x="11891" y="47"/>
                    <a:pt x="10822" y="107"/>
                  </a:cubicBezTo>
                  <a:cubicBezTo>
                    <a:pt x="8359" y="259"/>
                    <a:pt x="5897" y="562"/>
                    <a:pt x="3466" y="836"/>
                  </a:cubicBezTo>
                  <a:cubicBezTo>
                    <a:pt x="2471" y="941"/>
                    <a:pt x="1521" y="1158"/>
                    <a:pt x="519" y="1158"/>
                  </a:cubicBezTo>
                  <a:cubicBezTo>
                    <a:pt x="358" y="1158"/>
                    <a:pt x="195" y="1153"/>
                    <a:pt x="31" y="1140"/>
                  </a:cubicBezTo>
                  <a:cubicBezTo>
                    <a:pt x="31" y="1869"/>
                    <a:pt x="31" y="2599"/>
                    <a:pt x="1" y="3268"/>
                  </a:cubicBezTo>
                  <a:cubicBezTo>
                    <a:pt x="130" y="3471"/>
                    <a:pt x="327" y="3528"/>
                    <a:pt x="543" y="3528"/>
                  </a:cubicBezTo>
                  <a:cubicBezTo>
                    <a:pt x="683" y="3528"/>
                    <a:pt x="830" y="3504"/>
                    <a:pt x="973" y="3480"/>
                  </a:cubicBezTo>
                  <a:cubicBezTo>
                    <a:pt x="2888" y="3268"/>
                    <a:pt x="4742" y="3025"/>
                    <a:pt x="6627" y="2873"/>
                  </a:cubicBezTo>
                  <a:cubicBezTo>
                    <a:pt x="7279" y="2831"/>
                    <a:pt x="7926" y="2796"/>
                    <a:pt x="8568" y="2796"/>
                  </a:cubicBezTo>
                  <a:cubicBezTo>
                    <a:pt x="9333" y="2796"/>
                    <a:pt x="10092" y="2846"/>
                    <a:pt x="10852" y="2994"/>
                  </a:cubicBezTo>
                  <a:cubicBezTo>
                    <a:pt x="12341" y="3298"/>
                    <a:pt x="12706" y="3876"/>
                    <a:pt x="12159" y="4909"/>
                  </a:cubicBezTo>
                  <a:cubicBezTo>
                    <a:pt x="11673" y="5730"/>
                    <a:pt x="10943" y="6459"/>
                    <a:pt x="10092" y="7128"/>
                  </a:cubicBezTo>
                  <a:cubicBezTo>
                    <a:pt x="7782" y="9073"/>
                    <a:pt x="5229" y="10867"/>
                    <a:pt x="2919" y="12812"/>
                  </a:cubicBezTo>
                  <a:cubicBezTo>
                    <a:pt x="1885" y="13633"/>
                    <a:pt x="791" y="14484"/>
                    <a:pt x="1" y="15456"/>
                  </a:cubicBezTo>
                  <a:lnTo>
                    <a:pt x="1" y="17645"/>
                  </a:lnTo>
                  <a:cubicBezTo>
                    <a:pt x="305" y="17554"/>
                    <a:pt x="457" y="17371"/>
                    <a:pt x="639" y="17219"/>
                  </a:cubicBezTo>
                  <a:cubicBezTo>
                    <a:pt x="1581" y="16307"/>
                    <a:pt x="2645" y="15456"/>
                    <a:pt x="3709" y="14636"/>
                  </a:cubicBezTo>
                  <a:cubicBezTo>
                    <a:pt x="4925" y="13693"/>
                    <a:pt x="6293" y="12842"/>
                    <a:pt x="7630" y="11961"/>
                  </a:cubicBezTo>
                  <a:cubicBezTo>
                    <a:pt x="9454" y="10806"/>
                    <a:pt x="11399" y="9681"/>
                    <a:pt x="13253" y="8587"/>
                  </a:cubicBezTo>
                  <a:cubicBezTo>
                    <a:pt x="15320" y="7371"/>
                    <a:pt x="17387" y="6246"/>
                    <a:pt x="19272" y="4818"/>
                  </a:cubicBezTo>
                  <a:cubicBezTo>
                    <a:pt x="19819" y="4332"/>
                    <a:pt x="20366" y="3845"/>
                    <a:pt x="20731" y="3268"/>
                  </a:cubicBezTo>
                  <a:cubicBezTo>
                    <a:pt x="21490" y="2143"/>
                    <a:pt x="21004" y="1170"/>
                    <a:pt x="19515" y="654"/>
                  </a:cubicBezTo>
                  <a:cubicBezTo>
                    <a:pt x="18360" y="228"/>
                    <a:pt x="17053" y="76"/>
                    <a:pt x="15776" y="46"/>
                  </a:cubicBezTo>
                  <a:cubicBezTo>
                    <a:pt x="15204" y="14"/>
                    <a:pt x="14628" y="1"/>
                    <a:pt x="14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6984625" y="4629750"/>
              <a:ext cx="1296400" cy="398000"/>
            </a:xfrm>
            <a:custGeom>
              <a:avLst/>
              <a:gdLst/>
              <a:ahLst/>
              <a:cxnLst/>
              <a:rect l="l" t="t" r="r" b="b"/>
              <a:pathLst>
                <a:path w="51856" h="15920" extrusionOk="0">
                  <a:moveTo>
                    <a:pt x="51776" y="0"/>
                  </a:moveTo>
                  <a:cubicBezTo>
                    <a:pt x="51750" y="0"/>
                    <a:pt x="51719" y="8"/>
                    <a:pt x="51674" y="23"/>
                  </a:cubicBezTo>
                  <a:cubicBezTo>
                    <a:pt x="51339" y="175"/>
                    <a:pt x="50944" y="297"/>
                    <a:pt x="50610" y="449"/>
                  </a:cubicBezTo>
                  <a:cubicBezTo>
                    <a:pt x="47357" y="1695"/>
                    <a:pt x="43953" y="2728"/>
                    <a:pt x="40427" y="3427"/>
                  </a:cubicBezTo>
                  <a:cubicBezTo>
                    <a:pt x="37448" y="3974"/>
                    <a:pt x="34470" y="4339"/>
                    <a:pt x="31430" y="4643"/>
                  </a:cubicBezTo>
                  <a:cubicBezTo>
                    <a:pt x="28998" y="4886"/>
                    <a:pt x="26536" y="5038"/>
                    <a:pt x="24044" y="5251"/>
                  </a:cubicBezTo>
                  <a:cubicBezTo>
                    <a:pt x="21703" y="5403"/>
                    <a:pt x="19333" y="5494"/>
                    <a:pt x="17023" y="5889"/>
                  </a:cubicBezTo>
                  <a:cubicBezTo>
                    <a:pt x="14743" y="6224"/>
                    <a:pt x="12494" y="6771"/>
                    <a:pt x="10457" y="7592"/>
                  </a:cubicBezTo>
                  <a:cubicBezTo>
                    <a:pt x="6566" y="9202"/>
                    <a:pt x="3679" y="11513"/>
                    <a:pt x="1369" y="14248"/>
                  </a:cubicBezTo>
                  <a:cubicBezTo>
                    <a:pt x="1247" y="14370"/>
                    <a:pt x="1156" y="14522"/>
                    <a:pt x="1034" y="14613"/>
                  </a:cubicBezTo>
                  <a:cubicBezTo>
                    <a:pt x="913" y="14674"/>
                    <a:pt x="943" y="14826"/>
                    <a:pt x="852" y="14856"/>
                  </a:cubicBezTo>
                  <a:cubicBezTo>
                    <a:pt x="578" y="15190"/>
                    <a:pt x="274" y="15525"/>
                    <a:pt x="1" y="15889"/>
                  </a:cubicBezTo>
                  <a:cubicBezTo>
                    <a:pt x="1551" y="15889"/>
                    <a:pt x="3132" y="15889"/>
                    <a:pt x="4743" y="15920"/>
                  </a:cubicBezTo>
                  <a:cubicBezTo>
                    <a:pt x="5290" y="15190"/>
                    <a:pt x="5958" y="14582"/>
                    <a:pt x="6688" y="13975"/>
                  </a:cubicBezTo>
                  <a:cubicBezTo>
                    <a:pt x="8025" y="12820"/>
                    <a:pt x="9424" y="11725"/>
                    <a:pt x="11035" y="10783"/>
                  </a:cubicBezTo>
                  <a:cubicBezTo>
                    <a:pt x="12646" y="9780"/>
                    <a:pt x="14469" y="9020"/>
                    <a:pt x="16415" y="8412"/>
                  </a:cubicBezTo>
                  <a:cubicBezTo>
                    <a:pt x="18056" y="7895"/>
                    <a:pt x="19758" y="7500"/>
                    <a:pt x="21521" y="7288"/>
                  </a:cubicBezTo>
                  <a:cubicBezTo>
                    <a:pt x="24561" y="6892"/>
                    <a:pt x="27600" y="6588"/>
                    <a:pt x="30640" y="6254"/>
                  </a:cubicBezTo>
                  <a:cubicBezTo>
                    <a:pt x="33527" y="5950"/>
                    <a:pt x="36445" y="5585"/>
                    <a:pt x="39303" y="5129"/>
                  </a:cubicBezTo>
                  <a:cubicBezTo>
                    <a:pt x="43497" y="4430"/>
                    <a:pt x="47540" y="3336"/>
                    <a:pt x="51370" y="1938"/>
                  </a:cubicBezTo>
                  <a:cubicBezTo>
                    <a:pt x="51400" y="1877"/>
                    <a:pt x="51491" y="1847"/>
                    <a:pt x="51552" y="1816"/>
                  </a:cubicBezTo>
                  <a:lnTo>
                    <a:pt x="51674" y="1816"/>
                  </a:lnTo>
                  <a:cubicBezTo>
                    <a:pt x="51719" y="1847"/>
                    <a:pt x="51750" y="1862"/>
                    <a:pt x="51776" y="1862"/>
                  </a:cubicBezTo>
                  <a:cubicBezTo>
                    <a:pt x="51803" y="1862"/>
                    <a:pt x="51826" y="1847"/>
                    <a:pt x="51856" y="1816"/>
                  </a:cubicBezTo>
                  <a:lnTo>
                    <a:pt x="51856" y="23"/>
                  </a:lnTo>
                  <a:cubicBezTo>
                    <a:pt x="51826" y="8"/>
                    <a:pt x="51803" y="0"/>
                    <a:pt x="51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26650" y="4900400"/>
              <a:ext cx="816150" cy="127350"/>
            </a:xfrm>
            <a:custGeom>
              <a:avLst/>
              <a:gdLst/>
              <a:ahLst/>
              <a:cxnLst/>
              <a:rect l="l" t="t" r="r" b="b"/>
              <a:pathLst>
                <a:path w="32646" h="5094" extrusionOk="0">
                  <a:moveTo>
                    <a:pt x="13026" y="1"/>
                  </a:moveTo>
                  <a:cubicBezTo>
                    <a:pt x="12389" y="1"/>
                    <a:pt x="11745" y="26"/>
                    <a:pt x="11095" y="79"/>
                  </a:cubicBezTo>
                  <a:cubicBezTo>
                    <a:pt x="9545" y="200"/>
                    <a:pt x="8025" y="443"/>
                    <a:pt x="6566" y="899"/>
                  </a:cubicBezTo>
                  <a:cubicBezTo>
                    <a:pt x="4226" y="1629"/>
                    <a:pt x="2371" y="2814"/>
                    <a:pt x="730" y="4212"/>
                  </a:cubicBezTo>
                  <a:cubicBezTo>
                    <a:pt x="456" y="4486"/>
                    <a:pt x="61" y="4668"/>
                    <a:pt x="1" y="5063"/>
                  </a:cubicBezTo>
                  <a:cubicBezTo>
                    <a:pt x="2007" y="5063"/>
                    <a:pt x="4043" y="5063"/>
                    <a:pt x="6110" y="5094"/>
                  </a:cubicBezTo>
                  <a:cubicBezTo>
                    <a:pt x="6688" y="4942"/>
                    <a:pt x="7265" y="4820"/>
                    <a:pt x="7843" y="4668"/>
                  </a:cubicBezTo>
                  <a:cubicBezTo>
                    <a:pt x="9648" y="4194"/>
                    <a:pt x="11503" y="3989"/>
                    <a:pt x="13396" y="3989"/>
                  </a:cubicBezTo>
                  <a:cubicBezTo>
                    <a:pt x="14054" y="3989"/>
                    <a:pt x="14715" y="4013"/>
                    <a:pt x="15381" y="4060"/>
                  </a:cubicBezTo>
                  <a:cubicBezTo>
                    <a:pt x="17630" y="4212"/>
                    <a:pt x="19727" y="4760"/>
                    <a:pt x="21885" y="5063"/>
                  </a:cubicBezTo>
                  <a:lnTo>
                    <a:pt x="32646" y="5063"/>
                  </a:lnTo>
                  <a:cubicBezTo>
                    <a:pt x="32524" y="5003"/>
                    <a:pt x="32463" y="4942"/>
                    <a:pt x="32372" y="4912"/>
                  </a:cubicBezTo>
                  <a:cubicBezTo>
                    <a:pt x="29302" y="3574"/>
                    <a:pt x="26141" y="2419"/>
                    <a:pt x="22828" y="1568"/>
                  </a:cubicBezTo>
                  <a:cubicBezTo>
                    <a:pt x="19630" y="698"/>
                    <a:pt x="16412" y="1"/>
                    <a:pt x="1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122075" y="382325"/>
              <a:ext cx="1890625" cy="1428075"/>
            </a:xfrm>
            <a:custGeom>
              <a:avLst/>
              <a:gdLst/>
              <a:ahLst/>
              <a:cxnLst/>
              <a:rect l="l" t="t" r="r" b="b"/>
              <a:pathLst>
                <a:path w="75625" h="57123" extrusionOk="0">
                  <a:moveTo>
                    <a:pt x="36399" y="1"/>
                  </a:moveTo>
                  <a:cubicBezTo>
                    <a:pt x="35389" y="1"/>
                    <a:pt x="34392" y="50"/>
                    <a:pt x="33375" y="100"/>
                  </a:cubicBezTo>
                  <a:cubicBezTo>
                    <a:pt x="31429" y="161"/>
                    <a:pt x="29454" y="191"/>
                    <a:pt x="27508" y="343"/>
                  </a:cubicBezTo>
                  <a:cubicBezTo>
                    <a:pt x="26110" y="465"/>
                    <a:pt x="24651" y="586"/>
                    <a:pt x="23253" y="769"/>
                  </a:cubicBezTo>
                  <a:cubicBezTo>
                    <a:pt x="20791" y="1073"/>
                    <a:pt x="18389" y="1559"/>
                    <a:pt x="16079" y="2288"/>
                  </a:cubicBezTo>
                  <a:cubicBezTo>
                    <a:pt x="14012" y="2927"/>
                    <a:pt x="12158" y="3778"/>
                    <a:pt x="10699" y="5024"/>
                  </a:cubicBezTo>
                  <a:cubicBezTo>
                    <a:pt x="9727" y="5936"/>
                    <a:pt x="9392" y="7243"/>
                    <a:pt x="10943" y="8033"/>
                  </a:cubicBezTo>
                  <a:cubicBezTo>
                    <a:pt x="11277" y="8185"/>
                    <a:pt x="11672" y="8337"/>
                    <a:pt x="12098" y="8459"/>
                  </a:cubicBezTo>
                  <a:cubicBezTo>
                    <a:pt x="14924" y="9127"/>
                    <a:pt x="17934" y="9279"/>
                    <a:pt x="20912" y="9462"/>
                  </a:cubicBezTo>
                  <a:lnTo>
                    <a:pt x="24985" y="9705"/>
                  </a:lnTo>
                  <a:cubicBezTo>
                    <a:pt x="26566" y="9766"/>
                    <a:pt x="28086" y="9887"/>
                    <a:pt x="29636" y="9978"/>
                  </a:cubicBezTo>
                  <a:cubicBezTo>
                    <a:pt x="31034" y="10039"/>
                    <a:pt x="32432" y="10161"/>
                    <a:pt x="33861" y="10282"/>
                  </a:cubicBezTo>
                  <a:cubicBezTo>
                    <a:pt x="34499" y="10313"/>
                    <a:pt x="35137" y="10282"/>
                    <a:pt x="35745" y="10374"/>
                  </a:cubicBezTo>
                  <a:cubicBezTo>
                    <a:pt x="37083" y="10617"/>
                    <a:pt x="38420" y="10678"/>
                    <a:pt x="39758" y="10830"/>
                  </a:cubicBezTo>
                  <a:cubicBezTo>
                    <a:pt x="41885" y="11073"/>
                    <a:pt x="44013" y="11377"/>
                    <a:pt x="46080" y="11711"/>
                  </a:cubicBezTo>
                  <a:cubicBezTo>
                    <a:pt x="48724" y="12137"/>
                    <a:pt x="51308" y="12653"/>
                    <a:pt x="53831" y="13231"/>
                  </a:cubicBezTo>
                  <a:cubicBezTo>
                    <a:pt x="56019" y="13687"/>
                    <a:pt x="58147" y="14264"/>
                    <a:pt x="60275" y="14872"/>
                  </a:cubicBezTo>
                  <a:cubicBezTo>
                    <a:pt x="62463" y="15480"/>
                    <a:pt x="64591" y="16240"/>
                    <a:pt x="66658" y="17121"/>
                  </a:cubicBezTo>
                  <a:cubicBezTo>
                    <a:pt x="68542" y="17912"/>
                    <a:pt x="70336" y="18854"/>
                    <a:pt x="71825" y="20039"/>
                  </a:cubicBezTo>
                  <a:cubicBezTo>
                    <a:pt x="72524" y="20647"/>
                    <a:pt x="73193" y="21316"/>
                    <a:pt x="73649" y="22076"/>
                  </a:cubicBezTo>
                  <a:cubicBezTo>
                    <a:pt x="74044" y="22836"/>
                    <a:pt x="74044" y="23565"/>
                    <a:pt x="74105" y="24325"/>
                  </a:cubicBezTo>
                  <a:cubicBezTo>
                    <a:pt x="74105" y="25055"/>
                    <a:pt x="73801" y="25693"/>
                    <a:pt x="73345" y="26301"/>
                  </a:cubicBezTo>
                  <a:cubicBezTo>
                    <a:pt x="72524" y="27365"/>
                    <a:pt x="71308" y="28125"/>
                    <a:pt x="70062" y="28885"/>
                  </a:cubicBezTo>
                  <a:cubicBezTo>
                    <a:pt x="68117" y="30040"/>
                    <a:pt x="65898" y="30739"/>
                    <a:pt x="63649" y="31468"/>
                  </a:cubicBezTo>
                  <a:cubicBezTo>
                    <a:pt x="60488" y="32502"/>
                    <a:pt x="57266" y="33353"/>
                    <a:pt x="54044" y="34143"/>
                  </a:cubicBezTo>
                  <a:cubicBezTo>
                    <a:pt x="51004" y="34842"/>
                    <a:pt x="47964" y="35663"/>
                    <a:pt x="44925" y="36453"/>
                  </a:cubicBezTo>
                  <a:cubicBezTo>
                    <a:pt x="43192" y="36909"/>
                    <a:pt x="41521" y="37365"/>
                    <a:pt x="39910" y="37851"/>
                  </a:cubicBezTo>
                  <a:cubicBezTo>
                    <a:pt x="37630" y="38550"/>
                    <a:pt x="35350" y="39310"/>
                    <a:pt x="33101" y="40070"/>
                  </a:cubicBezTo>
                  <a:cubicBezTo>
                    <a:pt x="31581" y="40556"/>
                    <a:pt x="30061" y="41164"/>
                    <a:pt x="28602" y="41803"/>
                  </a:cubicBezTo>
                  <a:cubicBezTo>
                    <a:pt x="27387" y="42350"/>
                    <a:pt x="26110" y="42836"/>
                    <a:pt x="24925" y="43444"/>
                  </a:cubicBezTo>
                  <a:cubicBezTo>
                    <a:pt x="22189" y="44842"/>
                    <a:pt x="19605" y="46362"/>
                    <a:pt x="16961" y="47851"/>
                  </a:cubicBezTo>
                  <a:cubicBezTo>
                    <a:pt x="15988" y="48368"/>
                    <a:pt x="15046" y="48946"/>
                    <a:pt x="13952" y="49341"/>
                  </a:cubicBezTo>
                  <a:cubicBezTo>
                    <a:pt x="12158" y="49888"/>
                    <a:pt x="10304" y="50253"/>
                    <a:pt x="8389" y="50435"/>
                  </a:cubicBezTo>
                  <a:cubicBezTo>
                    <a:pt x="6839" y="50617"/>
                    <a:pt x="5411" y="51013"/>
                    <a:pt x="4103" y="51681"/>
                  </a:cubicBezTo>
                  <a:cubicBezTo>
                    <a:pt x="2553" y="52532"/>
                    <a:pt x="1550" y="53657"/>
                    <a:pt x="790" y="54964"/>
                  </a:cubicBezTo>
                  <a:cubicBezTo>
                    <a:pt x="578" y="55329"/>
                    <a:pt x="578" y="55845"/>
                    <a:pt x="0" y="56058"/>
                  </a:cubicBezTo>
                  <a:cubicBezTo>
                    <a:pt x="0" y="56362"/>
                    <a:pt x="0" y="56636"/>
                    <a:pt x="30" y="57122"/>
                  </a:cubicBezTo>
                  <a:cubicBezTo>
                    <a:pt x="608" y="57122"/>
                    <a:pt x="608" y="56788"/>
                    <a:pt x="730" y="56514"/>
                  </a:cubicBezTo>
                  <a:cubicBezTo>
                    <a:pt x="1216" y="55450"/>
                    <a:pt x="1793" y="54417"/>
                    <a:pt x="2796" y="53596"/>
                  </a:cubicBezTo>
                  <a:cubicBezTo>
                    <a:pt x="3100" y="53292"/>
                    <a:pt x="3465" y="53019"/>
                    <a:pt x="3860" y="52745"/>
                  </a:cubicBezTo>
                  <a:cubicBezTo>
                    <a:pt x="5198" y="51924"/>
                    <a:pt x="6748" y="51499"/>
                    <a:pt x="8480" y="51438"/>
                  </a:cubicBezTo>
                  <a:cubicBezTo>
                    <a:pt x="12158" y="51225"/>
                    <a:pt x="15259" y="50161"/>
                    <a:pt x="17994" y="48429"/>
                  </a:cubicBezTo>
                  <a:cubicBezTo>
                    <a:pt x="20791" y="46636"/>
                    <a:pt x="23618" y="44964"/>
                    <a:pt x="26748" y="43535"/>
                  </a:cubicBezTo>
                  <a:cubicBezTo>
                    <a:pt x="31672" y="41164"/>
                    <a:pt x="36992" y="39371"/>
                    <a:pt x="42524" y="37851"/>
                  </a:cubicBezTo>
                  <a:cubicBezTo>
                    <a:pt x="48755" y="36149"/>
                    <a:pt x="55077" y="34751"/>
                    <a:pt x="61308" y="33018"/>
                  </a:cubicBezTo>
                  <a:cubicBezTo>
                    <a:pt x="65168" y="31954"/>
                    <a:pt x="68907" y="30830"/>
                    <a:pt x="72099" y="28885"/>
                  </a:cubicBezTo>
                  <a:cubicBezTo>
                    <a:pt x="73345" y="28125"/>
                    <a:pt x="74318" y="27243"/>
                    <a:pt x="74925" y="26179"/>
                  </a:cubicBezTo>
                  <a:cubicBezTo>
                    <a:pt x="75351" y="25419"/>
                    <a:pt x="75625" y="24599"/>
                    <a:pt x="75412" y="23717"/>
                  </a:cubicBezTo>
                  <a:cubicBezTo>
                    <a:pt x="75017" y="21590"/>
                    <a:pt x="73375" y="20070"/>
                    <a:pt x="71217" y="18793"/>
                  </a:cubicBezTo>
                  <a:cubicBezTo>
                    <a:pt x="68694" y="17304"/>
                    <a:pt x="65898" y="16240"/>
                    <a:pt x="62950" y="15298"/>
                  </a:cubicBezTo>
                  <a:cubicBezTo>
                    <a:pt x="55715" y="12927"/>
                    <a:pt x="48147" y="11437"/>
                    <a:pt x="40366" y="10495"/>
                  </a:cubicBezTo>
                  <a:cubicBezTo>
                    <a:pt x="33466" y="9675"/>
                    <a:pt x="26475" y="9401"/>
                    <a:pt x="19545" y="8854"/>
                  </a:cubicBezTo>
                  <a:cubicBezTo>
                    <a:pt x="17569" y="8702"/>
                    <a:pt x="15563" y="8550"/>
                    <a:pt x="13678" y="8033"/>
                  </a:cubicBezTo>
                  <a:cubicBezTo>
                    <a:pt x="13101" y="7881"/>
                    <a:pt x="12584" y="7699"/>
                    <a:pt x="12158" y="7334"/>
                  </a:cubicBezTo>
                  <a:cubicBezTo>
                    <a:pt x="11550" y="6878"/>
                    <a:pt x="11429" y="6392"/>
                    <a:pt x="11763" y="5814"/>
                  </a:cubicBezTo>
                  <a:cubicBezTo>
                    <a:pt x="12128" y="5267"/>
                    <a:pt x="12645" y="4811"/>
                    <a:pt x="13253" y="4416"/>
                  </a:cubicBezTo>
                  <a:cubicBezTo>
                    <a:pt x="15350" y="3079"/>
                    <a:pt x="17873" y="2410"/>
                    <a:pt x="20426" y="1832"/>
                  </a:cubicBezTo>
                  <a:cubicBezTo>
                    <a:pt x="25198" y="799"/>
                    <a:pt x="30122" y="586"/>
                    <a:pt x="35077" y="434"/>
                  </a:cubicBezTo>
                  <a:cubicBezTo>
                    <a:pt x="35692" y="411"/>
                    <a:pt x="36306" y="402"/>
                    <a:pt x="36918" y="402"/>
                  </a:cubicBezTo>
                  <a:cubicBezTo>
                    <a:pt x="38756" y="402"/>
                    <a:pt x="40586" y="487"/>
                    <a:pt x="42432" y="556"/>
                  </a:cubicBezTo>
                  <a:cubicBezTo>
                    <a:pt x="42565" y="556"/>
                    <a:pt x="42702" y="564"/>
                    <a:pt x="42837" y="564"/>
                  </a:cubicBezTo>
                  <a:cubicBezTo>
                    <a:pt x="43073" y="564"/>
                    <a:pt x="43303" y="539"/>
                    <a:pt x="43496" y="404"/>
                  </a:cubicBezTo>
                  <a:lnTo>
                    <a:pt x="44712" y="404"/>
                  </a:lnTo>
                  <a:lnTo>
                    <a:pt x="44712" y="282"/>
                  </a:lnTo>
                  <a:lnTo>
                    <a:pt x="41977" y="161"/>
                  </a:lnTo>
                  <a:cubicBezTo>
                    <a:pt x="40335" y="130"/>
                    <a:pt x="38724" y="39"/>
                    <a:pt x="37083" y="9"/>
                  </a:cubicBezTo>
                  <a:cubicBezTo>
                    <a:pt x="36854" y="3"/>
                    <a:pt x="36626" y="1"/>
                    <a:pt x="36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119775" y="3424375"/>
              <a:ext cx="411125" cy="1304000"/>
            </a:xfrm>
            <a:custGeom>
              <a:avLst/>
              <a:gdLst/>
              <a:ahLst/>
              <a:cxnLst/>
              <a:rect l="l" t="t" r="r" b="b"/>
              <a:pathLst>
                <a:path w="16445" h="52160" extrusionOk="0">
                  <a:moveTo>
                    <a:pt x="92" y="0"/>
                  </a:moveTo>
                  <a:cubicBezTo>
                    <a:pt x="92" y="730"/>
                    <a:pt x="92" y="1429"/>
                    <a:pt x="1" y="2158"/>
                  </a:cubicBezTo>
                  <a:cubicBezTo>
                    <a:pt x="153" y="2280"/>
                    <a:pt x="153" y="2432"/>
                    <a:pt x="244" y="2584"/>
                  </a:cubicBezTo>
                  <a:cubicBezTo>
                    <a:pt x="1673" y="5988"/>
                    <a:pt x="2068" y="9544"/>
                    <a:pt x="2220" y="13101"/>
                  </a:cubicBezTo>
                  <a:cubicBezTo>
                    <a:pt x="2281" y="14712"/>
                    <a:pt x="2189" y="16323"/>
                    <a:pt x="2098" y="17964"/>
                  </a:cubicBezTo>
                  <a:cubicBezTo>
                    <a:pt x="2037" y="20244"/>
                    <a:pt x="1946" y="22523"/>
                    <a:pt x="2220" y="24803"/>
                  </a:cubicBezTo>
                  <a:cubicBezTo>
                    <a:pt x="2524" y="27356"/>
                    <a:pt x="3466" y="29757"/>
                    <a:pt x="5138" y="31976"/>
                  </a:cubicBezTo>
                  <a:cubicBezTo>
                    <a:pt x="6597" y="33922"/>
                    <a:pt x="8420" y="35624"/>
                    <a:pt x="10183" y="37387"/>
                  </a:cubicBezTo>
                  <a:cubicBezTo>
                    <a:pt x="11065" y="38207"/>
                    <a:pt x="11855" y="39089"/>
                    <a:pt x="12433" y="40092"/>
                  </a:cubicBezTo>
                  <a:cubicBezTo>
                    <a:pt x="13436" y="41703"/>
                    <a:pt x="13223" y="43314"/>
                    <a:pt x="11794" y="44743"/>
                  </a:cubicBezTo>
                  <a:cubicBezTo>
                    <a:pt x="11338" y="45198"/>
                    <a:pt x="10852" y="45654"/>
                    <a:pt x="10275" y="46050"/>
                  </a:cubicBezTo>
                  <a:cubicBezTo>
                    <a:pt x="8451" y="47326"/>
                    <a:pt x="6384" y="48390"/>
                    <a:pt x="4317" y="49423"/>
                  </a:cubicBezTo>
                  <a:cubicBezTo>
                    <a:pt x="2949" y="50123"/>
                    <a:pt x="1490" y="50670"/>
                    <a:pt x="92" y="51278"/>
                  </a:cubicBezTo>
                  <a:lnTo>
                    <a:pt x="92" y="52159"/>
                  </a:lnTo>
                  <a:cubicBezTo>
                    <a:pt x="1034" y="52037"/>
                    <a:pt x="1885" y="51703"/>
                    <a:pt x="2706" y="51369"/>
                  </a:cubicBezTo>
                  <a:cubicBezTo>
                    <a:pt x="5533" y="50183"/>
                    <a:pt x="8269" y="48967"/>
                    <a:pt x="10913" y="47600"/>
                  </a:cubicBezTo>
                  <a:cubicBezTo>
                    <a:pt x="12250" y="46931"/>
                    <a:pt x="13527" y="46232"/>
                    <a:pt x="14560" y="45290"/>
                  </a:cubicBezTo>
                  <a:cubicBezTo>
                    <a:pt x="15928" y="44043"/>
                    <a:pt x="16445" y="42615"/>
                    <a:pt x="15746" y="41034"/>
                  </a:cubicBezTo>
                  <a:cubicBezTo>
                    <a:pt x="15229" y="39788"/>
                    <a:pt x="14256" y="38663"/>
                    <a:pt x="13132" y="37660"/>
                  </a:cubicBezTo>
                  <a:cubicBezTo>
                    <a:pt x="11521" y="36171"/>
                    <a:pt x="9819" y="34803"/>
                    <a:pt x="8329" y="33253"/>
                  </a:cubicBezTo>
                  <a:cubicBezTo>
                    <a:pt x="6779" y="31612"/>
                    <a:pt x="5533" y="29849"/>
                    <a:pt x="4682" y="27964"/>
                  </a:cubicBezTo>
                  <a:cubicBezTo>
                    <a:pt x="3922" y="26201"/>
                    <a:pt x="3648" y="24438"/>
                    <a:pt x="3588" y="22615"/>
                  </a:cubicBezTo>
                  <a:cubicBezTo>
                    <a:pt x="3496" y="20943"/>
                    <a:pt x="3588" y="19210"/>
                    <a:pt x="3648" y="17538"/>
                  </a:cubicBezTo>
                  <a:cubicBezTo>
                    <a:pt x="3740" y="15563"/>
                    <a:pt x="3770" y="13557"/>
                    <a:pt x="3588" y="11581"/>
                  </a:cubicBezTo>
                  <a:cubicBezTo>
                    <a:pt x="3466" y="10092"/>
                    <a:pt x="3314" y="8663"/>
                    <a:pt x="3071" y="7174"/>
                  </a:cubicBezTo>
                  <a:cubicBezTo>
                    <a:pt x="2676" y="5137"/>
                    <a:pt x="2037" y="3161"/>
                    <a:pt x="1095" y="1216"/>
                  </a:cubicBezTo>
                  <a:cubicBezTo>
                    <a:pt x="852" y="791"/>
                    <a:pt x="700" y="304"/>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341775" y="2003375"/>
              <a:ext cx="939250" cy="817525"/>
            </a:xfrm>
            <a:custGeom>
              <a:avLst/>
              <a:gdLst/>
              <a:ahLst/>
              <a:cxnLst/>
              <a:rect l="l" t="t" r="r" b="b"/>
              <a:pathLst>
                <a:path w="37570" h="32701" extrusionOk="0">
                  <a:moveTo>
                    <a:pt x="37236" y="0"/>
                  </a:moveTo>
                  <a:cubicBezTo>
                    <a:pt x="34986" y="152"/>
                    <a:pt x="32828" y="487"/>
                    <a:pt x="30640" y="821"/>
                  </a:cubicBezTo>
                  <a:cubicBezTo>
                    <a:pt x="27904" y="1277"/>
                    <a:pt x="25199" y="1885"/>
                    <a:pt x="22585" y="2706"/>
                  </a:cubicBezTo>
                  <a:cubicBezTo>
                    <a:pt x="22433" y="2766"/>
                    <a:pt x="22311" y="2797"/>
                    <a:pt x="22159" y="2888"/>
                  </a:cubicBezTo>
                  <a:cubicBezTo>
                    <a:pt x="22068" y="2918"/>
                    <a:pt x="22007" y="2918"/>
                    <a:pt x="21916" y="2949"/>
                  </a:cubicBezTo>
                  <a:lnTo>
                    <a:pt x="21369" y="3070"/>
                  </a:lnTo>
                  <a:cubicBezTo>
                    <a:pt x="15442" y="4894"/>
                    <a:pt x="10183" y="7478"/>
                    <a:pt x="6019" y="11095"/>
                  </a:cubicBezTo>
                  <a:cubicBezTo>
                    <a:pt x="3983" y="12797"/>
                    <a:pt x="2311" y="14712"/>
                    <a:pt x="1399" y="16900"/>
                  </a:cubicBezTo>
                  <a:cubicBezTo>
                    <a:pt x="1" y="20183"/>
                    <a:pt x="1247" y="23162"/>
                    <a:pt x="4895" y="25290"/>
                  </a:cubicBezTo>
                  <a:cubicBezTo>
                    <a:pt x="7326" y="26718"/>
                    <a:pt x="10031" y="27721"/>
                    <a:pt x="12646" y="28907"/>
                  </a:cubicBezTo>
                  <a:cubicBezTo>
                    <a:pt x="14560" y="29788"/>
                    <a:pt x="16384" y="30700"/>
                    <a:pt x="18360" y="31460"/>
                  </a:cubicBezTo>
                  <a:cubicBezTo>
                    <a:pt x="18846" y="31581"/>
                    <a:pt x="19302" y="31673"/>
                    <a:pt x="19606" y="31977"/>
                  </a:cubicBezTo>
                  <a:cubicBezTo>
                    <a:pt x="20092" y="32250"/>
                    <a:pt x="20640" y="32493"/>
                    <a:pt x="21248" y="32524"/>
                  </a:cubicBezTo>
                  <a:cubicBezTo>
                    <a:pt x="21551" y="32524"/>
                    <a:pt x="21825" y="32585"/>
                    <a:pt x="22068" y="32676"/>
                  </a:cubicBezTo>
                  <a:cubicBezTo>
                    <a:pt x="22155" y="32688"/>
                    <a:pt x="22242" y="32701"/>
                    <a:pt x="22323" y="32701"/>
                  </a:cubicBezTo>
                  <a:cubicBezTo>
                    <a:pt x="22439" y="32701"/>
                    <a:pt x="22543" y="32674"/>
                    <a:pt x="22615" y="32585"/>
                  </a:cubicBezTo>
                  <a:cubicBezTo>
                    <a:pt x="22767" y="32402"/>
                    <a:pt x="22494" y="32341"/>
                    <a:pt x="22342" y="32250"/>
                  </a:cubicBezTo>
                  <a:cubicBezTo>
                    <a:pt x="21703" y="31916"/>
                    <a:pt x="20974" y="31673"/>
                    <a:pt x="20305" y="31430"/>
                  </a:cubicBezTo>
                  <a:cubicBezTo>
                    <a:pt x="19485" y="31126"/>
                    <a:pt x="18725" y="30852"/>
                    <a:pt x="18117" y="30305"/>
                  </a:cubicBezTo>
                  <a:cubicBezTo>
                    <a:pt x="17205" y="29667"/>
                    <a:pt x="16080" y="29211"/>
                    <a:pt x="15047" y="28694"/>
                  </a:cubicBezTo>
                  <a:cubicBezTo>
                    <a:pt x="12311" y="27235"/>
                    <a:pt x="9393" y="25989"/>
                    <a:pt x="6810" y="24378"/>
                  </a:cubicBezTo>
                  <a:cubicBezTo>
                    <a:pt x="3770" y="22524"/>
                    <a:pt x="2554" y="20214"/>
                    <a:pt x="3405" y="17326"/>
                  </a:cubicBezTo>
                  <a:cubicBezTo>
                    <a:pt x="4226" y="14773"/>
                    <a:pt x="6202" y="12767"/>
                    <a:pt x="8633" y="10943"/>
                  </a:cubicBezTo>
                  <a:cubicBezTo>
                    <a:pt x="13649" y="7204"/>
                    <a:pt x="19758" y="4773"/>
                    <a:pt x="26688" y="3405"/>
                  </a:cubicBezTo>
                  <a:cubicBezTo>
                    <a:pt x="30184" y="2736"/>
                    <a:pt x="33740" y="2341"/>
                    <a:pt x="37357" y="2128"/>
                  </a:cubicBezTo>
                  <a:lnTo>
                    <a:pt x="37570" y="2007"/>
                  </a:lnTo>
                  <a:lnTo>
                    <a:pt x="37570" y="122"/>
                  </a:lnTo>
                  <a:cubicBezTo>
                    <a:pt x="37509" y="31"/>
                    <a:pt x="37418" y="31"/>
                    <a:pt x="37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810625" y="4556450"/>
              <a:ext cx="1476500" cy="471300"/>
            </a:xfrm>
            <a:custGeom>
              <a:avLst/>
              <a:gdLst/>
              <a:ahLst/>
              <a:cxnLst/>
              <a:rect l="l" t="t" r="r" b="b"/>
              <a:pathLst>
                <a:path w="59060" h="18852" extrusionOk="0">
                  <a:moveTo>
                    <a:pt x="58313" y="1"/>
                  </a:moveTo>
                  <a:cubicBezTo>
                    <a:pt x="58083" y="1"/>
                    <a:pt x="57876" y="80"/>
                    <a:pt x="57691" y="159"/>
                  </a:cubicBezTo>
                  <a:cubicBezTo>
                    <a:pt x="56020" y="797"/>
                    <a:pt x="54348" y="1374"/>
                    <a:pt x="52646" y="1982"/>
                  </a:cubicBezTo>
                  <a:cubicBezTo>
                    <a:pt x="46263" y="4171"/>
                    <a:pt x="39454" y="5083"/>
                    <a:pt x="32463" y="5204"/>
                  </a:cubicBezTo>
                  <a:cubicBezTo>
                    <a:pt x="31737" y="5220"/>
                    <a:pt x="31012" y="5226"/>
                    <a:pt x="30287" y="5226"/>
                  </a:cubicBezTo>
                  <a:cubicBezTo>
                    <a:pt x="28495" y="5226"/>
                    <a:pt x="26705" y="5191"/>
                    <a:pt x="24910" y="5191"/>
                  </a:cubicBezTo>
                  <a:cubicBezTo>
                    <a:pt x="23299" y="5191"/>
                    <a:pt x="21685" y="5219"/>
                    <a:pt x="20061" y="5326"/>
                  </a:cubicBezTo>
                  <a:cubicBezTo>
                    <a:pt x="18481" y="5447"/>
                    <a:pt x="16870" y="5599"/>
                    <a:pt x="15320" y="5964"/>
                  </a:cubicBezTo>
                  <a:cubicBezTo>
                    <a:pt x="14955" y="6086"/>
                    <a:pt x="14590" y="6207"/>
                    <a:pt x="14225" y="6268"/>
                  </a:cubicBezTo>
                  <a:cubicBezTo>
                    <a:pt x="14134" y="6299"/>
                    <a:pt x="14074" y="6299"/>
                    <a:pt x="13982" y="6359"/>
                  </a:cubicBezTo>
                  <a:cubicBezTo>
                    <a:pt x="13618" y="6511"/>
                    <a:pt x="13192" y="6663"/>
                    <a:pt x="12766" y="6694"/>
                  </a:cubicBezTo>
                  <a:cubicBezTo>
                    <a:pt x="10335" y="7484"/>
                    <a:pt x="8511" y="8852"/>
                    <a:pt x="6900" y="10341"/>
                  </a:cubicBezTo>
                  <a:cubicBezTo>
                    <a:pt x="4195" y="12773"/>
                    <a:pt x="2189" y="15478"/>
                    <a:pt x="304" y="18274"/>
                  </a:cubicBezTo>
                  <a:cubicBezTo>
                    <a:pt x="213" y="18426"/>
                    <a:pt x="0" y="18609"/>
                    <a:pt x="243" y="18852"/>
                  </a:cubicBezTo>
                  <a:lnTo>
                    <a:pt x="2493" y="18852"/>
                  </a:lnTo>
                  <a:cubicBezTo>
                    <a:pt x="2857" y="18092"/>
                    <a:pt x="3435" y="17363"/>
                    <a:pt x="3952" y="16633"/>
                  </a:cubicBezTo>
                  <a:cubicBezTo>
                    <a:pt x="5684" y="14353"/>
                    <a:pt x="7690" y="12195"/>
                    <a:pt x="10244" y="10341"/>
                  </a:cubicBezTo>
                  <a:cubicBezTo>
                    <a:pt x="12371" y="8730"/>
                    <a:pt x="14985" y="7788"/>
                    <a:pt x="17873" y="7180"/>
                  </a:cubicBezTo>
                  <a:cubicBezTo>
                    <a:pt x="19210" y="6906"/>
                    <a:pt x="20517" y="6846"/>
                    <a:pt x="21855" y="6694"/>
                  </a:cubicBezTo>
                  <a:cubicBezTo>
                    <a:pt x="22858" y="6572"/>
                    <a:pt x="23861" y="6450"/>
                    <a:pt x="24864" y="6420"/>
                  </a:cubicBezTo>
                  <a:cubicBezTo>
                    <a:pt x="26566" y="6359"/>
                    <a:pt x="28238" y="6390"/>
                    <a:pt x="29940" y="6299"/>
                  </a:cubicBezTo>
                  <a:cubicBezTo>
                    <a:pt x="32311" y="6207"/>
                    <a:pt x="34651" y="6238"/>
                    <a:pt x="37022" y="6055"/>
                  </a:cubicBezTo>
                  <a:cubicBezTo>
                    <a:pt x="38572" y="5903"/>
                    <a:pt x="40123" y="5812"/>
                    <a:pt x="41703" y="5599"/>
                  </a:cubicBezTo>
                  <a:cubicBezTo>
                    <a:pt x="43861" y="5295"/>
                    <a:pt x="45989" y="4992"/>
                    <a:pt x="48117" y="4444"/>
                  </a:cubicBezTo>
                  <a:cubicBezTo>
                    <a:pt x="50518" y="3836"/>
                    <a:pt x="52828" y="3107"/>
                    <a:pt x="55108" y="2317"/>
                  </a:cubicBezTo>
                  <a:lnTo>
                    <a:pt x="58634" y="1070"/>
                  </a:lnTo>
                  <a:cubicBezTo>
                    <a:pt x="58664" y="645"/>
                    <a:pt x="59059" y="219"/>
                    <a:pt x="58421" y="7"/>
                  </a:cubicBezTo>
                  <a:cubicBezTo>
                    <a:pt x="58384" y="3"/>
                    <a:pt x="58348" y="1"/>
                    <a:pt x="5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121300" y="992400"/>
              <a:ext cx="321475" cy="321025"/>
            </a:xfrm>
            <a:custGeom>
              <a:avLst/>
              <a:gdLst/>
              <a:ahLst/>
              <a:cxnLst/>
              <a:rect l="l" t="t" r="r" b="b"/>
              <a:pathLst>
                <a:path w="12859" h="12841" extrusionOk="0">
                  <a:moveTo>
                    <a:pt x="8682" y="0"/>
                  </a:moveTo>
                  <a:cubicBezTo>
                    <a:pt x="6377" y="0"/>
                    <a:pt x="4156" y="345"/>
                    <a:pt x="1885" y="591"/>
                  </a:cubicBezTo>
                  <a:cubicBezTo>
                    <a:pt x="1471" y="632"/>
                    <a:pt x="1057" y="744"/>
                    <a:pt x="634" y="744"/>
                  </a:cubicBezTo>
                  <a:cubicBezTo>
                    <a:pt x="435" y="744"/>
                    <a:pt x="235" y="720"/>
                    <a:pt x="31" y="652"/>
                  </a:cubicBezTo>
                  <a:cubicBezTo>
                    <a:pt x="31" y="1685"/>
                    <a:pt x="31" y="2719"/>
                    <a:pt x="1" y="3722"/>
                  </a:cubicBezTo>
                  <a:cubicBezTo>
                    <a:pt x="194" y="3857"/>
                    <a:pt x="400" y="3882"/>
                    <a:pt x="610" y="3882"/>
                  </a:cubicBezTo>
                  <a:cubicBezTo>
                    <a:pt x="730" y="3882"/>
                    <a:pt x="852" y="3874"/>
                    <a:pt x="973" y="3874"/>
                  </a:cubicBezTo>
                  <a:cubicBezTo>
                    <a:pt x="1399" y="3874"/>
                    <a:pt x="1855" y="3874"/>
                    <a:pt x="2280" y="3934"/>
                  </a:cubicBezTo>
                  <a:cubicBezTo>
                    <a:pt x="3405" y="4026"/>
                    <a:pt x="3770" y="4390"/>
                    <a:pt x="3527" y="5211"/>
                  </a:cubicBezTo>
                  <a:cubicBezTo>
                    <a:pt x="3405" y="5697"/>
                    <a:pt x="3162" y="6123"/>
                    <a:pt x="2797" y="6548"/>
                  </a:cubicBezTo>
                  <a:cubicBezTo>
                    <a:pt x="1946" y="7673"/>
                    <a:pt x="973" y="8737"/>
                    <a:pt x="1" y="9801"/>
                  </a:cubicBezTo>
                  <a:lnTo>
                    <a:pt x="1" y="12840"/>
                  </a:lnTo>
                  <a:cubicBezTo>
                    <a:pt x="305" y="12780"/>
                    <a:pt x="457" y="12597"/>
                    <a:pt x="639" y="12445"/>
                  </a:cubicBezTo>
                  <a:cubicBezTo>
                    <a:pt x="2919" y="10317"/>
                    <a:pt x="5472" y="8403"/>
                    <a:pt x="7995" y="6427"/>
                  </a:cubicBezTo>
                  <a:cubicBezTo>
                    <a:pt x="9393" y="5393"/>
                    <a:pt x="10730" y="4390"/>
                    <a:pt x="11794" y="3175"/>
                  </a:cubicBezTo>
                  <a:cubicBezTo>
                    <a:pt x="12159" y="2749"/>
                    <a:pt x="12493" y="2293"/>
                    <a:pt x="12645" y="1837"/>
                  </a:cubicBezTo>
                  <a:cubicBezTo>
                    <a:pt x="12858" y="1168"/>
                    <a:pt x="12554" y="773"/>
                    <a:pt x="11764" y="409"/>
                  </a:cubicBezTo>
                  <a:cubicBezTo>
                    <a:pt x="11034" y="105"/>
                    <a:pt x="10244" y="44"/>
                    <a:pt x="9454" y="13"/>
                  </a:cubicBezTo>
                  <a:cubicBezTo>
                    <a:pt x="9195" y="4"/>
                    <a:pt x="8938" y="0"/>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122075" y="4169825"/>
              <a:ext cx="161875" cy="474200"/>
            </a:xfrm>
            <a:custGeom>
              <a:avLst/>
              <a:gdLst/>
              <a:ahLst/>
              <a:cxnLst/>
              <a:rect l="l" t="t" r="r" b="b"/>
              <a:pathLst>
                <a:path w="6475" h="18968" extrusionOk="0">
                  <a:moveTo>
                    <a:pt x="0" y="0"/>
                  </a:moveTo>
                  <a:lnTo>
                    <a:pt x="0" y="18967"/>
                  </a:lnTo>
                  <a:cubicBezTo>
                    <a:pt x="365" y="18967"/>
                    <a:pt x="638" y="18724"/>
                    <a:pt x="882" y="18572"/>
                  </a:cubicBezTo>
                  <a:cubicBezTo>
                    <a:pt x="2189" y="17721"/>
                    <a:pt x="3496" y="16809"/>
                    <a:pt x="4559" y="15745"/>
                  </a:cubicBezTo>
                  <a:cubicBezTo>
                    <a:pt x="5654" y="14590"/>
                    <a:pt x="6474" y="13374"/>
                    <a:pt x="6414" y="11946"/>
                  </a:cubicBezTo>
                  <a:cubicBezTo>
                    <a:pt x="6414" y="10912"/>
                    <a:pt x="6049" y="9970"/>
                    <a:pt x="5562" y="9058"/>
                  </a:cubicBezTo>
                  <a:cubicBezTo>
                    <a:pt x="4681" y="7478"/>
                    <a:pt x="3496" y="6019"/>
                    <a:pt x="2523" y="4499"/>
                  </a:cubicBezTo>
                  <a:cubicBezTo>
                    <a:pt x="1641" y="3161"/>
                    <a:pt x="882" y="1824"/>
                    <a:pt x="334" y="426"/>
                  </a:cubicBezTo>
                  <a:cubicBezTo>
                    <a:pt x="304" y="243"/>
                    <a:pt x="213" y="9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6724750" y="4506450"/>
              <a:ext cx="1556275" cy="520550"/>
            </a:xfrm>
            <a:custGeom>
              <a:avLst/>
              <a:gdLst/>
              <a:ahLst/>
              <a:cxnLst/>
              <a:rect l="l" t="t" r="r" b="b"/>
              <a:pathLst>
                <a:path w="62251" h="20822" extrusionOk="0">
                  <a:moveTo>
                    <a:pt x="62038" y="1"/>
                  </a:moveTo>
                  <a:cubicBezTo>
                    <a:pt x="61461" y="183"/>
                    <a:pt x="60944" y="456"/>
                    <a:pt x="60397" y="669"/>
                  </a:cubicBezTo>
                  <a:cubicBezTo>
                    <a:pt x="58421" y="1520"/>
                    <a:pt x="56324" y="2189"/>
                    <a:pt x="54257" y="2918"/>
                  </a:cubicBezTo>
                  <a:cubicBezTo>
                    <a:pt x="52464" y="3526"/>
                    <a:pt x="50609" y="4013"/>
                    <a:pt x="48695" y="4469"/>
                  </a:cubicBezTo>
                  <a:cubicBezTo>
                    <a:pt x="47205" y="4803"/>
                    <a:pt x="45685" y="5077"/>
                    <a:pt x="44166" y="5320"/>
                  </a:cubicBezTo>
                  <a:cubicBezTo>
                    <a:pt x="43041" y="5502"/>
                    <a:pt x="41886" y="5563"/>
                    <a:pt x="40761" y="5624"/>
                  </a:cubicBezTo>
                  <a:cubicBezTo>
                    <a:pt x="38694" y="5684"/>
                    <a:pt x="36627" y="5806"/>
                    <a:pt x="34561" y="5806"/>
                  </a:cubicBezTo>
                  <a:cubicBezTo>
                    <a:pt x="33400" y="5806"/>
                    <a:pt x="32189" y="5680"/>
                    <a:pt x="30974" y="5680"/>
                  </a:cubicBezTo>
                  <a:cubicBezTo>
                    <a:pt x="30852" y="5680"/>
                    <a:pt x="30731" y="5682"/>
                    <a:pt x="30609" y="5684"/>
                  </a:cubicBezTo>
                  <a:cubicBezTo>
                    <a:pt x="30521" y="5687"/>
                    <a:pt x="30434" y="5688"/>
                    <a:pt x="30346" y="5688"/>
                  </a:cubicBezTo>
                  <a:cubicBezTo>
                    <a:pt x="29461" y="5688"/>
                    <a:pt x="28576" y="5560"/>
                    <a:pt x="27691" y="5533"/>
                  </a:cubicBezTo>
                  <a:cubicBezTo>
                    <a:pt x="26358" y="5479"/>
                    <a:pt x="25025" y="5309"/>
                    <a:pt x="23692" y="5309"/>
                  </a:cubicBezTo>
                  <a:cubicBezTo>
                    <a:pt x="23505" y="5309"/>
                    <a:pt x="23318" y="5312"/>
                    <a:pt x="23132" y="5320"/>
                  </a:cubicBezTo>
                  <a:cubicBezTo>
                    <a:pt x="21642" y="5350"/>
                    <a:pt x="20183" y="5320"/>
                    <a:pt x="18724" y="5411"/>
                  </a:cubicBezTo>
                  <a:cubicBezTo>
                    <a:pt x="16901" y="5563"/>
                    <a:pt x="15229" y="5867"/>
                    <a:pt x="13557" y="6475"/>
                  </a:cubicBezTo>
                  <a:cubicBezTo>
                    <a:pt x="11125" y="7356"/>
                    <a:pt x="9423" y="8754"/>
                    <a:pt x="7843" y="10274"/>
                  </a:cubicBezTo>
                  <a:cubicBezTo>
                    <a:pt x="6505" y="11612"/>
                    <a:pt x="5381" y="13010"/>
                    <a:pt x="4286" y="14469"/>
                  </a:cubicBezTo>
                  <a:cubicBezTo>
                    <a:pt x="2675" y="16505"/>
                    <a:pt x="1125" y="18603"/>
                    <a:pt x="1" y="20821"/>
                  </a:cubicBezTo>
                  <a:cubicBezTo>
                    <a:pt x="517" y="20821"/>
                    <a:pt x="1004" y="20821"/>
                    <a:pt x="1520" y="20761"/>
                  </a:cubicBezTo>
                  <a:cubicBezTo>
                    <a:pt x="1855" y="20609"/>
                    <a:pt x="2037" y="20396"/>
                    <a:pt x="2189" y="20122"/>
                  </a:cubicBezTo>
                  <a:cubicBezTo>
                    <a:pt x="2767" y="19089"/>
                    <a:pt x="3526" y="18116"/>
                    <a:pt x="4256" y="17113"/>
                  </a:cubicBezTo>
                  <a:cubicBezTo>
                    <a:pt x="5715" y="15198"/>
                    <a:pt x="7235" y="13253"/>
                    <a:pt x="9028" y="11460"/>
                  </a:cubicBezTo>
                  <a:cubicBezTo>
                    <a:pt x="12463" y="7995"/>
                    <a:pt x="17083" y="6444"/>
                    <a:pt x="22828" y="6444"/>
                  </a:cubicBezTo>
                  <a:cubicBezTo>
                    <a:pt x="26232" y="6475"/>
                    <a:pt x="29667" y="6566"/>
                    <a:pt x="33041" y="6718"/>
                  </a:cubicBezTo>
                  <a:cubicBezTo>
                    <a:pt x="33387" y="6732"/>
                    <a:pt x="33735" y="6738"/>
                    <a:pt x="34083" y="6738"/>
                  </a:cubicBezTo>
                  <a:cubicBezTo>
                    <a:pt x="35235" y="6738"/>
                    <a:pt x="36396" y="6673"/>
                    <a:pt x="37539" y="6627"/>
                  </a:cubicBezTo>
                  <a:cubicBezTo>
                    <a:pt x="39241" y="6596"/>
                    <a:pt x="40944" y="6475"/>
                    <a:pt x="42615" y="6323"/>
                  </a:cubicBezTo>
                  <a:cubicBezTo>
                    <a:pt x="49363" y="5654"/>
                    <a:pt x="55503" y="3709"/>
                    <a:pt x="61400" y="1308"/>
                  </a:cubicBezTo>
                  <a:cubicBezTo>
                    <a:pt x="61673" y="1216"/>
                    <a:pt x="62038" y="1095"/>
                    <a:pt x="62160" y="821"/>
                  </a:cubicBezTo>
                  <a:cubicBezTo>
                    <a:pt x="62099" y="548"/>
                    <a:pt x="62251" y="244"/>
                    <a:pt x="62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199625" y="4943000"/>
              <a:ext cx="889875" cy="84000"/>
            </a:xfrm>
            <a:custGeom>
              <a:avLst/>
              <a:gdLst/>
              <a:ahLst/>
              <a:cxnLst/>
              <a:rect l="l" t="t" r="r" b="b"/>
              <a:pathLst>
                <a:path w="35595" h="3360" extrusionOk="0">
                  <a:moveTo>
                    <a:pt x="13057" y="0"/>
                  </a:moveTo>
                  <a:cubicBezTo>
                    <a:pt x="12295" y="0"/>
                    <a:pt x="11530" y="25"/>
                    <a:pt x="10761" y="77"/>
                  </a:cubicBezTo>
                  <a:cubicBezTo>
                    <a:pt x="7083" y="350"/>
                    <a:pt x="3800" y="1414"/>
                    <a:pt x="669" y="2812"/>
                  </a:cubicBezTo>
                  <a:cubicBezTo>
                    <a:pt x="365" y="2934"/>
                    <a:pt x="1" y="3056"/>
                    <a:pt x="31" y="3359"/>
                  </a:cubicBezTo>
                  <a:lnTo>
                    <a:pt x="35594" y="3359"/>
                  </a:lnTo>
                  <a:cubicBezTo>
                    <a:pt x="35548" y="3086"/>
                    <a:pt x="35298" y="3052"/>
                    <a:pt x="35047" y="3052"/>
                  </a:cubicBezTo>
                  <a:cubicBezTo>
                    <a:pt x="34963" y="3052"/>
                    <a:pt x="34880" y="3056"/>
                    <a:pt x="34804" y="3056"/>
                  </a:cubicBezTo>
                  <a:cubicBezTo>
                    <a:pt x="34135" y="2934"/>
                    <a:pt x="33436" y="2843"/>
                    <a:pt x="32767" y="2782"/>
                  </a:cubicBezTo>
                  <a:cubicBezTo>
                    <a:pt x="28512" y="2204"/>
                    <a:pt x="24317" y="1384"/>
                    <a:pt x="20092" y="654"/>
                  </a:cubicBezTo>
                  <a:cubicBezTo>
                    <a:pt x="17769" y="240"/>
                    <a:pt x="15428" y="0"/>
                    <a:pt x="13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111475" y="4904125"/>
              <a:ext cx="1376950" cy="122875"/>
            </a:xfrm>
            <a:custGeom>
              <a:avLst/>
              <a:gdLst/>
              <a:ahLst/>
              <a:cxnLst/>
              <a:rect l="l" t="t" r="r" b="b"/>
              <a:pathLst>
                <a:path w="55078" h="4915" extrusionOk="0">
                  <a:moveTo>
                    <a:pt x="15871" y="1"/>
                  </a:moveTo>
                  <a:cubicBezTo>
                    <a:pt x="14863" y="1"/>
                    <a:pt x="13848" y="53"/>
                    <a:pt x="12828" y="173"/>
                  </a:cubicBezTo>
                  <a:cubicBezTo>
                    <a:pt x="8238" y="720"/>
                    <a:pt x="4256" y="2270"/>
                    <a:pt x="578" y="4246"/>
                  </a:cubicBezTo>
                  <a:cubicBezTo>
                    <a:pt x="305" y="4398"/>
                    <a:pt x="1" y="4550"/>
                    <a:pt x="62" y="4854"/>
                  </a:cubicBezTo>
                  <a:lnTo>
                    <a:pt x="3527" y="4854"/>
                  </a:lnTo>
                  <a:cubicBezTo>
                    <a:pt x="3739" y="4702"/>
                    <a:pt x="4074" y="4550"/>
                    <a:pt x="4378" y="4428"/>
                  </a:cubicBezTo>
                  <a:cubicBezTo>
                    <a:pt x="6171" y="3668"/>
                    <a:pt x="8025" y="2969"/>
                    <a:pt x="10031" y="2452"/>
                  </a:cubicBezTo>
                  <a:cubicBezTo>
                    <a:pt x="11490" y="2118"/>
                    <a:pt x="13010" y="1814"/>
                    <a:pt x="14530" y="1753"/>
                  </a:cubicBezTo>
                  <a:cubicBezTo>
                    <a:pt x="15257" y="1705"/>
                    <a:pt x="15990" y="1681"/>
                    <a:pt x="16725" y="1681"/>
                  </a:cubicBezTo>
                  <a:cubicBezTo>
                    <a:pt x="18296" y="1681"/>
                    <a:pt x="19877" y="1789"/>
                    <a:pt x="21430" y="1997"/>
                  </a:cubicBezTo>
                  <a:cubicBezTo>
                    <a:pt x="23071" y="2240"/>
                    <a:pt x="24652" y="2544"/>
                    <a:pt x="26293" y="2817"/>
                  </a:cubicBezTo>
                  <a:cubicBezTo>
                    <a:pt x="28725" y="3243"/>
                    <a:pt x="31065" y="3729"/>
                    <a:pt x="33497" y="4063"/>
                  </a:cubicBezTo>
                  <a:cubicBezTo>
                    <a:pt x="34986" y="4246"/>
                    <a:pt x="36476" y="4550"/>
                    <a:pt x="37995" y="4671"/>
                  </a:cubicBezTo>
                  <a:cubicBezTo>
                    <a:pt x="38360" y="4702"/>
                    <a:pt x="38786" y="4702"/>
                    <a:pt x="39120" y="4914"/>
                  </a:cubicBezTo>
                  <a:cubicBezTo>
                    <a:pt x="44439" y="4914"/>
                    <a:pt x="49759" y="4914"/>
                    <a:pt x="55017" y="4854"/>
                  </a:cubicBezTo>
                  <a:cubicBezTo>
                    <a:pt x="55078" y="4793"/>
                    <a:pt x="55047" y="4702"/>
                    <a:pt x="54987" y="4671"/>
                  </a:cubicBezTo>
                  <a:cubicBezTo>
                    <a:pt x="54713" y="4550"/>
                    <a:pt x="54379" y="4550"/>
                    <a:pt x="54075" y="4550"/>
                  </a:cubicBezTo>
                  <a:cubicBezTo>
                    <a:pt x="51400" y="4428"/>
                    <a:pt x="48695" y="4367"/>
                    <a:pt x="46050" y="4124"/>
                  </a:cubicBezTo>
                  <a:cubicBezTo>
                    <a:pt x="38634" y="3577"/>
                    <a:pt x="31430" y="2361"/>
                    <a:pt x="24226" y="933"/>
                  </a:cubicBezTo>
                  <a:cubicBezTo>
                    <a:pt x="21491" y="417"/>
                    <a:pt x="18706" y="1"/>
                    <a:pt x="1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121300" y="3478325"/>
              <a:ext cx="342750" cy="1228350"/>
            </a:xfrm>
            <a:custGeom>
              <a:avLst/>
              <a:gdLst/>
              <a:ahLst/>
              <a:cxnLst/>
              <a:rect l="l" t="t" r="r" b="b"/>
              <a:pathLst>
                <a:path w="13710" h="49134" extrusionOk="0">
                  <a:moveTo>
                    <a:pt x="31" y="0"/>
                  </a:moveTo>
                  <a:cubicBezTo>
                    <a:pt x="31" y="699"/>
                    <a:pt x="31" y="1368"/>
                    <a:pt x="1" y="1976"/>
                  </a:cubicBezTo>
                  <a:cubicBezTo>
                    <a:pt x="183" y="2006"/>
                    <a:pt x="305" y="2098"/>
                    <a:pt x="335" y="2250"/>
                  </a:cubicBezTo>
                  <a:cubicBezTo>
                    <a:pt x="639" y="3283"/>
                    <a:pt x="852" y="4256"/>
                    <a:pt x="1065" y="5289"/>
                  </a:cubicBezTo>
                  <a:cubicBezTo>
                    <a:pt x="1156" y="5897"/>
                    <a:pt x="1125" y="6505"/>
                    <a:pt x="1277" y="7113"/>
                  </a:cubicBezTo>
                  <a:cubicBezTo>
                    <a:pt x="1520" y="8025"/>
                    <a:pt x="1520" y="8967"/>
                    <a:pt x="1551" y="9879"/>
                  </a:cubicBezTo>
                  <a:cubicBezTo>
                    <a:pt x="1612" y="11855"/>
                    <a:pt x="1581" y="13830"/>
                    <a:pt x="1460" y="15806"/>
                  </a:cubicBezTo>
                  <a:cubicBezTo>
                    <a:pt x="1308" y="18177"/>
                    <a:pt x="1247" y="20487"/>
                    <a:pt x="1551" y="22827"/>
                  </a:cubicBezTo>
                  <a:cubicBezTo>
                    <a:pt x="1703" y="23982"/>
                    <a:pt x="1885" y="25077"/>
                    <a:pt x="2280" y="26141"/>
                  </a:cubicBezTo>
                  <a:cubicBezTo>
                    <a:pt x="2827" y="27751"/>
                    <a:pt x="3679" y="29302"/>
                    <a:pt x="4803" y="30730"/>
                  </a:cubicBezTo>
                  <a:cubicBezTo>
                    <a:pt x="6019" y="32311"/>
                    <a:pt x="7478" y="33739"/>
                    <a:pt x="8815" y="35259"/>
                  </a:cubicBezTo>
                  <a:cubicBezTo>
                    <a:pt x="9606" y="36171"/>
                    <a:pt x="10366" y="37113"/>
                    <a:pt x="10791" y="38177"/>
                  </a:cubicBezTo>
                  <a:cubicBezTo>
                    <a:pt x="11125" y="39150"/>
                    <a:pt x="11277" y="40062"/>
                    <a:pt x="10882" y="41004"/>
                  </a:cubicBezTo>
                  <a:cubicBezTo>
                    <a:pt x="10122" y="42828"/>
                    <a:pt x="8359" y="44043"/>
                    <a:pt x="6536" y="45259"/>
                  </a:cubicBezTo>
                  <a:cubicBezTo>
                    <a:pt x="5411" y="45989"/>
                    <a:pt x="4256" y="46597"/>
                    <a:pt x="3040" y="47205"/>
                  </a:cubicBezTo>
                  <a:cubicBezTo>
                    <a:pt x="2068" y="47691"/>
                    <a:pt x="1156" y="48299"/>
                    <a:pt x="1" y="48481"/>
                  </a:cubicBezTo>
                  <a:lnTo>
                    <a:pt x="1" y="49120"/>
                  </a:lnTo>
                  <a:cubicBezTo>
                    <a:pt x="71" y="49129"/>
                    <a:pt x="139" y="49133"/>
                    <a:pt x="204" y="49133"/>
                  </a:cubicBezTo>
                  <a:cubicBezTo>
                    <a:pt x="560" y="49133"/>
                    <a:pt x="843" y="49005"/>
                    <a:pt x="1125" y="48876"/>
                  </a:cubicBezTo>
                  <a:cubicBezTo>
                    <a:pt x="3283" y="48025"/>
                    <a:pt x="5259" y="46992"/>
                    <a:pt x="7204" y="45928"/>
                  </a:cubicBezTo>
                  <a:cubicBezTo>
                    <a:pt x="8755" y="45107"/>
                    <a:pt x="10274" y="44195"/>
                    <a:pt x="11551" y="43040"/>
                  </a:cubicBezTo>
                  <a:cubicBezTo>
                    <a:pt x="13436" y="41369"/>
                    <a:pt x="13709" y="39545"/>
                    <a:pt x="12463" y="37630"/>
                  </a:cubicBezTo>
                  <a:cubicBezTo>
                    <a:pt x="11551" y="36201"/>
                    <a:pt x="10214" y="34986"/>
                    <a:pt x="8967" y="33770"/>
                  </a:cubicBezTo>
                  <a:cubicBezTo>
                    <a:pt x="7478" y="32341"/>
                    <a:pt x="6049" y="30852"/>
                    <a:pt x="4894" y="29210"/>
                  </a:cubicBezTo>
                  <a:cubicBezTo>
                    <a:pt x="3192" y="26748"/>
                    <a:pt x="2432" y="24104"/>
                    <a:pt x="2311" y="21368"/>
                  </a:cubicBezTo>
                  <a:cubicBezTo>
                    <a:pt x="2220" y="18846"/>
                    <a:pt x="2311" y="16384"/>
                    <a:pt x="2432" y="13861"/>
                  </a:cubicBezTo>
                  <a:cubicBezTo>
                    <a:pt x="2554" y="10791"/>
                    <a:pt x="2341" y="7721"/>
                    <a:pt x="1733" y="4651"/>
                  </a:cubicBezTo>
                  <a:cubicBezTo>
                    <a:pt x="1460" y="3283"/>
                    <a:pt x="1095" y="1946"/>
                    <a:pt x="548" y="608"/>
                  </a:cubicBezTo>
                  <a:cubicBezTo>
                    <a:pt x="457" y="395"/>
                    <a:pt x="426" y="122"/>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778700" y="4536850"/>
              <a:ext cx="1502325" cy="490900"/>
            </a:xfrm>
            <a:custGeom>
              <a:avLst/>
              <a:gdLst/>
              <a:ahLst/>
              <a:cxnLst/>
              <a:rect l="l" t="t" r="r" b="b"/>
              <a:pathLst>
                <a:path w="60093" h="19636" extrusionOk="0">
                  <a:moveTo>
                    <a:pt x="59850" y="0"/>
                  </a:moveTo>
                  <a:cubicBezTo>
                    <a:pt x="59029" y="183"/>
                    <a:pt x="58330" y="487"/>
                    <a:pt x="57601" y="791"/>
                  </a:cubicBezTo>
                  <a:cubicBezTo>
                    <a:pt x="54774" y="1885"/>
                    <a:pt x="51856" y="2827"/>
                    <a:pt x="48816" y="3648"/>
                  </a:cubicBezTo>
                  <a:cubicBezTo>
                    <a:pt x="45260" y="4590"/>
                    <a:pt x="41521" y="5076"/>
                    <a:pt x="37752" y="5320"/>
                  </a:cubicBezTo>
                  <a:cubicBezTo>
                    <a:pt x="35802" y="5444"/>
                    <a:pt x="33872" y="5506"/>
                    <a:pt x="31945" y="5506"/>
                  </a:cubicBezTo>
                  <a:cubicBezTo>
                    <a:pt x="30568" y="5506"/>
                    <a:pt x="29193" y="5474"/>
                    <a:pt x="27813" y="5411"/>
                  </a:cubicBezTo>
                  <a:cubicBezTo>
                    <a:pt x="26513" y="5351"/>
                    <a:pt x="25223" y="5315"/>
                    <a:pt x="23936" y="5315"/>
                  </a:cubicBezTo>
                  <a:cubicBezTo>
                    <a:pt x="21943" y="5315"/>
                    <a:pt x="19960" y="5402"/>
                    <a:pt x="17965" y="5624"/>
                  </a:cubicBezTo>
                  <a:cubicBezTo>
                    <a:pt x="14591" y="5988"/>
                    <a:pt x="11612" y="6991"/>
                    <a:pt x="9241" y="8815"/>
                  </a:cubicBezTo>
                  <a:cubicBezTo>
                    <a:pt x="7265" y="10335"/>
                    <a:pt x="5533" y="12007"/>
                    <a:pt x="4104" y="13830"/>
                  </a:cubicBezTo>
                  <a:cubicBezTo>
                    <a:pt x="2767" y="15502"/>
                    <a:pt x="1490" y="17113"/>
                    <a:pt x="457" y="18876"/>
                  </a:cubicBezTo>
                  <a:cubicBezTo>
                    <a:pt x="305" y="19089"/>
                    <a:pt x="1" y="19332"/>
                    <a:pt x="274" y="19636"/>
                  </a:cubicBezTo>
                  <a:lnTo>
                    <a:pt x="1490" y="19636"/>
                  </a:lnTo>
                  <a:cubicBezTo>
                    <a:pt x="1490" y="19545"/>
                    <a:pt x="1490" y="19484"/>
                    <a:pt x="1520" y="19454"/>
                  </a:cubicBezTo>
                  <a:cubicBezTo>
                    <a:pt x="3679" y="16201"/>
                    <a:pt x="5928" y="13101"/>
                    <a:pt x="9241" y="10396"/>
                  </a:cubicBezTo>
                  <a:cubicBezTo>
                    <a:pt x="10670" y="9210"/>
                    <a:pt x="12220" y="8238"/>
                    <a:pt x="14135" y="7538"/>
                  </a:cubicBezTo>
                  <a:cubicBezTo>
                    <a:pt x="14560" y="7447"/>
                    <a:pt x="14925" y="7295"/>
                    <a:pt x="15351" y="7174"/>
                  </a:cubicBezTo>
                  <a:cubicBezTo>
                    <a:pt x="15654" y="7022"/>
                    <a:pt x="16019" y="6991"/>
                    <a:pt x="16384" y="6900"/>
                  </a:cubicBezTo>
                  <a:cubicBezTo>
                    <a:pt x="18876" y="6383"/>
                    <a:pt x="21460" y="6171"/>
                    <a:pt x="24044" y="6140"/>
                  </a:cubicBezTo>
                  <a:cubicBezTo>
                    <a:pt x="24500" y="6130"/>
                    <a:pt x="24959" y="6127"/>
                    <a:pt x="25419" y="6127"/>
                  </a:cubicBezTo>
                  <a:cubicBezTo>
                    <a:pt x="26340" y="6127"/>
                    <a:pt x="27266" y="6140"/>
                    <a:pt x="28178" y="6140"/>
                  </a:cubicBezTo>
                  <a:cubicBezTo>
                    <a:pt x="30822" y="6110"/>
                    <a:pt x="33436" y="6171"/>
                    <a:pt x="36050" y="6019"/>
                  </a:cubicBezTo>
                  <a:cubicBezTo>
                    <a:pt x="37904" y="5927"/>
                    <a:pt x="39728" y="5806"/>
                    <a:pt x="41552" y="5624"/>
                  </a:cubicBezTo>
                  <a:cubicBezTo>
                    <a:pt x="44196" y="5350"/>
                    <a:pt x="46719" y="4894"/>
                    <a:pt x="49211" y="4256"/>
                  </a:cubicBezTo>
                  <a:cubicBezTo>
                    <a:pt x="52798" y="3344"/>
                    <a:pt x="56233" y="2158"/>
                    <a:pt x="59576" y="791"/>
                  </a:cubicBezTo>
                  <a:cubicBezTo>
                    <a:pt x="59652" y="730"/>
                    <a:pt x="59759" y="730"/>
                    <a:pt x="59857" y="730"/>
                  </a:cubicBezTo>
                  <a:cubicBezTo>
                    <a:pt x="59956" y="730"/>
                    <a:pt x="60047" y="730"/>
                    <a:pt x="60093" y="669"/>
                  </a:cubicBezTo>
                  <a:lnTo>
                    <a:pt x="60093" y="31"/>
                  </a:lnTo>
                  <a:cubicBezTo>
                    <a:pt x="60032" y="0"/>
                    <a:pt x="59941" y="0"/>
                    <a:pt x="59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4069675" y="4885650"/>
              <a:ext cx="1610250" cy="140600"/>
            </a:xfrm>
            <a:custGeom>
              <a:avLst/>
              <a:gdLst/>
              <a:ahLst/>
              <a:cxnLst/>
              <a:rect l="l" t="t" r="r" b="b"/>
              <a:pathLst>
                <a:path w="64410" h="5624" extrusionOk="0">
                  <a:moveTo>
                    <a:pt x="17112" y="0"/>
                  </a:moveTo>
                  <a:cubicBezTo>
                    <a:pt x="15468" y="0"/>
                    <a:pt x="13816" y="137"/>
                    <a:pt x="12159" y="456"/>
                  </a:cubicBezTo>
                  <a:cubicBezTo>
                    <a:pt x="7782" y="1337"/>
                    <a:pt x="3983" y="3009"/>
                    <a:pt x="487" y="5076"/>
                  </a:cubicBezTo>
                  <a:cubicBezTo>
                    <a:pt x="275" y="5228"/>
                    <a:pt x="1" y="5380"/>
                    <a:pt x="62" y="5623"/>
                  </a:cubicBezTo>
                  <a:lnTo>
                    <a:pt x="1825" y="5623"/>
                  </a:lnTo>
                  <a:cubicBezTo>
                    <a:pt x="1977" y="5380"/>
                    <a:pt x="2281" y="5258"/>
                    <a:pt x="2554" y="5106"/>
                  </a:cubicBezTo>
                  <a:cubicBezTo>
                    <a:pt x="3770" y="4468"/>
                    <a:pt x="5016" y="3860"/>
                    <a:pt x="6293" y="3313"/>
                  </a:cubicBezTo>
                  <a:cubicBezTo>
                    <a:pt x="9822" y="1923"/>
                    <a:pt x="13469" y="979"/>
                    <a:pt x="17462" y="979"/>
                  </a:cubicBezTo>
                  <a:cubicBezTo>
                    <a:pt x="18008" y="979"/>
                    <a:pt x="18560" y="997"/>
                    <a:pt x="19120" y="1033"/>
                  </a:cubicBezTo>
                  <a:cubicBezTo>
                    <a:pt x="21004" y="1155"/>
                    <a:pt x="22828" y="1337"/>
                    <a:pt x="24652" y="1672"/>
                  </a:cubicBezTo>
                  <a:cubicBezTo>
                    <a:pt x="29515" y="2553"/>
                    <a:pt x="34348" y="3587"/>
                    <a:pt x="39272" y="4195"/>
                  </a:cubicBezTo>
                  <a:cubicBezTo>
                    <a:pt x="41248" y="4468"/>
                    <a:pt x="43193" y="4681"/>
                    <a:pt x="45169" y="4863"/>
                  </a:cubicBezTo>
                  <a:cubicBezTo>
                    <a:pt x="47084" y="5076"/>
                    <a:pt x="48968" y="5228"/>
                    <a:pt x="50914" y="5289"/>
                  </a:cubicBezTo>
                  <a:cubicBezTo>
                    <a:pt x="52859" y="5380"/>
                    <a:pt x="54774" y="5532"/>
                    <a:pt x="56750" y="5532"/>
                  </a:cubicBezTo>
                  <a:cubicBezTo>
                    <a:pt x="56986" y="5591"/>
                    <a:pt x="57228" y="5609"/>
                    <a:pt x="57472" y="5609"/>
                  </a:cubicBezTo>
                  <a:cubicBezTo>
                    <a:pt x="57838" y="5609"/>
                    <a:pt x="58209" y="5569"/>
                    <a:pt x="58571" y="5569"/>
                  </a:cubicBezTo>
                  <a:cubicBezTo>
                    <a:pt x="58716" y="5569"/>
                    <a:pt x="58858" y="5575"/>
                    <a:pt x="58999" y="5593"/>
                  </a:cubicBezTo>
                  <a:lnTo>
                    <a:pt x="64409" y="5593"/>
                  </a:lnTo>
                  <a:cubicBezTo>
                    <a:pt x="64197" y="5137"/>
                    <a:pt x="63589" y="5258"/>
                    <a:pt x="63194" y="5167"/>
                  </a:cubicBezTo>
                  <a:cubicBezTo>
                    <a:pt x="59303" y="4620"/>
                    <a:pt x="55352" y="4620"/>
                    <a:pt x="51400" y="4407"/>
                  </a:cubicBezTo>
                  <a:cubicBezTo>
                    <a:pt x="47023" y="4225"/>
                    <a:pt x="42707" y="3769"/>
                    <a:pt x="38360" y="3191"/>
                  </a:cubicBezTo>
                  <a:cubicBezTo>
                    <a:pt x="33467" y="2553"/>
                    <a:pt x="28725" y="1520"/>
                    <a:pt x="23892" y="669"/>
                  </a:cubicBezTo>
                  <a:cubicBezTo>
                    <a:pt x="21651" y="263"/>
                    <a:pt x="19389" y="0"/>
                    <a:pt x="17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059800" y="267025"/>
              <a:ext cx="383000" cy="107450"/>
            </a:xfrm>
            <a:custGeom>
              <a:avLst/>
              <a:gdLst/>
              <a:ahLst/>
              <a:cxnLst/>
              <a:rect l="l" t="t" r="r" b="b"/>
              <a:pathLst>
                <a:path w="15320" h="4298" extrusionOk="0">
                  <a:moveTo>
                    <a:pt x="0" y="1"/>
                  </a:moveTo>
                  <a:cubicBezTo>
                    <a:pt x="91" y="92"/>
                    <a:pt x="274" y="153"/>
                    <a:pt x="426" y="183"/>
                  </a:cubicBezTo>
                  <a:cubicBezTo>
                    <a:pt x="3283" y="1004"/>
                    <a:pt x="6079" y="1976"/>
                    <a:pt x="8906" y="2888"/>
                  </a:cubicBezTo>
                  <a:cubicBezTo>
                    <a:pt x="10335" y="3375"/>
                    <a:pt x="11794" y="3830"/>
                    <a:pt x="13313" y="4165"/>
                  </a:cubicBezTo>
                  <a:cubicBezTo>
                    <a:pt x="13662" y="4258"/>
                    <a:pt x="13975" y="4297"/>
                    <a:pt x="14293" y="4297"/>
                  </a:cubicBezTo>
                  <a:cubicBezTo>
                    <a:pt x="14391" y="4297"/>
                    <a:pt x="14490" y="4294"/>
                    <a:pt x="14590" y="4286"/>
                  </a:cubicBezTo>
                  <a:cubicBezTo>
                    <a:pt x="15137" y="4256"/>
                    <a:pt x="15320" y="4013"/>
                    <a:pt x="15168" y="3648"/>
                  </a:cubicBezTo>
                  <a:cubicBezTo>
                    <a:pt x="14924" y="3101"/>
                    <a:pt x="14560" y="2615"/>
                    <a:pt x="14165" y="2159"/>
                  </a:cubicBezTo>
                  <a:cubicBezTo>
                    <a:pt x="13526" y="1399"/>
                    <a:pt x="12614" y="760"/>
                    <a:pt x="11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63500" y="4526200"/>
              <a:ext cx="1516775" cy="499275"/>
            </a:xfrm>
            <a:custGeom>
              <a:avLst/>
              <a:gdLst/>
              <a:ahLst/>
              <a:cxnLst/>
              <a:rect l="l" t="t" r="r" b="b"/>
              <a:pathLst>
                <a:path w="60671" h="19971" extrusionOk="0">
                  <a:moveTo>
                    <a:pt x="60519" y="1"/>
                  </a:moveTo>
                  <a:cubicBezTo>
                    <a:pt x="58634" y="761"/>
                    <a:pt x="56689" y="1429"/>
                    <a:pt x="54743" y="2159"/>
                  </a:cubicBezTo>
                  <a:cubicBezTo>
                    <a:pt x="53558" y="2615"/>
                    <a:pt x="52403" y="2949"/>
                    <a:pt x="51187" y="3314"/>
                  </a:cubicBezTo>
                  <a:cubicBezTo>
                    <a:pt x="48847" y="3983"/>
                    <a:pt x="46506" y="4469"/>
                    <a:pt x="44075" y="4864"/>
                  </a:cubicBezTo>
                  <a:cubicBezTo>
                    <a:pt x="41339" y="5290"/>
                    <a:pt x="38603" y="5594"/>
                    <a:pt x="35777" y="5594"/>
                  </a:cubicBezTo>
                  <a:cubicBezTo>
                    <a:pt x="35564" y="5594"/>
                    <a:pt x="35290" y="5594"/>
                    <a:pt x="35017" y="5624"/>
                  </a:cubicBezTo>
                  <a:cubicBezTo>
                    <a:pt x="34254" y="5735"/>
                    <a:pt x="33482" y="5780"/>
                    <a:pt x="32711" y="5780"/>
                  </a:cubicBezTo>
                  <a:cubicBezTo>
                    <a:pt x="32008" y="5780"/>
                    <a:pt x="31305" y="5743"/>
                    <a:pt x="30609" y="5685"/>
                  </a:cubicBezTo>
                  <a:cubicBezTo>
                    <a:pt x="29302" y="5624"/>
                    <a:pt x="27965" y="5594"/>
                    <a:pt x="26658" y="5533"/>
                  </a:cubicBezTo>
                  <a:cubicBezTo>
                    <a:pt x="25412" y="5502"/>
                    <a:pt x="24150" y="5464"/>
                    <a:pt x="22881" y="5464"/>
                  </a:cubicBezTo>
                  <a:cubicBezTo>
                    <a:pt x="21612" y="5464"/>
                    <a:pt x="20335" y="5502"/>
                    <a:pt x="19059" y="5624"/>
                  </a:cubicBezTo>
                  <a:cubicBezTo>
                    <a:pt x="17813" y="5685"/>
                    <a:pt x="16597" y="5806"/>
                    <a:pt x="15411" y="6080"/>
                  </a:cubicBezTo>
                  <a:cubicBezTo>
                    <a:pt x="13344" y="6536"/>
                    <a:pt x="11521" y="7326"/>
                    <a:pt x="9940" y="8420"/>
                  </a:cubicBezTo>
                  <a:cubicBezTo>
                    <a:pt x="8329" y="9575"/>
                    <a:pt x="6961" y="10852"/>
                    <a:pt x="5746" y="12281"/>
                  </a:cubicBezTo>
                  <a:cubicBezTo>
                    <a:pt x="4104" y="14135"/>
                    <a:pt x="2615" y="16110"/>
                    <a:pt x="1217" y="18086"/>
                  </a:cubicBezTo>
                  <a:cubicBezTo>
                    <a:pt x="761" y="18694"/>
                    <a:pt x="426" y="19332"/>
                    <a:pt x="1" y="19971"/>
                  </a:cubicBezTo>
                  <a:lnTo>
                    <a:pt x="882" y="19971"/>
                  </a:lnTo>
                  <a:cubicBezTo>
                    <a:pt x="1247" y="19180"/>
                    <a:pt x="1794" y="18421"/>
                    <a:pt x="2311" y="17661"/>
                  </a:cubicBezTo>
                  <a:cubicBezTo>
                    <a:pt x="3071" y="16627"/>
                    <a:pt x="3831" y="15655"/>
                    <a:pt x="4621" y="14621"/>
                  </a:cubicBezTo>
                  <a:cubicBezTo>
                    <a:pt x="6262" y="12524"/>
                    <a:pt x="8177" y="10609"/>
                    <a:pt x="10518" y="8937"/>
                  </a:cubicBezTo>
                  <a:cubicBezTo>
                    <a:pt x="11916" y="7934"/>
                    <a:pt x="13527" y="7265"/>
                    <a:pt x="15351" y="6749"/>
                  </a:cubicBezTo>
                  <a:cubicBezTo>
                    <a:pt x="17600" y="6202"/>
                    <a:pt x="19940" y="5958"/>
                    <a:pt x="22311" y="5928"/>
                  </a:cubicBezTo>
                  <a:cubicBezTo>
                    <a:pt x="22889" y="5920"/>
                    <a:pt x="23468" y="5916"/>
                    <a:pt x="24046" y="5916"/>
                  </a:cubicBezTo>
                  <a:cubicBezTo>
                    <a:pt x="25626" y="5916"/>
                    <a:pt x="27206" y="5944"/>
                    <a:pt x="28786" y="5989"/>
                  </a:cubicBezTo>
                  <a:cubicBezTo>
                    <a:pt x="30194" y="6031"/>
                    <a:pt x="31598" y="6059"/>
                    <a:pt x="33002" y="6059"/>
                  </a:cubicBezTo>
                  <a:cubicBezTo>
                    <a:pt x="35627" y="6059"/>
                    <a:pt x="38249" y="5962"/>
                    <a:pt x="40883" y="5685"/>
                  </a:cubicBezTo>
                  <a:cubicBezTo>
                    <a:pt x="43315" y="5472"/>
                    <a:pt x="45716" y="5138"/>
                    <a:pt x="48056" y="4591"/>
                  </a:cubicBezTo>
                  <a:cubicBezTo>
                    <a:pt x="50822" y="3983"/>
                    <a:pt x="53497" y="3162"/>
                    <a:pt x="56081" y="2250"/>
                  </a:cubicBezTo>
                  <a:cubicBezTo>
                    <a:pt x="57601" y="1703"/>
                    <a:pt x="59120" y="1125"/>
                    <a:pt x="60549" y="487"/>
                  </a:cubicBezTo>
                  <a:cubicBezTo>
                    <a:pt x="60640" y="335"/>
                    <a:pt x="60671" y="214"/>
                    <a:pt x="60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043850" y="4877350"/>
              <a:ext cx="1704475" cy="149650"/>
            </a:xfrm>
            <a:custGeom>
              <a:avLst/>
              <a:gdLst/>
              <a:ahLst/>
              <a:cxnLst/>
              <a:rect l="l" t="t" r="r" b="b"/>
              <a:pathLst>
                <a:path w="68179" h="5986" extrusionOk="0">
                  <a:moveTo>
                    <a:pt x="17721" y="1"/>
                  </a:moveTo>
                  <a:cubicBezTo>
                    <a:pt x="16818" y="1"/>
                    <a:pt x="15939" y="148"/>
                    <a:pt x="15046" y="210"/>
                  </a:cubicBezTo>
                  <a:cubicBezTo>
                    <a:pt x="13405" y="302"/>
                    <a:pt x="11855" y="727"/>
                    <a:pt x="10335" y="1153"/>
                  </a:cubicBezTo>
                  <a:cubicBezTo>
                    <a:pt x="8542" y="1639"/>
                    <a:pt x="6931" y="2338"/>
                    <a:pt x="5289" y="3037"/>
                  </a:cubicBezTo>
                  <a:cubicBezTo>
                    <a:pt x="4195" y="3554"/>
                    <a:pt x="3162" y="4071"/>
                    <a:pt x="2159" y="4648"/>
                  </a:cubicBezTo>
                  <a:cubicBezTo>
                    <a:pt x="1399" y="5074"/>
                    <a:pt x="639" y="5469"/>
                    <a:pt x="1" y="5985"/>
                  </a:cubicBezTo>
                  <a:lnTo>
                    <a:pt x="1034" y="5985"/>
                  </a:lnTo>
                  <a:cubicBezTo>
                    <a:pt x="1156" y="5773"/>
                    <a:pt x="1368" y="5682"/>
                    <a:pt x="1551" y="5560"/>
                  </a:cubicBezTo>
                  <a:cubicBezTo>
                    <a:pt x="3982" y="4162"/>
                    <a:pt x="6505" y="2885"/>
                    <a:pt x="9302" y="1973"/>
                  </a:cubicBezTo>
                  <a:cubicBezTo>
                    <a:pt x="12037" y="1061"/>
                    <a:pt x="14925" y="545"/>
                    <a:pt x="17934" y="514"/>
                  </a:cubicBezTo>
                  <a:cubicBezTo>
                    <a:pt x="18157" y="508"/>
                    <a:pt x="18380" y="505"/>
                    <a:pt x="18603" y="505"/>
                  </a:cubicBezTo>
                  <a:cubicBezTo>
                    <a:pt x="20542" y="505"/>
                    <a:pt x="22494" y="734"/>
                    <a:pt x="24348" y="1061"/>
                  </a:cubicBezTo>
                  <a:cubicBezTo>
                    <a:pt x="26870" y="1517"/>
                    <a:pt x="29363" y="2034"/>
                    <a:pt x="31886" y="2490"/>
                  </a:cubicBezTo>
                  <a:cubicBezTo>
                    <a:pt x="35685" y="3159"/>
                    <a:pt x="39485" y="3767"/>
                    <a:pt x="43314" y="4192"/>
                  </a:cubicBezTo>
                  <a:cubicBezTo>
                    <a:pt x="45989" y="4496"/>
                    <a:pt x="48634" y="4709"/>
                    <a:pt x="51308" y="4922"/>
                  </a:cubicBezTo>
                  <a:cubicBezTo>
                    <a:pt x="53315" y="5074"/>
                    <a:pt x="55321" y="5134"/>
                    <a:pt x="57327" y="5165"/>
                  </a:cubicBezTo>
                  <a:cubicBezTo>
                    <a:pt x="59303" y="5226"/>
                    <a:pt x="61248" y="5378"/>
                    <a:pt x="63193" y="5590"/>
                  </a:cubicBezTo>
                  <a:cubicBezTo>
                    <a:pt x="63953" y="5712"/>
                    <a:pt x="64713" y="5712"/>
                    <a:pt x="65442" y="5985"/>
                  </a:cubicBezTo>
                  <a:lnTo>
                    <a:pt x="68178" y="5985"/>
                  </a:lnTo>
                  <a:cubicBezTo>
                    <a:pt x="68087" y="5894"/>
                    <a:pt x="67965" y="5864"/>
                    <a:pt x="67874" y="5864"/>
                  </a:cubicBezTo>
                  <a:cubicBezTo>
                    <a:pt x="65503" y="5530"/>
                    <a:pt x="63163" y="5104"/>
                    <a:pt x="60762" y="4952"/>
                  </a:cubicBezTo>
                  <a:cubicBezTo>
                    <a:pt x="59237" y="4841"/>
                    <a:pt x="57712" y="4705"/>
                    <a:pt x="56164" y="4705"/>
                  </a:cubicBezTo>
                  <a:cubicBezTo>
                    <a:pt x="56015" y="4705"/>
                    <a:pt x="55865" y="4706"/>
                    <a:pt x="55716" y="4709"/>
                  </a:cubicBezTo>
                  <a:cubicBezTo>
                    <a:pt x="55505" y="4719"/>
                    <a:pt x="55295" y="4723"/>
                    <a:pt x="55087" y="4723"/>
                  </a:cubicBezTo>
                  <a:cubicBezTo>
                    <a:pt x="54006" y="4723"/>
                    <a:pt x="52961" y="4608"/>
                    <a:pt x="51916" y="4557"/>
                  </a:cubicBezTo>
                  <a:cubicBezTo>
                    <a:pt x="51096" y="4527"/>
                    <a:pt x="50305" y="4557"/>
                    <a:pt x="49515" y="4466"/>
                  </a:cubicBezTo>
                  <a:cubicBezTo>
                    <a:pt x="48330" y="4314"/>
                    <a:pt x="47114" y="4223"/>
                    <a:pt x="45928" y="4101"/>
                  </a:cubicBezTo>
                  <a:cubicBezTo>
                    <a:pt x="44166" y="3949"/>
                    <a:pt x="42372" y="3797"/>
                    <a:pt x="40579" y="3554"/>
                  </a:cubicBezTo>
                  <a:cubicBezTo>
                    <a:pt x="37782" y="3128"/>
                    <a:pt x="34956" y="2733"/>
                    <a:pt x="32190" y="2186"/>
                  </a:cubicBezTo>
                  <a:cubicBezTo>
                    <a:pt x="29667" y="1639"/>
                    <a:pt x="27174" y="1153"/>
                    <a:pt x="24621" y="727"/>
                  </a:cubicBezTo>
                  <a:cubicBezTo>
                    <a:pt x="23527" y="545"/>
                    <a:pt x="22372" y="362"/>
                    <a:pt x="21247" y="241"/>
                  </a:cubicBezTo>
                  <a:cubicBezTo>
                    <a:pt x="20487" y="210"/>
                    <a:pt x="19727" y="271"/>
                    <a:pt x="18998" y="119"/>
                  </a:cubicBezTo>
                  <a:cubicBezTo>
                    <a:pt x="18564" y="32"/>
                    <a:pt x="18140" y="1"/>
                    <a:pt x="1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724750" y="963850"/>
              <a:ext cx="1556275" cy="216900"/>
            </a:xfrm>
            <a:custGeom>
              <a:avLst/>
              <a:gdLst/>
              <a:ahLst/>
              <a:cxnLst/>
              <a:rect l="l" t="t" r="r" b="b"/>
              <a:pathLst>
                <a:path w="62251" h="8676" extrusionOk="0">
                  <a:moveTo>
                    <a:pt x="62008" y="0"/>
                  </a:moveTo>
                  <a:cubicBezTo>
                    <a:pt x="61734" y="0"/>
                    <a:pt x="61491" y="92"/>
                    <a:pt x="61278" y="213"/>
                  </a:cubicBezTo>
                  <a:cubicBezTo>
                    <a:pt x="59819" y="821"/>
                    <a:pt x="58300" y="1307"/>
                    <a:pt x="56780" y="1733"/>
                  </a:cubicBezTo>
                  <a:cubicBezTo>
                    <a:pt x="49576" y="3769"/>
                    <a:pt x="42038" y="4985"/>
                    <a:pt x="34439" y="5927"/>
                  </a:cubicBezTo>
                  <a:cubicBezTo>
                    <a:pt x="31460" y="6323"/>
                    <a:pt x="28451" y="6657"/>
                    <a:pt x="25442" y="6991"/>
                  </a:cubicBezTo>
                  <a:cubicBezTo>
                    <a:pt x="22129" y="7386"/>
                    <a:pt x="18816" y="7751"/>
                    <a:pt x="15502" y="7964"/>
                  </a:cubicBezTo>
                  <a:cubicBezTo>
                    <a:pt x="13040" y="8101"/>
                    <a:pt x="10544" y="8220"/>
                    <a:pt x="8052" y="8220"/>
                  </a:cubicBezTo>
                  <a:cubicBezTo>
                    <a:pt x="7221" y="8220"/>
                    <a:pt x="6391" y="8207"/>
                    <a:pt x="5563" y="8177"/>
                  </a:cubicBezTo>
                  <a:cubicBezTo>
                    <a:pt x="4317" y="8116"/>
                    <a:pt x="3101" y="8025"/>
                    <a:pt x="1855" y="8025"/>
                  </a:cubicBezTo>
                  <a:cubicBezTo>
                    <a:pt x="1591" y="8025"/>
                    <a:pt x="1341" y="8011"/>
                    <a:pt x="1087" y="8011"/>
                  </a:cubicBezTo>
                  <a:cubicBezTo>
                    <a:pt x="960" y="8011"/>
                    <a:pt x="831" y="8015"/>
                    <a:pt x="700" y="8025"/>
                  </a:cubicBezTo>
                  <a:cubicBezTo>
                    <a:pt x="396" y="8055"/>
                    <a:pt x="31" y="7994"/>
                    <a:pt x="1" y="8329"/>
                  </a:cubicBezTo>
                  <a:cubicBezTo>
                    <a:pt x="61" y="8359"/>
                    <a:pt x="153" y="8420"/>
                    <a:pt x="213" y="8420"/>
                  </a:cubicBezTo>
                  <a:cubicBezTo>
                    <a:pt x="1946" y="8511"/>
                    <a:pt x="3709" y="8633"/>
                    <a:pt x="5472" y="8663"/>
                  </a:cubicBezTo>
                  <a:cubicBezTo>
                    <a:pt x="5969" y="8671"/>
                    <a:pt x="6468" y="8675"/>
                    <a:pt x="6968" y="8675"/>
                  </a:cubicBezTo>
                  <a:cubicBezTo>
                    <a:pt x="8334" y="8675"/>
                    <a:pt x="9707" y="8647"/>
                    <a:pt x="11065" y="8602"/>
                  </a:cubicBezTo>
                  <a:cubicBezTo>
                    <a:pt x="13253" y="8481"/>
                    <a:pt x="15411" y="8359"/>
                    <a:pt x="17539" y="8177"/>
                  </a:cubicBezTo>
                  <a:cubicBezTo>
                    <a:pt x="19940" y="7964"/>
                    <a:pt x="22341" y="7751"/>
                    <a:pt x="24712" y="7508"/>
                  </a:cubicBezTo>
                  <a:cubicBezTo>
                    <a:pt x="27904" y="7143"/>
                    <a:pt x="31095" y="6779"/>
                    <a:pt x="34287" y="6383"/>
                  </a:cubicBezTo>
                  <a:cubicBezTo>
                    <a:pt x="38968" y="5867"/>
                    <a:pt x="43618" y="5259"/>
                    <a:pt x="48208" y="4377"/>
                  </a:cubicBezTo>
                  <a:cubicBezTo>
                    <a:pt x="52980" y="3465"/>
                    <a:pt x="57661" y="2371"/>
                    <a:pt x="62069" y="699"/>
                  </a:cubicBezTo>
                  <a:cubicBezTo>
                    <a:pt x="62160" y="730"/>
                    <a:pt x="62190" y="730"/>
                    <a:pt x="62251" y="730"/>
                  </a:cubicBezTo>
                  <a:lnTo>
                    <a:pt x="62251" y="92"/>
                  </a:lnTo>
                  <a:cubicBezTo>
                    <a:pt x="62190" y="61"/>
                    <a:pt x="62099" y="0"/>
                    <a:pt x="6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144525" y="3242000"/>
              <a:ext cx="1136500" cy="104000"/>
            </a:xfrm>
            <a:custGeom>
              <a:avLst/>
              <a:gdLst/>
              <a:ahLst/>
              <a:cxnLst/>
              <a:rect l="l" t="t" r="r" b="b"/>
              <a:pathLst>
                <a:path w="45460" h="4160" extrusionOk="0">
                  <a:moveTo>
                    <a:pt x="40202" y="0"/>
                  </a:moveTo>
                  <a:cubicBezTo>
                    <a:pt x="38226" y="0"/>
                    <a:pt x="36189" y="0"/>
                    <a:pt x="34214" y="91"/>
                  </a:cubicBezTo>
                  <a:cubicBezTo>
                    <a:pt x="32055" y="274"/>
                    <a:pt x="29958" y="487"/>
                    <a:pt x="27891" y="791"/>
                  </a:cubicBezTo>
                  <a:cubicBezTo>
                    <a:pt x="26979" y="1034"/>
                    <a:pt x="26068" y="1125"/>
                    <a:pt x="25095" y="1216"/>
                  </a:cubicBezTo>
                  <a:cubicBezTo>
                    <a:pt x="25034" y="1216"/>
                    <a:pt x="24912" y="1216"/>
                    <a:pt x="24852" y="1247"/>
                  </a:cubicBezTo>
                  <a:cubicBezTo>
                    <a:pt x="24001" y="1338"/>
                    <a:pt x="23180" y="1550"/>
                    <a:pt x="22298" y="1550"/>
                  </a:cubicBezTo>
                  <a:cubicBezTo>
                    <a:pt x="18469" y="2098"/>
                    <a:pt x="14730" y="2918"/>
                    <a:pt x="10870" y="3222"/>
                  </a:cubicBezTo>
                  <a:cubicBezTo>
                    <a:pt x="10262" y="3279"/>
                    <a:pt x="9659" y="3308"/>
                    <a:pt x="9062" y="3308"/>
                  </a:cubicBezTo>
                  <a:cubicBezTo>
                    <a:pt x="7122" y="3308"/>
                    <a:pt x="5243" y="3006"/>
                    <a:pt x="3453" y="2402"/>
                  </a:cubicBezTo>
                  <a:cubicBezTo>
                    <a:pt x="2511" y="2098"/>
                    <a:pt x="1660" y="1642"/>
                    <a:pt x="687" y="1368"/>
                  </a:cubicBezTo>
                  <a:cubicBezTo>
                    <a:pt x="643" y="1366"/>
                    <a:pt x="601" y="1365"/>
                    <a:pt x="563" y="1365"/>
                  </a:cubicBezTo>
                  <a:cubicBezTo>
                    <a:pt x="0" y="1365"/>
                    <a:pt x="95" y="1570"/>
                    <a:pt x="322" y="1854"/>
                  </a:cubicBezTo>
                  <a:lnTo>
                    <a:pt x="414" y="1946"/>
                  </a:lnTo>
                  <a:cubicBezTo>
                    <a:pt x="474" y="1976"/>
                    <a:pt x="535" y="2037"/>
                    <a:pt x="596" y="2098"/>
                  </a:cubicBezTo>
                  <a:cubicBezTo>
                    <a:pt x="1994" y="2857"/>
                    <a:pt x="3484" y="3405"/>
                    <a:pt x="5186" y="3769"/>
                  </a:cubicBezTo>
                  <a:cubicBezTo>
                    <a:pt x="5338" y="3769"/>
                    <a:pt x="5459" y="3769"/>
                    <a:pt x="5611" y="3800"/>
                  </a:cubicBezTo>
                  <a:cubicBezTo>
                    <a:pt x="6926" y="4045"/>
                    <a:pt x="8241" y="4159"/>
                    <a:pt x="9556" y="4159"/>
                  </a:cubicBezTo>
                  <a:cubicBezTo>
                    <a:pt x="10521" y="4159"/>
                    <a:pt x="11486" y="4098"/>
                    <a:pt x="12450" y="3982"/>
                  </a:cubicBezTo>
                  <a:cubicBezTo>
                    <a:pt x="13970" y="3800"/>
                    <a:pt x="15459" y="3557"/>
                    <a:pt x="16949" y="3344"/>
                  </a:cubicBezTo>
                  <a:cubicBezTo>
                    <a:pt x="17496" y="3222"/>
                    <a:pt x="18073" y="3101"/>
                    <a:pt x="18681" y="3101"/>
                  </a:cubicBezTo>
                  <a:cubicBezTo>
                    <a:pt x="21569" y="2614"/>
                    <a:pt x="24457" y="2189"/>
                    <a:pt x="27375" y="1794"/>
                  </a:cubicBezTo>
                  <a:cubicBezTo>
                    <a:pt x="31202" y="1251"/>
                    <a:pt x="35030" y="816"/>
                    <a:pt x="38908" y="816"/>
                  </a:cubicBezTo>
                  <a:cubicBezTo>
                    <a:pt x="39157" y="816"/>
                    <a:pt x="39406" y="817"/>
                    <a:pt x="39654" y="821"/>
                  </a:cubicBezTo>
                  <a:cubicBezTo>
                    <a:pt x="41509" y="882"/>
                    <a:pt x="43332" y="973"/>
                    <a:pt x="45156" y="1125"/>
                  </a:cubicBezTo>
                  <a:cubicBezTo>
                    <a:pt x="45278" y="1125"/>
                    <a:pt x="45399" y="1095"/>
                    <a:pt x="45460" y="1064"/>
                  </a:cubicBezTo>
                  <a:lnTo>
                    <a:pt x="45460" y="578"/>
                  </a:lnTo>
                  <a:lnTo>
                    <a:pt x="45247" y="456"/>
                  </a:lnTo>
                  <a:cubicBezTo>
                    <a:pt x="45156" y="395"/>
                    <a:pt x="45065" y="395"/>
                    <a:pt x="44974" y="395"/>
                  </a:cubicBezTo>
                  <a:cubicBezTo>
                    <a:pt x="44609" y="395"/>
                    <a:pt x="44214" y="365"/>
                    <a:pt x="43879" y="243"/>
                  </a:cubicBezTo>
                  <a:cubicBezTo>
                    <a:pt x="42664" y="61"/>
                    <a:pt x="41448" y="0"/>
                    <a:pt x="40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953500" y="4911475"/>
              <a:ext cx="326775" cy="115525"/>
            </a:xfrm>
            <a:custGeom>
              <a:avLst/>
              <a:gdLst/>
              <a:ahLst/>
              <a:cxnLst/>
              <a:rect l="l" t="t" r="r" b="b"/>
              <a:pathLst>
                <a:path w="13071" h="4621" extrusionOk="0">
                  <a:moveTo>
                    <a:pt x="12858" y="0"/>
                  </a:moveTo>
                  <a:cubicBezTo>
                    <a:pt x="8663" y="1277"/>
                    <a:pt x="4560" y="2675"/>
                    <a:pt x="548" y="4165"/>
                  </a:cubicBezTo>
                  <a:cubicBezTo>
                    <a:pt x="304" y="4225"/>
                    <a:pt x="0" y="4347"/>
                    <a:pt x="92" y="4620"/>
                  </a:cubicBezTo>
                  <a:lnTo>
                    <a:pt x="7387" y="4620"/>
                  </a:lnTo>
                  <a:cubicBezTo>
                    <a:pt x="9362" y="4043"/>
                    <a:pt x="11095" y="3192"/>
                    <a:pt x="12888" y="2432"/>
                  </a:cubicBezTo>
                  <a:cubicBezTo>
                    <a:pt x="12949" y="2371"/>
                    <a:pt x="13010" y="2280"/>
                    <a:pt x="13071" y="2219"/>
                  </a:cubicBezTo>
                  <a:lnTo>
                    <a:pt x="13071" y="61"/>
                  </a:lnTo>
                  <a:cubicBezTo>
                    <a:pt x="13040" y="0"/>
                    <a:pt x="12919" y="0"/>
                    <a:pt x="12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22075" y="1085250"/>
              <a:ext cx="97275" cy="152175"/>
            </a:xfrm>
            <a:custGeom>
              <a:avLst/>
              <a:gdLst/>
              <a:ahLst/>
              <a:cxnLst/>
              <a:rect l="l" t="t" r="r" b="b"/>
              <a:pathLst>
                <a:path w="3891" h="6087" extrusionOk="0">
                  <a:moveTo>
                    <a:pt x="1470" y="0"/>
                  </a:moveTo>
                  <a:cubicBezTo>
                    <a:pt x="1109" y="0"/>
                    <a:pt x="745" y="13"/>
                    <a:pt x="374" y="13"/>
                  </a:cubicBezTo>
                  <a:cubicBezTo>
                    <a:pt x="250" y="13"/>
                    <a:pt x="125" y="11"/>
                    <a:pt x="0" y="8"/>
                  </a:cubicBezTo>
                  <a:lnTo>
                    <a:pt x="0" y="6087"/>
                  </a:lnTo>
                  <a:cubicBezTo>
                    <a:pt x="152" y="6087"/>
                    <a:pt x="274" y="6026"/>
                    <a:pt x="334" y="5935"/>
                  </a:cubicBezTo>
                  <a:cubicBezTo>
                    <a:pt x="1489" y="4810"/>
                    <a:pt x="2462" y="3625"/>
                    <a:pt x="3344" y="2409"/>
                  </a:cubicBezTo>
                  <a:cubicBezTo>
                    <a:pt x="3648" y="1983"/>
                    <a:pt x="3891" y="1497"/>
                    <a:pt x="3830" y="980"/>
                  </a:cubicBezTo>
                  <a:cubicBezTo>
                    <a:pt x="3800" y="464"/>
                    <a:pt x="3556" y="281"/>
                    <a:pt x="2918" y="129"/>
                  </a:cubicBezTo>
                  <a:cubicBezTo>
                    <a:pt x="2432" y="23"/>
                    <a:pt x="1953"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778625" y="4994100"/>
              <a:ext cx="395175" cy="32900"/>
            </a:xfrm>
            <a:custGeom>
              <a:avLst/>
              <a:gdLst/>
              <a:ahLst/>
              <a:cxnLst/>
              <a:rect l="l" t="t" r="r" b="b"/>
              <a:pathLst>
                <a:path w="15807" h="1316" extrusionOk="0">
                  <a:moveTo>
                    <a:pt x="7219" y="1"/>
                  </a:moveTo>
                  <a:cubicBezTo>
                    <a:pt x="6046" y="1"/>
                    <a:pt x="4866" y="88"/>
                    <a:pt x="3679" y="282"/>
                  </a:cubicBezTo>
                  <a:cubicBezTo>
                    <a:pt x="2402" y="495"/>
                    <a:pt x="1095" y="738"/>
                    <a:pt x="1" y="1315"/>
                  </a:cubicBezTo>
                  <a:lnTo>
                    <a:pt x="15806" y="1315"/>
                  </a:lnTo>
                  <a:cubicBezTo>
                    <a:pt x="15077" y="1012"/>
                    <a:pt x="14287" y="890"/>
                    <a:pt x="13527" y="738"/>
                  </a:cubicBezTo>
                  <a:cubicBezTo>
                    <a:pt x="11449" y="287"/>
                    <a:pt x="9347" y="1"/>
                    <a:pt x="7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7730100" y="4862075"/>
              <a:ext cx="552450" cy="164925"/>
            </a:xfrm>
            <a:custGeom>
              <a:avLst/>
              <a:gdLst/>
              <a:ahLst/>
              <a:cxnLst/>
              <a:rect l="l" t="t" r="r" b="b"/>
              <a:pathLst>
                <a:path w="22098" h="6597" extrusionOk="0">
                  <a:moveTo>
                    <a:pt x="21672" y="1"/>
                  </a:moveTo>
                  <a:cubicBezTo>
                    <a:pt x="18055" y="1125"/>
                    <a:pt x="14377" y="2068"/>
                    <a:pt x="10699" y="3101"/>
                  </a:cubicBezTo>
                  <a:cubicBezTo>
                    <a:pt x="7447" y="3952"/>
                    <a:pt x="4195" y="4834"/>
                    <a:pt x="1155" y="6049"/>
                  </a:cubicBezTo>
                  <a:cubicBezTo>
                    <a:pt x="760" y="6201"/>
                    <a:pt x="304" y="6323"/>
                    <a:pt x="0" y="6596"/>
                  </a:cubicBezTo>
                  <a:lnTo>
                    <a:pt x="2067" y="6596"/>
                  </a:lnTo>
                  <a:cubicBezTo>
                    <a:pt x="3496" y="6171"/>
                    <a:pt x="4833" y="5593"/>
                    <a:pt x="6292" y="5138"/>
                  </a:cubicBezTo>
                  <a:cubicBezTo>
                    <a:pt x="9636" y="4104"/>
                    <a:pt x="13009" y="3162"/>
                    <a:pt x="16383" y="2189"/>
                  </a:cubicBezTo>
                  <a:cubicBezTo>
                    <a:pt x="16561" y="2145"/>
                    <a:pt x="16723" y="2116"/>
                    <a:pt x="16892" y="2116"/>
                  </a:cubicBezTo>
                  <a:cubicBezTo>
                    <a:pt x="16954" y="2116"/>
                    <a:pt x="17017" y="2120"/>
                    <a:pt x="17082" y="2128"/>
                  </a:cubicBezTo>
                  <a:cubicBezTo>
                    <a:pt x="18633" y="1916"/>
                    <a:pt x="20031" y="1338"/>
                    <a:pt x="21490" y="913"/>
                  </a:cubicBezTo>
                  <a:cubicBezTo>
                    <a:pt x="22037" y="730"/>
                    <a:pt x="22098" y="396"/>
                    <a:pt x="2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239100" y="4984200"/>
              <a:ext cx="426300" cy="42800"/>
            </a:xfrm>
            <a:custGeom>
              <a:avLst/>
              <a:gdLst/>
              <a:ahLst/>
              <a:cxnLst/>
              <a:rect l="l" t="t" r="r" b="b"/>
              <a:pathLst>
                <a:path w="17052" h="1712" extrusionOk="0">
                  <a:moveTo>
                    <a:pt x="9704" y="0"/>
                  </a:moveTo>
                  <a:cubicBezTo>
                    <a:pt x="9142" y="0"/>
                    <a:pt x="8573" y="23"/>
                    <a:pt x="7994" y="70"/>
                  </a:cubicBezTo>
                  <a:cubicBezTo>
                    <a:pt x="5471" y="283"/>
                    <a:pt x="3040" y="891"/>
                    <a:pt x="608" y="1347"/>
                  </a:cubicBezTo>
                  <a:cubicBezTo>
                    <a:pt x="334" y="1408"/>
                    <a:pt x="0" y="1408"/>
                    <a:pt x="0" y="1711"/>
                  </a:cubicBezTo>
                  <a:lnTo>
                    <a:pt x="4681" y="1711"/>
                  </a:lnTo>
                  <a:cubicBezTo>
                    <a:pt x="6333" y="1501"/>
                    <a:pt x="8003" y="1368"/>
                    <a:pt x="9666" y="1368"/>
                  </a:cubicBezTo>
                  <a:cubicBezTo>
                    <a:pt x="11125" y="1368"/>
                    <a:pt x="12578" y="1470"/>
                    <a:pt x="14012" y="1711"/>
                  </a:cubicBezTo>
                  <a:lnTo>
                    <a:pt x="16961" y="1711"/>
                  </a:lnTo>
                  <a:cubicBezTo>
                    <a:pt x="17052" y="1408"/>
                    <a:pt x="16718" y="1316"/>
                    <a:pt x="16444" y="1195"/>
                  </a:cubicBezTo>
                  <a:cubicBezTo>
                    <a:pt x="14283" y="409"/>
                    <a:pt x="12063" y="0"/>
                    <a:pt x="9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22075" y="4955550"/>
              <a:ext cx="616275" cy="70700"/>
            </a:xfrm>
            <a:custGeom>
              <a:avLst/>
              <a:gdLst/>
              <a:ahLst/>
              <a:cxnLst/>
              <a:rect l="l" t="t" r="r" b="b"/>
              <a:pathLst>
                <a:path w="24651" h="2828" extrusionOk="0">
                  <a:moveTo>
                    <a:pt x="14316" y="0"/>
                  </a:moveTo>
                  <a:cubicBezTo>
                    <a:pt x="11976" y="31"/>
                    <a:pt x="9696" y="487"/>
                    <a:pt x="7417" y="973"/>
                  </a:cubicBezTo>
                  <a:cubicBezTo>
                    <a:pt x="4985" y="1520"/>
                    <a:pt x="2523" y="2006"/>
                    <a:pt x="0" y="2250"/>
                  </a:cubicBezTo>
                  <a:cubicBezTo>
                    <a:pt x="0" y="2402"/>
                    <a:pt x="0" y="2584"/>
                    <a:pt x="30" y="2736"/>
                  </a:cubicBezTo>
                  <a:cubicBezTo>
                    <a:pt x="280" y="2762"/>
                    <a:pt x="525" y="2773"/>
                    <a:pt x="768" y="2773"/>
                  </a:cubicBezTo>
                  <a:cubicBezTo>
                    <a:pt x="1380" y="2773"/>
                    <a:pt x="1974" y="2701"/>
                    <a:pt x="2584" y="2614"/>
                  </a:cubicBezTo>
                  <a:cubicBezTo>
                    <a:pt x="5167" y="2219"/>
                    <a:pt x="7660" y="1581"/>
                    <a:pt x="10243" y="1125"/>
                  </a:cubicBezTo>
                  <a:cubicBezTo>
                    <a:pt x="11633" y="870"/>
                    <a:pt x="13018" y="738"/>
                    <a:pt x="14392" y="738"/>
                  </a:cubicBezTo>
                  <a:cubicBezTo>
                    <a:pt x="16295" y="738"/>
                    <a:pt x="18178" y="991"/>
                    <a:pt x="20031" y="1520"/>
                  </a:cubicBezTo>
                  <a:cubicBezTo>
                    <a:pt x="21277" y="1854"/>
                    <a:pt x="22341" y="2493"/>
                    <a:pt x="23618" y="2827"/>
                  </a:cubicBezTo>
                  <a:lnTo>
                    <a:pt x="24651" y="2827"/>
                  </a:lnTo>
                  <a:cubicBezTo>
                    <a:pt x="24621" y="2736"/>
                    <a:pt x="24469" y="2645"/>
                    <a:pt x="24317" y="2584"/>
                  </a:cubicBezTo>
                  <a:cubicBezTo>
                    <a:pt x="22827" y="1733"/>
                    <a:pt x="21216" y="1095"/>
                    <a:pt x="19423" y="608"/>
                  </a:cubicBezTo>
                  <a:cubicBezTo>
                    <a:pt x="17782" y="152"/>
                    <a:pt x="16079" y="0"/>
                    <a:pt x="14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7830400" y="4883750"/>
              <a:ext cx="449125" cy="143250"/>
            </a:xfrm>
            <a:custGeom>
              <a:avLst/>
              <a:gdLst/>
              <a:ahLst/>
              <a:cxnLst/>
              <a:rect l="l" t="t" r="r" b="b"/>
              <a:pathLst>
                <a:path w="17965" h="5730" extrusionOk="0">
                  <a:moveTo>
                    <a:pt x="17693" y="0"/>
                  </a:moveTo>
                  <a:cubicBezTo>
                    <a:pt x="17471" y="0"/>
                    <a:pt x="17253" y="100"/>
                    <a:pt x="17052" y="167"/>
                  </a:cubicBezTo>
                  <a:cubicBezTo>
                    <a:pt x="15198" y="745"/>
                    <a:pt x="13283" y="1261"/>
                    <a:pt x="11399" y="1808"/>
                  </a:cubicBezTo>
                  <a:cubicBezTo>
                    <a:pt x="9818" y="2204"/>
                    <a:pt x="8298" y="2720"/>
                    <a:pt x="6748" y="3176"/>
                  </a:cubicBezTo>
                  <a:cubicBezTo>
                    <a:pt x="4924" y="3693"/>
                    <a:pt x="3131" y="4301"/>
                    <a:pt x="1399" y="4909"/>
                  </a:cubicBezTo>
                  <a:cubicBezTo>
                    <a:pt x="851" y="5122"/>
                    <a:pt x="183" y="5182"/>
                    <a:pt x="0" y="5729"/>
                  </a:cubicBezTo>
                  <a:lnTo>
                    <a:pt x="2432" y="5729"/>
                  </a:lnTo>
                  <a:cubicBezTo>
                    <a:pt x="2614" y="5608"/>
                    <a:pt x="2918" y="5608"/>
                    <a:pt x="3131" y="5517"/>
                  </a:cubicBezTo>
                  <a:cubicBezTo>
                    <a:pt x="7782" y="3845"/>
                    <a:pt x="12554" y="2447"/>
                    <a:pt x="17265" y="927"/>
                  </a:cubicBezTo>
                  <a:cubicBezTo>
                    <a:pt x="17508" y="836"/>
                    <a:pt x="17782" y="805"/>
                    <a:pt x="17934" y="623"/>
                  </a:cubicBezTo>
                  <a:cubicBezTo>
                    <a:pt x="17964" y="441"/>
                    <a:pt x="17964" y="228"/>
                    <a:pt x="17934" y="46"/>
                  </a:cubicBezTo>
                  <a:cubicBezTo>
                    <a:pt x="17853" y="13"/>
                    <a:pt x="17773" y="0"/>
                    <a:pt x="17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7891175" y="4900075"/>
              <a:ext cx="389100" cy="127675"/>
            </a:xfrm>
            <a:custGeom>
              <a:avLst/>
              <a:gdLst/>
              <a:ahLst/>
              <a:cxnLst/>
              <a:rect l="l" t="t" r="r" b="b"/>
              <a:pathLst>
                <a:path w="15564" h="5107" extrusionOk="0">
                  <a:moveTo>
                    <a:pt x="15412" y="0"/>
                  </a:moveTo>
                  <a:cubicBezTo>
                    <a:pt x="15199" y="0"/>
                    <a:pt x="14986" y="61"/>
                    <a:pt x="14773" y="122"/>
                  </a:cubicBezTo>
                  <a:cubicBezTo>
                    <a:pt x="12554" y="821"/>
                    <a:pt x="10305" y="1520"/>
                    <a:pt x="8117" y="2219"/>
                  </a:cubicBezTo>
                  <a:cubicBezTo>
                    <a:pt x="5655" y="3010"/>
                    <a:pt x="3193" y="3800"/>
                    <a:pt x="761" y="4681"/>
                  </a:cubicBezTo>
                  <a:cubicBezTo>
                    <a:pt x="457" y="4773"/>
                    <a:pt x="153" y="4833"/>
                    <a:pt x="1" y="5076"/>
                  </a:cubicBezTo>
                  <a:cubicBezTo>
                    <a:pt x="852" y="5076"/>
                    <a:pt x="1734" y="5076"/>
                    <a:pt x="2585" y="5107"/>
                  </a:cubicBezTo>
                  <a:cubicBezTo>
                    <a:pt x="2645" y="4925"/>
                    <a:pt x="2919" y="4864"/>
                    <a:pt x="3101" y="4803"/>
                  </a:cubicBezTo>
                  <a:cubicBezTo>
                    <a:pt x="5837" y="3769"/>
                    <a:pt x="8603" y="2827"/>
                    <a:pt x="11399" y="1915"/>
                  </a:cubicBezTo>
                  <a:cubicBezTo>
                    <a:pt x="12767" y="1459"/>
                    <a:pt x="14165" y="1064"/>
                    <a:pt x="15442" y="548"/>
                  </a:cubicBezTo>
                  <a:cubicBezTo>
                    <a:pt x="15533" y="365"/>
                    <a:pt x="15564" y="152"/>
                    <a:pt x="15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638150" y="3444000"/>
              <a:ext cx="645175" cy="283025"/>
            </a:xfrm>
            <a:custGeom>
              <a:avLst/>
              <a:gdLst/>
              <a:ahLst/>
              <a:cxnLst/>
              <a:rect l="l" t="t" r="r" b="b"/>
              <a:pathLst>
                <a:path w="25807" h="11321" extrusionOk="0">
                  <a:moveTo>
                    <a:pt x="25354" y="1"/>
                  </a:moveTo>
                  <a:cubicBezTo>
                    <a:pt x="25341" y="1"/>
                    <a:pt x="25330" y="2"/>
                    <a:pt x="25320" y="6"/>
                  </a:cubicBezTo>
                  <a:cubicBezTo>
                    <a:pt x="24499" y="188"/>
                    <a:pt x="23709" y="36"/>
                    <a:pt x="22919" y="188"/>
                  </a:cubicBezTo>
                  <a:cubicBezTo>
                    <a:pt x="22432" y="279"/>
                    <a:pt x="21885" y="340"/>
                    <a:pt x="21399" y="340"/>
                  </a:cubicBezTo>
                  <a:cubicBezTo>
                    <a:pt x="21331" y="339"/>
                    <a:pt x="21264" y="338"/>
                    <a:pt x="21196" y="338"/>
                  </a:cubicBezTo>
                  <a:cubicBezTo>
                    <a:pt x="19566" y="338"/>
                    <a:pt x="17989" y="679"/>
                    <a:pt x="16384" y="796"/>
                  </a:cubicBezTo>
                  <a:cubicBezTo>
                    <a:pt x="15046" y="917"/>
                    <a:pt x="13800" y="1252"/>
                    <a:pt x="12493" y="1404"/>
                  </a:cubicBezTo>
                  <a:cubicBezTo>
                    <a:pt x="11855" y="1495"/>
                    <a:pt x="11186" y="1525"/>
                    <a:pt x="10669" y="1920"/>
                  </a:cubicBezTo>
                  <a:cubicBezTo>
                    <a:pt x="10857" y="2021"/>
                    <a:pt x="11055" y="2054"/>
                    <a:pt x="11256" y="2054"/>
                  </a:cubicBezTo>
                  <a:cubicBezTo>
                    <a:pt x="11541" y="2054"/>
                    <a:pt x="11830" y="1987"/>
                    <a:pt x="12098" y="1951"/>
                  </a:cubicBezTo>
                  <a:cubicBezTo>
                    <a:pt x="12918" y="1768"/>
                    <a:pt x="13800" y="1556"/>
                    <a:pt x="14681" y="1464"/>
                  </a:cubicBezTo>
                  <a:cubicBezTo>
                    <a:pt x="17873" y="1039"/>
                    <a:pt x="21095" y="613"/>
                    <a:pt x="24347" y="461"/>
                  </a:cubicBezTo>
                  <a:cubicBezTo>
                    <a:pt x="24474" y="457"/>
                    <a:pt x="24585" y="454"/>
                    <a:pt x="24682" y="454"/>
                  </a:cubicBezTo>
                  <a:cubicBezTo>
                    <a:pt x="25232" y="454"/>
                    <a:pt x="25320" y="557"/>
                    <a:pt x="25320" y="1100"/>
                  </a:cubicBezTo>
                  <a:lnTo>
                    <a:pt x="25320" y="5051"/>
                  </a:lnTo>
                  <a:cubicBezTo>
                    <a:pt x="25229" y="6875"/>
                    <a:pt x="25350" y="8668"/>
                    <a:pt x="25229" y="10614"/>
                  </a:cubicBezTo>
                  <a:cubicBezTo>
                    <a:pt x="23952" y="9884"/>
                    <a:pt x="22645" y="9580"/>
                    <a:pt x="21277" y="9337"/>
                  </a:cubicBezTo>
                  <a:cubicBezTo>
                    <a:pt x="18116" y="8851"/>
                    <a:pt x="14925" y="8851"/>
                    <a:pt x="11733" y="8851"/>
                  </a:cubicBezTo>
                  <a:cubicBezTo>
                    <a:pt x="8937" y="8851"/>
                    <a:pt x="6079" y="8851"/>
                    <a:pt x="3283" y="8668"/>
                  </a:cubicBezTo>
                  <a:cubicBezTo>
                    <a:pt x="2575" y="8606"/>
                    <a:pt x="1853" y="8472"/>
                    <a:pt x="1127" y="8472"/>
                  </a:cubicBezTo>
                  <a:cubicBezTo>
                    <a:pt x="792" y="8472"/>
                    <a:pt x="457" y="8500"/>
                    <a:pt x="122" y="8577"/>
                  </a:cubicBezTo>
                  <a:cubicBezTo>
                    <a:pt x="0" y="8638"/>
                    <a:pt x="0" y="8699"/>
                    <a:pt x="31" y="8790"/>
                  </a:cubicBezTo>
                  <a:lnTo>
                    <a:pt x="912" y="8790"/>
                  </a:lnTo>
                  <a:cubicBezTo>
                    <a:pt x="1003" y="8851"/>
                    <a:pt x="1186" y="8820"/>
                    <a:pt x="1246" y="8881"/>
                  </a:cubicBezTo>
                  <a:lnTo>
                    <a:pt x="1611" y="8881"/>
                  </a:lnTo>
                  <a:cubicBezTo>
                    <a:pt x="1737" y="8944"/>
                    <a:pt x="1874" y="8960"/>
                    <a:pt x="2016" y="8960"/>
                  </a:cubicBezTo>
                  <a:cubicBezTo>
                    <a:pt x="2159" y="8960"/>
                    <a:pt x="2306" y="8944"/>
                    <a:pt x="2452" y="8944"/>
                  </a:cubicBezTo>
                  <a:cubicBezTo>
                    <a:pt x="2580" y="8944"/>
                    <a:pt x="2706" y="8956"/>
                    <a:pt x="2827" y="9003"/>
                  </a:cubicBezTo>
                  <a:lnTo>
                    <a:pt x="3161" y="9003"/>
                  </a:lnTo>
                  <a:cubicBezTo>
                    <a:pt x="3347" y="9049"/>
                    <a:pt x="3539" y="9061"/>
                    <a:pt x="3732" y="9061"/>
                  </a:cubicBezTo>
                  <a:cubicBezTo>
                    <a:pt x="3953" y="9061"/>
                    <a:pt x="4177" y="9045"/>
                    <a:pt x="4399" y="9045"/>
                  </a:cubicBezTo>
                  <a:cubicBezTo>
                    <a:pt x="4618" y="9045"/>
                    <a:pt x="4836" y="9061"/>
                    <a:pt x="5046" y="9124"/>
                  </a:cubicBezTo>
                  <a:cubicBezTo>
                    <a:pt x="5297" y="9171"/>
                    <a:pt x="5548" y="9183"/>
                    <a:pt x="5798" y="9183"/>
                  </a:cubicBezTo>
                  <a:cubicBezTo>
                    <a:pt x="6083" y="9183"/>
                    <a:pt x="6367" y="9167"/>
                    <a:pt x="6648" y="9167"/>
                  </a:cubicBezTo>
                  <a:cubicBezTo>
                    <a:pt x="6928" y="9167"/>
                    <a:pt x="7204" y="9183"/>
                    <a:pt x="7478" y="9246"/>
                  </a:cubicBezTo>
                  <a:lnTo>
                    <a:pt x="8359" y="9246"/>
                  </a:lnTo>
                  <a:cubicBezTo>
                    <a:pt x="8511" y="9185"/>
                    <a:pt x="8655" y="9155"/>
                    <a:pt x="8800" y="9155"/>
                  </a:cubicBezTo>
                  <a:cubicBezTo>
                    <a:pt x="8944" y="9155"/>
                    <a:pt x="9089" y="9185"/>
                    <a:pt x="9241" y="9246"/>
                  </a:cubicBezTo>
                  <a:cubicBezTo>
                    <a:pt x="9484" y="9276"/>
                    <a:pt x="9742" y="9291"/>
                    <a:pt x="10004" y="9291"/>
                  </a:cubicBezTo>
                  <a:cubicBezTo>
                    <a:pt x="10266" y="9291"/>
                    <a:pt x="10532" y="9276"/>
                    <a:pt x="10791" y="9246"/>
                  </a:cubicBezTo>
                  <a:lnTo>
                    <a:pt x="11672" y="9246"/>
                  </a:lnTo>
                  <a:cubicBezTo>
                    <a:pt x="12118" y="9327"/>
                    <a:pt x="12591" y="9354"/>
                    <a:pt x="13082" y="9354"/>
                  </a:cubicBezTo>
                  <a:cubicBezTo>
                    <a:pt x="13327" y="9354"/>
                    <a:pt x="13577" y="9347"/>
                    <a:pt x="13830" y="9337"/>
                  </a:cubicBezTo>
                  <a:lnTo>
                    <a:pt x="14712" y="9337"/>
                  </a:lnTo>
                  <a:cubicBezTo>
                    <a:pt x="14864" y="9421"/>
                    <a:pt x="15034" y="9440"/>
                    <a:pt x="15208" y="9440"/>
                  </a:cubicBezTo>
                  <a:cubicBezTo>
                    <a:pt x="15347" y="9440"/>
                    <a:pt x="15489" y="9428"/>
                    <a:pt x="15624" y="9428"/>
                  </a:cubicBezTo>
                  <a:cubicBezTo>
                    <a:pt x="15715" y="9432"/>
                    <a:pt x="15807" y="9433"/>
                    <a:pt x="15899" y="9433"/>
                  </a:cubicBezTo>
                  <a:cubicBezTo>
                    <a:pt x="16262" y="9433"/>
                    <a:pt x="16632" y="9411"/>
                    <a:pt x="17004" y="9411"/>
                  </a:cubicBezTo>
                  <a:cubicBezTo>
                    <a:pt x="17322" y="9411"/>
                    <a:pt x="17643" y="9427"/>
                    <a:pt x="17964" y="9489"/>
                  </a:cubicBezTo>
                  <a:cubicBezTo>
                    <a:pt x="18694" y="9641"/>
                    <a:pt x="19453" y="9641"/>
                    <a:pt x="20213" y="9762"/>
                  </a:cubicBezTo>
                  <a:cubicBezTo>
                    <a:pt x="20334" y="9809"/>
                    <a:pt x="20461" y="9821"/>
                    <a:pt x="20588" y="9821"/>
                  </a:cubicBezTo>
                  <a:cubicBezTo>
                    <a:pt x="20734" y="9821"/>
                    <a:pt x="20882" y="9805"/>
                    <a:pt x="21025" y="9805"/>
                  </a:cubicBezTo>
                  <a:cubicBezTo>
                    <a:pt x="21166" y="9805"/>
                    <a:pt x="21303" y="9821"/>
                    <a:pt x="21429" y="9884"/>
                  </a:cubicBezTo>
                  <a:cubicBezTo>
                    <a:pt x="21505" y="9945"/>
                    <a:pt x="21604" y="9945"/>
                    <a:pt x="21703" y="9945"/>
                  </a:cubicBezTo>
                  <a:cubicBezTo>
                    <a:pt x="21802" y="9945"/>
                    <a:pt x="21900" y="9945"/>
                    <a:pt x="21976" y="10006"/>
                  </a:cubicBezTo>
                  <a:cubicBezTo>
                    <a:pt x="22052" y="10051"/>
                    <a:pt x="22143" y="10051"/>
                    <a:pt x="22235" y="10051"/>
                  </a:cubicBezTo>
                  <a:cubicBezTo>
                    <a:pt x="22326" y="10051"/>
                    <a:pt x="22417" y="10051"/>
                    <a:pt x="22493" y="10097"/>
                  </a:cubicBezTo>
                  <a:cubicBezTo>
                    <a:pt x="22569" y="10158"/>
                    <a:pt x="22668" y="10158"/>
                    <a:pt x="22767" y="10158"/>
                  </a:cubicBezTo>
                  <a:cubicBezTo>
                    <a:pt x="22865" y="10158"/>
                    <a:pt x="22964" y="10158"/>
                    <a:pt x="23040" y="10218"/>
                  </a:cubicBezTo>
                  <a:lnTo>
                    <a:pt x="23192" y="10218"/>
                  </a:lnTo>
                  <a:cubicBezTo>
                    <a:pt x="23253" y="10310"/>
                    <a:pt x="23435" y="10249"/>
                    <a:pt x="23527" y="10340"/>
                  </a:cubicBezTo>
                  <a:cubicBezTo>
                    <a:pt x="23587" y="10370"/>
                    <a:pt x="23800" y="10370"/>
                    <a:pt x="23861" y="10462"/>
                  </a:cubicBezTo>
                  <a:cubicBezTo>
                    <a:pt x="23952" y="10492"/>
                    <a:pt x="24134" y="10492"/>
                    <a:pt x="24195" y="10553"/>
                  </a:cubicBezTo>
                  <a:cubicBezTo>
                    <a:pt x="24286" y="10614"/>
                    <a:pt x="24347" y="10644"/>
                    <a:pt x="24408" y="10674"/>
                  </a:cubicBezTo>
                  <a:cubicBezTo>
                    <a:pt x="24469" y="10735"/>
                    <a:pt x="24651" y="10735"/>
                    <a:pt x="24742" y="10796"/>
                  </a:cubicBezTo>
                  <a:cubicBezTo>
                    <a:pt x="24803" y="10826"/>
                    <a:pt x="24894" y="10857"/>
                    <a:pt x="24925" y="10918"/>
                  </a:cubicBezTo>
                  <a:cubicBezTo>
                    <a:pt x="25125" y="11068"/>
                    <a:pt x="25222" y="11321"/>
                    <a:pt x="25555" y="11321"/>
                  </a:cubicBezTo>
                  <a:cubicBezTo>
                    <a:pt x="25627" y="11321"/>
                    <a:pt x="25709" y="11309"/>
                    <a:pt x="25806" y="11282"/>
                  </a:cubicBezTo>
                  <a:lnTo>
                    <a:pt x="25806" y="127"/>
                  </a:lnTo>
                  <a:cubicBezTo>
                    <a:pt x="25644" y="100"/>
                    <a:pt x="25457" y="1"/>
                    <a:pt x="25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69175" y="4973475"/>
              <a:ext cx="529675" cy="54275"/>
            </a:xfrm>
            <a:custGeom>
              <a:avLst/>
              <a:gdLst/>
              <a:ahLst/>
              <a:cxnLst/>
              <a:rect l="l" t="t" r="r" b="b"/>
              <a:pathLst>
                <a:path w="21187" h="2171" extrusionOk="0">
                  <a:moveTo>
                    <a:pt x="12568" y="1"/>
                  </a:moveTo>
                  <a:cubicBezTo>
                    <a:pt x="10760" y="1"/>
                    <a:pt x="8930" y="225"/>
                    <a:pt x="7083" y="621"/>
                  </a:cubicBezTo>
                  <a:cubicBezTo>
                    <a:pt x="5046" y="1016"/>
                    <a:pt x="3010" y="1472"/>
                    <a:pt x="912" y="1837"/>
                  </a:cubicBezTo>
                  <a:cubicBezTo>
                    <a:pt x="609" y="1897"/>
                    <a:pt x="92" y="1745"/>
                    <a:pt x="1" y="2171"/>
                  </a:cubicBezTo>
                  <a:lnTo>
                    <a:pt x="2797" y="2171"/>
                  </a:lnTo>
                  <a:cubicBezTo>
                    <a:pt x="3739" y="1837"/>
                    <a:pt x="4773" y="1745"/>
                    <a:pt x="5745" y="1533"/>
                  </a:cubicBezTo>
                  <a:cubicBezTo>
                    <a:pt x="7569" y="1077"/>
                    <a:pt x="9514" y="773"/>
                    <a:pt x="11460" y="651"/>
                  </a:cubicBezTo>
                  <a:cubicBezTo>
                    <a:pt x="11883" y="624"/>
                    <a:pt x="12304" y="611"/>
                    <a:pt x="12721" y="611"/>
                  </a:cubicBezTo>
                  <a:cubicBezTo>
                    <a:pt x="14671" y="611"/>
                    <a:pt x="16552" y="907"/>
                    <a:pt x="18329" y="1533"/>
                  </a:cubicBezTo>
                  <a:cubicBezTo>
                    <a:pt x="18816" y="1685"/>
                    <a:pt x="19423" y="1745"/>
                    <a:pt x="19788" y="2140"/>
                  </a:cubicBezTo>
                  <a:lnTo>
                    <a:pt x="21186" y="2140"/>
                  </a:lnTo>
                  <a:cubicBezTo>
                    <a:pt x="20852" y="1624"/>
                    <a:pt x="20123" y="1472"/>
                    <a:pt x="19515" y="1259"/>
                  </a:cubicBezTo>
                  <a:cubicBezTo>
                    <a:pt x="17244" y="382"/>
                    <a:pt x="14925" y="1"/>
                    <a:pt x="1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7792400" y="2762425"/>
              <a:ext cx="490925" cy="196925"/>
            </a:xfrm>
            <a:custGeom>
              <a:avLst/>
              <a:gdLst/>
              <a:ahLst/>
              <a:cxnLst/>
              <a:rect l="l" t="t" r="r" b="b"/>
              <a:pathLst>
                <a:path w="19637" h="7877" extrusionOk="0">
                  <a:moveTo>
                    <a:pt x="259" y="1"/>
                  </a:moveTo>
                  <a:cubicBezTo>
                    <a:pt x="177" y="1"/>
                    <a:pt x="92" y="19"/>
                    <a:pt x="1" y="64"/>
                  </a:cubicBezTo>
                  <a:cubicBezTo>
                    <a:pt x="61" y="277"/>
                    <a:pt x="335" y="399"/>
                    <a:pt x="548" y="520"/>
                  </a:cubicBezTo>
                  <a:cubicBezTo>
                    <a:pt x="1368" y="946"/>
                    <a:pt x="2280" y="1250"/>
                    <a:pt x="3192" y="1584"/>
                  </a:cubicBezTo>
                  <a:cubicBezTo>
                    <a:pt x="3648" y="1736"/>
                    <a:pt x="4043" y="1919"/>
                    <a:pt x="4621" y="2223"/>
                  </a:cubicBezTo>
                  <a:cubicBezTo>
                    <a:pt x="4092" y="2223"/>
                    <a:pt x="3770" y="1993"/>
                    <a:pt x="3396" y="1993"/>
                  </a:cubicBezTo>
                  <a:cubicBezTo>
                    <a:pt x="3339" y="1993"/>
                    <a:pt x="3282" y="1998"/>
                    <a:pt x="3223" y="2010"/>
                  </a:cubicBezTo>
                  <a:cubicBezTo>
                    <a:pt x="3435" y="2466"/>
                    <a:pt x="4104" y="2557"/>
                    <a:pt x="4712" y="2830"/>
                  </a:cubicBezTo>
                  <a:cubicBezTo>
                    <a:pt x="8511" y="4016"/>
                    <a:pt x="12463" y="4897"/>
                    <a:pt x="16293" y="5992"/>
                  </a:cubicBezTo>
                  <a:cubicBezTo>
                    <a:pt x="16475" y="5992"/>
                    <a:pt x="16657" y="6022"/>
                    <a:pt x="16870" y="6083"/>
                  </a:cubicBezTo>
                  <a:cubicBezTo>
                    <a:pt x="16901" y="6113"/>
                    <a:pt x="16961" y="6113"/>
                    <a:pt x="17053" y="6144"/>
                  </a:cubicBezTo>
                  <a:cubicBezTo>
                    <a:pt x="17174" y="6174"/>
                    <a:pt x="17326" y="6265"/>
                    <a:pt x="17417" y="6296"/>
                  </a:cubicBezTo>
                  <a:cubicBezTo>
                    <a:pt x="17873" y="6448"/>
                    <a:pt x="18299" y="6569"/>
                    <a:pt x="18755" y="6721"/>
                  </a:cubicBezTo>
                  <a:cubicBezTo>
                    <a:pt x="19028" y="6782"/>
                    <a:pt x="19241" y="6903"/>
                    <a:pt x="19211" y="7177"/>
                  </a:cubicBezTo>
                  <a:cubicBezTo>
                    <a:pt x="19324" y="7433"/>
                    <a:pt x="19252" y="7636"/>
                    <a:pt x="18843" y="7636"/>
                  </a:cubicBezTo>
                  <a:cubicBezTo>
                    <a:pt x="18815" y="7636"/>
                    <a:pt x="18786" y="7635"/>
                    <a:pt x="18755" y="7633"/>
                  </a:cubicBezTo>
                  <a:lnTo>
                    <a:pt x="18755" y="7633"/>
                  </a:lnTo>
                  <a:cubicBezTo>
                    <a:pt x="18998" y="7846"/>
                    <a:pt x="19302" y="7876"/>
                    <a:pt x="19636" y="7876"/>
                  </a:cubicBezTo>
                  <a:lnTo>
                    <a:pt x="19636" y="6356"/>
                  </a:lnTo>
                  <a:cubicBezTo>
                    <a:pt x="19515" y="6296"/>
                    <a:pt x="19454" y="6235"/>
                    <a:pt x="19302" y="6174"/>
                  </a:cubicBezTo>
                  <a:cubicBezTo>
                    <a:pt x="19241" y="6144"/>
                    <a:pt x="19180" y="6113"/>
                    <a:pt x="19089" y="6113"/>
                  </a:cubicBezTo>
                  <a:cubicBezTo>
                    <a:pt x="18998" y="6083"/>
                    <a:pt x="18846" y="6022"/>
                    <a:pt x="18724" y="5961"/>
                  </a:cubicBezTo>
                  <a:cubicBezTo>
                    <a:pt x="16749" y="5201"/>
                    <a:pt x="14651" y="4654"/>
                    <a:pt x="12554" y="4137"/>
                  </a:cubicBezTo>
                  <a:lnTo>
                    <a:pt x="12098" y="4016"/>
                  </a:lnTo>
                  <a:cubicBezTo>
                    <a:pt x="12037" y="3985"/>
                    <a:pt x="11946" y="3955"/>
                    <a:pt x="11885" y="3955"/>
                  </a:cubicBezTo>
                  <a:cubicBezTo>
                    <a:pt x="11703" y="3894"/>
                    <a:pt x="11490" y="3834"/>
                    <a:pt x="11338" y="3742"/>
                  </a:cubicBezTo>
                  <a:cubicBezTo>
                    <a:pt x="11156" y="3682"/>
                    <a:pt x="10973" y="3590"/>
                    <a:pt x="10791" y="3560"/>
                  </a:cubicBezTo>
                  <a:cubicBezTo>
                    <a:pt x="7326" y="2648"/>
                    <a:pt x="3861" y="1706"/>
                    <a:pt x="791" y="186"/>
                  </a:cubicBezTo>
                  <a:cubicBezTo>
                    <a:pt x="620" y="101"/>
                    <a:pt x="45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22075" y="2304225"/>
              <a:ext cx="459750" cy="451475"/>
            </a:xfrm>
            <a:custGeom>
              <a:avLst/>
              <a:gdLst/>
              <a:ahLst/>
              <a:cxnLst/>
              <a:rect l="l" t="t" r="r" b="b"/>
              <a:pathLst>
                <a:path w="18390" h="18059" extrusionOk="0">
                  <a:moveTo>
                    <a:pt x="70" y="1"/>
                  </a:moveTo>
                  <a:cubicBezTo>
                    <a:pt x="48" y="1"/>
                    <a:pt x="24" y="1"/>
                    <a:pt x="0" y="3"/>
                  </a:cubicBezTo>
                  <a:lnTo>
                    <a:pt x="0" y="368"/>
                  </a:lnTo>
                  <a:cubicBezTo>
                    <a:pt x="334" y="368"/>
                    <a:pt x="426" y="581"/>
                    <a:pt x="578" y="733"/>
                  </a:cubicBezTo>
                  <a:cubicBezTo>
                    <a:pt x="3192" y="3833"/>
                    <a:pt x="6110" y="6812"/>
                    <a:pt x="9149" y="9699"/>
                  </a:cubicBezTo>
                  <a:cubicBezTo>
                    <a:pt x="11429" y="11857"/>
                    <a:pt x="13769" y="13985"/>
                    <a:pt x="16079" y="16143"/>
                  </a:cubicBezTo>
                  <a:cubicBezTo>
                    <a:pt x="16748" y="16782"/>
                    <a:pt x="17417" y="17481"/>
                    <a:pt x="18207" y="18058"/>
                  </a:cubicBezTo>
                  <a:cubicBezTo>
                    <a:pt x="18268" y="18028"/>
                    <a:pt x="18359" y="17967"/>
                    <a:pt x="18389" y="17845"/>
                  </a:cubicBezTo>
                  <a:cubicBezTo>
                    <a:pt x="18329" y="17815"/>
                    <a:pt x="18268" y="17754"/>
                    <a:pt x="18237" y="17724"/>
                  </a:cubicBezTo>
                  <a:lnTo>
                    <a:pt x="10821" y="10854"/>
                  </a:lnTo>
                  <a:cubicBezTo>
                    <a:pt x="8146" y="8392"/>
                    <a:pt x="5562" y="5869"/>
                    <a:pt x="3161" y="3225"/>
                  </a:cubicBezTo>
                  <a:cubicBezTo>
                    <a:pt x="2310" y="2313"/>
                    <a:pt x="1520" y="1371"/>
                    <a:pt x="699" y="429"/>
                  </a:cubicBezTo>
                  <a:cubicBezTo>
                    <a:pt x="499" y="228"/>
                    <a:pt x="433"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20550" y="4969475"/>
              <a:ext cx="588925" cy="58275"/>
            </a:xfrm>
            <a:custGeom>
              <a:avLst/>
              <a:gdLst/>
              <a:ahLst/>
              <a:cxnLst/>
              <a:rect l="l" t="t" r="r" b="b"/>
              <a:pathLst>
                <a:path w="23557" h="2331" extrusionOk="0">
                  <a:moveTo>
                    <a:pt x="14393" y="1"/>
                  </a:moveTo>
                  <a:cubicBezTo>
                    <a:pt x="12966" y="1"/>
                    <a:pt x="11510" y="142"/>
                    <a:pt x="10031" y="416"/>
                  </a:cubicBezTo>
                  <a:cubicBezTo>
                    <a:pt x="8663" y="690"/>
                    <a:pt x="7326" y="993"/>
                    <a:pt x="5958" y="1267"/>
                  </a:cubicBezTo>
                  <a:cubicBezTo>
                    <a:pt x="4013" y="1632"/>
                    <a:pt x="2037" y="2027"/>
                    <a:pt x="0" y="2179"/>
                  </a:cubicBezTo>
                  <a:cubicBezTo>
                    <a:pt x="0" y="2240"/>
                    <a:pt x="31" y="2270"/>
                    <a:pt x="183" y="2270"/>
                  </a:cubicBezTo>
                  <a:lnTo>
                    <a:pt x="1915" y="2270"/>
                  </a:lnTo>
                  <a:cubicBezTo>
                    <a:pt x="2493" y="2057"/>
                    <a:pt x="3131" y="2057"/>
                    <a:pt x="3739" y="1936"/>
                  </a:cubicBezTo>
                  <a:cubicBezTo>
                    <a:pt x="5867" y="1480"/>
                    <a:pt x="7964" y="1054"/>
                    <a:pt x="10092" y="690"/>
                  </a:cubicBezTo>
                  <a:cubicBezTo>
                    <a:pt x="11531" y="450"/>
                    <a:pt x="13002" y="257"/>
                    <a:pt x="14493" y="257"/>
                  </a:cubicBezTo>
                  <a:cubicBezTo>
                    <a:pt x="15080" y="257"/>
                    <a:pt x="15670" y="287"/>
                    <a:pt x="16262" y="355"/>
                  </a:cubicBezTo>
                  <a:cubicBezTo>
                    <a:pt x="18754" y="629"/>
                    <a:pt x="21034" y="1267"/>
                    <a:pt x="23131" y="2300"/>
                  </a:cubicBezTo>
                  <a:cubicBezTo>
                    <a:pt x="23283" y="2300"/>
                    <a:pt x="23466" y="2300"/>
                    <a:pt x="23557" y="2331"/>
                  </a:cubicBezTo>
                  <a:cubicBezTo>
                    <a:pt x="23344" y="2027"/>
                    <a:pt x="22949" y="1936"/>
                    <a:pt x="22584" y="1784"/>
                  </a:cubicBezTo>
                  <a:cubicBezTo>
                    <a:pt x="19991" y="568"/>
                    <a:pt x="17248" y="1"/>
                    <a:pt x="14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7834200" y="1148000"/>
              <a:ext cx="446825" cy="60550"/>
            </a:xfrm>
            <a:custGeom>
              <a:avLst/>
              <a:gdLst/>
              <a:ahLst/>
              <a:cxnLst/>
              <a:rect l="l" t="t" r="r" b="b"/>
              <a:pathLst>
                <a:path w="17873" h="2422" extrusionOk="0">
                  <a:moveTo>
                    <a:pt x="17728" y="1"/>
                  </a:moveTo>
                  <a:cubicBezTo>
                    <a:pt x="17691" y="1"/>
                    <a:pt x="17655" y="8"/>
                    <a:pt x="17630" y="20"/>
                  </a:cubicBezTo>
                  <a:cubicBezTo>
                    <a:pt x="16444" y="172"/>
                    <a:pt x="15259" y="446"/>
                    <a:pt x="14074" y="628"/>
                  </a:cubicBezTo>
                  <a:cubicBezTo>
                    <a:pt x="9879" y="1267"/>
                    <a:pt x="5563" y="1540"/>
                    <a:pt x="1307" y="1814"/>
                  </a:cubicBezTo>
                  <a:cubicBezTo>
                    <a:pt x="851" y="1844"/>
                    <a:pt x="335" y="1814"/>
                    <a:pt x="0" y="2148"/>
                  </a:cubicBezTo>
                  <a:cubicBezTo>
                    <a:pt x="203" y="2391"/>
                    <a:pt x="500" y="2391"/>
                    <a:pt x="802" y="2391"/>
                  </a:cubicBezTo>
                  <a:lnTo>
                    <a:pt x="802" y="2391"/>
                  </a:lnTo>
                  <a:cubicBezTo>
                    <a:pt x="953" y="2391"/>
                    <a:pt x="1105" y="2391"/>
                    <a:pt x="1247" y="2422"/>
                  </a:cubicBezTo>
                  <a:cubicBezTo>
                    <a:pt x="4195" y="2331"/>
                    <a:pt x="7204" y="2118"/>
                    <a:pt x="10183" y="1844"/>
                  </a:cubicBezTo>
                  <a:cubicBezTo>
                    <a:pt x="12493" y="1662"/>
                    <a:pt x="14742" y="1358"/>
                    <a:pt x="16961" y="902"/>
                  </a:cubicBezTo>
                  <a:cubicBezTo>
                    <a:pt x="17113" y="841"/>
                    <a:pt x="17326" y="780"/>
                    <a:pt x="17478" y="750"/>
                  </a:cubicBezTo>
                  <a:cubicBezTo>
                    <a:pt x="17539" y="689"/>
                    <a:pt x="17630" y="689"/>
                    <a:pt x="17691" y="659"/>
                  </a:cubicBezTo>
                  <a:cubicBezTo>
                    <a:pt x="17782" y="628"/>
                    <a:pt x="17812" y="568"/>
                    <a:pt x="17873" y="537"/>
                  </a:cubicBezTo>
                  <a:lnTo>
                    <a:pt x="17873" y="51"/>
                  </a:lnTo>
                  <a:cubicBezTo>
                    <a:pt x="17837" y="15"/>
                    <a:pt x="17781" y="1"/>
                    <a:pt x="17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22075" y="1610400"/>
              <a:ext cx="440000" cy="230375"/>
            </a:xfrm>
            <a:custGeom>
              <a:avLst/>
              <a:gdLst/>
              <a:ahLst/>
              <a:cxnLst/>
              <a:rect l="l" t="t" r="r" b="b"/>
              <a:pathLst>
                <a:path w="17600" h="9215" extrusionOk="0">
                  <a:moveTo>
                    <a:pt x="17303" y="1"/>
                  </a:moveTo>
                  <a:cubicBezTo>
                    <a:pt x="17035" y="1"/>
                    <a:pt x="16831" y="165"/>
                    <a:pt x="16627" y="279"/>
                  </a:cubicBezTo>
                  <a:cubicBezTo>
                    <a:pt x="14803" y="1342"/>
                    <a:pt x="12857" y="2102"/>
                    <a:pt x="10487" y="2254"/>
                  </a:cubicBezTo>
                  <a:cubicBezTo>
                    <a:pt x="9605" y="2345"/>
                    <a:pt x="8693" y="2376"/>
                    <a:pt x="7812" y="2467"/>
                  </a:cubicBezTo>
                  <a:cubicBezTo>
                    <a:pt x="5958" y="2619"/>
                    <a:pt x="4286" y="3014"/>
                    <a:pt x="3009" y="4078"/>
                  </a:cubicBezTo>
                  <a:cubicBezTo>
                    <a:pt x="2888" y="4200"/>
                    <a:pt x="2766" y="4230"/>
                    <a:pt x="2614" y="4230"/>
                  </a:cubicBezTo>
                  <a:cubicBezTo>
                    <a:pt x="2341" y="4352"/>
                    <a:pt x="2189" y="4504"/>
                    <a:pt x="2037" y="4686"/>
                  </a:cubicBezTo>
                  <a:cubicBezTo>
                    <a:pt x="1368" y="5446"/>
                    <a:pt x="851" y="6297"/>
                    <a:pt x="486" y="7178"/>
                  </a:cubicBezTo>
                  <a:cubicBezTo>
                    <a:pt x="395" y="7391"/>
                    <a:pt x="426" y="7695"/>
                    <a:pt x="0" y="7817"/>
                  </a:cubicBezTo>
                  <a:cubicBezTo>
                    <a:pt x="0" y="8273"/>
                    <a:pt x="0" y="8759"/>
                    <a:pt x="30" y="9215"/>
                  </a:cubicBezTo>
                  <a:cubicBezTo>
                    <a:pt x="365" y="9093"/>
                    <a:pt x="334" y="8880"/>
                    <a:pt x="426" y="8698"/>
                  </a:cubicBezTo>
                  <a:cubicBezTo>
                    <a:pt x="790" y="7391"/>
                    <a:pt x="1368" y="6175"/>
                    <a:pt x="2401" y="5111"/>
                  </a:cubicBezTo>
                  <a:cubicBezTo>
                    <a:pt x="3465" y="3987"/>
                    <a:pt x="4833" y="3227"/>
                    <a:pt x="6687" y="2923"/>
                  </a:cubicBezTo>
                  <a:cubicBezTo>
                    <a:pt x="8025" y="2680"/>
                    <a:pt x="9392" y="2710"/>
                    <a:pt x="10699" y="2619"/>
                  </a:cubicBezTo>
                  <a:cubicBezTo>
                    <a:pt x="13496" y="2406"/>
                    <a:pt x="15684" y="1464"/>
                    <a:pt x="17599" y="66"/>
                  </a:cubicBezTo>
                  <a:cubicBezTo>
                    <a:pt x="17491" y="20"/>
                    <a:pt x="17393" y="1"/>
                    <a:pt x="17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22075" y="267025"/>
              <a:ext cx="125400" cy="45625"/>
            </a:xfrm>
            <a:custGeom>
              <a:avLst/>
              <a:gdLst/>
              <a:ahLst/>
              <a:cxnLst/>
              <a:rect l="l" t="t" r="r" b="b"/>
              <a:pathLst>
                <a:path w="5016" h="1825" extrusionOk="0">
                  <a:moveTo>
                    <a:pt x="5015" y="1"/>
                  </a:moveTo>
                  <a:cubicBezTo>
                    <a:pt x="3344" y="1"/>
                    <a:pt x="1672" y="1"/>
                    <a:pt x="0" y="31"/>
                  </a:cubicBezTo>
                  <a:lnTo>
                    <a:pt x="0" y="1824"/>
                  </a:lnTo>
                  <a:cubicBezTo>
                    <a:pt x="182" y="1824"/>
                    <a:pt x="365" y="1794"/>
                    <a:pt x="578" y="1703"/>
                  </a:cubicBezTo>
                  <a:cubicBezTo>
                    <a:pt x="1520" y="1247"/>
                    <a:pt x="2553" y="912"/>
                    <a:pt x="3556" y="517"/>
                  </a:cubicBezTo>
                  <a:cubicBezTo>
                    <a:pt x="4073" y="335"/>
                    <a:pt x="4590" y="305"/>
                    <a:pt x="5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801525" y="4925900"/>
              <a:ext cx="315375" cy="101100"/>
            </a:xfrm>
            <a:custGeom>
              <a:avLst/>
              <a:gdLst/>
              <a:ahLst/>
              <a:cxnLst/>
              <a:rect l="l" t="t" r="r" b="b"/>
              <a:pathLst>
                <a:path w="12615" h="4044" extrusionOk="0">
                  <a:moveTo>
                    <a:pt x="12250" y="1"/>
                  </a:moveTo>
                  <a:cubicBezTo>
                    <a:pt x="10821" y="274"/>
                    <a:pt x="9545" y="730"/>
                    <a:pt x="8207" y="1095"/>
                  </a:cubicBezTo>
                  <a:cubicBezTo>
                    <a:pt x="5654" y="1855"/>
                    <a:pt x="3161" y="2585"/>
                    <a:pt x="730" y="3527"/>
                  </a:cubicBezTo>
                  <a:cubicBezTo>
                    <a:pt x="426" y="3648"/>
                    <a:pt x="0" y="3679"/>
                    <a:pt x="91" y="4043"/>
                  </a:cubicBezTo>
                  <a:lnTo>
                    <a:pt x="1095" y="4043"/>
                  </a:lnTo>
                  <a:cubicBezTo>
                    <a:pt x="1216" y="3952"/>
                    <a:pt x="1338" y="3892"/>
                    <a:pt x="1459" y="3831"/>
                  </a:cubicBezTo>
                  <a:cubicBezTo>
                    <a:pt x="3526" y="2980"/>
                    <a:pt x="5745" y="2311"/>
                    <a:pt x="7934" y="1642"/>
                  </a:cubicBezTo>
                  <a:cubicBezTo>
                    <a:pt x="9514" y="1186"/>
                    <a:pt x="11034" y="700"/>
                    <a:pt x="12584" y="244"/>
                  </a:cubicBezTo>
                  <a:cubicBezTo>
                    <a:pt x="12615" y="31"/>
                    <a:pt x="12432" y="1"/>
                    <a:pt x="12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7842550" y="1235125"/>
              <a:ext cx="438475" cy="72225"/>
            </a:xfrm>
            <a:custGeom>
              <a:avLst/>
              <a:gdLst/>
              <a:ahLst/>
              <a:cxnLst/>
              <a:rect l="l" t="t" r="r" b="b"/>
              <a:pathLst>
                <a:path w="17539" h="2889" extrusionOk="0">
                  <a:moveTo>
                    <a:pt x="17357" y="1"/>
                  </a:moveTo>
                  <a:cubicBezTo>
                    <a:pt x="16901" y="548"/>
                    <a:pt x="17205" y="1216"/>
                    <a:pt x="17053" y="1915"/>
                  </a:cubicBezTo>
                  <a:cubicBezTo>
                    <a:pt x="16944" y="2133"/>
                    <a:pt x="16727" y="2164"/>
                    <a:pt x="16479" y="2164"/>
                  </a:cubicBezTo>
                  <a:cubicBezTo>
                    <a:pt x="16380" y="2164"/>
                    <a:pt x="16275" y="2159"/>
                    <a:pt x="16171" y="2159"/>
                  </a:cubicBezTo>
                  <a:cubicBezTo>
                    <a:pt x="14895" y="2159"/>
                    <a:pt x="13588" y="2067"/>
                    <a:pt x="12311" y="2037"/>
                  </a:cubicBezTo>
                  <a:cubicBezTo>
                    <a:pt x="11065" y="2027"/>
                    <a:pt x="9818" y="2024"/>
                    <a:pt x="8571" y="2024"/>
                  </a:cubicBezTo>
                  <a:cubicBezTo>
                    <a:pt x="6076" y="2024"/>
                    <a:pt x="3577" y="2037"/>
                    <a:pt x="1065" y="2037"/>
                  </a:cubicBezTo>
                  <a:cubicBezTo>
                    <a:pt x="977" y="2037"/>
                    <a:pt x="890" y="2036"/>
                    <a:pt x="806" y="2036"/>
                  </a:cubicBezTo>
                  <a:cubicBezTo>
                    <a:pt x="510" y="2036"/>
                    <a:pt x="237" y="2054"/>
                    <a:pt x="1" y="2219"/>
                  </a:cubicBezTo>
                  <a:cubicBezTo>
                    <a:pt x="114" y="2464"/>
                    <a:pt x="331" y="2511"/>
                    <a:pt x="575" y="2511"/>
                  </a:cubicBezTo>
                  <a:cubicBezTo>
                    <a:pt x="724" y="2511"/>
                    <a:pt x="884" y="2493"/>
                    <a:pt x="1034" y="2493"/>
                  </a:cubicBezTo>
                  <a:lnTo>
                    <a:pt x="7600" y="2493"/>
                  </a:lnTo>
                  <a:cubicBezTo>
                    <a:pt x="7772" y="2493"/>
                    <a:pt x="7947" y="2490"/>
                    <a:pt x="8123" y="2490"/>
                  </a:cubicBezTo>
                  <a:cubicBezTo>
                    <a:pt x="8474" y="2490"/>
                    <a:pt x="8826" y="2503"/>
                    <a:pt x="9150" y="2584"/>
                  </a:cubicBezTo>
                  <a:cubicBezTo>
                    <a:pt x="11855" y="2645"/>
                    <a:pt x="14560" y="2767"/>
                    <a:pt x="17235" y="2888"/>
                  </a:cubicBezTo>
                  <a:cubicBezTo>
                    <a:pt x="17357" y="2888"/>
                    <a:pt x="17478" y="2827"/>
                    <a:pt x="17539" y="2797"/>
                  </a:cubicBezTo>
                  <a:lnTo>
                    <a:pt x="17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138150" y="4969975"/>
              <a:ext cx="142875" cy="57025"/>
            </a:xfrm>
            <a:custGeom>
              <a:avLst/>
              <a:gdLst/>
              <a:ahLst/>
              <a:cxnLst/>
              <a:rect l="l" t="t" r="r" b="b"/>
              <a:pathLst>
                <a:path w="5715" h="2281" extrusionOk="0">
                  <a:moveTo>
                    <a:pt x="5533" y="1"/>
                  </a:moveTo>
                  <a:cubicBezTo>
                    <a:pt x="3648" y="670"/>
                    <a:pt x="1764" y="1429"/>
                    <a:pt x="1" y="2280"/>
                  </a:cubicBezTo>
                  <a:lnTo>
                    <a:pt x="2219" y="2280"/>
                  </a:lnTo>
                  <a:cubicBezTo>
                    <a:pt x="3192" y="1977"/>
                    <a:pt x="4043" y="1521"/>
                    <a:pt x="4955" y="1125"/>
                  </a:cubicBezTo>
                  <a:cubicBezTo>
                    <a:pt x="5229" y="1004"/>
                    <a:pt x="5533" y="943"/>
                    <a:pt x="5624" y="670"/>
                  </a:cubicBezTo>
                  <a:cubicBezTo>
                    <a:pt x="5563" y="457"/>
                    <a:pt x="5715" y="214"/>
                    <a:pt x="5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782525" y="4909275"/>
              <a:ext cx="373125" cy="117725"/>
            </a:xfrm>
            <a:custGeom>
              <a:avLst/>
              <a:gdLst/>
              <a:ahLst/>
              <a:cxnLst/>
              <a:rect l="l" t="t" r="r" b="b"/>
              <a:pathLst>
                <a:path w="14925" h="4709" extrusionOk="0">
                  <a:moveTo>
                    <a:pt x="14663" y="1"/>
                  </a:moveTo>
                  <a:cubicBezTo>
                    <a:pt x="14580" y="1"/>
                    <a:pt x="14494" y="29"/>
                    <a:pt x="14408" y="58"/>
                  </a:cubicBezTo>
                  <a:cubicBezTo>
                    <a:pt x="14104" y="180"/>
                    <a:pt x="13770" y="301"/>
                    <a:pt x="13466" y="362"/>
                  </a:cubicBezTo>
                  <a:lnTo>
                    <a:pt x="8329" y="1851"/>
                  </a:lnTo>
                  <a:cubicBezTo>
                    <a:pt x="6627" y="2338"/>
                    <a:pt x="4894" y="2824"/>
                    <a:pt x="3222" y="3401"/>
                  </a:cubicBezTo>
                  <a:cubicBezTo>
                    <a:pt x="2128" y="3797"/>
                    <a:pt x="943" y="4101"/>
                    <a:pt x="0" y="4708"/>
                  </a:cubicBezTo>
                  <a:lnTo>
                    <a:pt x="882" y="4708"/>
                  </a:lnTo>
                  <a:cubicBezTo>
                    <a:pt x="1034" y="4465"/>
                    <a:pt x="1368" y="4435"/>
                    <a:pt x="1642" y="4313"/>
                  </a:cubicBezTo>
                  <a:cubicBezTo>
                    <a:pt x="3982" y="3401"/>
                    <a:pt x="6505" y="2642"/>
                    <a:pt x="8967" y="1912"/>
                  </a:cubicBezTo>
                  <a:cubicBezTo>
                    <a:pt x="10305" y="1547"/>
                    <a:pt x="11642" y="1091"/>
                    <a:pt x="13010" y="787"/>
                  </a:cubicBezTo>
                  <a:cubicBezTo>
                    <a:pt x="13557" y="696"/>
                    <a:pt x="14104" y="605"/>
                    <a:pt x="14590" y="392"/>
                  </a:cubicBezTo>
                  <a:cubicBezTo>
                    <a:pt x="14682" y="332"/>
                    <a:pt x="14773" y="301"/>
                    <a:pt x="14864" y="210"/>
                  </a:cubicBezTo>
                  <a:lnTo>
                    <a:pt x="14925" y="149"/>
                  </a:lnTo>
                  <a:cubicBezTo>
                    <a:pt x="14844" y="37"/>
                    <a:pt x="14756" y="1"/>
                    <a:pt x="14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356100" y="5012875"/>
              <a:ext cx="234075" cy="14125"/>
            </a:xfrm>
            <a:custGeom>
              <a:avLst/>
              <a:gdLst/>
              <a:ahLst/>
              <a:cxnLst/>
              <a:rect l="l" t="t" r="r" b="b"/>
              <a:pathLst>
                <a:path w="9363" h="565" extrusionOk="0">
                  <a:moveTo>
                    <a:pt x="4971" y="1"/>
                  </a:moveTo>
                  <a:cubicBezTo>
                    <a:pt x="4372" y="1"/>
                    <a:pt x="3768" y="20"/>
                    <a:pt x="3162" y="48"/>
                  </a:cubicBezTo>
                  <a:cubicBezTo>
                    <a:pt x="2068" y="139"/>
                    <a:pt x="1004" y="261"/>
                    <a:pt x="1" y="564"/>
                  </a:cubicBezTo>
                  <a:lnTo>
                    <a:pt x="9363" y="564"/>
                  </a:lnTo>
                  <a:cubicBezTo>
                    <a:pt x="9272" y="504"/>
                    <a:pt x="9180" y="473"/>
                    <a:pt x="9059" y="443"/>
                  </a:cubicBezTo>
                  <a:cubicBezTo>
                    <a:pt x="7723" y="104"/>
                    <a:pt x="6357" y="1"/>
                    <a:pt x="4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8233900" y="3842500"/>
              <a:ext cx="47125" cy="374450"/>
            </a:xfrm>
            <a:custGeom>
              <a:avLst/>
              <a:gdLst/>
              <a:ahLst/>
              <a:cxnLst/>
              <a:rect l="l" t="t" r="r" b="b"/>
              <a:pathLst>
                <a:path w="1885" h="14978" extrusionOk="0">
                  <a:moveTo>
                    <a:pt x="1704" y="0"/>
                  </a:moveTo>
                  <a:cubicBezTo>
                    <a:pt x="1619" y="0"/>
                    <a:pt x="1558" y="31"/>
                    <a:pt x="1520" y="145"/>
                  </a:cubicBezTo>
                  <a:cubicBezTo>
                    <a:pt x="1186" y="874"/>
                    <a:pt x="730" y="1543"/>
                    <a:pt x="213" y="2242"/>
                  </a:cubicBezTo>
                  <a:cubicBezTo>
                    <a:pt x="122" y="2394"/>
                    <a:pt x="0" y="2485"/>
                    <a:pt x="0" y="2698"/>
                  </a:cubicBezTo>
                  <a:cubicBezTo>
                    <a:pt x="304" y="2576"/>
                    <a:pt x="365" y="2333"/>
                    <a:pt x="517" y="2120"/>
                  </a:cubicBezTo>
                  <a:cubicBezTo>
                    <a:pt x="912" y="1573"/>
                    <a:pt x="1277" y="1057"/>
                    <a:pt x="1703" y="418"/>
                  </a:cubicBezTo>
                  <a:lnTo>
                    <a:pt x="1703" y="7500"/>
                  </a:lnTo>
                  <a:lnTo>
                    <a:pt x="1703" y="14978"/>
                  </a:lnTo>
                  <a:lnTo>
                    <a:pt x="1885" y="14978"/>
                  </a:lnTo>
                  <a:lnTo>
                    <a:pt x="1885" y="23"/>
                  </a:lnTo>
                  <a:cubicBezTo>
                    <a:pt x="1816" y="12"/>
                    <a:pt x="1756" y="0"/>
                    <a:pt x="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8107750" y="4858275"/>
              <a:ext cx="173275" cy="73750"/>
            </a:xfrm>
            <a:custGeom>
              <a:avLst/>
              <a:gdLst/>
              <a:ahLst/>
              <a:cxnLst/>
              <a:rect l="l" t="t" r="r" b="b"/>
              <a:pathLst>
                <a:path w="6931" h="2950" extrusionOk="0">
                  <a:moveTo>
                    <a:pt x="6931" y="1"/>
                  </a:moveTo>
                  <a:cubicBezTo>
                    <a:pt x="6779" y="1"/>
                    <a:pt x="6688" y="1"/>
                    <a:pt x="6597" y="122"/>
                  </a:cubicBezTo>
                  <a:cubicBezTo>
                    <a:pt x="6870" y="609"/>
                    <a:pt x="6840" y="730"/>
                    <a:pt x="6384" y="882"/>
                  </a:cubicBezTo>
                  <a:cubicBezTo>
                    <a:pt x="4864" y="1308"/>
                    <a:pt x="3405" y="1824"/>
                    <a:pt x="1885" y="2189"/>
                  </a:cubicBezTo>
                  <a:cubicBezTo>
                    <a:pt x="1825" y="2250"/>
                    <a:pt x="1673" y="2220"/>
                    <a:pt x="1551" y="2280"/>
                  </a:cubicBezTo>
                  <a:cubicBezTo>
                    <a:pt x="1065" y="2524"/>
                    <a:pt x="487" y="2584"/>
                    <a:pt x="1" y="2827"/>
                  </a:cubicBezTo>
                  <a:cubicBezTo>
                    <a:pt x="153" y="2827"/>
                    <a:pt x="244" y="2827"/>
                    <a:pt x="366" y="2949"/>
                  </a:cubicBezTo>
                  <a:cubicBezTo>
                    <a:pt x="518" y="2888"/>
                    <a:pt x="700" y="2858"/>
                    <a:pt x="852" y="2827"/>
                  </a:cubicBezTo>
                  <a:cubicBezTo>
                    <a:pt x="2797" y="2220"/>
                    <a:pt x="4773" y="1642"/>
                    <a:pt x="6749" y="1034"/>
                  </a:cubicBezTo>
                  <a:cubicBezTo>
                    <a:pt x="6794" y="1080"/>
                    <a:pt x="6825" y="1103"/>
                    <a:pt x="6851" y="1103"/>
                  </a:cubicBezTo>
                  <a:cubicBezTo>
                    <a:pt x="6878" y="1103"/>
                    <a:pt x="6901" y="1080"/>
                    <a:pt x="6931" y="1034"/>
                  </a:cubicBezTo>
                  <a:lnTo>
                    <a:pt x="6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8186025" y="3268600"/>
              <a:ext cx="95000" cy="117050"/>
            </a:xfrm>
            <a:custGeom>
              <a:avLst/>
              <a:gdLst/>
              <a:ahLst/>
              <a:cxnLst/>
              <a:rect l="l" t="t" r="r" b="b"/>
              <a:pathLst>
                <a:path w="3800" h="4682" extrusionOk="0">
                  <a:moveTo>
                    <a:pt x="3648" y="0"/>
                  </a:moveTo>
                  <a:cubicBezTo>
                    <a:pt x="3596" y="26"/>
                    <a:pt x="3521" y="97"/>
                    <a:pt x="3501" y="97"/>
                  </a:cubicBezTo>
                  <a:cubicBezTo>
                    <a:pt x="3498" y="97"/>
                    <a:pt x="3496" y="96"/>
                    <a:pt x="3496" y="91"/>
                  </a:cubicBezTo>
                  <a:cubicBezTo>
                    <a:pt x="3405" y="365"/>
                    <a:pt x="3435" y="638"/>
                    <a:pt x="3435" y="912"/>
                  </a:cubicBezTo>
                  <a:cubicBezTo>
                    <a:pt x="3405" y="1733"/>
                    <a:pt x="3435" y="2523"/>
                    <a:pt x="3435" y="3374"/>
                  </a:cubicBezTo>
                  <a:cubicBezTo>
                    <a:pt x="3405" y="4134"/>
                    <a:pt x="3405" y="4134"/>
                    <a:pt x="2402" y="4256"/>
                  </a:cubicBezTo>
                  <a:cubicBezTo>
                    <a:pt x="1885" y="4316"/>
                    <a:pt x="1368" y="4316"/>
                    <a:pt x="852" y="4347"/>
                  </a:cubicBezTo>
                  <a:cubicBezTo>
                    <a:pt x="548" y="4407"/>
                    <a:pt x="122" y="4316"/>
                    <a:pt x="1" y="4681"/>
                  </a:cubicBezTo>
                  <a:lnTo>
                    <a:pt x="3101" y="4681"/>
                  </a:lnTo>
                  <a:cubicBezTo>
                    <a:pt x="3344" y="4681"/>
                    <a:pt x="3587" y="4620"/>
                    <a:pt x="3800" y="4559"/>
                  </a:cubicBezTo>
                  <a:lnTo>
                    <a:pt x="3800" y="0"/>
                  </a:lnTo>
                  <a:close/>
                </a:path>
              </a:pathLst>
            </a:custGeom>
            <a:solidFill>
              <a:srgbClr val="F2E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8213375" y="4994300"/>
              <a:ext cx="67650" cy="33450"/>
            </a:xfrm>
            <a:custGeom>
              <a:avLst/>
              <a:gdLst/>
              <a:ahLst/>
              <a:cxnLst/>
              <a:rect l="l" t="t" r="r" b="b"/>
              <a:pathLst>
                <a:path w="2706" h="1338" extrusionOk="0">
                  <a:moveTo>
                    <a:pt x="2493" y="0"/>
                  </a:moveTo>
                  <a:cubicBezTo>
                    <a:pt x="1855" y="244"/>
                    <a:pt x="1217" y="548"/>
                    <a:pt x="609" y="791"/>
                  </a:cubicBezTo>
                  <a:cubicBezTo>
                    <a:pt x="366" y="912"/>
                    <a:pt x="1" y="1004"/>
                    <a:pt x="92" y="1307"/>
                  </a:cubicBezTo>
                  <a:lnTo>
                    <a:pt x="1308" y="1307"/>
                  </a:lnTo>
                  <a:cubicBezTo>
                    <a:pt x="1490" y="1216"/>
                    <a:pt x="1764" y="1216"/>
                    <a:pt x="1916" y="1156"/>
                  </a:cubicBezTo>
                  <a:cubicBezTo>
                    <a:pt x="2033" y="1080"/>
                    <a:pt x="2121" y="1051"/>
                    <a:pt x="2189" y="1051"/>
                  </a:cubicBezTo>
                  <a:cubicBezTo>
                    <a:pt x="2367" y="1051"/>
                    <a:pt x="2414" y="1250"/>
                    <a:pt x="2524" y="1338"/>
                  </a:cubicBezTo>
                  <a:cubicBezTo>
                    <a:pt x="2554" y="1328"/>
                    <a:pt x="2584" y="1328"/>
                    <a:pt x="2611" y="1328"/>
                  </a:cubicBezTo>
                  <a:lnTo>
                    <a:pt x="2611" y="1328"/>
                  </a:lnTo>
                  <a:cubicBezTo>
                    <a:pt x="2665" y="1328"/>
                    <a:pt x="2706" y="1328"/>
                    <a:pt x="2706" y="1247"/>
                  </a:cubicBezTo>
                  <a:lnTo>
                    <a:pt x="2706" y="31"/>
                  </a:lnTo>
                  <a:cubicBezTo>
                    <a:pt x="2645" y="0"/>
                    <a:pt x="2554" y="0"/>
                    <a:pt x="2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195150" y="4988225"/>
              <a:ext cx="84375" cy="38025"/>
            </a:xfrm>
            <a:custGeom>
              <a:avLst/>
              <a:gdLst/>
              <a:ahLst/>
              <a:cxnLst/>
              <a:rect l="l" t="t" r="r" b="b"/>
              <a:pathLst>
                <a:path w="3375" h="1521" extrusionOk="0">
                  <a:moveTo>
                    <a:pt x="3283" y="0"/>
                  </a:moveTo>
                  <a:cubicBezTo>
                    <a:pt x="2432" y="395"/>
                    <a:pt x="1550" y="730"/>
                    <a:pt x="699" y="1125"/>
                  </a:cubicBezTo>
                  <a:cubicBezTo>
                    <a:pt x="456" y="1216"/>
                    <a:pt x="91" y="1307"/>
                    <a:pt x="0" y="1520"/>
                  </a:cubicBezTo>
                  <a:lnTo>
                    <a:pt x="851" y="1520"/>
                  </a:lnTo>
                  <a:cubicBezTo>
                    <a:pt x="1095" y="1277"/>
                    <a:pt x="1520" y="1186"/>
                    <a:pt x="1854" y="1003"/>
                  </a:cubicBezTo>
                  <a:cubicBezTo>
                    <a:pt x="2310" y="730"/>
                    <a:pt x="2888" y="639"/>
                    <a:pt x="3283" y="274"/>
                  </a:cubicBezTo>
                  <a:cubicBezTo>
                    <a:pt x="3374" y="213"/>
                    <a:pt x="3374" y="92"/>
                    <a:pt x="3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565850" y="4962375"/>
              <a:ext cx="60825" cy="64625"/>
            </a:xfrm>
            <a:custGeom>
              <a:avLst/>
              <a:gdLst/>
              <a:ahLst/>
              <a:cxnLst/>
              <a:rect l="l" t="t" r="r" b="b"/>
              <a:pathLst>
                <a:path w="2433" h="2585" extrusionOk="0">
                  <a:moveTo>
                    <a:pt x="2250" y="1"/>
                  </a:moveTo>
                  <a:cubicBezTo>
                    <a:pt x="2159" y="1"/>
                    <a:pt x="2098" y="1"/>
                    <a:pt x="2068" y="31"/>
                  </a:cubicBezTo>
                  <a:cubicBezTo>
                    <a:pt x="1916" y="366"/>
                    <a:pt x="1551" y="609"/>
                    <a:pt x="1338" y="913"/>
                  </a:cubicBezTo>
                  <a:cubicBezTo>
                    <a:pt x="882" y="1429"/>
                    <a:pt x="305" y="1977"/>
                    <a:pt x="1" y="2584"/>
                  </a:cubicBezTo>
                  <a:cubicBezTo>
                    <a:pt x="122" y="2584"/>
                    <a:pt x="244" y="2584"/>
                    <a:pt x="335" y="2524"/>
                  </a:cubicBezTo>
                  <a:cubicBezTo>
                    <a:pt x="548" y="2281"/>
                    <a:pt x="700" y="2007"/>
                    <a:pt x="913" y="1764"/>
                  </a:cubicBezTo>
                  <a:cubicBezTo>
                    <a:pt x="1399" y="1247"/>
                    <a:pt x="1946" y="670"/>
                    <a:pt x="2433" y="153"/>
                  </a:cubicBezTo>
                  <a:cubicBezTo>
                    <a:pt x="2402" y="62"/>
                    <a:pt x="2372" y="31"/>
                    <a:pt x="2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121300" y="1961575"/>
              <a:ext cx="15975" cy="38025"/>
            </a:xfrm>
            <a:custGeom>
              <a:avLst/>
              <a:gdLst/>
              <a:ahLst/>
              <a:cxnLst/>
              <a:rect l="l" t="t" r="r" b="b"/>
              <a:pathLst>
                <a:path w="639" h="1521" extrusionOk="0">
                  <a:moveTo>
                    <a:pt x="1" y="1"/>
                  </a:moveTo>
                  <a:lnTo>
                    <a:pt x="1" y="1125"/>
                  </a:lnTo>
                  <a:cubicBezTo>
                    <a:pt x="244" y="1217"/>
                    <a:pt x="335" y="1338"/>
                    <a:pt x="365" y="1521"/>
                  </a:cubicBezTo>
                  <a:cubicBezTo>
                    <a:pt x="517" y="1521"/>
                    <a:pt x="639" y="1521"/>
                    <a:pt x="517" y="1369"/>
                  </a:cubicBezTo>
                  <a:cubicBezTo>
                    <a:pt x="517" y="1125"/>
                    <a:pt x="457" y="882"/>
                    <a:pt x="365" y="639"/>
                  </a:cubicBezTo>
                  <a:cubicBezTo>
                    <a:pt x="305" y="426"/>
                    <a:pt x="426"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8250625" y="1304275"/>
              <a:ext cx="30400" cy="44850"/>
            </a:xfrm>
            <a:custGeom>
              <a:avLst/>
              <a:gdLst/>
              <a:ahLst/>
              <a:cxnLst/>
              <a:rect l="l" t="t" r="r" b="b"/>
              <a:pathLst>
                <a:path w="1216" h="1794" extrusionOk="0">
                  <a:moveTo>
                    <a:pt x="1064" y="1"/>
                  </a:moveTo>
                  <a:cubicBezTo>
                    <a:pt x="882" y="122"/>
                    <a:pt x="851" y="213"/>
                    <a:pt x="851" y="365"/>
                  </a:cubicBezTo>
                  <a:cubicBezTo>
                    <a:pt x="851" y="912"/>
                    <a:pt x="912" y="1429"/>
                    <a:pt x="0" y="1672"/>
                  </a:cubicBezTo>
                  <a:cubicBezTo>
                    <a:pt x="181" y="1770"/>
                    <a:pt x="368" y="1791"/>
                    <a:pt x="555" y="1791"/>
                  </a:cubicBezTo>
                  <a:cubicBezTo>
                    <a:pt x="698" y="1791"/>
                    <a:pt x="842" y="1778"/>
                    <a:pt x="983" y="1778"/>
                  </a:cubicBezTo>
                  <a:cubicBezTo>
                    <a:pt x="1062" y="1778"/>
                    <a:pt x="1139" y="1782"/>
                    <a:pt x="1216" y="1794"/>
                  </a:cubicBezTo>
                  <a:lnTo>
                    <a:pt x="12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8246050" y="5012525"/>
              <a:ext cx="32700" cy="14475"/>
            </a:xfrm>
            <a:custGeom>
              <a:avLst/>
              <a:gdLst/>
              <a:ahLst/>
              <a:cxnLst/>
              <a:rect l="l" t="t" r="r" b="b"/>
              <a:pathLst>
                <a:path w="1308" h="579" extrusionOk="0">
                  <a:moveTo>
                    <a:pt x="1095" y="1"/>
                  </a:moveTo>
                  <a:cubicBezTo>
                    <a:pt x="730" y="153"/>
                    <a:pt x="335" y="335"/>
                    <a:pt x="1" y="578"/>
                  </a:cubicBezTo>
                  <a:lnTo>
                    <a:pt x="1217" y="578"/>
                  </a:lnTo>
                  <a:cubicBezTo>
                    <a:pt x="1217" y="366"/>
                    <a:pt x="1308" y="183"/>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7372750" y="1364300"/>
              <a:ext cx="12925" cy="47900"/>
            </a:xfrm>
            <a:custGeom>
              <a:avLst/>
              <a:gdLst/>
              <a:ahLst/>
              <a:cxnLst/>
              <a:rect l="l" t="t" r="r" b="b"/>
              <a:pathLst>
                <a:path w="517" h="1916" extrusionOk="0">
                  <a:moveTo>
                    <a:pt x="517" y="0"/>
                  </a:moveTo>
                  <a:cubicBezTo>
                    <a:pt x="456" y="61"/>
                    <a:pt x="365" y="61"/>
                    <a:pt x="304" y="61"/>
                  </a:cubicBezTo>
                  <a:cubicBezTo>
                    <a:pt x="61" y="274"/>
                    <a:pt x="122" y="547"/>
                    <a:pt x="91" y="821"/>
                  </a:cubicBezTo>
                  <a:cubicBezTo>
                    <a:pt x="152" y="1186"/>
                    <a:pt x="0" y="1581"/>
                    <a:pt x="365" y="1915"/>
                  </a:cubicBezTo>
                  <a:lnTo>
                    <a:pt x="517" y="1915"/>
                  </a:lnTo>
                  <a:lnTo>
                    <a:pt x="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7373500" y="1327525"/>
              <a:ext cx="12950" cy="24625"/>
            </a:xfrm>
            <a:custGeom>
              <a:avLst/>
              <a:gdLst/>
              <a:ahLst/>
              <a:cxnLst/>
              <a:rect l="l" t="t" r="r" b="b"/>
              <a:pathLst>
                <a:path w="518" h="985" extrusionOk="0">
                  <a:moveTo>
                    <a:pt x="267" y="0"/>
                  </a:moveTo>
                  <a:cubicBezTo>
                    <a:pt x="164" y="0"/>
                    <a:pt x="68" y="19"/>
                    <a:pt x="1" y="103"/>
                  </a:cubicBezTo>
                  <a:cubicBezTo>
                    <a:pt x="122" y="377"/>
                    <a:pt x="1" y="711"/>
                    <a:pt x="335" y="985"/>
                  </a:cubicBezTo>
                  <a:lnTo>
                    <a:pt x="487" y="985"/>
                  </a:lnTo>
                  <a:cubicBezTo>
                    <a:pt x="487" y="651"/>
                    <a:pt x="487" y="316"/>
                    <a:pt x="517" y="12"/>
                  </a:cubicBezTo>
                  <a:cubicBezTo>
                    <a:pt x="436" y="12"/>
                    <a:pt x="349"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2166925" y="267025"/>
              <a:ext cx="13700" cy="3125"/>
            </a:xfrm>
            <a:custGeom>
              <a:avLst/>
              <a:gdLst/>
              <a:ahLst/>
              <a:cxnLst/>
              <a:rect l="l" t="t" r="r" b="b"/>
              <a:pathLst>
                <a:path w="548" h="125" extrusionOk="0">
                  <a:moveTo>
                    <a:pt x="0" y="1"/>
                  </a:moveTo>
                  <a:cubicBezTo>
                    <a:pt x="87" y="109"/>
                    <a:pt x="220" y="125"/>
                    <a:pt x="367" y="125"/>
                  </a:cubicBezTo>
                  <a:cubicBezTo>
                    <a:pt x="426" y="125"/>
                    <a:pt x="486" y="122"/>
                    <a:pt x="547" y="122"/>
                  </a:cubicBezTo>
                  <a:lnTo>
                    <a:pt x="547" y="1"/>
                  </a:lnTo>
                  <a:close/>
                </a:path>
              </a:pathLst>
            </a:custGeom>
            <a:solidFill>
              <a:srgbClr val="ECD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967825" y="863550"/>
              <a:ext cx="118575" cy="177825"/>
            </a:xfrm>
            <a:custGeom>
              <a:avLst/>
              <a:gdLst/>
              <a:ahLst/>
              <a:cxnLst/>
              <a:rect l="l" t="t" r="r" b="b"/>
              <a:pathLst>
                <a:path w="4743" h="7113" extrusionOk="0">
                  <a:moveTo>
                    <a:pt x="0" y="0"/>
                  </a:moveTo>
                  <a:cubicBezTo>
                    <a:pt x="213" y="213"/>
                    <a:pt x="548" y="274"/>
                    <a:pt x="852" y="365"/>
                  </a:cubicBezTo>
                  <a:cubicBezTo>
                    <a:pt x="1703" y="730"/>
                    <a:pt x="2493" y="1064"/>
                    <a:pt x="3131" y="1581"/>
                  </a:cubicBezTo>
                  <a:cubicBezTo>
                    <a:pt x="4317" y="2493"/>
                    <a:pt x="4438" y="3708"/>
                    <a:pt x="3557" y="4620"/>
                  </a:cubicBezTo>
                  <a:cubicBezTo>
                    <a:pt x="2979" y="5228"/>
                    <a:pt x="2341" y="5745"/>
                    <a:pt x="1551" y="6201"/>
                  </a:cubicBezTo>
                  <a:cubicBezTo>
                    <a:pt x="1095" y="6444"/>
                    <a:pt x="517" y="6687"/>
                    <a:pt x="183" y="7113"/>
                  </a:cubicBezTo>
                  <a:cubicBezTo>
                    <a:pt x="1763" y="6535"/>
                    <a:pt x="3040" y="5623"/>
                    <a:pt x="3982" y="4559"/>
                  </a:cubicBezTo>
                  <a:cubicBezTo>
                    <a:pt x="4742" y="3648"/>
                    <a:pt x="4742" y="2705"/>
                    <a:pt x="3739" y="1793"/>
                  </a:cubicBezTo>
                  <a:cubicBezTo>
                    <a:pt x="3405" y="1429"/>
                    <a:pt x="3040" y="1186"/>
                    <a:pt x="2584" y="942"/>
                  </a:cubicBezTo>
                  <a:cubicBezTo>
                    <a:pt x="1763" y="578"/>
                    <a:pt x="973" y="12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3051425" y="1346825"/>
              <a:ext cx="5225800" cy="1820225"/>
            </a:xfrm>
            <a:custGeom>
              <a:avLst/>
              <a:gdLst/>
              <a:ahLst/>
              <a:cxnLst/>
              <a:rect l="l" t="t" r="r" b="b"/>
              <a:pathLst>
                <a:path w="209032" h="72809" extrusionOk="0">
                  <a:moveTo>
                    <a:pt x="115839" y="1"/>
                  </a:moveTo>
                  <a:cubicBezTo>
                    <a:pt x="113468" y="1"/>
                    <a:pt x="111188" y="396"/>
                    <a:pt x="109030" y="1034"/>
                  </a:cubicBezTo>
                  <a:cubicBezTo>
                    <a:pt x="106477" y="1794"/>
                    <a:pt x="103984" y="2584"/>
                    <a:pt x="101431" y="3344"/>
                  </a:cubicBezTo>
                  <a:cubicBezTo>
                    <a:pt x="98665" y="4135"/>
                    <a:pt x="95930" y="4986"/>
                    <a:pt x="93376" y="6110"/>
                  </a:cubicBezTo>
                  <a:cubicBezTo>
                    <a:pt x="88452" y="8329"/>
                    <a:pt x="83954" y="10913"/>
                    <a:pt x="80154" y="14074"/>
                  </a:cubicBezTo>
                  <a:cubicBezTo>
                    <a:pt x="77996" y="15837"/>
                    <a:pt x="75990" y="17721"/>
                    <a:pt x="74075" y="19606"/>
                  </a:cubicBezTo>
                  <a:cubicBezTo>
                    <a:pt x="70458" y="23253"/>
                    <a:pt x="67023" y="26931"/>
                    <a:pt x="63254" y="30487"/>
                  </a:cubicBezTo>
                  <a:cubicBezTo>
                    <a:pt x="61005" y="32554"/>
                    <a:pt x="58695" y="34621"/>
                    <a:pt x="56172" y="36567"/>
                  </a:cubicBezTo>
                  <a:cubicBezTo>
                    <a:pt x="54105" y="38178"/>
                    <a:pt x="51917" y="39789"/>
                    <a:pt x="49637" y="41278"/>
                  </a:cubicBezTo>
                  <a:cubicBezTo>
                    <a:pt x="47752" y="42494"/>
                    <a:pt x="45807" y="43710"/>
                    <a:pt x="43801" y="44834"/>
                  </a:cubicBezTo>
                  <a:cubicBezTo>
                    <a:pt x="38026" y="48117"/>
                    <a:pt x="31795" y="50792"/>
                    <a:pt x="25229" y="53041"/>
                  </a:cubicBezTo>
                  <a:cubicBezTo>
                    <a:pt x="19971" y="54834"/>
                    <a:pt x="14530" y="56354"/>
                    <a:pt x="9059" y="57752"/>
                  </a:cubicBezTo>
                  <a:cubicBezTo>
                    <a:pt x="7296" y="58208"/>
                    <a:pt x="5502" y="58695"/>
                    <a:pt x="3739" y="59272"/>
                  </a:cubicBezTo>
                  <a:cubicBezTo>
                    <a:pt x="3648" y="59424"/>
                    <a:pt x="3375" y="59302"/>
                    <a:pt x="3253" y="59424"/>
                  </a:cubicBezTo>
                  <a:cubicBezTo>
                    <a:pt x="3192" y="59454"/>
                    <a:pt x="2980" y="59454"/>
                    <a:pt x="2919" y="59546"/>
                  </a:cubicBezTo>
                  <a:cubicBezTo>
                    <a:pt x="2128" y="59880"/>
                    <a:pt x="1217" y="60154"/>
                    <a:pt x="548" y="60670"/>
                  </a:cubicBezTo>
                  <a:cubicBezTo>
                    <a:pt x="1" y="61187"/>
                    <a:pt x="31" y="61643"/>
                    <a:pt x="639" y="62099"/>
                  </a:cubicBezTo>
                  <a:cubicBezTo>
                    <a:pt x="821" y="62190"/>
                    <a:pt x="1004" y="62312"/>
                    <a:pt x="1217" y="62403"/>
                  </a:cubicBezTo>
                  <a:cubicBezTo>
                    <a:pt x="1885" y="62646"/>
                    <a:pt x="2584" y="62889"/>
                    <a:pt x="3344" y="63072"/>
                  </a:cubicBezTo>
                  <a:cubicBezTo>
                    <a:pt x="5472" y="63619"/>
                    <a:pt x="7630" y="63923"/>
                    <a:pt x="9819" y="64135"/>
                  </a:cubicBezTo>
                  <a:cubicBezTo>
                    <a:pt x="12311" y="64409"/>
                    <a:pt x="14773" y="64591"/>
                    <a:pt x="17235" y="64622"/>
                  </a:cubicBezTo>
                  <a:cubicBezTo>
                    <a:pt x="17397" y="64622"/>
                    <a:pt x="17546" y="64608"/>
                    <a:pt x="17699" y="64608"/>
                  </a:cubicBezTo>
                  <a:cubicBezTo>
                    <a:pt x="17775" y="64608"/>
                    <a:pt x="17853" y="64612"/>
                    <a:pt x="17934" y="64622"/>
                  </a:cubicBezTo>
                  <a:cubicBezTo>
                    <a:pt x="19043" y="64703"/>
                    <a:pt x="20170" y="64732"/>
                    <a:pt x="21300" y="64732"/>
                  </a:cubicBezTo>
                  <a:cubicBezTo>
                    <a:pt x="22276" y="64732"/>
                    <a:pt x="23254" y="64711"/>
                    <a:pt x="24226" y="64683"/>
                  </a:cubicBezTo>
                  <a:cubicBezTo>
                    <a:pt x="26658" y="64591"/>
                    <a:pt x="29089" y="64561"/>
                    <a:pt x="31491" y="64379"/>
                  </a:cubicBezTo>
                  <a:cubicBezTo>
                    <a:pt x="32828" y="64287"/>
                    <a:pt x="34196" y="64227"/>
                    <a:pt x="35503" y="64075"/>
                  </a:cubicBezTo>
                  <a:cubicBezTo>
                    <a:pt x="37691" y="63831"/>
                    <a:pt x="39850" y="63558"/>
                    <a:pt x="41977" y="63224"/>
                  </a:cubicBezTo>
                  <a:cubicBezTo>
                    <a:pt x="46810" y="62433"/>
                    <a:pt x="51461" y="61278"/>
                    <a:pt x="55777" y="59424"/>
                  </a:cubicBezTo>
                  <a:cubicBezTo>
                    <a:pt x="57844" y="58543"/>
                    <a:pt x="59789" y="57448"/>
                    <a:pt x="61491" y="56202"/>
                  </a:cubicBezTo>
                  <a:cubicBezTo>
                    <a:pt x="62829" y="55169"/>
                    <a:pt x="64045" y="54074"/>
                    <a:pt x="65200" y="52919"/>
                  </a:cubicBezTo>
                  <a:cubicBezTo>
                    <a:pt x="66780" y="51369"/>
                    <a:pt x="68482" y="49849"/>
                    <a:pt x="70306" y="48421"/>
                  </a:cubicBezTo>
                  <a:cubicBezTo>
                    <a:pt x="73102" y="46293"/>
                    <a:pt x="76020" y="44257"/>
                    <a:pt x="79121" y="42403"/>
                  </a:cubicBezTo>
                  <a:cubicBezTo>
                    <a:pt x="82252" y="40579"/>
                    <a:pt x="85504" y="38937"/>
                    <a:pt x="89151" y="37722"/>
                  </a:cubicBezTo>
                  <a:cubicBezTo>
                    <a:pt x="92252" y="36719"/>
                    <a:pt x="95474" y="36050"/>
                    <a:pt x="98817" y="35867"/>
                  </a:cubicBezTo>
                  <a:cubicBezTo>
                    <a:pt x="99761" y="35816"/>
                    <a:pt x="100706" y="35792"/>
                    <a:pt x="101649" y="35792"/>
                  </a:cubicBezTo>
                  <a:cubicBezTo>
                    <a:pt x="104077" y="35792"/>
                    <a:pt x="106501" y="35956"/>
                    <a:pt x="108909" y="36263"/>
                  </a:cubicBezTo>
                  <a:cubicBezTo>
                    <a:pt x="111553" y="36597"/>
                    <a:pt x="114137" y="37053"/>
                    <a:pt x="116720" y="37418"/>
                  </a:cubicBezTo>
                  <a:cubicBezTo>
                    <a:pt x="119213" y="37782"/>
                    <a:pt x="121736" y="38117"/>
                    <a:pt x="124258" y="38390"/>
                  </a:cubicBezTo>
                  <a:cubicBezTo>
                    <a:pt x="126021" y="38542"/>
                    <a:pt x="127724" y="38755"/>
                    <a:pt x="129486" y="38937"/>
                  </a:cubicBezTo>
                  <a:cubicBezTo>
                    <a:pt x="131797" y="39211"/>
                    <a:pt x="134076" y="39485"/>
                    <a:pt x="136417" y="39485"/>
                  </a:cubicBezTo>
                  <a:lnTo>
                    <a:pt x="140490" y="39485"/>
                  </a:lnTo>
                  <a:cubicBezTo>
                    <a:pt x="142101" y="39485"/>
                    <a:pt x="143651" y="39333"/>
                    <a:pt x="145231" y="39241"/>
                  </a:cubicBezTo>
                  <a:cubicBezTo>
                    <a:pt x="146393" y="39214"/>
                    <a:pt x="147529" y="39085"/>
                    <a:pt x="148687" y="39085"/>
                  </a:cubicBezTo>
                  <a:cubicBezTo>
                    <a:pt x="148801" y="39085"/>
                    <a:pt x="148916" y="39087"/>
                    <a:pt x="149031" y="39089"/>
                  </a:cubicBezTo>
                  <a:cubicBezTo>
                    <a:pt x="149882" y="39150"/>
                    <a:pt x="150672" y="39241"/>
                    <a:pt x="151463" y="39485"/>
                  </a:cubicBezTo>
                  <a:cubicBezTo>
                    <a:pt x="152648" y="39819"/>
                    <a:pt x="153104" y="40579"/>
                    <a:pt x="153408" y="41369"/>
                  </a:cubicBezTo>
                  <a:cubicBezTo>
                    <a:pt x="153955" y="42676"/>
                    <a:pt x="153833" y="44014"/>
                    <a:pt x="153864" y="45321"/>
                  </a:cubicBezTo>
                  <a:cubicBezTo>
                    <a:pt x="153894" y="46141"/>
                    <a:pt x="153864" y="46931"/>
                    <a:pt x="153894" y="47722"/>
                  </a:cubicBezTo>
                  <a:cubicBezTo>
                    <a:pt x="154016" y="49363"/>
                    <a:pt x="153955" y="51035"/>
                    <a:pt x="154137" y="52676"/>
                  </a:cubicBezTo>
                  <a:cubicBezTo>
                    <a:pt x="154320" y="54074"/>
                    <a:pt x="154502" y="55473"/>
                    <a:pt x="154776" y="56871"/>
                  </a:cubicBezTo>
                  <a:cubicBezTo>
                    <a:pt x="155171" y="58907"/>
                    <a:pt x="155809" y="60883"/>
                    <a:pt x="156630" y="62798"/>
                  </a:cubicBezTo>
                  <a:cubicBezTo>
                    <a:pt x="157542" y="64895"/>
                    <a:pt x="158697" y="66901"/>
                    <a:pt x="160429" y="68695"/>
                  </a:cubicBezTo>
                  <a:cubicBezTo>
                    <a:pt x="161554" y="69880"/>
                    <a:pt x="162922" y="70822"/>
                    <a:pt x="164593" y="71552"/>
                  </a:cubicBezTo>
                  <a:cubicBezTo>
                    <a:pt x="166653" y="72481"/>
                    <a:pt x="168899" y="72809"/>
                    <a:pt x="171246" y="72809"/>
                  </a:cubicBezTo>
                  <a:cubicBezTo>
                    <a:pt x="171740" y="72809"/>
                    <a:pt x="172238" y="72794"/>
                    <a:pt x="172740" y="72768"/>
                  </a:cubicBezTo>
                  <a:cubicBezTo>
                    <a:pt x="174928" y="72646"/>
                    <a:pt x="177086" y="72373"/>
                    <a:pt x="179244" y="72129"/>
                  </a:cubicBezTo>
                  <a:cubicBezTo>
                    <a:pt x="182132" y="71734"/>
                    <a:pt x="185050" y="71582"/>
                    <a:pt x="187937" y="71552"/>
                  </a:cubicBezTo>
                  <a:cubicBezTo>
                    <a:pt x="190352" y="71538"/>
                    <a:pt x="192760" y="71478"/>
                    <a:pt x="195162" y="71478"/>
                  </a:cubicBezTo>
                  <a:cubicBezTo>
                    <a:pt x="197960" y="71478"/>
                    <a:pt x="200750" y="71559"/>
                    <a:pt x="203530" y="71886"/>
                  </a:cubicBezTo>
                  <a:cubicBezTo>
                    <a:pt x="205263" y="72069"/>
                    <a:pt x="207026" y="72281"/>
                    <a:pt x="208698" y="72646"/>
                  </a:cubicBezTo>
                  <a:cubicBezTo>
                    <a:pt x="208758" y="72692"/>
                    <a:pt x="208812" y="72715"/>
                    <a:pt x="208865" y="72715"/>
                  </a:cubicBezTo>
                  <a:cubicBezTo>
                    <a:pt x="208918" y="72715"/>
                    <a:pt x="208971" y="72692"/>
                    <a:pt x="209032" y="72646"/>
                  </a:cubicBezTo>
                  <a:lnTo>
                    <a:pt x="209032" y="69728"/>
                  </a:lnTo>
                  <a:cubicBezTo>
                    <a:pt x="206114" y="68968"/>
                    <a:pt x="203074" y="68512"/>
                    <a:pt x="200004" y="68087"/>
                  </a:cubicBezTo>
                  <a:cubicBezTo>
                    <a:pt x="197147" y="67722"/>
                    <a:pt x="194260" y="67631"/>
                    <a:pt x="191403" y="67327"/>
                  </a:cubicBezTo>
                  <a:cubicBezTo>
                    <a:pt x="189518" y="67145"/>
                    <a:pt x="187603" y="66993"/>
                    <a:pt x="185749" y="66749"/>
                  </a:cubicBezTo>
                  <a:cubicBezTo>
                    <a:pt x="184229" y="66567"/>
                    <a:pt x="182709" y="66506"/>
                    <a:pt x="181190" y="66445"/>
                  </a:cubicBezTo>
                  <a:cubicBezTo>
                    <a:pt x="180217" y="66415"/>
                    <a:pt x="179244" y="66407"/>
                    <a:pt x="178275" y="66407"/>
                  </a:cubicBezTo>
                  <a:cubicBezTo>
                    <a:pt x="177307" y="66407"/>
                    <a:pt x="176341" y="66415"/>
                    <a:pt x="175384" y="66415"/>
                  </a:cubicBezTo>
                  <a:cubicBezTo>
                    <a:pt x="175078" y="66411"/>
                    <a:pt x="174772" y="66410"/>
                    <a:pt x="174466" y="66410"/>
                  </a:cubicBezTo>
                  <a:cubicBezTo>
                    <a:pt x="173878" y="66410"/>
                    <a:pt x="173290" y="66415"/>
                    <a:pt x="172703" y="66415"/>
                  </a:cubicBezTo>
                  <a:cubicBezTo>
                    <a:pt x="171317" y="66415"/>
                    <a:pt x="169931" y="66387"/>
                    <a:pt x="168545" y="66202"/>
                  </a:cubicBezTo>
                  <a:cubicBezTo>
                    <a:pt x="166296" y="65898"/>
                    <a:pt x="164320" y="65169"/>
                    <a:pt x="162679" y="64014"/>
                  </a:cubicBezTo>
                  <a:cubicBezTo>
                    <a:pt x="160946" y="62798"/>
                    <a:pt x="159882" y="61278"/>
                    <a:pt x="159153" y="59667"/>
                  </a:cubicBezTo>
                  <a:cubicBezTo>
                    <a:pt x="158089" y="57266"/>
                    <a:pt x="157694" y="54743"/>
                    <a:pt x="157511" y="52251"/>
                  </a:cubicBezTo>
                  <a:cubicBezTo>
                    <a:pt x="157390" y="50731"/>
                    <a:pt x="157602" y="49211"/>
                    <a:pt x="157694" y="47691"/>
                  </a:cubicBezTo>
                  <a:cubicBezTo>
                    <a:pt x="157754" y="47144"/>
                    <a:pt x="157785" y="46597"/>
                    <a:pt x="157906" y="46050"/>
                  </a:cubicBezTo>
                  <a:cubicBezTo>
                    <a:pt x="158089" y="44956"/>
                    <a:pt x="158302" y="43892"/>
                    <a:pt x="158514" y="42798"/>
                  </a:cubicBezTo>
                  <a:cubicBezTo>
                    <a:pt x="158758" y="41339"/>
                    <a:pt x="159061" y="39910"/>
                    <a:pt x="159305" y="38421"/>
                  </a:cubicBezTo>
                  <a:cubicBezTo>
                    <a:pt x="159457" y="37509"/>
                    <a:pt x="159457" y="36597"/>
                    <a:pt x="159122" y="35716"/>
                  </a:cubicBezTo>
                  <a:cubicBezTo>
                    <a:pt x="158849" y="34986"/>
                    <a:pt x="158271" y="34439"/>
                    <a:pt x="157329" y="34074"/>
                  </a:cubicBezTo>
                  <a:cubicBezTo>
                    <a:pt x="156569" y="33831"/>
                    <a:pt x="155718" y="33709"/>
                    <a:pt x="154897" y="33679"/>
                  </a:cubicBezTo>
                  <a:cubicBezTo>
                    <a:pt x="154608" y="33667"/>
                    <a:pt x="154320" y="33661"/>
                    <a:pt x="154031" y="33661"/>
                  </a:cubicBezTo>
                  <a:cubicBezTo>
                    <a:pt x="152192" y="33661"/>
                    <a:pt x="150357" y="33890"/>
                    <a:pt x="148545" y="34074"/>
                  </a:cubicBezTo>
                  <a:cubicBezTo>
                    <a:pt x="146508" y="34317"/>
                    <a:pt x="144441" y="34500"/>
                    <a:pt x="142405" y="34652"/>
                  </a:cubicBezTo>
                  <a:cubicBezTo>
                    <a:pt x="140850" y="34757"/>
                    <a:pt x="139282" y="34789"/>
                    <a:pt x="137718" y="34789"/>
                  </a:cubicBezTo>
                  <a:cubicBezTo>
                    <a:pt x="137019" y="34789"/>
                    <a:pt x="136321" y="34783"/>
                    <a:pt x="135626" y="34773"/>
                  </a:cubicBezTo>
                  <a:cubicBezTo>
                    <a:pt x="134654" y="34773"/>
                    <a:pt x="133681" y="34682"/>
                    <a:pt x="132708" y="34591"/>
                  </a:cubicBezTo>
                  <a:cubicBezTo>
                    <a:pt x="131067" y="34439"/>
                    <a:pt x="129395" y="34226"/>
                    <a:pt x="127754" y="34044"/>
                  </a:cubicBezTo>
                  <a:cubicBezTo>
                    <a:pt x="125474" y="33770"/>
                    <a:pt x="123195" y="33557"/>
                    <a:pt x="120915" y="33253"/>
                  </a:cubicBezTo>
                  <a:cubicBezTo>
                    <a:pt x="117176" y="32767"/>
                    <a:pt x="113468" y="32068"/>
                    <a:pt x="109790" y="31430"/>
                  </a:cubicBezTo>
                  <a:cubicBezTo>
                    <a:pt x="107450" y="31035"/>
                    <a:pt x="105079" y="30670"/>
                    <a:pt x="102647" y="30548"/>
                  </a:cubicBezTo>
                  <a:cubicBezTo>
                    <a:pt x="101656" y="30497"/>
                    <a:pt x="100668" y="30466"/>
                    <a:pt x="99682" y="30466"/>
                  </a:cubicBezTo>
                  <a:cubicBezTo>
                    <a:pt x="97767" y="30466"/>
                    <a:pt x="95860" y="30582"/>
                    <a:pt x="93954" y="30883"/>
                  </a:cubicBezTo>
                  <a:cubicBezTo>
                    <a:pt x="91188" y="31339"/>
                    <a:pt x="88483" y="32007"/>
                    <a:pt x="85960" y="32950"/>
                  </a:cubicBezTo>
                  <a:cubicBezTo>
                    <a:pt x="82586" y="34226"/>
                    <a:pt x="79486" y="35837"/>
                    <a:pt x="76446" y="37539"/>
                  </a:cubicBezTo>
                  <a:cubicBezTo>
                    <a:pt x="72586" y="39667"/>
                    <a:pt x="68908" y="41947"/>
                    <a:pt x="64987" y="44014"/>
                  </a:cubicBezTo>
                  <a:cubicBezTo>
                    <a:pt x="62494" y="45321"/>
                    <a:pt x="59911" y="46536"/>
                    <a:pt x="57084" y="47539"/>
                  </a:cubicBezTo>
                  <a:cubicBezTo>
                    <a:pt x="55959" y="47965"/>
                    <a:pt x="54774" y="48208"/>
                    <a:pt x="53558" y="48360"/>
                  </a:cubicBezTo>
                  <a:cubicBezTo>
                    <a:pt x="53435" y="48376"/>
                    <a:pt x="53311" y="48384"/>
                    <a:pt x="53190" y="48384"/>
                  </a:cubicBezTo>
                  <a:cubicBezTo>
                    <a:pt x="52380" y="48384"/>
                    <a:pt x="51684" y="48024"/>
                    <a:pt x="52160" y="47205"/>
                  </a:cubicBezTo>
                  <a:cubicBezTo>
                    <a:pt x="52525" y="46445"/>
                    <a:pt x="53132" y="45746"/>
                    <a:pt x="53801" y="45108"/>
                  </a:cubicBezTo>
                  <a:cubicBezTo>
                    <a:pt x="56324" y="42585"/>
                    <a:pt x="59151" y="40244"/>
                    <a:pt x="61856" y="37813"/>
                  </a:cubicBezTo>
                  <a:cubicBezTo>
                    <a:pt x="64196" y="35685"/>
                    <a:pt x="66507" y="33527"/>
                    <a:pt x="68756" y="31308"/>
                  </a:cubicBezTo>
                  <a:cubicBezTo>
                    <a:pt x="72343" y="27782"/>
                    <a:pt x="75686" y="24165"/>
                    <a:pt x="79394" y="20761"/>
                  </a:cubicBezTo>
                  <a:cubicBezTo>
                    <a:pt x="80914" y="19393"/>
                    <a:pt x="82464" y="18086"/>
                    <a:pt x="84227" y="16870"/>
                  </a:cubicBezTo>
                  <a:cubicBezTo>
                    <a:pt x="86629" y="15168"/>
                    <a:pt x="89303" y="13770"/>
                    <a:pt x="92161" y="12493"/>
                  </a:cubicBezTo>
                  <a:cubicBezTo>
                    <a:pt x="94744" y="11338"/>
                    <a:pt x="97510" y="10426"/>
                    <a:pt x="100398" y="9727"/>
                  </a:cubicBezTo>
                  <a:cubicBezTo>
                    <a:pt x="103073" y="9119"/>
                    <a:pt x="105778" y="8603"/>
                    <a:pt x="108453" y="8025"/>
                  </a:cubicBezTo>
                  <a:cubicBezTo>
                    <a:pt x="111401" y="7387"/>
                    <a:pt x="114228" y="6688"/>
                    <a:pt x="117237" y="6323"/>
                  </a:cubicBezTo>
                  <a:cubicBezTo>
                    <a:pt x="119517" y="6019"/>
                    <a:pt x="121796" y="5776"/>
                    <a:pt x="124106" y="5745"/>
                  </a:cubicBezTo>
                  <a:lnTo>
                    <a:pt x="127298" y="5745"/>
                  </a:lnTo>
                  <a:cubicBezTo>
                    <a:pt x="128366" y="5729"/>
                    <a:pt x="129432" y="5724"/>
                    <a:pt x="130498" y="5724"/>
                  </a:cubicBezTo>
                  <a:cubicBezTo>
                    <a:pt x="133136" y="5724"/>
                    <a:pt x="135769" y="5759"/>
                    <a:pt x="138404" y="5759"/>
                  </a:cubicBezTo>
                  <a:cubicBezTo>
                    <a:pt x="140769" y="5759"/>
                    <a:pt x="143135" y="5731"/>
                    <a:pt x="145505" y="5624"/>
                  </a:cubicBezTo>
                  <a:cubicBezTo>
                    <a:pt x="147663" y="5563"/>
                    <a:pt x="149791" y="5350"/>
                    <a:pt x="151979" y="5198"/>
                  </a:cubicBezTo>
                  <a:cubicBezTo>
                    <a:pt x="155080" y="4986"/>
                    <a:pt x="158210" y="4651"/>
                    <a:pt x="161311" y="4378"/>
                  </a:cubicBezTo>
                  <a:cubicBezTo>
                    <a:pt x="163925" y="4135"/>
                    <a:pt x="166508" y="3983"/>
                    <a:pt x="169153" y="3800"/>
                  </a:cubicBezTo>
                  <a:cubicBezTo>
                    <a:pt x="169852" y="3739"/>
                    <a:pt x="170581" y="3679"/>
                    <a:pt x="171311" y="3648"/>
                  </a:cubicBezTo>
                  <a:cubicBezTo>
                    <a:pt x="172952" y="3527"/>
                    <a:pt x="174533" y="3435"/>
                    <a:pt x="176144" y="3314"/>
                  </a:cubicBezTo>
                  <a:cubicBezTo>
                    <a:pt x="177846" y="3192"/>
                    <a:pt x="179579" y="3162"/>
                    <a:pt x="181311" y="3010"/>
                  </a:cubicBezTo>
                  <a:cubicBezTo>
                    <a:pt x="183773" y="2767"/>
                    <a:pt x="186235" y="2736"/>
                    <a:pt x="188697" y="2676"/>
                  </a:cubicBezTo>
                  <a:cubicBezTo>
                    <a:pt x="190157" y="2616"/>
                    <a:pt x="191613" y="2589"/>
                    <a:pt x="193068" y="2589"/>
                  </a:cubicBezTo>
                  <a:cubicBezTo>
                    <a:pt x="196065" y="2589"/>
                    <a:pt x="199053" y="2704"/>
                    <a:pt x="202041" y="2888"/>
                  </a:cubicBezTo>
                  <a:cubicBezTo>
                    <a:pt x="203378" y="2979"/>
                    <a:pt x="204746" y="3162"/>
                    <a:pt x="206084" y="3223"/>
                  </a:cubicBezTo>
                  <a:cubicBezTo>
                    <a:pt x="207056" y="3283"/>
                    <a:pt x="208029" y="3496"/>
                    <a:pt x="209002" y="3496"/>
                  </a:cubicBezTo>
                  <a:cubicBezTo>
                    <a:pt x="208971" y="2767"/>
                    <a:pt x="208971" y="2098"/>
                    <a:pt x="208971" y="1369"/>
                  </a:cubicBezTo>
                  <a:cubicBezTo>
                    <a:pt x="206448" y="1095"/>
                    <a:pt x="203926" y="882"/>
                    <a:pt x="201281" y="852"/>
                  </a:cubicBezTo>
                  <a:cubicBezTo>
                    <a:pt x="198789" y="730"/>
                    <a:pt x="196235" y="609"/>
                    <a:pt x="193682" y="578"/>
                  </a:cubicBezTo>
                  <a:cubicBezTo>
                    <a:pt x="192739" y="546"/>
                    <a:pt x="191792" y="533"/>
                    <a:pt x="190846" y="533"/>
                  </a:cubicBezTo>
                  <a:cubicBezTo>
                    <a:pt x="189077" y="533"/>
                    <a:pt x="187309" y="580"/>
                    <a:pt x="185567" y="639"/>
                  </a:cubicBezTo>
                  <a:cubicBezTo>
                    <a:pt x="184260" y="730"/>
                    <a:pt x="182983" y="730"/>
                    <a:pt x="181676" y="761"/>
                  </a:cubicBezTo>
                  <a:cubicBezTo>
                    <a:pt x="179275" y="882"/>
                    <a:pt x="176904" y="943"/>
                    <a:pt x="174502" y="1034"/>
                  </a:cubicBezTo>
                  <a:cubicBezTo>
                    <a:pt x="172952" y="1065"/>
                    <a:pt x="171372" y="1186"/>
                    <a:pt x="169822" y="1217"/>
                  </a:cubicBezTo>
                  <a:cubicBezTo>
                    <a:pt x="168940" y="1247"/>
                    <a:pt x="168028" y="1308"/>
                    <a:pt x="167177" y="1338"/>
                  </a:cubicBezTo>
                  <a:cubicBezTo>
                    <a:pt x="165445" y="1460"/>
                    <a:pt x="163773" y="1551"/>
                    <a:pt x="162071" y="1672"/>
                  </a:cubicBezTo>
                  <a:cubicBezTo>
                    <a:pt x="160551" y="1794"/>
                    <a:pt x="159001" y="1824"/>
                    <a:pt x="157451" y="1976"/>
                  </a:cubicBezTo>
                  <a:cubicBezTo>
                    <a:pt x="155019" y="2220"/>
                    <a:pt x="152526" y="2372"/>
                    <a:pt x="150095" y="2432"/>
                  </a:cubicBezTo>
                  <a:cubicBezTo>
                    <a:pt x="148646" y="2475"/>
                    <a:pt x="147191" y="2505"/>
                    <a:pt x="145733" y="2505"/>
                  </a:cubicBezTo>
                  <a:cubicBezTo>
                    <a:pt x="144099" y="2505"/>
                    <a:pt x="142462" y="2468"/>
                    <a:pt x="140824" y="2372"/>
                  </a:cubicBezTo>
                  <a:cubicBezTo>
                    <a:pt x="138788" y="2250"/>
                    <a:pt x="136721" y="2098"/>
                    <a:pt x="134715" y="1916"/>
                  </a:cubicBezTo>
                  <a:cubicBezTo>
                    <a:pt x="131797" y="1612"/>
                    <a:pt x="128879" y="1156"/>
                    <a:pt x="125991" y="700"/>
                  </a:cubicBezTo>
                  <a:cubicBezTo>
                    <a:pt x="123863" y="335"/>
                    <a:pt x="121736" y="1"/>
                    <a:pt x="119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7265025" y="1612650"/>
              <a:ext cx="1011450" cy="1341650"/>
            </a:xfrm>
            <a:custGeom>
              <a:avLst/>
              <a:gdLst/>
              <a:ahLst/>
              <a:cxnLst/>
              <a:rect l="l" t="t" r="r" b="b"/>
              <a:pathLst>
                <a:path w="40458" h="53666" extrusionOk="0">
                  <a:moveTo>
                    <a:pt x="38306" y="1"/>
                  </a:moveTo>
                  <a:cubicBezTo>
                    <a:pt x="37426" y="1"/>
                    <a:pt x="36553" y="68"/>
                    <a:pt x="35716" y="219"/>
                  </a:cubicBezTo>
                  <a:cubicBezTo>
                    <a:pt x="35625" y="310"/>
                    <a:pt x="35473" y="310"/>
                    <a:pt x="35321" y="310"/>
                  </a:cubicBezTo>
                  <a:cubicBezTo>
                    <a:pt x="33527" y="310"/>
                    <a:pt x="31825" y="614"/>
                    <a:pt x="30153" y="979"/>
                  </a:cubicBezTo>
                  <a:cubicBezTo>
                    <a:pt x="30093" y="1040"/>
                    <a:pt x="30001" y="1040"/>
                    <a:pt x="29941" y="1070"/>
                  </a:cubicBezTo>
                  <a:cubicBezTo>
                    <a:pt x="29819" y="1100"/>
                    <a:pt x="29728" y="1100"/>
                    <a:pt x="29637" y="1131"/>
                  </a:cubicBezTo>
                  <a:cubicBezTo>
                    <a:pt x="29546" y="1192"/>
                    <a:pt x="29515" y="1192"/>
                    <a:pt x="29424" y="1222"/>
                  </a:cubicBezTo>
                  <a:cubicBezTo>
                    <a:pt x="29363" y="1222"/>
                    <a:pt x="29272" y="1252"/>
                    <a:pt x="29211" y="1283"/>
                  </a:cubicBezTo>
                  <a:cubicBezTo>
                    <a:pt x="29181" y="1344"/>
                    <a:pt x="29090" y="1344"/>
                    <a:pt x="29059" y="1374"/>
                  </a:cubicBezTo>
                  <a:cubicBezTo>
                    <a:pt x="28968" y="1404"/>
                    <a:pt x="28907" y="1404"/>
                    <a:pt x="28816" y="1435"/>
                  </a:cubicBezTo>
                  <a:cubicBezTo>
                    <a:pt x="28786" y="1435"/>
                    <a:pt x="28725" y="1435"/>
                    <a:pt x="28664" y="1496"/>
                  </a:cubicBezTo>
                  <a:cubicBezTo>
                    <a:pt x="28634" y="1526"/>
                    <a:pt x="28573" y="1526"/>
                    <a:pt x="28512" y="1556"/>
                  </a:cubicBezTo>
                  <a:cubicBezTo>
                    <a:pt x="28482" y="1587"/>
                    <a:pt x="28421" y="1587"/>
                    <a:pt x="28360" y="1648"/>
                  </a:cubicBezTo>
                  <a:cubicBezTo>
                    <a:pt x="28299" y="1678"/>
                    <a:pt x="28269" y="1678"/>
                    <a:pt x="28208" y="1708"/>
                  </a:cubicBezTo>
                  <a:cubicBezTo>
                    <a:pt x="28178" y="1708"/>
                    <a:pt x="28178" y="1739"/>
                    <a:pt x="28147" y="1739"/>
                  </a:cubicBezTo>
                  <a:lnTo>
                    <a:pt x="28026" y="1860"/>
                  </a:lnTo>
                  <a:cubicBezTo>
                    <a:pt x="27995" y="1860"/>
                    <a:pt x="27995" y="1891"/>
                    <a:pt x="27965" y="1891"/>
                  </a:cubicBezTo>
                  <a:cubicBezTo>
                    <a:pt x="27874" y="1951"/>
                    <a:pt x="27843" y="1982"/>
                    <a:pt x="27813" y="2012"/>
                  </a:cubicBezTo>
                  <a:cubicBezTo>
                    <a:pt x="27752" y="2012"/>
                    <a:pt x="27752" y="2043"/>
                    <a:pt x="27722" y="2043"/>
                  </a:cubicBezTo>
                  <a:lnTo>
                    <a:pt x="27600" y="2164"/>
                  </a:lnTo>
                  <a:cubicBezTo>
                    <a:pt x="27570" y="2255"/>
                    <a:pt x="27539" y="2286"/>
                    <a:pt x="27509" y="2316"/>
                  </a:cubicBezTo>
                  <a:cubicBezTo>
                    <a:pt x="27235" y="2651"/>
                    <a:pt x="27084" y="3046"/>
                    <a:pt x="27053" y="3471"/>
                  </a:cubicBezTo>
                  <a:cubicBezTo>
                    <a:pt x="27053" y="3502"/>
                    <a:pt x="27053" y="3562"/>
                    <a:pt x="27084" y="3623"/>
                  </a:cubicBezTo>
                  <a:cubicBezTo>
                    <a:pt x="27144" y="3775"/>
                    <a:pt x="27144" y="3866"/>
                    <a:pt x="27205" y="4018"/>
                  </a:cubicBezTo>
                  <a:cubicBezTo>
                    <a:pt x="27205" y="4079"/>
                    <a:pt x="27205" y="4140"/>
                    <a:pt x="27235" y="4170"/>
                  </a:cubicBezTo>
                  <a:cubicBezTo>
                    <a:pt x="27235" y="4262"/>
                    <a:pt x="27296" y="4322"/>
                    <a:pt x="27357" y="4414"/>
                  </a:cubicBezTo>
                  <a:cubicBezTo>
                    <a:pt x="27357" y="4444"/>
                    <a:pt x="27387" y="4474"/>
                    <a:pt x="27418" y="4535"/>
                  </a:cubicBezTo>
                  <a:cubicBezTo>
                    <a:pt x="27448" y="4596"/>
                    <a:pt x="27509" y="4626"/>
                    <a:pt x="27539" y="4717"/>
                  </a:cubicBezTo>
                  <a:cubicBezTo>
                    <a:pt x="27570" y="4748"/>
                    <a:pt x="27570" y="4778"/>
                    <a:pt x="27600" y="4839"/>
                  </a:cubicBezTo>
                  <a:cubicBezTo>
                    <a:pt x="27661" y="4900"/>
                    <a:pt x="27661" y="4930"/>
                    <a:pt x="27691" y="5021"/>
                  </a:cubicBezTo>
                  <a:cubicBezTo>
                    <a:pt x="27722" y="5052"/>
                    <a:pt x="27722" y="5082"/>
                    <a:pt x="27752" y="5143"/>
                  </a:cubicBezTo>
                  <a:cubicBezTo>
                    <a:pt x="27813" y="5173"/>
                    <a:pt x="27813" y="5204"/>
                    <a:pt x="27843" y="5234"/>
                  </a:cubicBezTo>
                  <a:cubicBezTo>
                    <a:pt x="27843" y="5295"/>
                    <a:pt x="27874" y="5325"/>
                    <a:pt x="27935" y="5356"/>
                  </a:cubicBezTo>
                  <a:cubicBezTo>
                    <a:pt x="27995" y="5447"/>
                    <a:pt x="28026" y="5538"/>
                    <a:pt x="28117" y="5629"/>
                  </a:cubicBezTo>
                  <a:cubicBezTo>
                    <a:pt x="28330" y="6085"/>
                    <a:pt x="28634" y="6511"/>
                    <a:pt x="28877" y="6967"/>
                  </a:cubicBezTo>
                  <a:cubicBezTo>
                    <a:pt x="28907" y="7058"/>
                    <a:pt x="29029" y="7149"/>
                    <a:pt x="29059" y="7271"/>
                  </a:cubicBezTo>
                  <a:cubicBezTo>
                    <a:pt x="29090" y="7301"/>
                    <a:pt x="29090" y="7362"/>
                    <a:pt x="29150" y="7423"/>
                  </a:cubicBezTo>
                  <a:cubicBezTo>
                    <a:pt x="29181" y="7514"/>
                    <a:pt x="29211" y="7605"/>
                    <a:pt x="29211" y="7727"/>
                  </a:cubicBezTo>
                  <a:cubicBezTo>
                    <a:pt x="29211" y="7787"/>
                    <a:pt x="29211" y="7879"/>
                    <a:pt x="29242" y="7939"/>
                  </a:cubicBezTo>
                  <a:cubicBezTo>
                    <a:pt x="29333" y="8061"/>
                    <a:pt x="29363" y="8213"/>
                    <a:pt x="29394" y="8335"/>
                  </a:cubicBezTo>
                  <a:cubicBezTo>
                    <a:pt x="29394" y="8365"/>
                    <a:pt x="29394" y="8426"/>
                    <a:pt x="29454" y="8487"/>
                  </a:cubicBezTo>
                  <a:cubicBezTo>
                    <a:pt x="29485" y="8790"/>
                    <a:pt x="29485" y="9094"/>
                    <a:pt x="29394" y="9398"/>
                  </a:cubicBezTo>
                  <a:cubicBezTo>
                    <a:pt x="29394" y="9429"/>
                    <a:pt x="29363" y="9490"/>
                    <a:pt x="29363" y="9550"/>
                  </a:cubicBezTo>
                  <a:cubicBezTo>
                    <a:pt x="29333" y="9642"/>
                    <a:pt x="29333" y="9763"/>
                    <a:pt x="29242" y="9854"/>
                  </a:cubicBezTo>
                  <a:cubicBezTo>
                    <a:pt x="29211" y="9915"/>
                    <a:pt x="29181" y="9976"/>
                    <a:pt x="29181" y="10006"/>
                  </a:cubicBezTo>
                  <a:cubicBezTo>
                    <a:pt x="29181" y="10067"/>
                    <a:pt x="29150" y="10189"/>
                    <a:pt x="29090" y="10249"/>
                  </a:cubicBezTo>
                  <a:cubicBezTo>
                    <a:pt x="29059" y="10310"/>
                    <a:pt x="29059" y="10341"/>
                    <a:pt x="29029" y="10371"/>
                  </a:cubicBezTo>
                  <a:cubicBezTo>
                    <a:pt x="28998" y="10462"/>
                    <a:pt x="28907" y="10493"/>
                    <a:pt x="28877" y="10553"/>
                  </a:cubicBezTo>
                  <a:lnTo>
                    <a:pt x="28786" y="10645"/>
                  </a:lnTo>
                  <a:lnTo>
                    <a:pt x="28694" y="10766"/>
                  </a:lnTo>
                  <a:cubicBezTo>
                    <a:pt x="28634" y="10797"/>
                    <a:pt x="28573" y="10827"/>
                    <a:pt x="28543" y="10888"/>
                  </a:cubicBezTo>
                  <a:cubicBezTo>
                    <a:pt x="27539" y="11982"/>
                    <a:pt x="26141" y="12742"/>
                    <a:pt x="24773" y="13532"/>
                  </a:cubicBezTo>
                  <a:cubicBezTo>
                    <a:pt x="24530" y="13684"/>
                    <a:pt x="24226" y="13806"/>
                    <a:pt x="24014" y="13958"/>
                  </a:cubicBezTo>
                  <a:cubicBezTo>
                    <a:pt x="21855" y="15204"/>
                    <a:pt x="19637" y="16481"/>
                    <a:pt x="17478" y="17788"/>
                  </a:cubicBezTo>
                  <a:cubicBezTo>
                    <a:pt x="14348" y="19642"/>
                    <a:pt x="11369" y="21557"/>
                    <a:pt x="8664" y="23745"/>
                  </a:cubicBezTo>
                  <a:cubicBezTo>
                    <a:pt x="5958" y="25994"/>
                    <a:pt x="3588" y="28426"/>
                    <a:pt x="1977" y="31162"/>
                  </a:cubicBezTo>
                  <a:cubicBezTo>
                    <a:pt x="791" y="33168"/>
                    <a:pt x="1" y="35174"/>
                    <a:pt x="335" y="37423"/>
                  </a:cubicBezTo>
                  <a:cubicBezTo>
                    <a:pt x="670" y="39703"/>
                    <a:pt x="2189" y="41466"/>
                    <a:pt x="4682" y="42742"/>
                  </a:cubicBezTo>
                  <a:cubicBezTo>
                    <a:pt x="6232" y="43593"/>
                    <a:pt x="7965" y="44141"/>
                    <a:pt x="9758" y="44718"/>
                  </a:cubicBezTo>
                  <a:cubicBezTo>
                    <a:pt x="13041" y="45752"/>
                    <a:pt x="16232" y="46815"/>
                    <a:pt x="19333" y="48001"/>
                  </a:cubicBezTo>
                  <a:cubicBezTo>
                    <a:pt x="22159" y="49065"/>
                    <a:pt x="24986" y="49976"/>
                    <a:pt x="28026" y="50645"/>
                  </a:cubicBezTo>
                  <a:cubicBezTo>
                    <a:pt x="30883" y="51253"/>
                    <a:pt x="33740" y="51922"/>
                    <a:pt x="36506" y="52682"/>
                  </a:cubicBezTo>
                  <a:cubicBezTo>
                    <a:pt x="37600" y="52986"/>
                    <a:pt x="38755" y="53229"/>
                    <a:pt x="39789" y="53654"/>
                  </a:cubicBezTo>
                  <a:cubicBezTo>
                    <a:pt x="39923" y="53660"/>
                    <a:pt x="40030" y="53665"/>
                    <a:pt x="40115" y="53665"/>
                  </a:cubicBezTo>
                  <a:cubicBezTo>
                    <a:pt x="40458" y="53665"/>
                    <a:pt x="40458" y="53587"/>
                    <a:pt x="40458" y="53198"/>
                  </a:cubicBezTo>
                  <a:lnTo>
                    <a:pt x="40458" y="53138"/>
                  </a:lnTo>
                  <a:cubicBezTo>
                    <a:pt x="40336" y="52925"/>
                    <a:pt x="40154" y="52773"/>
                    <a:pt x="39850" y="52712"/>
                  </a:cubicBezTo>
                  <a:cubicBezTo>
                    <a:pt x="37266" y="51983"/>
                    <a:pt x="34743" y="51192"/>
                    <a:pt x="32129" y="50584"/>
                  </a:cubicBezTo>
                  <a:cubicBezTo>
                    <a:pt x="27205" y="49429"/>
                    <a:pt x="22494" y="48001"/>
                    <a:pt x="18086" y="45964"/>
                  </a:cubicBezTo>
                  <a:cubicBezTo>
                    <a:pt x="16506" y="45265"/>
                    <a:pt x="14925" y="44566"/>
                    <a:pt x="13284" y="43928"/>
                  </a:cubicBezTo>
                  <a:cubicBezTo>
                    <a:pt x="10852" y="42955"/>
                    <a:pt x="8360" y="42074"/>
                    <a:pt x="6293" y="40675"/>
                  </a:cubicBezTo>
                  <a:cubicBezTo>
                    <a:pt x="4773" y="39642"/>
                    <a:pt x="3679" y="38457"/>
                    <a:pt x="3344" y="36906"/>
                  </a:cubicBezTo>
                  <a:cubicBezTo>
                    <a:pt x="2889" y="34779"/>
                    <a:pt x="3496" y="32833"/>
                    <a:pt x="4743" y="30949"/>
                  </a:cubicBezTo>
                  <a:cubicBezTo>
                    <a:pt x="6536" y="28304"/>
                    <a:pt x="8998" y="26116"/>
                    <a:pt x="11916" y="24110"/>
                  </a:cubicBezTo>
                  <a:cubicBezTo>
                    <a:pt x="15077" y="21921"/>
                    <a:pt x="18603" y="20219"/>
                    <a:pt x="22463" y="18791"/>
                  </a:cubicBezTo>
                  <a:cubicBezTo>
                    <a:pt x="26719" y="17180"/>
                    <a:pt x="31157" y="16055"/>
                    <a:pt x="35746" y="15174"/>
                  </a:cubicBezTo>
                  <a:cubicBezTo>
                    <a:pt x="37357" y="14870"/>
                    <a:pt x="38968" y="14626"/>
                    <a:pt x="40458" y="14110"/>
                  </a:cubicBezTo>
                  <a:lnTo>
                    <a:pt x="40458" y="13350"/>
                  </a:lnTo>
                  <a:lnTo>
                    <a:pt x="40458" y="128"/>
                  </a:lnTo>
                  <a:cubicBezTo>
                    <a:pt x="39747" y="46"/>
                    <a:pt x="39024" y="1"/>
                    <a:pt x="38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931450" y="1634075"/>
              <a:ext cx="81350" cy="245275"/>
            </a:xfrm>
            <a:custGeom>
              <a:avLst/>
              <a:gdLst/>
              <a:ahLst/>
              <a:cxnLst/>
              <a:rect l="l" t="t" r="r" b="b"/>
              <a:pathLst>
                <a:path w="3254" h="9811" extrusionOk="0">
                  <a:moveTo>
                    <a:pt x="3162" y="0"/>
                  </a:moveTo>
                  <a:cubicBezTo>
                    <a:pt x="2372" y="31"/>
                    <a:pt x="1794" y="365"/>
                    <a:pt x="1186" y="699"/>
                  </a:cubicBezTo>
                  <a:cubicBezTo>
                    <a:pt x="92" y="1307"/>
                    <a:pt x="1" y="2128"/>
                    <a:pt x="335" y="3040"/>
                  </a:cubicBezTo>
                  <a:cubicBezTo>
                    <a:pt x="700" y="3921"/>
                    <a:pt x="1399" y="4681"/>
                    <a:pt x="1855" y="5563"/>
                  </a:cubicBezTo>
                  <a:cubicBezTo>
                    <a:pt x="2554" y="6900"/>
                    <a:pt x="3132" y="8146"/>
                    <a:pt x="2129" y="9514"/>
                  </a:cubicBezTo>
                  <a:cubicBezTo>
                    <a:pt x="2098" y="9605"/>
                    <a:pt x="2098" y="9727"/>
                    <a:pt x="2098" y="9788"/>
                  </a:cubicBezTo>
                  <a:cubicBezTo>
                    <a:pt x="2144" y="9803"/>
                    <a:pt x="2174" y="9810"/>
                    <a:pt x="2201" y="9810"/>
                  </a:cubicBezTo>
                  <a:cubicBezTo>
                    <a:pt x="2227" y="9810"/>
                    <a:pt x="2250" y="9803"/>
                    <a:pt x="2281" y="9788"/>
                  </a:cubicBezTo>
                  <a:cubicBezTo>
                    <a:pt x="2341" y="9757"/>
                    <a:pt x="2402" y="9696"/>
                    <a:pt x="2433" y="9666"/>
                  </a:cubicBezTo>
                  <a:cubicBezTo>
                    <a:pt x="2554" y="9605"/>
                    <a:pt x="2524" y="9484"/>
                    <a:pt x="2615" y="9423"/>
                  </a:cubicBezTo>
                  <a:cubicBezTo>
                    <a:pt x="2767" y="9301"/>
                    <a:pt x="2676" y="9149"/>
                    <a:pt x="2828" y="9028"/>
                  </a:cubicBezTo>
                  <a:lnTo>
                    <a:pt x="2828" y="8906"/>
                  </a:lnTo>
                  <a:cubicBezTo>
                    <a:pt x="2889" y="8845"/>
                    <a:pt x="2858" y="8724"/>
                    <a:pt x="2980" y="8663"/>
                  </a:cubicBezTo>
                  <a:lnTo>
                    <a:pt x="2980" y="8541"/>
                  </a:lnTo>
                  <a:cubicBezTo>
                    <a:pt x="3071" y="8146"/>
                    <a:pt x="3071" y="7782"/>
                    <a:pt x="2980" y="7386"/>
                  </a:cubicBezTo>
                  <a:cubicBezTo>
                    <a:pt x="2767" y="7265"/>
                    <a:pt x="2919" y="7143"/>
                    <a:pt x="2767" y="7022"/>
                  </a:cubicBezTo>
                  <a:lnTo>
                    <a:pt x="2767" y="6748"/>
                  </a:lnTo>
                  <a:cubicBezTo>
                    <a:pt x="2585" y="6626"/>
                    <a:pt x="2737" y="6475"/>
                    <a:pt x="2585" y="6383"/>
                  </a:cubicBezTo>
                  <a:cubicBezTo>
                    <a:pt x="2493" y="6292"/>
                    <a:pt x="2524" y="6171"/>
                    <a:pt x="2402" y="6110"/>
                  </a:cubicBezTo>
                  <a:cubicBezTo>
                    <a:pt x="2250" y="5563"/>
                    <a:pt x="1855" y="5076"/>
                    <a:pt x="1521" y="4590"/>
                  </a:cubicBezTo>
                  <a:cubicBezTo>
                    <a:pt x="1430" y="4499"/>
                    <a:pt x="1460" y="4408"/>
                    <a:pt x="1338" y="4316"/>
                  </a:cubicBezTo>
                  <a:lnTo>
                    <a:pt x="1338" y="4195"/>
                  </a:lnTo>
                  <a:cubicBezTo>
                    <a:pt x="1308" y="4164"/>
                    <a:pt x="1217" y="4134"/>
                    <a:pt x="1186" y="4104"/>
                  </a:cubicBezTo>
                  <a:cubicBezTo>
                    <a:pt x="1004" y="3982"/>
                    <a:pt x="1156" y="3830"/>
                    <a:pt x="1004" y="3709"/>
                  </a:cubicBezTo>
                  <a:cubicBezTo>
                    <a:pt x="882" y="3648"/>
                    <a:pt x="913" y="3526"/>
                    <a:pt x="822" y="3435"/>
                  </a:cubicBezTo>
                  <a:cubicBezTo>
                    <a:pt x="700" y="3374"/>
                    <a:pt x="730" y="3253"/>
                    <a:pt x="609" y="3192"/>
                  </a:cubicBezTo>
                  <a:lnTo>
                    <a:pt x="609" y="3070"/>
                  </a:lnTo>
                  <a:cubicBezTo>
                    <a:pt x="427" y="2918"/>
                    <a:pt x="670" y="2675"/>
                    <a:pt x="518" y="2432"/>
                  </a:cubicBezTo>
                  <a:cubicBezTo>
                    <a:pt x="396" y="1885"/>
                    <a:pt x="670" y="1429"/>
                    <a:pt x="1034" y="1003"/>
                  </a:cubicBezTo>
                  <a:cubicBezTo>
                    <a:pt x="1126" y="973"/>
                    <a:pt x="1156" y="943"/>
                    <a:pt x="1217" y="912"/>
                  </a:cubicBezTo>
                  <a:cubicBezTo>
                    <a:pt x="1308" y="851"/>
                    <a:pt x="1338" y="821"/>
                    <a:pt x="1430" y="791"/>
                  </a:cubicBezTo>
                  <a:cubicBezTo>
                    <a:pt x="1490" y="760"/>
                    <a:pt x="1521" y="699"/>
                    <a:pt x="1612" y="669"/>
                  </a:cubicBezTo>
                  <a:cubicBezTo>
                    <a:pt x="1673" y="639"/>
                    <a:pt x="1734" y="608"/>
                    <a:pt x="1794" y="547"/>
                  </a:cubicBezTo>
                  <a:lnTo>
                    <a:pt x="1946" y="547"/>
                  </a:lnTo>
                  <a:cubicBezTo>
                    <a:pt x="2037" y="517"/>
                    <a:pt x="2068" y="487"/>
                    <a:pt x="2129" y="456"/>
                  </a:cubicBezTo>
                  <a:cubicBezTo>
                    <a:pt x="2220" y="365"/>
                    <a:pt x="2402" y="395"/>
                    <a:pt x="2493" y="335"/>
                  </a:cubicBezTo>
                  <a:cubicBezTo>
                    <a:pt x="2554" y="243"/>
                    <a:pt x="2706" y="304"/>
                    <a:pt x="2828" y="213"/>
                  </a:cubicBezTo>
                  <a:cubicBezTo>
                    <a:pt x="2889" y="122"/>
                    <a:pt x="3041" y="183"/>
                    <a:pt x="3162" y="91"/>
                  </a:cubicBezTo>
                  <a:cubicBezTo>
                    <a:pt x="3162" y="91"/>
                    <a:pt x="3193" y="91"/>
                    <a:pt x="3193" y="61"/>
                  </a:cubicBezTo>
                  <a:cubicBezTo>
                    <a:pt x="3253" y="61"/>
                    <a:pt x="3193" y="31"/>
                    <a:pt x="3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887400" y="1878750"/>
              <a:ext cx="99550" cy="70700"/>
            </a:xfrm>
            <a:custGeom>
              <a:avLst/>
              <a:gdLst/>
              <a:ahLst/>
              <a:cxnLst/>
              <a:rect l="l" t="t" r="r" b="b"/>
              <a:pathLst>
                <a:path w="3982" h="2828" extrusionOk="0">
                  <a:moveTo>
                    <a:pt x="3799" y="1"/>
                  </a:moveTo>
                  <a:cubicBezTo>
                    <a:pt x="3708" y="1"/>
                    <a:pt x="3678" y="31"/>
                    <a:pt x="3678" y="122"/>
                  </a:cubicBezTo>
                  <a:cubicBezTo>
                    <a:pt x="2766" y="943"/>
                    <a:pt x="1763" y="1672"/>
                    <a:pt x="638" y="2311"/>
                  </a:cubicBezTo>
                  <a:cubicBezTo>
                    <a:pt x="365" y="2432"/>
                    <a:pt x="152" y="2584"/>
                    <a:pt x="0" y="2827"/>
                  </a:cubicBezTo>
                  <a:cubicBezTo>
                    <a:pt x="213" y="2827"/>
                    <a:pt x="365" y="2706"/>
                    <a:pt x="547" y="2584"/>
                  </a:cubicBezTo>
                  <a:cubicBezTo>
                    <a:pt x="973" y="2311"/>
                    <a:pt x="1398" y="2068"/>
                    <a:pt x="1824" y="1824"/>
                  </a:cubicBezTo>
                  <a:cubicBezTo>
                    <a:pt x="2736" y="1338"/>
                    <a:pt x="3496" y="761"/>
                    <a:pt x="3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8007450" y="1615025"/>
              <a:ext cx="148200" cy="22100"/>
            </a:xfrm>
            <a:custGeom>
              <a:avLst/>
              <a:gdLst/>
              <a:ahLst/>
              <a:cxnLst/>
              <a:rect l="l" t="t" r="r" b="b"/>
              <a:pathLst>
                <a:path w="5928" h="884" extrusionOk="0">
                  <a:moveTo>
                    <a:pt x="5221" y="1"/>
                  </a:moveTo>
                  <a:cubicBezTo>
                    <a:pt x="4497" y="1"/>
                    <a:pt x="3790" y="93"/>
                    <a:pt x="3101" y="185"/>
                  </a:cubicBezTo>
                  <a:cubicBezTo>
                    <a:pt x="2037" y="337"/>
                    <a:pt x="973" y="398"/>
                    <a:pt x="1" y="793"/>
                  </a:cubicBezTo>
                  <a:lnTo>
                    <a:pt x="1" y="884"/>
                  </a:lnTo>
                  <a:cubicBezTo>
                    <a:pt x="1824" y="489"/>
                    <a:pt x="3648" y="124"/>
                    <a:pt x="5563" y="124"/>
                  </a:cubicBezTo>
                  <a:cubicBezTo>
                    <a:pt x="5715" y="124"/>
                    <a:pt x="5867" y="94"/>
                    <a:pt x="5928" y="33"/>
                  </a:cubicBezTo>
                  <a:cubicBezTo>
                    <a:pt x="5690" y="10"/>
                    <a:pt x="5455" y="1"/>
                    <a:pt x="5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201100" y="593600"/>
              <a:ext cx="2580625" cy="2054375"/>
            </a:xfrm>
            <a:custGeom>
              <a:avLst/>
              <a:gdLst/>
              <a:ahLst/>
              <a:cxnLst/>
              <a:rect l="l" t="t" r="r" b="b"/>
              <a:pathLst>
                <a:path w="103225" h="82175" extrusionOk="0">
                  <a:moveTo>
                    <a:pt x="63825" y="0"/>
                  </a:moveTo>
                  <a:cubicBezTo>
                    <a:pt x="63696" y="0"/>
                    <a:pt x="63566" y="3"/>
                    <a:pt x="63436" y="8"/>
                  </a:cubicBezTo>
                  <a:cubicBezTo>
                    <a:pt x="63041" y="129"/>
                    <a:pt x="62311" y="38"/>
                    <a:pt x="62828" y="524"/>
                  </a:cubicBezTo>
                  <a:cubicBezTo>
                    <a:pt x="63527" y="1102"/>
                    <a:pt x="64409" y="1467"/>
                    <a:pt x="65260" y="1862"/>
                  </a:cubicBezTo>
                  <a:cubicBezTo>
                    <a:pt x="68816" y="3442"/>
                    <a:pt x="72372" y="4962"/>
                    <a:pt x="75716" y="6725"/>
                  </a:cubicBezTo>
                  <a:cubicBezTo>
                    <a:pt x="78269" y="8063"/>
                    <a:pt x="80670" y="9491"/>
                    <a:pt x="82555" y="11345"/>
                  </a:cubicBezTo>
                  <a:cubicBezTo>
                    <a:pt x="85108" y="13868"/>
                    <a:pt x="86750" y="16604"/>
                    <a:pt x="86294" y="19826"/>
                  </a:cubicBezTo>
                  <a:cubicBezTo>
                    <a:pt x="86081" y="21072"/>
                    <a:pt x="85564" y="22257"/>
                    <a:pt x="84683" y="23352"/>
                  </a:cubicBezTo>
                  <a:cubicBezTo>
                    <a:pt x="83132" y="25266"/>
                    <a:pt x="80762" y="26452"/>
                    <a:pt x="78178" y="27425"/>
                  </a:cubicBezTo>
                  <a:cubicBezTo>
                    <a:pt x="75716" y="28336"/>
                    <a:pt x="73071" y="28944"/>
                    <a:pt x="70397" y="29522"/>
                  </a:cubicBezTo>
                  <a:cubicBezTo>
                    <a:pt x="66445" y="30342"/>
                    <a:pt x="62463" y="31011"/>
                    <a:pt x="58482" y="31680"/>
                  </a:cubicBezTo>
                  <a:cubicBezTo>
                    <a:pt x="52433" y="32713"/>
                    <a:pt x="46414" y="33838"/>
                    <a:pt x="40609" y="35449"/>
                  </a:cubicBezTo>
                  <a:cubicBezTo>
                    <a:pt x="36931" y="36422"/>
                    <a:pt x="33405" y="37698"/>
                    <a:pt x="30122" y="39309"/>
                  </a:cubicBezTo>
                  <a:cubicBezTo>
                    <a:pt x="26566" y="41103"/>
                    <a:pt x="23618" y="43352"/>
                    <a:pt x="21308" y="46057"/>
                  </a:cubicBezTo>
                  <a:cubicBezTo>
                    <a:pt x="20183" y="47425"/>
                    <a:pt x="19180" y="48823"/>
                    <a:pt x="17691" y="50008"/>
                  </a:cubicBezTo>
                  <a:cubicBezTo>
                    <a:pt x="16459" y="50972"/>
                    <a:pt x="15016" y="51464"/>
                    <a:pt x="13298" y="51464"/>
                  </a:cubicBezTo>
                  <a:cubicBezTo>
                    <a:pt x="13065" y="51464"/>
                    <a:pt x="12827" y="51455"/>
                    <a:pt x="12584" y="51437"/>
                  </a:cubicBezTo>
                  <a:cubicBezTo>
                    <a:pt x="11095" y="51315"/>
                    <a:pt x="9727" y="51011"/>
                    <a:pt x="8359" y="50708"/>
                  </a:cubicBezTo>
                  <a:cubicBezTo>
                    <a:pt x="7050" y="50417"/>
                    <a:pt x="5740" y="50098"/>
                    <a:pt x="4324" y="50098"/>
                  </a:cubicBezTo>
                  <a:cubicBezTo>
                    <a:pt x="4261" y="50098"/>
                    <a:pt x="4198" y="50098"/>
                    <a:pt x="4134" y="50100"/>
                  </a:cubicBezTo>
                  <a:cubicBezTo>
                    <a:pt x="2888" y="50160"/>
                    <a:pt x="1976" y="50495"/>
                    <a:pt x="1277" y="51255"/>
                  </a:cubicBezTo>
                  <a:cubicBezTo>
                    <a:pt x="183" y="52470"/>
                    <a:pt x="0" y="53899"/>
                    <a:pt x="61" y="55328"/>
                  </a:cubicBezTo>
                  <a:cubicBezTo>
                    <a:pt x="122" y="55966"/>
                    <a:pt x="183" y="56604"/>
                    <a:pt x="335" y="57243"/>
                  </a:cubicBezTo>
                  <a:cubicBezTo>
                    <a:pt x="882" y="59309"/>
                    <a:pt x="1702" y="61285"/>
                    <a:pt x="2949" y="63170"/>
                  </a:cubicBezTo>
                  <a:cubicBezTo>
                    <a:pt x="2991" y="63179"/>
                    <a:pt x="3027" y="63183"/>
                    <a:pt x="3059" y="63183"/>
                  </a:cubicBezTo>
                  <a:cubicBezTo>
                    <a:pt x="3232" y="63183"/>
                    <a:pt x="3262" y="63055"/>
                    <a:pt x="3313" y="62927"/>
                  </a:cubicBezTo>
                  <a:cubicBezTo>
                    <a:pt x="3161" y="62015"/>
                    <a:pt x="2493" y="61255"/>
                    <a:pt x="2158" y="60404"/>
                  </a:cubicBezTo>
                  <a:cubicBezTo>
                    <a:pt x="1733" y="59340"/>
                    <a:pt x="1490" y="58246"/>
                    <a:pt x="1094" y="57182"/>
                  </a:cubicBezTo>
                  <a:cubicBezTo>
                    <a:pt x="791" y="56027"/>
                    <a:pt x="882" y="54872"/>
                    <a:pt x="1064" y="53717"/>
                  </a:cubicBezTo>
                  <a:cubicBezTo>
                    <a:pt x="1094" y="53382"/>
                    <a:pt x="1277" y="53048"/>
                    <a:pt x="1429" y="52744"/>
                  </a:cubicBezTo>
                  <a:cubicBezTo>
                    <a:pt x="2006" y="51680"/>
                    <a:pt x="3070" y="51163"/>
                    <a:pt x="4620" y="51133"/>
                  </a:cubicBezTo>
                  <a:cubicBezTo>
                    <a:pt x="4674" y="51132"/>
                    <a:pt x="4727" y="51131"/>
                    <a:pt x="4780" y="51131"/>
                  </a:cubicBezTo>
                  <a:cubicBezTo>
                    <a:pt x="6177" y="51131"/>
                    <a:pt x="7464" y="51510"/>
                    <a:pt x="8724" y="51832"/>
                  </a:cubicBezTo>
                  <a:cubicBezTo>
                    <a:pt x="10335" y="52258"/>
                    <a:pt x="11976" y="52592"/>
                    <a:pt x="13678" y="52714"/>
                  </a:cubicBezTo>
                  <a:cubicBezTo>
                    <a:pt x="13902" y="52728"/>
                    <a:pt x="14122" y="52735"/>
                    <a:pt x="14337" y="52735"/>
                  </a:cubicBezTo>
                  <a:cubicBezTo>
                    <a:pt x="16427" y="52735"/>
                    <a:pt x="18100" y="52069"/>
                    <a:pt x="19423" y="50829"/>
                  </a:cubicBezTo>
                  <a:cubicBezTo>
                    <a:pt x="20244" y="50039"/>
                    <a:pt x="21004" y="49127"/>
                    <a:pt x="21642" y="48215"/>
                  </a:cubicBezTo>
                  <a:cubicBezTo>
                    <a:pt x="23861" y="45145"/>
                    <a:pt x="26779" y="42470"/>
                    <a:pt x="30700" y="40464"/>
                  </a:cubicBezTo>
                  <a:cubicBezTo>
                    <a:pt x="35472" y="38002"/>
                    <a:pt x="40882" y="36422"/>
                    <a:pt x="46475" y="35175"/>
                  </a:cubicBezTo>
                  <a:cubicBezTo>
                    <a:pt x="52433" y="33868"/>
                    <a:pt x="58573" y="32987"/>
                    <a:pt x="64652" y="31984"/>
                  </a:cubicBezTo>
                  <a:cubicBezTo>
                    <a:pt x="68208" y="31376"/>
                    <a:pt x="71764" y="30890"/>
                    <a:pt x="75199" y="30069"/>
                  </a:cubicBezTo>
                  <a:cubicBezTo>
                    <a:pt x="78938" y="29157"/>
                    <a:pt x="82525" y="28032"/>
                    <a:pt x="85291" y="25844"/>
                  </a:cubicBezTo>
                  <a:cubicBezTo>
                    <a:pt x="87844" y="23838"/>
                    <a:pt x="88786" y="21406"/>
                    <a:pt x="88634" y="18731"/>
                  </a:cubicBezTo>
                  <a:cubicBezTo>
                    <a:pt x="88513" y="16756"/>
                    <a:pt x="87601" y="14932"/>
                    <a:pt x="86354" y="13199"/>
                  </a:cubicBezTo>
                  <a:cubicBezTo>
                    <a:pt x="85017" y="11345"/>
                    <a:pt x="83345" y="9734"/>
                    <a:pt x="81370" y="8245"/>
                  </a:cubicBezTo>
                  <a:cubicBezTo>
                    <a:pt x="80397" y="7515"/>
                    <a:pt x="79333" y="6877"/>
                    <a:pt x="78391" y="6148"/>
                  </a:cubicBezTo>
                  <a:cubicBezTo>
                    <a:pt x="78087" y="5935"/>
                    <a:pt x="77722" y="5692"/>
                    <a:pt x="77631" y="5297"/>
                  </a:cubicBezTo>
                  <a:cubicBezTo>
                    <a:pt x="77725" y="5287"/>
                    <a:pt x="77817" y="5283"/>
                    <a:pt x="77907" y="5283"/>
                  </a:cubicBezTo>
                  <a:cubicBezTo>
                    <a:pt x="78398" y="5283"/>
                    <a:pt x="78831" y="5411"/>
                    <a:pt x="79242" y="5540"/>
                  </a:cubicBezTo>
                  <a:cubicBezTo>
                    <a:pt x="85838" y="7607"/>
                    <a:pt x="91035" y="10829"/>
                    <a:pt x="94713" y="15266"/>
                  </a:cubicBezTo>
                  <a:cubicBezTo>
                    <a:pt x="98482" y="19826"/>
                    <a:pt x="100124" y="24780"/>
                    <a:pt x="99546" y="30099"/>
                  </a:cubicBezTo>
                  <a:cubicBezTo>
                    <a:pt x="99151" y="33412"/>
                    <a:pt x="97935" y="36482"/>
                    <a:pt x="95716" y="39370"/>
                  </a:cubicBezTo>
                  <a:cubicBezTo>
                    <a:pt x="93072" y="42713"/>
                    <a:pt x="89272" y="45145"/>
                    <a:pt x="84683" y="46969"/>
                  </a:cubicBezTo>
                  <a:cubicBezTo>
                    <a:pt x="80731" y="48519"/>
                    <a:pt x="76506" y="49613"/>
                    <a:pt x="72646" y="51285"/>
                  </a:cubicBezTo>
                  <a:cubicBezTo>
                    <a:pt x="69819" y="52501"/>
                    <a:pt x="67327" y="53990"/>
                    <a:pt x="65412" y="55966"/>
                  </a:cubicBezTo>
                  <a:cubicBezTo>
                    <a:pt x="63740" y="57729"/>
                    <a:pt x="62463" y="59613"/>
                    <a:pt x="61096" y="61468"/>
                  </a:cubicBezTo>
                  <a:cubicBezTo>
                    <a:pt x="59485" y="63656"/>
                    <a:pt x="57752" y="65693"/>
                    <a:pt x="55381" y="67455"/>
                  </a:cubicBezTo>
                  <a:cubicBezTo>
                    <a:pt x="53223" y="69036"/>
                    <a:pt x="50822" y="70373"/>
                    <a:pt x="48329" y="71620"/>
                  </a:cubicBezTo>
                  <a:cubicBezTo>
                    <a:pt x="47174" y="72197"/>
                    <a:pt x="45928" y="72775"/>
                    <a:pt x="45138" y="73626"/>
                  </a:cubicBezTo>
                  <a:cubicBezTo>
                    <a:pt x="44439" y="74386"/>
                    <a:pt x="44439" y="75358"/>
                    <a:pt x="45259" y="76057"/>
                  </a:cubicBezTo>
                  <a:cubicBezTo>
                    <a:pt x="45959" y="76726"/>
                    <a:pt x="46840" y="77273"/>
                    <a:pt x="47843" y="77729"/>
                  </a:cubicBezTo>
                  <a:cubicBezTo>
                    <a:pt x="50670" y="79036"/>
                    <a:pt x="53770" y="79918"/>
                    <a:pt x="56992" y="80556"/>
                  </a:cubicBezTo>
                  <a:cubicBezTo>
                    <a:pt x="58269" y="80769"/>
                    <a:pt x="59606" y="80890"/>
                    <a:pt x="60822" y="81316"/>
                  </a:cubicBezTo>
                  <a:cubicBezTo>
                    <a:pt x="62038" y="81620"/>
                    <a:pt x="63345" y="81620"/>
                    <a:pt x="64591" y="81802"/>
                  </a:cubicBezTo>
                  <a:cubicBezTo>
                    <a:pt x="64925" y="81802"/>
                    <a:pt x="65260" y="81802"/>
                    <a:pt x="65564" y="81893"/>
                  </a:cubicBezTo>
                  <a:cubicBezTo>
                    <a:pt x="65807" y="81924"/>
                    <a:pt x="65989" y="81924"/>
                    <a:pt x="66172" y="81924"/>
                  </a:cubicBezTo>
                  <a:cubicBezTo>
                    <a:pt x="67188" y="81924"/>
                    <a:pt x="68182" y="82058"/>
                    <a:pt x="69172" y="82058"/>
                  </a:cubicBezTo>
                  <a:cubicBezTo>
                    <a:pt x="69337" y="82058"/>
                    <a:pt x="69502" y="82054"/>
                    <a:pt x="69667" y="82045"/>
                  </a:cubicBezTo>
                  <a:cubicBezTo>
                    <a:pt x="69783" y="82028"/>
                    <a:pt x="69896" y="82020"/>
                    <a:pt x="70007" y="82020"/>
                  </a:cubicBezTo>
                  <a:cubicBezTo>
                    <a:pt x="70276" y="82020"/>
                    <a:pt x="70534" y="82063"/>
                    <a:pt x="70792" y="82106"/>
                  </a:cubicBezTo>
                  <a:cubicBezTo>
                    <a:pt x="71263" y="82152"/>
                    <a:pt x="71734" y="82175"/>
                    <a:pt x="72205" y="82175"/>
                  </a:cubicBezTo>
                  <a:cubicBezTo>
                    <a:pt x="72676" y="82175"/>
                    <a:pt x="73147" y="82152"/>
                    <a:pt x="73619" y="82106"/>
                  </a:cubicBezTo>
                  <a:cubicBezTo>
                    <a:pt x="73862" y="82076"/>
                    <a:pt x="74044" y="82045"/>
                    <a:pt x="74227" y="82045"/>
                  </a:cubicBezTo>
                  <a:cubicBezTo>
                    <a:pt x="77631" y="82045"/>
                    <a:pt x="80974" y="81681"/>
                    <a:pt x="84318" y="81225"/>
                  </a:cubicBezTo>
                  <a:lnTo>
                    <a:pt x="84987" y="81133"/>
                  </a:lnTo>
                  <a:cubicBezTo>
                    <a:pt x="91035" y="80222"/>
                    <a:pt x="96871" y="78793"/>
                    <a:pt x="102464" y="76817"/>
                  </a:cubicBezTo>
                  <a:cubicBezTo>
                    <a:pt x="102768" y="76726"/>
                    <a:pt x="103163" y="76665"/>
                    <a:pt x="103224" y="76361"/>
                  </a:cubicBezTo>
                  <a:cubicBezTo>
                    <a:pt x="103166" y="76265"/>
                    <a:pt x="103109" y="76206"/>
                    <a:pt x="103012" y="76206"/>
                  </a:cubicBezTo>
                  <a:cubicBezTo>
                    <a:pt x="102957" y="76206"/>
                    <a:pt x="102888" y="76226"/>
                    <a:pt x="102798" y="76270"/>
                  </a:cubicBezTo>
                  <a:cubicBezTo>
                    <a:pt x="101431" y="76665"/>
                    <a:pt x="100124" y="77091"/>
                    <a:pt x="98756" y="77516"/>
                  </a:cubicBezTo>
                  <a:cubicBezTo>
                    <a:pt x="94105" y="78884"/>
                    <a:pt x="89364" y="79948"/>
                    <a:pt x="84409" y="80617"/>
                  </a:cubicBezTo>
                  <a:cubicBezTo>
                    <a:pt x="81339" y="81073"/>
                    <a:pt x="78239" y="81316"/>
                    <a:pt x="75078" y="81437"/>
                  </a:cubicBezTo>
                  <a:cubicBezTo>
                    <a:pt x="74318" y="81455"/>
                    <a:pt x="73556" y="81464"/>
                    <a:pt x="72793" y="81464"/>
                  </a:cubicBezTo>
                  <a:cubicBezTo>
                    <a:pt x="70839" y="81464"/>
                    <a:pt x="68877" y="81400"/>
                    <a:pt x="66932" y="81225"/>
                  </a:cubicBezTo>
                  <a:cubicBezTo>
                    <a:pt x="64713" y="81073"/>
                    <a:pt x="62433" y="80830"/>
                    <a:pt x="60214" y="80434"/>
                  </a:cubicBezTo>
                  <a:cubicBezTo>
                    <a:pt x="56901" y="79857"/>
                    <a:pt x="53770" y="79097"/>
                    <a:pt x="50791" y="77942"/>
                  </a:cubicBezTo>
                  <a:cubicBezTo>
                    <a:pt x="49697" y="77516"/>
                    <a:pt x="48725" y="76939"/>
                    <a:pt x="47904" y="76270"/>
                  </a:cubicBezTo>
                  <a:cubicBezTo>
                    <a:pt x="46931" y="75419"/>
                    <a:pt x="46870" y="74507"/>
                    <a:pt x="47843" y="73687"/>
                  </a:cubicBezTo>
                  <a:cubicBezTo>
                    <a:pt x="48329" y="73261"/>
                    <a:pt x="48907" y="72836"/>
                    <a:pt x="49515" y="72501"/>
                  </a:cubicBezTo>
                  <a:cubicBezTo>
                    <a:pt x="51217" y="71498"/>
                    <a:pt x="52950" y="70556"/>
                    <a:pt x="54591" y="69522"/>
                  </a:cubicBezTo>
                  <a:cubicBezTo>
                    <a:pt x="57053" y="67972"/>
                    <a:pt x="59150" y="66179"/>
                    <a:pt x="60974" y="64203"/>
                  </a:cubicBezTo>
                  <a:cubicBezTo>
                    <a:pt x="62767" y="62319"/>
                    <a:pt x="64196" y="60313"/>
                    <a:pt x="65929" y="58398"/>
                  </a:cubicBezTo>
                  <a:cubicBezTo>
                    <a:pt x="67023" y="57151"/>
                    <a:pt x="68360" y="56057"/>
                    <a:pt x="69789" y="55024"/>
                  </a:cubicBezTo>
                  <a:cubicBezTo>
                    <a:pt x="71856" y="53565"/>
                    <a:pt x="74227" y="52562"/>
                    <a:pt x="76749" y="51589"/>
                  </a:cubicBezTo>
                  <a:cubicBezTo>
                    <a:pt x="79059" y="50738"/>
                    <a:pt x="81430" y="49917"/>
                    <a:pt x="83740" y="49097"/>
                  </a:cubicBezTo>
                  <a:cubicBezTo>
                    <a:pt x="83801" y="48975"/>
                    <a:pt x="84014" y="49005"/>
                    <a:pt x="84075" y="48945"/>
                  </a:cubicBezTo>
                  <a:cubicBezTo>
                    <a:pt x="84470" y="48762"/>
                    <a:pt x="84926" y="48641"/>
                    <a:pt x="85291" y="48428"/>
                  </a:cubicBezTo>
                  <a:cubicBezTo>
                    <a:pt x="85686" y="48306"/>
                    <a:pt x="86020" y="48154"/>
                    <a:pt x="86354" y="48002"/>
                  </a:cubicBezTo>
                  <a:cubicBezTo>
                    <a:pt x="91370" y="45875"/>
                    <a:pt x="95200" y="42896"/>
                    <a:pt x="97753" y="39066"/>
                  </a:cubicBezTo>
                  <a:cubicBezTo>
                    <a:pt x="99121" y="37030"/>
                    <a:pt x="99972" y="34871"/>
                    <a:pt x="100519" y="32622"/>
                  </a:cubicBezTo>
                  <a:cubicBezTo>
                    <a:pt x="100884" y="31224"/>
                    <a:pt x="100975" y="29735"/>
                    <a:pt x="100975" y="28306"/>
                  </a:cubicBezTo>
                  <a:cubicBezTo>
                    <a:pt x="100975" y="27425"/>
                    <a:pt x="100914" y="26513"/>
                    <a:pt x="100762" y="25601"/>
                  </a:cubicBezTo>
                  <a:cubicBezTo>
                    <a:pt x="100367" y="23169"/>
                    <a:pt x="99607" y="20859"/>
                    <a:pt x="98361" y="18579"/>
                  </a:cubicBezTo>
                  <a:cubicBezTo>
                    <a:pt x="95959" y="14202"/>
                    <a:pt x="92282" y="10555"/>
                    <a:pt x="87205" y="7698"/>
                  </a:cubicBezTo>
                  <a:cubicBezTo>
                    <a:pt x="81461" y="4476"/>
                    <a:pt x="75108" y="2014"/>
                    <a:pt x="68117" y="555"/>
                  </a:cubicBezTo>
                  <a:cubicBezTo>
                    <a:pt x="66720" y="303"/>
                    <a:pt x="65297" y="0"/>
                    <a:pt x="63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4731550" y="991375"/>
              <a:ext cx="3544925" cy="822050"/>
            </a:xfrm>
            <a:custGeom>
              <a:avLst/>
              <a:gdLst/>
              <a:ahLst/>
              <a:cxnLst/>
              <a:rect l="l" t="t" r="r" b="b"/>
              <a:pathLst>
                <a:path w="141797" h="32882" extrusionOk="0">
                  <a:moveTo>
                    <a:pt x="41992" y="1"/>
                  </a:moveTo>
                  <a:cubicBezTo>
                    <a:pt x="41579" y="1"/>
                    <a:pt x="41163" y="63"/>
                    <a:pt x="40761" y="206"/>
                  </a:cubicBezTo>
                  <a:cubicBezTo>
                    <a:pt x="40032" y="450"/>
                    <a:pt x="39363" y="814"/>
                    <a:pt x="38786" y="1209"/>
                  </a:cubicBezTo>
                  <a:cubicBezTo>
                    <a:pt x="37843" y="1939"/>
                    <a:pt x="36901" y="2668"/>
                    <a:pt x="35989" y="3398"/>
                  </a:cubicBezTo>
                  <a:cubicBezTo>
                    <a:pt x="34713" y="4371"/>
                    <a:pt x="33406" y="5313"/>
                    <a:pt x="32099" y="6285"/>
                  </a:cubicBezTo>
                  <a:cubicBezTo>
                    <a:pt x="30275" y="7562"/>
                    <a:pt x="28299" y="8778"/>
                    <a:pt x="26263" y="9933"/>
                  </a:cubicBezTo>
                  <a:cubicBezTo>
                    <a:pt x="24682" y="10784"/>
                    <a:pt x="23223" y="11665"/>
                    <a:pt x="21794" y="12669"/>
                  </a:cubicBezTo>
                  <a:cubicBezTo>
                    <a:pt x="19150" y="14492"/>
                    <a:pt x="16566" y="16377"/>
                    <a:pt x="14043" y="18353"/>
                  </a:cubicBezTo>
                  <a:cubicBezTo>
                    <a:pt x="11825" y="20146"/>
                    <a:pt x="9758" y="22030"/>
                    <a:pt x="7812" y="24006"/>
                  </a:cubicBezTo>
                  <a:cubicBezTo>
                    <a:pt x="5533" y="26377"/>
                    <a:pt x="3466" y="28809"/>
                    <a:pt x="1277" y="31210"/>
                  </a:cubicBezTo>
                  <a:cubicBezTo>
                    <a:pt x="882" y="31666"/>
                    <a:pt x="517" y="32122"/>
                    <a:pt x="153" y="32578"/>
                  </a:cubicBezTo>
                  <a:cubicBezTo>
                    <a:pt x="1" y="32730"/>
                    <a:pt x="61" y="32790"/>
                    <a:pt x="274" y="32882"/>
                  </a:cubicBezTo>
                  <a:cubicBezTo>
                    <a:pt x="761" y="32882"/>
                    <a:pt x="882" y="32517"/>
                    <a:pt x="1095" y="32304"/>
                  </a:cubicBezTo>
                  <a:cubicBezTo>
                    <a:pt x="3253" y="29903"/>
                    <a:pt x="5350" y="27502"/>
                    <a:pt x="7630" y="25161"/>
                  </a:cubicBezTo>
                  <a:cubicBezTo>
                    <a:pt x="9758" y="23003"/>
                    <a:pt x="11916" y="20875"/>
                    <a:pt x="14469" y="18960"/>
                  </a:cubicBezTo>
                  <a:cubicBezTo>
                    <a:pt x="16323" y="17562"/>
                    <a:pt x="18208" y="16225"/>
                    <a:pt x="20062" y="14857"/>
                  </a:cubicBezTo>
                  <a:cubicBezTo>
                    <a:pt x="22342" y="13185"/>
                    <a:pt x="24834" y="11696"/>
                    <a:pt x="27478" y="10298"/>
                  </a:cubicBezTo>
                  <a:cubicBezTo>
                    <a:pt x="29758" y="9082"/>
                    <a:pt x="31886" y="7714"/>
                    <a:pt x="33953" y="6316"/>
                  </a:cubicBezTo>
                  <a:cubicBezTo>
                    <a:pt x="34652" y="5860"/>
                    <a:pt x="35381" y="5404"/>
                    <a:pt x="35898" y="4796"/>
                  </a:cubicBezTo>
                  <a:cubicBezTo>
                    <a:pt x="37235" y="3550"/>
                    <a:pt x="38755" y="2486"/>
                    <a:pt x="40609" y="1665"/>
                  </a:cubicBezTo>
                  <a:cubicBezTo>
                    <a:pt x="41130" y="1472"/>
                    <a:pt x="41657" y="1388"/>
                    <a:pt x="42192" y="1388"/>
                  </a:cubicBezTo>
                  <a:cubicBezTo>
                    <a:pt x="42751" y="1388"/>
                    <a:pt x="43318" y="1480"/>
                    <a:pt x="43892" y="1635"/>
                  </a:cubicBezTo>
                  <a:cubicBezTo>
                    <a:pt x="44956" y="1939"/>
                    <a:pt x="45929" y="2364"/>
                    <a:pt x="46962" y="2790"/>
                  </a:cubicBezTo>
                  <a:cubicBezTo>
                    <a:pt x="47144" y="2881"/>
                    <a:pt x="47327" y="2972"/>
                    <a:pt x="47540" y="3033"/>
                  </a:cubicBezTo>
                  <a:cubicBezTo>
                    <a:pt x="47631" y="3094"/>
                    <a:pt x="47722" y="3155"/>
                    <a:pt x="47783" y="3185"/>
                  </a:cubicBezTo>
                  <a:cubicBezTo>
                    <a:pt x="47874" y="3185"/>
                    <a:pt x="47904" y="3246"/>
                    <a:pt x="47995" y="3276"/>
                  </a:cubicBezTo>
                  <a:cubicBezTo>
                    <a:pt x="48056" y="3337"/>
                    <a:pt x="48178" y="3398"/>
                    <a:pt x="48239" y="3428"/>
                  </a:cubicBezTo>
                  <a:cubicBezTo>
                    <a:pt x="48786" y="3702"/>
                    <a:pt x="49394" y="3854"/>
                    <a:pt x="49971" y="4067"/>
                  </a:cubicBezTo>
                  <a:cubicBezTo>
                    <a:pt x="50062" y="4097"/>
                    <a:pt x="50214" y="4158"/>
                    <a:pt x="50336" y="4188"/>
                  </a:cubicBezTo>
                  <a:cubicBezTo>
                    <a:pt x="50427" y="4219"/>
                    <a:pt x="50458" y="4219"/>
                    <a:pt x="50518" y="4279"/>
                  </a:cubicBezTo>
                  <a:cubicBezTo>
                    <a:pt x="50610" y="4310"/>
                    <a:pt x="50731" y="4340"/>
                    <a:pt x="50792" y="4371"/>
                  </a:cubicBezTo>
                  <a:cubicBezTo>
                    <a:pt x="50883" y="4431"/>
                    <a:pt x="50913" y="4431"/>
                    <a:pt x="50974" y="4462"/>
                  </a:cubicBezTo>
                  <a:cubicBezTo>
                    <a:pt x="51886" y="4766"/>
                    <a:pt x="52768" y="5130"/>
                    <a:pt x="53710" y="5404"/>
                  </a:cubicBezTo>
                  <a:cubicBezTo>
                    <a:pt x="53862" y="5404"/>
                    <a:pt x="53983" y="5434"/>
                    <a:pt x="54135" y="5495"/>
                  </a:cubicBezTo>
                  <a:cubicBezTo>
                    <a:pt x="54227" y="5495"/>
                    <a:pt x="54257" y="5526"/>
                    <a:pt x="54318" y="5556"/>
                  </a:cubicBezTo>
                  <a:cubicBezTo>
                    <a:pt x="54439" y="5617"/>
                    <a:pt x="54561" y="5708"/>
                    <a:pt x="54713" y="5799"/>
                  </a:cubicBezTo>
                  <a:cubicBezTo>
                    <a:pt x="57205" y="6741"/>
                    <a:pt x="59759" y="7775"/>
                    <a:pt x="62373" y="8565"/>
                  </a:cubicBezTo>
                  <a:cubicBezTo>
                    <a:pt x="68361" y="10419"/>
                    <a:pt x="74683" y="11027"/>
                    <a:pt x="81127" y="11301"/>
                  </a:cubicBezTo>
                  <a:cubicBezTo>
                    <a:pt x="81506" y="11294"/>
                    <a:pt x="81881" y="11292"/>
                    <a:pt x="82255" y="11292"/>
                  </a:cubicBezTo>
                  <a:cubicBezTo>
                    <a:pt x="82922" y="11292"/>
                    <a:pt x="83583" y="11299"/>
                    <a:pt x="84247" y="11299"/>
                  </a:cubicBezTo>
                  <a:cubicBezTo>
                    <a:pt x="84854" y="11299"/>
                    <a:pt x="85464" y="11293"/>
                    <a:pt x="86081" y="11270"/>
                  </a:cubicBezTo>
                  <a:cubicBezTo>
                    <a:pt x="86484" y="11173"/>
                    <a:pt x="86881" y="11152"/>
                    <a:pt x="87274" y="11152"/>
                  </a:cubicBezTo>
                  <a:cubicBezTo>
                    <a:pt x="87574" y="11152"/>
                    <a:pt x="87872" y="11164"/>
                    <a:pt x="88170" y="11164"/>
                  </a:cubicBezTo>
                  <a:cubicBezTo>
                    <a:pt x="88335" y="11164"/>
                    <a:pt x="88500" y="11161"/>
                    <a:pt x="88665" y="11149"/>
                  </a:cubicBezTo>
                  <a:cubicBezTo>
                    <a:pt x="91340" y="10966"/>
                    <a:pt x="93984" y="10814"/>
                    <a:pt x="96629" y="10541"/>
                  </a:cubicBezTo>
                  <a:cubicBezTo>
                    <a:pt x="97905" y="10419"/>
                    <a:pt x="99212" y="10389"/>
                    <a:pt x="100458" y="10146"/>
                  </a:cubicBezTo>
                  <a:cubicBezTo>
                    <a:pt x="100793" y="9994"/>
                    <a:pt x="101188" y="9994"/>
                    <a:pt x="101553" y="9994"/>
                  </a:cubicBezTo>
                  <a:cubicBezTo>
                    <a:pt x="101705" y="9994"/>
                    <a:pt x="101826" y="9994"/>
                    <a:pt x="101978" y="9963"/>
                  </a:cubicBezTo>
                  <a:cubicBezTo>
                    <a:pt x="102191" y="9903"/>
                    <a:pt x="102411" y="9887"/>
                    <a:pt x="102628" y="9887"/>
                  </a:cubicBezTo>
                  <a:cubicBezTo>
                    <a:pt x="102845" y="9887"/>
                    <a:pt x="103057" y="9903"/>
                    <a:pt x="103255" y="9903"/>
                  </a:cubicBezTo>
                  <a:cubicBezTo>
                    <a:pt x="105838" y="9781"/>
                    <a:pt x="108361" y="9477"/>
                    <a:pt x="110915" y="9325"/>
                  </a:cubicBezTo>
                  <a:lnTo>
                    <a:pt x="117389" y="8869"/>
                  </a:lnTo>
                  <a:cubicBezTo>
                    <a:pt x="119000" y="8748"/>
                    <a:pt x="120580" y="8687"/>
                    <a:pt x="122191" y="8565"/>
                  </a:cubicBezTo>
                  <a:cubicBezTo>
                    <a:pt x="122799" y="8474"/>
                    <a:pt x="123529" y="8626"/>
                    <a:pt x="124076" y="8292"/>
                  </a:cubicBezTo>
                  <a:cubicBezTo>
                    <a:pt x="124441" y="8261"/>
                    <a:pt x="124745" y="8170"/>
                    <a:pt x="125049" y="8170"/>
                  </a:cubicBezTo>
                  <a:cubicBezTo>
                    <a:pt x="127450" y="8109"/>
                    <a:pt x="129790" y="7866"/>
                    <a:pt x="132131" y="7684"/>
                  </a:cubicBezTo>
                  <a:cubicBezTo>
                    <a:pt x="135079" y="7471"/>
                    <a:pt x="137936" y="7106"/>
                    <a:pt x="140763" y="6559"/>
                  </a:cubicBezTo>
                  <a:cubicBezTo>
                    <a:pt x="141128" y="6468"/>
                    <a:pt x="141493" y="6468"/>
                    <a:pt x="141797" y="6285"/>
                  </a:cubicBezTo>
                  <a:lnTo>
                    <a:pt x="141797" y="5678"/>
                  </a:lnTo>
                  <a:cubicBezTo>
                    <a:pt x="141797" y="5526"/>
                    <a:pt x="141675" y="5404"/>
                    <a:pt x="141462" y="5404"/>
                  </a:cubicBezTo>
                  <a:cubicBezTo>
                    <a:pt x="138301" y="6194"/>
                    <a:pt x="135049" y="6741"/>
                    <a:pt x="131796" y="7045"/>
                  </a:cubicBezTo>
                  <a:cubicBezTo>
                    <a:pt x="130155" y="7197"/>
                    <a:pt x="128544" y="7319"/>
                    <a:pt x="126903" y="7471"/>
                  </a:cubicBezTo>
                  <a:cubicBezTo>
                    <a:pt x="125444" y="7562"/>
                    <a:pt x="123985" y="7684"/>
                    <a:pt x="122526" y="7805"/>
                  </a:cubicBezTo>
                  <a:cubicBezTo>
                    <a:pt x="121128" y="7927"/>
                    <a:pt x="119729" y="7988"/>
                    <a:pt x="118301" y="8109"/>
                  </a:cubicBezTo>
                  <a:cubicBezTo>
                    <a:pt x="116325" y="8261"/>
                    <a:pt x="114319" y="8413"/>
                    <a:pt x="112313" y="8565"/>
                  </a:cubicBezTo>
                  <a:cubicBezTo>
                    <a:pt x="110459" y="8717"/>
                    <a:pt x="108574" y="8839"/>
                    <a:pt x="106720" y="8991"/>
                  </a:cubicBezTo>
                  <a:cubicBezTo>
                    <a:pt x="104592" y="9173"/>
                    <a:pt x="102465" y="9386"/>
                    <a:pt x="100306" y="9599"/>
                  </a:cubicBezTo>
                  <a:cubicBezTo>
                    <a:pt x="98088" y="9781"/>
                    <a:pt x="95929" y="9963"/>
                    <a:pt x="93771" y="10146"/>
                  </a:cubicBezTo>
                  <a:cubicBezTo>
                    <a:pt x="91218" y="10358"/>
                    <a:pt x="88726" y="10480"/>
                    <a:pt x="86172" y="10571"/>
                  </a:cubicBezTo>
                  <a:cubicBezTo>
                    <a:pt x="85453" y="10592"/>
                    <a:pt x="84730" y="10602"/>
                    <a:pt x="84007" y="10602"/>
                  </a:cubicBezTo>
                  <a:cubicBezTo>
                    <a:pt x="82559" y="10602"/>
                    <a:pt x="81107" y="10561"/>
                    <a:pt x="79668" y="10480"/>
                  </a:cubicBezTo>
                  <a:cubicBezTo>
                    <a:pt x="77236" y="10328"/>
                    <a:pt x="74804" y="10146"/>
                    <a:pt x="72373" y="9842"/>
                  </a:cubicBezTo>
                  <a:cubicBezTo>
                    <a:pt x="68543" y="9355"/>
                    <a:pt x="64804" y="8565"/>
                    <a:pt x="61278" y="7289"/>
                  </a:cubicBezTo>
                  <a:cubicBezTo>
                    <a:pt x="57783" y="6073"/>
                    <a:pt x="54439" y="4675"/>
                    <a:pt x="50974" y="3398"/>
                  </a:cubicBezTo>
                  <a:cubicBezTo>
                    <a:pt x="49910" y="3003"/>
                    <a:pt x="48907" y="2577"/>
                    <a:pt x="47904" y="2091"/>
                  </a:cubicBezTo>
                  <a:cubicBezTo>
                    <a:pt x="47843" y="1969"/>
                    <a:pt x="47631" y="2030"/>
                    <a:pt x="47570" y="1939"/>
                  </a:cubicBezTo>
                  <a:cubicBezTo>
                    <a:pt x="47388" y="1878"/>
                    <a:pt x="47175" y="1787"/>
                    <a:pt x="47023" y="1726"/>
                  </a:cubicBezTo>
                  <a:cubicBezTo>
                    <a:pt x="46932" y="1635"/>
                    <a:pt x="46840" y="1605"/>
                    <a:pt x="46719" y="1574"/>
                  </a:cubicBezTo>
                  <a:cubicBezTo>
                    <a:pt x="45655" y="1057"/>
                    <a:pt x="44561" y="541"/>
                    <a:pt x="43345" y="206"/>
                  </a:cubicBezTo>
                  <a:cubicBezTo>
                    <a:pt x="42912" y="78"/>
                    <a:pt x="42454" y="1"/>
                    <a:pt x="41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273275" y="2167500"/>
              <a:ext cx="1168000" cy="825275"/>
            </a:xfrm>
            <a:custGeom>
              <a:avLst/>
              <a:gdLst/>
              <a:ahLst/>
              <a:cxnLst/>
              <a:rect l="l" t="t" r="r" b="b"/>
              <a:pathLst>
                <a:path w="46720" h="33011" extrusionOk="0">
                  <a:moveTo>
                    <a:pt x="183" y="1"/>
                  </a:moveTo>
                  <a:cubicBezTo>
                    <a:pt x="183" y="123"/>
                    <a:pt x="153" y="244"/>
                    <a:pt x="1" y="275"/>
                  </a:cubicBezTo>
                  <a:cubicBezTo>
                    <a:pt x="62" y="396"/>
                    <a:pt x="122" y="487"/>
                    <a:pt x="183" y="609"/>
                  </a:cubicBezTo>
                  <a:cubicBezTo>
                    <a:pt x="1247" y="2372"/>
                    <a:pt x="2493" y="4044"/>
                    <a:pt x="3922" y="5624"/>
                  </a:cubicBezTo>
                  <a:cubicBezTo>
                    <a:pt x="7448" y="9636"/>
                    <a:pt x="11703" y="13253"/>
                    <a:pt x="16232" y="16719"/>
                  </a:cubicBezTo>
                  <a:cubicBezTo>
                    <a:pt x="18086" y="18147"/>
                    <a:pt x="20032" y="19515"/>
                    <a:pt x="21947" y="20943"/>
                  </a:cubicBezTo>
                  <a:cubicBezTo>
                    <a:pt x="24348" y="22646"/>
                    <a:pt x="26810" y="24287"/>
                    <a:pt x="29485" y="25807"/>
                  </a:cubicBezTo>
                  <a:cubicBezTo>
                    <a:pt x="34318" y="28542"/>
                    <a:pt x="39515" y="30792"/>
                    <a:pt x="45047" y="32646"/>
                  </a:cubicBezTo>
                  <a:cubicBezTo>
                    <a:pt x="45473" y="32798"/>
                    <a:pt x="45929" y="32889"/>
                    <a:pt x="46354" y="33011"/>
                  </a:cubicBezTo>
                  <a:cubicBezTo>
                    <a:pt x="46415" y="32950"/>
                    <a:pt x="46537" y="32889"/>
                    <a:pt x="46689" y="32889"/>
                  </a:cubicBezTo>
                  <a:cubicBezTo>
                    <a:pt x="46719" y="32646"/>
                    <a:pt x="46385" y="32646"/>
                    <a:pt x="46202" y="32555"/>
                  </a:cubicBezTo>
                  <a:cubicBezTo>
                    <a:pt x="45473" y="32251"/>
                    <a:pt x="44682" y="32068"/>
                    <a:pt x="43923" y="31795"/>
                  </a:cubicBezTo>
                  <a:cubicBezTo>
                    <a:pt x="39394" y="30245"/>
                    <a:pt x="35138" y="28360"/>
                    <a:pt x="31065" y="26232"/>
                  </a:cubicBezTo>
                  <a:cubicBezTo>
                    <a:pt x="28694" y="24925"/>
                    <a:pt x="26354" y="23558"/>
                    <a:pt x="24226" y="22038"/>
                  </a:cubicBezTo>
                  <a:cubicBezTo>
                    <a:pt x="21217" y="19910"/>
                    <a:pt x="18269" y="17782"/>
                    <a:pt x="15411" y="15594"/>
                  </a:cubicBezTo>
                  <a:cubicBezTo>
                    <a:pt x="14135" y="14591"/>
                    <a:pt x="12858" y="13618"/>
                    <a:pt x="11734" y="12554"/>
                  </a:cubicBezTo>
                  <a:cubicBezTo>
                    <a:pt x="8360" y="9728"/>
                    <a:pt x="5350" y="6718"/>
                    <a:pt x="2797" y="3466"/>
                  </a:cubicBezTo>
                  <a:cubicBezTo>
                    <a:pt x="2098" y="2433"/>
                    <a:pt x="1399" y="1460"/>
                    <a:pt x="700" y="426"/>
                  </a:cubicBezTo>
                  <a:cubicBezTo>
                    <a:pt x="609" y="275"/>
                    <a:pt x="6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3773325" y="1805800"/>
              <a:ext cx="971925" cy="699700"/>
            </a:xfrm>
            <a:custGeom>
              <a:avLst/>
              <a:gdLst/>
              <a:ahLst/>
              <a:cxnLst/>
              <a:rect l="l" t="t" r="r" b="b"/>
              <a:pathLst>
                <a:path w="38877" h="27988" extrusionOk="0">
                  <a:moveTo>
                    <a:pt x="38451" y="1"/>
                  </a:moveTo>
                  <a:cubicBezTo>
                    <a:pt x="38269" y="183"/>
                    <a:pt x="38056" y="335"/>
                    <a:pt x="38026" y="548"/>
                  </a:cubicBezTo>
                  <a:cubicBezTo>
                    <a:pt x="35746" y="3131"/>
                    <a:pt x="33436" y="5776"/>
                    <a:pt x="30913" y="8268"/>
                  </a:cubicBezTo>
                  <a:cubicBezTo>
                    <a:pt x="28269" y="10943"/>
                    <a:pt x="25442" y="13435"/>
                    <a:pt x="22372" y="15837"/>
                  </a:cubicBezTo>
                  <a:cubicBezTo>
                    <a:pt x="21035" y="16870"/>
                    <a:pt x="19606" y="17843"/>
                    <a:pt x="18147" y="18846"/>
                  </a:cubicBezTo>
                  <a:cubicBezTo>
                    <a:pt x="16475" y="19940"/>
                    <a:pt x="14773" y="21004"/>
                    <a:pt x="12980" y="21977"/>
                  </a:cubicBezTo>
                  <a:cubicBezTo>
                    <a:pt x="9180" y="24074"/>
                    <a:pt x="5168" y="25898"/>
                    <a:pt x="913" y="27417"/>
                  </a:cubicBezTo>
                  <a:cubicBezTo>
                    <a:pt x="578" y="27539"/>
                    <a:pt x="213" y="27600"/>
                    <a:pt x="1" y="27813"/>
                  </a:cubicBezTo>
                  <a:cubicBezTo>
                    <a:pt x="122" y="27813"/>
                    <a:pt x="274" y="27813"/>
                    <a:pt x="335" y="27904"/>
                  </a:cubicBezTo>
                  <a:cubicBezTo>
                    <a:pt x="456" y="27964"/>
                    <a:pt x="567" y="27988"/>
                    <a:pt x="672" y="27988"/>
                  </a:cubicBezTo>
                  <a:cubicBezTo>
                    <a:pt x="934" y="27988"/>
                    <a:pt x="1151" y="27839"/>
                    <a:pt x="1368" y="27752"/>
                  </a:cubicBezTo>
                  <a:cubicBezTo>
                    <a:pt x="3496" y="26962"/>
                    <a:pt x="5533" y="26141"/>
                    <a:pt x="7508" y="25229"/>
                  </a:cubicBezTo>
                  <a:cubicBezTo>
                    <a:pt x="7812" y="25077"/>
                    <a:pt x="8147" y="24955"/>
                    <a:pt x="8481" y="24803"/>
                  </a:cubicBezTo>
                  <a:cubicBezTo>
                    <a:pt x="14165" y="22068"/>
                    <a:pt x="19302" y="18846"/>
                    <a:pt x="23892" y="15168"/>
                  </a:cubicBezTo>
                  <a:cubicBezTo>
                    <a:pt x="26597" y="12949"/>
                    <a:pt x="29089" y="10669"/>
                    <a:pt x="31491" y="8329"/>
                  </a:cubicBezTo>
                  <a:cubicBezTo>
                    <a:pt x="33406" y="6445"/>
                    <a:pt x="35108" y="4530"/>
                    <a:pt x="36901" y="2584"/>
                  </a:cubicBezTo>
                  <a:cubicBezTo>
                    <a:pt x="37418" y="2007"/>
                    <a:pt x="37965" y="1429"/>
                    <a:pt x="38451" y="882"/>
                  </a:cubicBezTo>
                  <a:cubicBezTo>
                    <a:pt x="38603" y="669"/>
                    <a:pt x="38877" y="517"/>
                    <a:pt x="38634" y="274"/>
                  </a:cubicBezTo>
                  <a:cubicBezTo>
                    <a:pt x="38482" y="183"/>
                    <a:pt x="38451" y="122"/>
                    <a:pt x="3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294600" y="1817950"/>
              <a:ext cx="8375" cy="3825"/>
            </a:xfrm>
            <a:custGeom>
              <a:avLst/>
              <a:gdLst/>
              <a:ahLst/>
              <a:cxnLst/>
              <a:rect l="l" t="t" r="r" b="b"/>
              <a:pathLst>
                <a:path w="335" h="153" extrusionOk="0">
                  <a:moveTo>
                    <a:pt x="335" y="1"/>
                  </a:moveTo>
                  <a:cubicBezTo>
                    <a:pt x="183" y="1"/>
                    <a:pt x="61" y="31"/>
                    <a:pt x="0" y="153"/>
                  </a:cubicBezTo>
                  <a:cubicBezTo>
                    <a:pt x="152" y="153"/>
                    <a:pt x="274" y="123"/>
                    <a:pt x="335" y="1"/>
                  </a:cubicBezTo>
                  <a:close/>
                </a:path>
              </a:pathLst>
            </a:custGeom>
            <a:solidFill>
              <a:srgbClr val="E8D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3159325" y="4522400"/>
              <a:ext cx="9150" cy="3825"/>
            </a:xfrm>
            <a:custGeom>
              <a:avLst/>
              <a:gdLst/>
              <a:ahLst/>
              <a:cxnLst/>
              <a:rect l="l" t="t" r="r" b="b"/>
              <a:pathLst>
                <a:path w="366" h="153" extrusionOk="0">
                  <a:moveTo>
                    <a:pt x="366" y="1"/>
                  </a:moveTo>
                  <a:cubicBezTo>
                    <a:pt x="214" y="1"/>
                    <a:pt x="92" y="31"/>
                    <a:pt x="1" y="153"/>
                  </a:cubicBezTo>
                  <a:cubicBezTo>
                    <a:pt x="153" y="153"/>
                    <a:pt x="305" y="122"/>
                    <a:pt x="366" y="1"/>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51725" y="4525450"/>
              <a:ext cx="9150" cy="3825"/>
            </a:xfrm>
            <a:custGeom>
              <a:avLst/>
              <a:gdLst/>
              <a:ahLst/>
              <a:cxnLst/>
              <a:rect l="l" t="t" r="r" b="b"/>
              <a:pathLst>
                <a:path w="366" h="153" extrusionOk="0">
                  <a:moveTo>
                    <a:pt x="366" y="0"/>
                  </a:moveTo>
                  <a:cubicBezTo>
                    <a:pt x="214" y="0"/>
                    <a:pt x="92" y="31"/>
                    <a:pt x="1" y="152"/>
                  </a:cubicBezTo>
                  <a:cubicBezTo>
                    <a:pt x="123" y="152"/>
                    <a:pt x="275" y="92"/>
                    <a:pt x="366" y="0"/>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2618300" y="3577100"/>
              <a:ext cx="4231100" cy="1402325"/>
            </a:xfrm>
            <a:custGeom>
              <a:avLst/>
              <a:gdLst/>
              <a:ahLst/>
              <a:cxnLst/>
              <a:rect l="l" t="t" r="r" b="b"/>
              <a:pathLst>
                <a:path w="169244" h="56093" extrusionOk="0">
                  <a:moveTo>
                    <a:pt x="168879" y="1"/>
                  </a:moveTo>
                  <a:cubicBezTo>
                    <a:pt x="168453" y="335"/>
                    <a:pt x="168605" y="761"/>
                    <a:pt x="168696" y="1125"/>
                  </a:cubicBezTo>
                  <a:cubicBezTo>
                    <a:pt x="168970" y="2615"/>
                    <a:pt x="168666" y="4013"/>
                    <a:pt x="167997" y="5442"/>
                  </a:cubicBezTo>
                  <a:cubicBezTo>
                    <a:pt x="167237" y="7053"/>
                    <a:pt x="165687" y="8329"/>
                    <a:pt x="164198" y="9575"/>
                  </a:cubicBezTo>
                  <a:cubicBezTo>
                    <a:pt x="161675" y="11733"/>
                    <a:pt x="158939" y="13740"/>
                    <a:pt x="156842" y="16171"/>
                  </a:cubicBezTo>
                  <a:cubicBezTo>
                    <a:pt x="156599" y="16414"/>
                    <a:pt x="156386" y="16566"/>
                    <a:pt x="155991" y="16597"/>
                  </a:cubicBezTo>
                  <a:cubicBezTo>
                    <a:pt x="155657" y="16718"/>
                    <a:pt x="155474" y="16992"/>
                    <a:pt x="155292" y="17205"/>
                  </a:cubicBezTo>
                  <a:cubicBezTo>
                    <a:pt x="154137" y="18572"/>
                    <a:pt x="153073" y="19940"/>
                    <a:pt x="152100" y="21338"/>
                  </a:cubicBezTo>
                  <a:cubicBezTo>
                    <a:pt x="149365" y="25290"/>
                    <a:pt x="146386" y="29150"/>
                    <a:pt x="142921" y="32798"/>
                  </a:cubicBezTo>
                  <a:cubicBezTo>
                    <a:pt x="141036" y="34804"/>
                    <a:pt x="139577" y="36962"/>
                    <a:pt x="138209" y="39211"/>
                  </a:cubicBezTo>
                  <a:cubicBezTo>
                    <a:pt x="137237" y="40883"/>
                    <a:pt x="136355" y="42555"/>
                    <a:pt x="135018" y="44074"/>
                  </a:cubicBezTo>
                  <a:cubicBezTo>
                    <a:pt x="133316" y="46080"/>
                    <a:pt x="130975" y="47479"/>
                    <a:pt x="127662" y="47904"/>
                  </a:cubicBezTo>
                  <a:cubicBezTo>
                    <a:pt x="126477" y="48026"/>
                    <a:pt x="125352" y="48178"/>
                    <a:pt x="124197" y="48178"/>
                  </a:cubicBezTo>
                  <a:cubicBezTo>
                    <a:pt x="119942" y="48178"/>
                    <a:pt x="115717" y="48390"/>
                    <a:pt x="111461" y="48542"/>
                  </a:cubicBezTo>
                  <a:cubicBezTo>
                    <a:pt x="110723" y="48566"/>
                    <a:pt x="109987" y="48577"/>
                    <a:pt x="109251" y="48577"/>
                  </a:cubicBezTo>
                  <a:cubicBezTo>
                    <a:pt x="106228" y="48577"/>
                    <a:pt x="103222" y="48392"/>
                    <a:pt x="100215" y="48147"/>
                  </a:cubicBezTo>
                  <a:cubicBezTo>
                    <a:pt x="93923" y="47600"/>
                    <a:pt x="87813" y="46506"/>
                    <a:pt x="81734" y="45138"/>
                  </a:cubicBezTo>
                  <a:cubicBezTo>
                    <a:pt x="78217" y="44325"/>
                    <a:pt x="74662" y="43681"/>
                    <a:pt x="70995" y="43681"/>
                  </a:cubicBezTo>
                  <a:cubicBezTo>
                    <a:pt x="70004" y="43681"/>
                    <a:pt x="69004" y="43728"/>
                    <a:pt x="67995" y="43831"/>
                  </a:cubicBezTo>
                  <a:cubicBezTo>
                    <a:pt x="65868" y="44074"/>
                    <a:pt x="63740" y="44469"/>
                    <a:pt x="61764" y="45108"/>
                  </a:cubicBezTo>
                  <a:cubicBezTo>
                    <a:pt x="61612" y="45229"/>
                    <a:pt x="61430" y="45290"/>
                    <a:pt x="61248" y="45321"/>
                  </a:cubicBezTo>
                  <a:cubicBezTo>
                    <a:pt x="61156" y="45351"/>
                    <a:pt x="61096" y="45351"/>
                    <a:pt x="61004" y="45412"/>
                  </a:cubicBezTo>
                  <a:lnTo>
                    <a:pt x="60548" y="45533"/>
                  </a:lnTo>
                  <a:cubicBezTo>
                    <a:pt x="60275" y="45594"/>
                    <a:pt x="60032" y="45716"/>
                    <a:pt x="59758" y="45776"/>
                  </a:cubicBezTo>
                  <a:cubicBezTo>
                    <a:pt x="55807" y="47144"/>
                    <a:pt x="52463" y="49211"/>
                    <a:pt x="49028" y="51217"/>
                  </a:cubicBezTo>
                  <a:cubicBezTo>
                    <a:pt x="47022" y="52403"/>
                    <a:pt x="44986" y="53588"/>
                    <a:pt x="42615" y="54348"/>
                  </a:cubicBezTo>
                  <a:cubicBezTo>
                    <a:pt x="41343" y="54756"/>
                    <a:pt x="40033" y="55012"/>
                    <a:pt x="38640" y="55012"/>
                  </a:cubicBezTo>
                  <a:cubicBezTo>
                    <a:pt x="38269" y="55012"/>
                    <a:pt x="37892" y="54994"/>
                    <a:pt x="37509" y="54956"/>
                  </a:cubicBezTo>
                  <a:cubicBezTo>
                    <a:pt x="35746" y="54743"/>
                    <a:pt x="34074" y="54348"/>
                    <a:pt x="32432" y="53831"/>
                  </a:cubicBezTo>
                  <a:cubicBezTo>
                    <a:pt x="29332" y="52919"/>
                    <a:pt x="26171" y="52068"/>
                    <a:pt x="22919" y="51369"/>
                  </a:cubicBezTo>
                  <a:cubicBezTo>
                    <a:pt x="19917" y="50764"/>
                    <a:pt x="16915" y="50292"/>
                    <a:pt x="13840" y="50292"/>
                  </a:cubicBezTo>
                  <a:cubicBezTo>
                    <a:pt x="12743" y="50292"/>
                    <a:pt x="11636" y="50352"/>
                    <a:pt x="10517" y="50488"/>
                  </a:cubicBezTo>
                  <a:cubicBezTo>
                    <a:pt x="6262" y="51035"/>
                    <a:pt x="2705" y="52372"/>
                    <a:pt x="274" y="55047"/>
                  </a:cubicBezTo>
                  <a:cubicBezTo>
                    <a:pt x="183" y="55169"/>
                    <a:pt x="0" y="55260"/>
                    <a:pt x="122" y="55442"/>
                  </a:cubicBezTo>
                  <a:cubicBezTo>
                    <a:pt x="183" y="55473"/>
                    <a:pt x="274" y="55564"/>
                    <a:pt x="335" y="55594"/>
                  </a:cubicBezTo>
                  <a:cubicBezTo>
                    <a:pt x="456" y="55503"/>
                    <a:pt x="578" y="55412"/>
                    <a:pt x="669" y="55351"/>
                  </a:cubicBezTo>
                  <a:cubicBezTo>
                    <a:pt x="1642" y="54470"/>
                    <a:pt x="2645" y="53649"/>
                    <a:pt x="3952" y="53011"/>
                  </a:cubicBezTo>
                  <a:cubicBezTo>
                    <a:pt x="6987" y="51455"/>
                    <a:pt x="10364" y="50884"/>
                    <a:pt x="13886" y="50884"/>
                  </a:cubicBezTo>
                  <a:cubicBezTo>
                    <a:pt x="14562" y="50884"/>
                    <a:pt x="15243" y="50905"/>
                    <a:pt x="15928" y="50944"/>
                  </a:cubicBezTo>
                  <a:cubicBezTo>
                    <a:pt x="18390" y="51096"/>
                    <a:pt x="20730" y="51612"/>
                    <a:pt x="23101" y="52129"/>
                  </a:cubicBezTo>
                  <a:cubicBezTo>
                    <a:pt x="26748" y="52980"/>
                    <a:pt x="30274" y="54074"/>
                    <a:pt x="33800" y="55169"/>
                  </a:cubicBezTo>
                  <a:cubicBezTo>
                    <a:pt x="35320" y="55655"/>
                    <a:pt x="36961" y="56020"/>
                    <a:pt x="38633" y="56081"/>
                  </a:cubicBezTo>
                  <a:cubicBezTo>
                    <a:pt x="38801" y="56089"/>
                    <a:pt x="38968" y="56093"/>
                    <a:pt x="39134" y="56093"/>
                  </a:cubicBezTo>
                  <a:cubicBezTo>
                    <a:pt x="40795" y="56093"/>
                    <a:pt x="42338" y="55688"/>
                    <a:pt x="43831" y="55108"/>
                  </a:cubicBezTo>
                  <a:cubicBezTo>
                    <a:pt x="44104" y="54956"/>
                    <a:pt x="44439" y="54865"/>
                    <a:pt x="44712" y="54713"/>
                  </a:cubicBezTo>
                  <a:cubicBezTo>
                    <a:pt x="44803" y="54652"/>
                    <a:pt x="44986" y="54652"/>
                    <a:pt x="45047" y="54561"/>
                  </a:cubicBezTo>
                  <a:cubicBezTo>
                    <a:pt x="46323" y="53953"/>
                    <a:pt x="47509" y="53315"/>
                    <a:pt x="48694" y="52615"/>
                  </a:cubicBezTo>
                  <a:cubicBezTo>
                    <a:pt x="50731" y="51460"/>
                    <a:pt x="52706" y="50184"/>
                    <a:pt x="54773" y="49059"/>
                  </a:cubicBezTo>
                  <a:cubicBezTo>
                    <a:pt x="58664" y="46962"/>
                    <a:pt x="62798" y="45321"/>
                    <a:pt x="67631" y="44713"/>
                  </a:cubicBezTo>
                  <a:cubicBezTo>
                    <a:pt x="68997" y="44559"/>
                    <a:pt x="70388" y="44478"/>
                    <a:pt x="71773" y="44478"/>
                  </a:cubicBezTo>
                  <a:cubicBezTo>
                    <a:pt x="72575" y="44478"/>
                    <a:pt x="73374" y="44505"/>
                    <a:pt x="74166" y="44561"/>
                  </a:cubicBezTo>
                  <a:cubicBezTo>
                    <a:pt x="76506" y="44713"/>
                    <a:pt x="78755" y="45169"/>
                    <a:pt x="81005" y="45685"/>
                  </a:cubicBezTo>
                  <a:cubicBezTo>
                    <a:pt x="84500" y="46445"/>
                    <a:pt x="88026" y="47205"/>
                    <a:pt x="91613" y="47752"/>
                  </a:cubicBezTo>
                  <a:cubicBezTo>
                    <a:pt x="95412" y="48360"/>
                    <a:pt x="99242" y="48786"/>
                    <a:pt x="103102" y="49059"/>
                  </a:cubicBezTo>
                  <a:cubicBezTo>
                    <a:pt x="105017" y="49150"/>
                    <a:pt x="106902" y="49211"/>
                    <a:pt x="108817" y="49211"/>
                  </a:cubicBezTo>
                  <a:cubicBezTo>
                    <a:pt x="110671" y="49181"/>
                    <a:pt x="112586" y="49242"/>
                    <a:pt x="114440" y="49120"/>
                  </a:cubicBezTo>
                  <a:cubicBezTo>
                    <a:pt x="115755" y="49054"/>
                    <a:pt x="117069" y="49004"/>
                    <a:pt x="118372" y="49004"/>
                  </a:cubicBezTo>
                  <a:cubicBezTo>
                    <a:pt x="118877" y="49004"/>
                    <a:pt x="119380" y="49012"/>
                    <a:pt x="119881" y="49029"/>
                  </a:cubicBezTo>
                  <a:cubicBezTo>
                    <a:pt x="120532" y="49029"/>
                    <a:pt x="121184" y="49031"/>
                    <a:pt x="121835" y="49031"/>
                  </a:cubicBezTo>
                  <a:cubicBezTo>
                    <a:pt x="123463" y="49031"/>
                    <a:pt x="125092" y="49016"/>
                    <a:pt x="126720" y="48907"/>
                  </a:cubicBezTo>
                  <a:cubicBezTo>
                    <a:pt x="128118" y="48816"/>
                    <a:pt x="129547" y="48634"/>
                    <a:pt x="130884" y="48178"/>
                  </a:cubicBezTo>
                  <a:cubicBezTo>
                    <a:pt x="133255" y="47418"/>
                    <a:pt x="134836" y="46111"/>
                    <a:pt x="136082" y="44530"/>
                  </a:cubicBezTo>
                  <a:cubicBezTo>
                    <a:pt x="137267" y="43010"/>
                    <a:pt x="138088" y="41430"/>
                    <a:pt x="139061" y="39819"/>
                  </a:cubicBezTo>
                  <a:cubicBezTo>
                    <a:pt x="140276" y="37813"/>
                    <a:pt x="141553" y="35837"/>
                    <a:pt x="143225" y="34013"/>
                  </a:cubicBezTo>
                  <a:cubicBezTo>
                    <a:pt x="144562" y="32554"/>
                    <a:pt x="145930" y="31095"/>
                    <a:pt x="147176" y="29576"/>
                  </a:cubicBezTo>
                  <a:cubicBezTo>
                    <a:pt x="147298" y="29454"/>
                    <a:pt x="147419" y="29302"/>
                    <a:pt x="147511" y="29180"/>
                  </a:cubicBezTo>
                  <a:cubicBezTo>
                    <a:pt x="147632" y="29150"/>
                    <a:pt x="147602" y="28998"/>
                    <a:pt x="147723" y="28968"/>
                  </a:cubicBezTo>
                  <a:cubicBezTo>
                    <a:pt x="148453" y="28117"/>
                    <a:pt x="149091" y="27296"/>
                    <a:pt x="149699" y="26414"/>
                  </a:cubicBezTo>
                  <a:cubicBezTo>
                    <a:pt x="151644" y="23709"/>
                    <a:pt x="153438" y="20974"/>
                    <a:pt x="155535" y="18360"/>
                  </a:cubicBezTo>
                  <a:cubicBezTo>
                    <a:pt x="156690" y="16931"/>
                    <a:pt x="157906" y="15624"/>
                    <a:pt x="159274" y="14317"/>
                  </a:cubicBezTo>
                  <a:cubicBezTo>
                    <a:pt x="161249" y="12493"/>
                    <a:pt x="163468" y="10791"/>
                    <a:pt x="165535" y="8998"/>
                  </a:cubicBezTo>
                  <a:cubicBezTo>
                    <a:pt x="166325" y="8329"/>
                    <a:pt x="167085" y="7600"/>
                    <a:pt x="167693" y="6809"/>
                  </a:cubicBezTo>
                  <a:cubicBezTo>
                    <a:pt x="168636" y="5594"/>
                    <a:pt x="169061" y="4256"/>
                    <a:pt x="169183" y="2888"/>
                  </a:cubicBezTo>
                  <a:cubicBezTo>
                    <a:pt x="169243" y="1885"/>
                    <a:pt x="169243" y="943"/>
                    <a:pt x="16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4203425" y="2703150"/>
              <a:ext cx="2643700" cy="1292475"/>
            </a:xfrm>
            <a:custGeom>
              <a:avLst/>
              <a:gdLst/>
              <a:ahLst/>
              <a:cxnLst/>
              <a:rect l="l" t="t" r="r" b="b"/>
              <a:pathLst>
                <a:path w="105748" h="51699" extrusionOk="0">
                  <a:moveTo>
                    <a:pt x="62881" y="1"/>
                  </a:moveTo>
                  <a:cubicBezTo>
                    <a:pt x="62400" y="1"/>
                    <a:pt x="61916" y="12"/>
                    <a:pt x="61430" y="34"/>
                  </a:cubicBezTo>
                  <a:cubicBezTo>
                    <a:pt x="58178" y="247"/>
                    <a:pt x="55169" y="916"/>
                    <a:pt x="52403" y="2162"/>
                  </a:cubicBezTo>
                  <a:cubicBezTo>
                    <a:pt x="49850" y="3317"/>
                    <a:pt x="47692" y="4806"/>
                    <a:pt x="45564" y="6326"/>
                  </a:cubicBezTo>
                  <a:cubicBezTo>
                    <a:pt x="42919" y="8211"/>
                    <a:pt x="40305" y="10126"/>
                    <a:pt x="37448" y="11858"/>
                  </a:cubicBezTo>
                  <a:cubicBezTo>
                    <a:pt x="34317" y="13773"/>
                    <a:pt x="30913" y="15445"/>
                    <a:pt x="27326" y="16813"/>
                  </a:cubicBezTo>
                  <a:cubicBezTo>
                    <a:pt x="22828" y="18515"/>
                    <a:pt x="18116" y="19761"/>
                    <a:pt x="13223" y="20642"/>
                  </a:cubicBezTo>
                  <a:cubicBezTo>
                    <a:pt x="10366" y="21159"/>
                    <a:pt x="7478" y="21554"/>
                    <a:pt x="4560" y="21828"/>
                  </a:cubicBezTo>
                  <a:cubicBezTo>
                    <a:pt x="3040" y="21919"/>
                    <a:pt x="1520" y="22010"/>
                    <a:pt x="1" y="22162"/>
                  </a:cubicBezTo>
                  <a:cubicBezTo>
                    <a:pt x="26" y="22445"/>
                    <a:pt x="313" y="22467"/>
                    <a:pt x="585" y="22467"/>
                  </a:cubicBezTo>
                  <a:cubicBezTo>
                    <a:pt x="634" y="22467"/>
                    <a:pt x="683" y="22466"/>
                    <a:pt x="730" y="22466"/>
                  </a:cubicBezTo>
                  <a:cubicBezTo>
                    <a:pt x="882" y="22476"/>
                    <a:pt x="1034" y="22480"/>
                    <a:pt x="1186" y="22480"/>
                  </a:cubicBezTo>
                  <a:cubicBezTo>
                    <a:pt x="1490" y="22480"/>
                    <a:pt x="1794" y="22466"/>
                    <a:pt x="2098" y="22466"/>
                  </a:cubicBezTo>
                  <a:cubicBezTo>
                    <a:pt x="2706" y="22436"/>
                    <a:pt x="3314" y="22466"/>
                    <a:pt x="3922" y="22375"/>
                  </a:cubicBezTo>
                  <a:cubicBezTo>
                    <a:pt x="7964" y="22010"/>
                    <a:pt x="12007" y="21463"/>
                    <a:pt x="15958" y="20673"/>
                  </a:cubicBezTo>
                  <a:cubicBezTo>
                    <a:pt x="22250" y="19396"/>
                    <a:pt x="28117" y="17481"/>
                    <a:pt x="33558" y="14837"/>
                  </a:cubicBezTo>
                  <a:cubicBezTo>
                    <a:pt x="38026" y="12648"/>
                    <a:pt x="41916" y="9974"/>
                    <a:pt x="45777" y="7268"/>
                  </a:cubicBezTo>
                  <a:cubicBezTo>
                    <a:pt x="47479" y="6083"/>
                    <a:pt x="49211" y="4958"/>
                    <a:pt x="51096" y="3925"/>
                  </a:cubicBezTo>
                  <a:cubicBezTo>
                    <a:pt x="54105" y="2283"/>
                    <a:pt x="57449" y="1220"/>
                    <a:pt x="61218" y="1037"/>
                  </a:cubicBezTo>
                  <a:cubicBezTo>
                    <a:pt x="61845" y="1001"/>
                    <a:pt x="62470" y="983"/>
                    <a:pt x="63091" y="983"/>
                  </a:cubicBezTo>
                  <a:cubicBezTo>
                    <a:pt x="66596" y="983"/>
                    <a:pt x="70006" y="1555"/>
                    <a:pt x="73285" y="2587"/>
                  </a:cubicBezTo>
                  <a:cubicBezTo>
                    <a:pt x="80610" y="4867"/>
                    <a:pt x="86963" y="8180"/>
                    <a:pt x="92221" y="12557"/>
                  </a:cubicBezTo>
                  <a:cubicBezTo>
                    <a:pt x="93832" y="13925"/>
                    <a:pt x="95170" y="15445"/>
                    <a:pt x="96203" y="17056"/>
                  </a:cubicBezTo>
                  <a:cubicBezTo>
                    <a:pt x="97844" y="19700"/>
                    <a:pt x="99121" y="22436"/>
                    <a:pt x="100306" y="25171"/>
                  </a:cubicBezTo>
                  <a:cubicBezTo>
                    <a:pt x="101735" y="28454"/>
                    <a:pt x="103164" y="31767"/>
                    <a:pt x="103620" y="35263"/>
                  </a:cubicBezTo>
                  <a:cubicBezTo>
                    <a:pt x="103954" y="38181"/>
                    <a:pt x="103103" y="40855"/>
                    <a:pt x="100793" y="43257"/>
                  </a:cubicBezTo>
                  <a:cubicBezTo>
                    <a:pt x="100033" y="44017"/>
                    <a:pt x="99151" y="44716"/>
                    <a:pt x="98544" y="45567"/>
                  </a:cubicBezTo>
                  <a:cubicBezTo>
                    <a:pt x="98483" y="45871"/>
                    <a:pt x="98209" y="46053"/>
                    <a:pt x="97996" y="46296"/>
                  </a:cubicBezTo>
                  <a:cubicBezTo>
                    <a:pt x="96507" y="47603"/>
                    <a:pt x="95109" y="48941"/>
                    <a:pt x="93741" y="50339"/>
                  </a:cubicBezTo>
                  <a:lnTo>
                    <a:pt x="93589" y="50491"/>
                  </a:lnTo>
                  <a:cubicBezTo>
                    <a:pt x="93467" y="50612"/>
                    <a:pt x="93376" y="50734"/>
                    <a:pt x="93285" y="50856"/>
                  </a:cubicBezTo>
                  <a:cubicBezTo>
                    <a:pt x="93255" y="50916"/>
                    <a:pt x="93194" y="50947"/>
                    <a:pt x="93163" y="51008"/>
                  </a:cubicBezTo>
                  <a:cubicBezTo>
                    <a:pt x="93103" y="51190"/>
                    <a:pt x="92920" y="51342"/>
                    <a:pt x="92829" y="51494"/>
                  </a:cubicBezTo>
                  <a:cubicBezTo>
                    <a:pt x="92799" y="51524"/>
                    <a:pt x="92799" y="51524"/>
                    <a:pt x="92799" y="51555"/>
                  </a:cubicBezTo>
                  <a:cubicBezTo>
                    <a:pt x="92938" y="51659"/>
                    <a:pt x="93047" y="51699"/>
                    <a:pt x="93135" y="51699"/>
                  </a:cubicBezTo>
                  <a:cubicBezTo>
                    <a:pt x="93357" y="51699"/>
                    <a:pt x="93450" y="51451"/>
                    <a:pt x="93559" y="51342"/>
                  </a:cubicBezTo>
                  <a:cubicBezTo>
                    <a:pt x="95139" y="49427"/>
                    <a:pt x="97176" y="47816"/>
                    <a:pt x="99151" y="46144"/>
                  </a:cubicBezTo>
                  <a:cubicBezTo>
                    <a:pt x="100337" y="45141"/>
                    <a:pt x="101492" y="44199"/>
                    <a:pt x="102617" y="43196"/>
                  </a:cubicBezTo>
                  <a:cubicBezTo>
                    <a:pt x="104714" y="41463"/>
                    <a:pt x="105595" y="39396"/>
                    <a:pt x="105717" y="37117"/>
                  </a:cubicBezTo>
                  <a:cubicBezTo>
                    <a:pt x="105747" y="36418"/>
                    <a:pt x="105443" y="35688"/>
                    <a:pt x="105565" y="34928"/>
                  </a:cubicBezTo>
                  <a:cubicBezTo>
                    <a:pt x="105504" y="34685"/>
                    <a:pt x="105504" y="34503"/>
                    <a:pt x="105443" y="34168"/>
                  </a:cubicBezTo>
                  <a:cubicBezTo>
                    <a:pt x="105139" y="33074"/>
                    <a:pt x="104775" y="31950"/>
                    <a:pt x="104319" y="30855"/>
                  </a:cubicBezTo>
                  <a:cubicBezTo>
                    <a:pt x="102282" y="25931"/>
                    <a:pt x="100003" y="21007"/>
                    <a:pt x="97297" y="16235"/>
                  </a:cubicBezTo>
                  <a:cubicBezTo>
                    <a:pt x="96355" y="14533"/>
                    <a:pt x="95048" y="12922"/>
                    <a:pt x="93346" y="11554"/>
                  </a:cubicBezTo>
                  <a:cubicBezTo>
                    <a:pt x="90914" y="9609"/>
                    <a:pt x="88179" y="7876"/>
                    <a:pt x="85230" y="6356"/>
                  </a:cubicBezTo>
                  <a:cubicBezTo>
                    <a:pt x="81887" y="4594"/>
                    <a:pt x="78330" y="3135"/>
                    <a:pt x="74531" y="1949"/>
                  </a:cubicBezTo>
                  <a:cubicBezTo>
                    <a:pt x="70808" y="781"/>
                    <a:pt x="66939" y="1"/>
                    <a:pt x="6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187425" y="386975"/>
              <a:ext cx="1852625" cy="1335375"/>
            </a:xfrm>
            <a:custGeom>
              <a:avLst/>
              <a:gdLst/>
              <a:ahLst/>
              <a:cxnLst/>
              <a:rect l="l" t="t" r="r" b="b"/>
              <a:pathLst>
                <a:path w="74105" h="53415" extrusionOk="0">
                  <a:moveTo>
                    <a:pt x="33827" y="1"/>
                  </a:moveTo>
                  <a:cubicBezTo>
                    <a:pt x="32785" y="1"/>
                    <a:pt x="31742" y="31"/>
                    <a:pt x="30700" y="96"/>
                  </a:cubicBezTo>
                  <a:cubicBezTo>
                    <a:pt x="28967" y="157"/>
                    <a:pt x="27204" y="218"/>
                    <a:pt x="25472" y="370"/>
                  </a:cubicBezTo>
                  <a:cubicBezTo>
                    <a:pt x="22858" y="552"/>
                    <a:pt x="20274" y="887"/>
                    <a:pt x="17751" y="1434"/>
                  </a:cubicBezTo>
                  <a:cubicBezTo>
                    <a:pt x="15472" y="1890"/>
                    <a:pt x="13313" y="2528"/>
                    <a:pt x="11368" y="3501"/>
                  </a:cubicBezTo>
                  <a:cubicBezTo>
                    <a:pt x="10426" y="4017"/>
                    <a:pt x="9575" y="4534"/>
                    <a:pt x="9058" y="5294"/>
                  </a:cubicBezTo>
                  <a:cubicBezTo>
                    <a:pt x="8450" y="6175"/>
                    <a:pt x="8632" y="6753"/>
                    <a:pt x="9636" y="7391"/>
                  </a:cubicBezTo>
                  <a:cubicBezTo>
                    <a:pt x="9970" y="7574"/>
                    <a:pt x="10335" y="7726"/>
                    <a:pt x="10760" y="7847"/>
                  </a:cubicBezTo>
                  <a:cubicBezTo>
                    <a:pt x="11368" y="7999"/>
                    <a:pt x="11976" y="8151"/>
                    <a:pt x="12584" y="8273"/>
                  </a:cubicBezTo>
                  <a:cubicBezTo>
                    <a:pt x="15775" y="8789"/>
                    <a:pt x="19058" y="8911"/>
                    <a:pt x="22280" y="9124"/>
                  </a:cubicBezTo>
                  <a:cubicBezTo>
                    <a:pt x="23952" y="9245"/>
                    <a:pt x="25624" y="9276"/>
                    <a:pt x="27295" y="9428"/>
                  </a:cubicBezTo>
                  <a:cubicBezTo>
                    <a:pt x="29940" y="9671"/>
                    <a:pt x="32615" y="9884"/>
                    <a:pt x="35259" y="10157"/>
                  </a:cubicBezTo>
                  <a:cubicBezTo>
                    <a:pt x="38390" y="10461"/>
                    <a:pt x="41460" y="10887"/>
                    <a:pt x="44530" y="11403"/>
                  </a:cubicBezTo>
                  <a:cubicBezTo>
                    <a:pt x="49940" y="12315"/>
                    <a:pt x="55229" y="13531"/>
                    <a:pt x="60305" y="15172"/>
                  </a:cubicBezTo>
                  <a:cubicBezTo>
                    <a:pt x="62980" y="16054"/>
                    <a:pt x="65594" y="17027"/>
                    <a:pt x="67904" y="18334"/>
                  </a:cubicBezTo>
                  <a:cubicBezTo>
                    <a:pt x="69576" y="19276"/>
                    <a:pt x="71035" y="20340"/>
                    <a:pt x="71947" y="21738"/>
                  </a:cubicBezTo>
                  <a:cubicBezTo>
                    <a:pt x="72889" y="23258"/>
                    <a:pt x="72950" y="24778"/>
                    <a:pt x="71856" y="26297"/>
                  </a:cubicBezTo>
                  <a:cubicBezTo>
                    <a:pt x="71096" y="27422"/>
                    <a:pt x="69910" y="28243"/>
                    <a:pt x="68603" y="28972"/>
                  </a:cubicBezTo>
                  <a:cubicBezTo>
                    <a:pt x="66415" y="30158"/>
                    <a:pt x="63983" y="31009"/>
                    <a:pt x="61521" y="31768"/>
                  </a:cubicBezTo>
                  <a:cubicBezTo>
                    <a:pt x="57600" y="32984"/>
                    <a:pt x="53618" y="33957"/>
                    <a:pt x="49636" y="34930"/>
                  </a:cubicBezTo>
                  <a:cubicBezTo>
                    <a:pt x="44682" y="36145"/>
                    <a:pt x="39788" y="37361"/>
                    <a:pt x="35016" y="38881"/>
                  </a:cubicBezTo>
                  <a:cubicBezTo>
                    <a:pt x="31156" y="40097"/>
                    <a:pt x="27447" y="41465"/>
                    <a:pt x="23891" y="43136"/>
                  </a:cubicBezTo>
                  <a:cubicBezTo>
                    <a:pt x="20487" y="44747"/>
                    <a:pt x="17447" y="46662"/>
                    <a:pt x="14286" y="48547"/>
                  </a:cubicBezTo>
                  <a:cubicBezTo>
                    <a:pt x="12584" y="49550"/>
                    <a:pt x="10639" y="50401"/>
                    <a:pt x="8389" y="50675"/>
                  </a:cubicBezTo>
                  <a:cubicBezTo>
                    <a:pt x="7204" y="50827"/>
                    <a:pt x="5927" y="50918"/>
                    <a:pt x="4711" y="51070"/>
                  </a:cubicBezTo>
                  <a:cubicBezTo>
                    <a:pt x="2766" y="51343"/>
                    <a:pt x="1155" y="51982"/>
                    <a:pt x="0" y="53197"/>
                  </a:cubicBezTo>
                  <a:cubicBezTo>
                    <a:pt x="28" y="53280"/>
                    <a:pt x="30" y="53414"/>
                    <a:pt x="123" y="53414"/>
                  </a:cubicBezTo>
                  <a:cubicBezTo>
                    <a:pt x="131" y="53414"/>
                    <a:pt x="141" y="53413"/>
                    <a:pt x="152" y="53410"/>
                  </a:cubicBezTo>
                  <a:cubicBezTo>
                    <a:pt x="304" y="53349"/>
                    <a:pt x="426" y="53258"/>
                    <a:pt x="547" y="53167"/>
                  </a:cubicBezTo>
                  <a:cubicBezTo>
                    <a:pt x="1368" y="52498"/>
                    <a:pt x="2401" y="52103"/>
                    <a:pt x="3526" y="51830"/>
                  </a:cubicBezTo>
                  <a:cubicBezTo>
                    <a:pt x="4651" y="51586"/>
                    <a:pt x="5806" y="51495"/>
                    <a:pt x="6991" y="51465"/>
                  </a:cubicBezTo>
                  <a:cubicBezTo>
                    <a:pt x="7721" y="51434"/>
                    <a:pt x="8480" y="51343"/>
                    <a:pt x="9210" y="51222"/>
                  </a:cubicBezTo>
                  <a:cubicBezTo>
                    <a:pt x="10851" y="50978"/>
                    <a:pt x="12280" y="50401"/>
                    <a:pt x="13617" y="49671"/>
                  </a:cubicBezTo>
                  <a:cubicBezTo>
                    <a:pt x="14043" y="49459"/>
                    <a:pt x="14347" y="49064"/>
                    <a:pt x="14955" y="49033"/>
                  </a:cubicBezTo>
                  <a:cubicBezTo>
                    <a:pt x="15289" y="49003"/>
                    <a:pt x="15441" y="48760"/>
                    <a:pt x="15806" y="48608"/>
                  </a:cubicBezTo>
                  <a:cubicBezTo>
                    <a:pt x="17447" y="47544"/>
                    <a:pt x="19089" y="46480"/>
                    <a:pt x="20821" y="45507"/>
                  </a:cubicBezTo>
                  <a:cubicBezTo>
                    <a:pt x="24681" y="43288"/>
                    <a:pt x="28876" y="41465"/>
                    <a:pt x="33344" y="40006"/>
                  </a:cubicBezTo>
                  <a:cubicBezTo>
                    <a:pt x="37326" y="38668"/>
                    <a:pt x="41429" y="37513"/>
                    <a:pt x="45563" y="36510"/>
                  </a:cubicBezTo>
                  <a:cubicBezTo>
                    <a:pt x="50092" y="35386"/>
                    <a:pt x="54652" y="34322"/>
                    <a:pt x="59181" y="33167"/>
                  </a:cubicBezTo>
                  <a:cubicBezTo>
                    <a:pt x="61916" y="32437"/>
                    <a:pt x="64591" y="31647"/>
                    <a:pt x="67175" y="30613"/>
                  </a:cubicBezTo>
                  <a:cubicBezTo>
                    <a:pt x="67387" y="30522"/>
                    <a:pt x="67539" y="30461"/>
                    <a:pt x="67722" y="30370"/>
                  </a:cubicBezTo>
                  <a:cubicBezTo>
                    <a:pt x="67783" y="30249"/>
                    <a:pt x="67995" y="30309"/>
                    <a:pt x="68056" y="30218"/>
                  </a:cubicBezTo>
                  <a:cubicBezTo>
                    <a:pt x="69819" y="29428"/>
                    <a:pt x="71430" y="28547"/>
                    <a:pt x="72646" y="27300"/>
                  </a:cubicBezTo>
                  <a:cubicBezTo>
                    <a:pt x="73618" y="26358"/>
                    <a:pt x="74105" y="25294"/>
                    <a:pt x="74074" y="24109"/>
                  </a:cubicBezTo>
                  <a:cubicBezTo>
                    <a:pt x="73983" y="22163"/>
                    <a:pt x="72707" y="20613"/>
                    <a:pt x="70883" y="19306"/>
                  </a:cubicBezTo>
                  <a:cubicBezTo>
                    <a:pt x="68968" y="17999"/>
                    <a:pt x="66688" y="16935"/>
                    <a:pt x="64348" y="16054"/>
                  </a:cubicBezTo>
                  <a:cubicBezTo>
                    <a:pt x="58907" y="13987"/>
                    <a:pt x="53132" y="12589"/>
                    <a:pt x="47235" y="11464"/>
                  </a:cubicBezTo>
                  <a:cubicBezTo>
                    <a:pt x="42220" y="10492"/>
                    <a:pt x="37113" y="9853"/>
                    <a:pt x="31946" y="9397"/>
                  </a:cubicBezTo>
                  <a:cubicBezTo>
                    <a:pt x="28450" y="9093"/>
                    <a:pt x="24955" y="8881"/>
                    <a:pt x="21459" y="8577"/>
                  </a:cubicBezTo>
                  <a:cubicBezTo>
                    <a:pt x="19393" y="8364"/>
                    <a:pt x="17265" y="8212"/>
                    <a:pt x="15168" y="7878"/>
                  </a:cubicBezTo>
                  <a:cubicBezTo>
                    <a:pt x="14134" y="7695"/>
                    <a:pt x="13101" y="7513"/>
                    <a:pt x="12250" y="7087"/>
                  </a:cubicBezTo>
                  <a:cubicBezTo>
                    <a:pt x="11064" y="6510"/>
                    <a:pt x="10882" y="5780"/>
                    <a:pt x="11642" y="4929"/>
                  </a:cubicBezTo>
                  <a:cubicBezTo>
                    <a:pt x="12189" y="4260"/>
                    <a:pt x="13040" y="3805"/>
                    <a:pt x="13921" y="3409"/>
                  </a:cubicBezTo>
                  <a:cubicBezTo>
                    <a:pt x="15836" y="2498"/>
                    <a:pt x="18025" y="1950"/>
                    <a:pt x="20213" y="1525"/>
                  </a:cubicBezTo>
                  <a:cubicBezTo>
                    <a:pt x="24104" y="826"/>
                    <a:pt x="27995" y="552"/>
                    <a:pt x="31946" y="431"/>
                  </a:cubicBezTo>
                  <a:cubicBezTo>
                    <a:pt x="33163" y="388"/>
                    <a:pt x="34372" y="367"/>
                    <a:pt x="35579" y="367"/>
                  </a:cubicBezTo>
                  <a:cubicBezTo>
                    <a:pt x="37779" y="367"/>
                    <a:pt x="39971" y="434"/>
                    <a:pt x="42189" y="552"/>
                  </a:cubicBezTo>
                  <a:cubicBezTo>
                    <a:pt x="43040" y="583"/>
                    <a:pt x="43891" y="674"/>
                    <a:pt x="44773" y="735"/>
                  </a:cubicBezTo>
                  <a:cubicBezTo>
                    <a:pt x="46080" y="856"/>
                    <a:pt x="47448" y="917"/>
                    <a:pt x="48785" y="1039"/>
                  </a:cubicBezTo>
                  <a:cubicBezTo>
                    <a:pt x="48912" y="1054"/>
                    <a:pt x="49056" y="1103"/>
                    <a:pt x="49185" y="1103"/>
                  </a:cubicBezTo>
                  <a:cubicBezTo>
                    <a:pt x="49304" y="1103"/>
                    <a:pt x="49412" y="1062"/>
                    <a:pt x="49484" y="917"/>
                  </a:cubicBezTo>
                  <a:cubicBezTo>
                    <a:pt x="49028" y="887"/>
                    <a:pt x="48572" y="856"/>
                    <a:pt x="48116" y="765"/>
                  </a:cubicBezTo>
                  <a:cubicBezTo>
                    <a:pt x="47509" y="674"/>
                    <a:pt x="46901" y="765"/>
                    <a:pt x="46323" y="552"/>
                  </a:cubicBezTo>
                  <a:cubicBezTo>
                    <a:pt x="46262" y="507"/>
                    <a:pt x="46202" y="484"/>
                    <a:pt x="46145" y="484"/>
                  </a:cubicBezTo>
                  <a:cubicBezTo>
                    <a:pt x="46088" y="484"/>
                    <a:pt x="46034" y="507"/>
                    <a:pt x="45989" y="552"/>
                  </a:cubicBezTo>
                  <a:cubicBezTo>
                    <a:pt x="45893" y="552"/>
                    <a:pt x="45793" y="555"/>
                    <a:pt x="45690" y="555"/>
                  </a:cubicBezTo>
                  <a:cubicBezTo>
                    <a:pt x="45434" y="555"/>
                    <a:pt x="45164" y="539"/>
                    <a:pt x="44925" y="431"/>
                  </a:cubicBezTo>
                  <a:cubicBezTo>
                    <a:pt x="44364" y="301"/>
                    <a:pt x="43787" y="264"/>
                    <a:pt x="43217" y="264"/>
                  </a:cubicBezTo>
                  <a:cubicBezTo>
                    <a:pt x="42984" y="264"/>
                    <a:pt x="42753" y="270"/>
                    <a:pt x="42524" y="279"/>
                  </a:cubicBezTo>
                  <a:cubicBezTo>
                    <a:pt x="42455" y="275"/>
                    <a:pt x="42387" y="273"/>
                    <a:pt x="42319" y="273"/>
                  </a:cubicBezTo>
                  <a:cubicBezTo>
                    <a:pt x="42114" y="273"/>
                    <a:pt x="41910" y="286"/>
                    <a:pt x="41711" y="286"/>
                  </a:cubicBezTo>
                  <a:cubicBezTo>
                    <a:pt x="41445" y="286"/>
                    <a:pt x="41186" y="263"/>
                    <a:pt x="40943" y="157"/>
                  </a:cubicBezTo>
                  <a:cubicBezTo>
                    <a:pt x="39454" y="157"/>
                    <a:pt x="37995" y="96"/>
                    <a:pt x="36536" y="66"/>
                  </a:cubicBezTo>
                  <a:cubicBezTo>
                    <a:pt x="35633" y="24"/>
                    <a:pt x="34730" y="1"/>
                    <a:pt x="33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2720875" y="1817900"/>
              <a:ext cx="917975" cy="748175"/>
            </a:xfrm>
            <a:custGeom>
              <a:avLst/>
              <a:gdLst/>
              <a:ahLst/>
              <a:cxnLst/>
              <a:rect l="l" t="t" r="r" b="b"/>
              <a:pathLst>
                <a:path w="36719" h="29927" extrusionOk="0">
                  <a:moveTo>
                    <a:pt x="36505" y="0"/>
                  </a:moveTo>
                  <a:cubicBezTo>
                    <a:pt x="36423" y="0"/>
                    <a:pt x="36321" y="45"/>
                    <a:pt x="36202" y="125"/>
                  </a:cubicBezTo>
                  <a:cubicBezTo>
                    <a:pt x="35533" y="611"/>
                    <a:pt x="34986" y="1219"/>
                    <a:pt x="34348" y="1705"/>
                  </a:cubicBezTo>
                  <a:cubicBezTo>
                    <a:pt x="32220" y="3438"/>
                    <a:pt x="29849" y="4957"/>
                    <a:pt x="27326" y="6325"/>
                  </a:cubicBezTo>
                  <a:cubicBezTo>
                    <a:pt x="25229" y="7450"/>
                    <a:pt x="23071" y="8514"/>
                    <a:pt x="20943" y="9578"/>
                  </a:cubicBezTo>
                  <a:cubicBezTo>
                    <a:pt x="18116" y="11037"/>
                    <a:pt x="15472" y="12587"/>
                    <a:pt x="13040" y="14319"/>
                  </a:cubicBezTo>
                  <a:cubicBezTo>
                    <a:pt x="11095" y="15748"/>
                    <a:pt x="9271" y="17268"/>
                    <a:pt x="7448" y="18727"/>
                  </a:cubicBezTo>
                  <a:cubicBezTo>
                    <a:pt x="5837" y="20003"/>
                    <a:pt x="4286" y="21280"/>
                    <a:pt x="2767" y="22587"/>
                  </a:cubicBezTo>
                  <a:cubicBezTo>
                    <a:pt x="1946" y="23286"/>
                    <a:pt x="1095" y="24046"/>
                    <a:pt x="578" y="24958"/>
                  </a:cubicBezTo>
                  <a:cubicBezTo>
                    <a:pt x="1" y="25930"/>
                    <a:pt x="305" y="26873"/>
                    <a:pt x="1338" y="27511"/>
                  </a:cubicBezTo>
                  <a:cubicBezTo>
                    <a:pt x="1794" y="27785"/>
                    <a:pt x="2311" y="28058"/>
                    <a:pt x="2858" y="28240"/>
                  </a:cubicBezTo>
                  <a:cubicBezTo>
                    <a:pt x="5989" y="29365"/>
                    <a:pt x="9393" y="29730"/>
                    <a:pt x="12828" y="29882"/>
                  </a:cubicBezTo>
                  <a:cubicBezTo>
                    <a:pt x="13146" y="29914"/>
                    <a:pt x="13463" y="29927"/>
                    <a:pt x="13780" y="29927"/>
                  </a:cubicBezTo>
                  <a:cubicBezTo>
                    <a:pt x="14372" y="29927"/>
                    <a:pt x="14959" y="29880"/>
                    <a:pt x="15533" y="29821"/>
                  </a:cubicBezTo>
                  <a:cubicBezTo>
                    <a:pt x="15612" y="29605"/>
                    <a:pt x="15474" y="29567"/>
                    <a:pt x="15309" y="29567"/>
                  </a:cubicBezTo>
                  <a:cubicBezTo>
                    <a:pt x="15219" y="29567"/>
                    <a:pt x="15122" y="29578"/>
                    <a:pt x="15046" y="29578"/>
                  </a:cubicBezTo>
                  <a:cubicBezTo>
                    <a:pt x="13071" y="29456"/>
                    <a:pt x="11095" y="29335"/>
                    <a:pt x="9150" y="29061"/>
                  </a:cubicBezTo>
                  <a:cubicBezTo>
                    <a:pt x="7144" y="28757"/>
                    <a:pt x="5107" y="28392"/>
                    <a:pt x="3375" y="27602"/>
                  </a:cubicBezTo>
                  <a:cubicBezTo>
                    <a:pt x="1764" y="26873"/>
                    <a:pt x="1399" y="25870"/>
                    <a:pt x="2189" y="24654"/>
                  </a:cubicBezTo>
                  <a:cubicBezTo>
                    <a:pt x="2584" y="24046"/>
                    <a:pt x="3071" y="23529"/>
                    <a:pt x="3648" y="22982"/>
                  </a:cubicBezTo>
                  <a:cubicBezTo>
                    <a:pt x="5259" y="21523"/>
                    <a:pt x="7083" y="20094"/>
                    <a:pt x="8846" y="18666"/>
                  </a:cubicBezTo>
                  <a:cubicBezTo>
                    <a:pt x="11612" y="16417"/>
                    <a:pt x="14439" y="14259"/>
                    <a:pt x="17630" y="12344"/>
                  </a:cubicBezTo>
                  <a:cubicBezTo>
                    <a:pt x="20882" y="10368"/>
                    <a:pt x="24530" y="8757"/>
                    <a:pt x="27873" y="6842"/>
                  </a:cubicBezTo>
                  <a:cubicBezTo>
                    <a:pt x="31004" y="5049"/>
                    <a:pt x="33892" y="3134"/>
                    <a:pt x="36323" y="854"/>
                  </a:cubicBezTo>
                  <a:cubicBezTo>
                    <a:pt x="36506" y="641"/>
                    <a:pt x="36688" y="489"/>
                    <a:pt x="36719" y="246"/>
                  </a:cubicBezTo>
                  <a:cubicBezTo>
                    <a:pt x="36684" y="75"/>
                    <a:pt x="36612" y="0"/>
                    <a:pt x="36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5209525" y="744975"/>
              <a:ext cx="1563125" cy="496750"/>
            </a:xfrm>
            <a:custGeom>
              <a:avLst/>
              <a:gdLst/>
              <a:ahLst/>
              <a:cxnLst/>
              <a:rect l="l" t="t" r="r" b="b"/>
              <a:pathLst>
                <a:path w="62525" h="19870" extrusionOk="0">
                  <a:moveTo>
                    <a:pt x="58482" y="16719"/>
                  </a:moveTo>
                  <a:cubicBezTo>
                    <a:pt x="58559" y="16719"/>
                    <a:pt x="58636" y="16724"/>
                    <a:pt x="58713" y="16732"/>
                  </a:cubicBezTo>
                  <a:lnTo>
                    <a:pt x="58713" y="16732"/>
                  </a:lnTo>
                  <a:cubicBezTo>
                    <a:pt x="58669" y="16736"/>
                    <a:pt x="58626" y="16741"/>
                    <a:pt x="58587" y="16741"/>
                  </a:cubicBezTo>
                  <a:cubicBezTo>
                    <a:pt x="58546" y="16741"/>
                    <a:pt x="58510" y="16736"/>
                    <a:pt x="58482" y="16719"/>
                  </a:cubicBezTo>
                  <a:close/>
                  <a:moveTo>
                    <a:pt x="59015" y="16776"/>
                  </a:moveTo>
                  <a:cubicBezTo>
                    <a:pt x="59135" y="16797"/>
                    <a:pt x="59252" y="16821"/>
                    <a:pt x="59366" y="16840"/>
                  </a:cubicBezTo>
                  <a:lnTo>
                    <a:pt x="59366" y="16840"/>
                  </a:lnTo>
                  <a:cubicBezTo>
                    <a:pt x="59274" y="16845"/>
                    <a:pt x="59177" y="16858"/>
                    <a:pt x="59080" y="16886"/>
                  </a:cubicBezTo>
                  <a:lnTo>
                    <a:pt x="59080" y="16886"/>
                  </a:lnTo>
                  <a:cubicBezTo>
                    <a:pt x="59065" y="16836"/>
                    <a:pt x="59043" y="16800"/>
                    <a:pt x="59015" y="16776"/>
                  </a:cubicBezTo>
                  <a:close/>
                  <a:moveTo>
                    <a:pt x="21931" y="0"/>
                  </a:moveTo>
                  <a:cubicBezTo>
                    <a:pt x="21452" y="0"/>
                    <a:pt x="20980" y="167"/>
                    <a:pt x="20518" y="518"/>
                  </a:cubicBezTo>
                  <a:cubicBezTo>
                    <a:pt x="20092" y="822"/>
                    <a:pt x="19727" y="1156"/>
                    <a:pt x="19363" y="1552"/>
                  </a:cubicBezTo>
                  <a:cubicBezTo>
                    <a:pt x="18360" y="2737"/>
                    <a:pt x="17387" y="3953"/>
                    <a:pt x="16475" y="5169"/>
                  </a:cubicBezTo>
                  <a:cubicBezTo>
                    <a:pt x="12888" y="9941"/>
                    <a:pt x="8116" y="14044"/>
                    <a:pt x="2493" y="17631"/>
                  </a:cubicBezTo>
                  <a:cubicBezTo>
                    <a:pt x="1551" y="18239"/>
                    <a:pt x="517" y="18847"/>
                    <a:pt x="1" y="19759"/>
                  </a:cubicBezTo>
                  <a:cubicBezTo>
                    <a:pt x="24" y="19805"/>
                    <a:pt x="83" y="19870"/>
                    <a:pt x="178" y="19870"/>
                  </a:cubicBezTo>
                  <a:cubicBezTo>
                    <a:pt x="207" y="19870"/>
                    <a:pt x="239" y="19864"/>
                    <a:pt x="274" y="19850"/>
                  </a:cubicBezTo>
                  <a:cubicBezTo>
                    <a:pt x="821" y="19485"/>
                    <a:pt x="1368" y="19090"/>
                    <a:pt x="1885" y="18725"/>
                  </a:cubicBezTo>
                  <a:cubicBezTo>
                    <a:pt x="2463" y="18300"/>
                    <a:pt x="3071" y="17844"/>
                    <a:pt x="3678" y="17418"/>
                  </a:cubicBezTo>
                  <a:cubicBezTo>
                    <a:pt x="5806" y="16050"/>
                    <a:pt x="7903" y="14652"/>
                    <a:pt x="9758" y="13102"/>
                  </a:cubicBezTo>
                  <a:cubicBezTo>
                    <a:pt x="12736" y="10609"/>
                    <a:pt x="15168" y="7935"/>
                    <a:pt x="17448" y="5108"/>
                  </a:cubicBezTo>
                  <a:cubicBezTo>
                    <a:pt x="18360" y="4014"/>
                    <a:pt x="19150" y="2828"/>
                    <a:pt x="20335" y="1886"/>
                  </a:cubicBezTo>
                  <a:cubicBezTo>
                    <a:pt x="20975" y="1342"/>
                    <a:pt x="21455" y="1059"/>
                    <a:pt x="21983" y="1059"/>
                  </a:cubicBezTo>
                  <a:cubicBezTo>
                    <a:pt x="22458" y="1059"/>
                    <a:pt x="22973" y="1289"/>
                    <a:pt x="23679" y="1764"/>
                  </a:cubicBezTo>
                  <a:cubicBezTo>
                    <a:pt x="23770" y="1825"/>
                    <a:pt x="23831" y="1886"/>
                    <a:pt x="23892" y="1977"/>
                  </a:cubicBezTo>
                  <a:cubicBezTo>
                    <a:pt x="24743" y="2676"/>
                    <a:pt x="25442" y="3436"/>
                    <a:pt x="26171" y="4196"/>
                  </a:cubicBezTo>
                  <a:cubicBezTo>
                    <a:pt x="28299" y="6445"/>
                    <a:pt x="30852" y="8330"/>
                    <a:pt x="33953" y="9819"/>
                  </a:cubicBezTo>
                  <a:cubicBezTo>
                    <a:pt x="35564" y="10579"/>
                    <a:pt x="37235" y="11309"/>
                    <a:pt x="38937" y="12008"/>
                  </a:cubicBezTo>
                  <a:cubicBezTo>
                    <a:pt x="41339" y="12950"/>
                    <a:pt x="43770" y="13862"/>
                    <a:pt x="46263" y="14622"/>
                  </a:cubicBezTo>
                  <a:cubicBezTo>
                    <a:pt x="49150" y="15442"/>
                    <a:pt x="52129" y="16111"/>
                    <a:pt x="55169" y="16506"/>
                  </a:cubicBezTo>
                  <a:cubicBezTo>
                    <a:pt x="56445" y="16719"/>
                    <a:pt x="57752" y="16932"/>
                    <a:pt x="59090" y="16932"/>
                  </a:cubicBezTo>
                  <a:cubicBezTo>
                    <a:pt x="59089" y="16929"/>
                    <a:pt x="59089" y="16927"/>
                    <a:pt x="59089" y="16925"/>
                  </a:cubicBezTo>
                  <a:lnTo>
                    <a:pt x="59089" y="16925"/>
                  </a:lnTo>
                  <a:cubicBezTo>
                    <a:pt x="59386" y="17034"/>
                    <a:pt x="59683" y="17048"/>
                    <a:pt x="59987" y="17048"/>
                  </a:cubicBezTo>
                  <a:cubicBezTo>
                    <a:pt x="60093" y="17048"/>
                    <a:pt x="60201" y="17046"/>
                    <a:pt x="60309" y="17046"/>
                  </a:cubicBezTo>
                  <a:cubicBezTo>
                    <a:pt x="60409" y="17046"/>
                    <a:pt x="60509" y="17048"/>
                    <a:pt x="60610" y="17053"/>
                  </a:cubicBezTo>
                  <a:cubicBezTo>
                    <a:pt x="60724" y="16917"/>
                    <a:pt x="60872" y="16899"/>
                    <a:pt x="61041" y="16899"/>
                  </a:cubicBezTo>
                  <a:cubicBezTo>
                    <a:pt x="61098" y="16899"/>
                    <a:pt x="61157" y="16901"/>
                    <a:pt x="61218" y="16901"/>
                  </a:cubicBezTo>
                  <a:lnTo>
                    <a:pt x="62525" y="16901"/>
                  </a:lnTo>
                  <a:cubicBezTo>
                    <a:pt x="62481" y="16684"/>
                    <a:pt x="62298" y="16653"/>
                    <a:pt x="62086" y="16653"/>
                  </a:cubicBezTo>
                  <a:cubicBezTo>
                    <a:pt x="62002" y="16653"/>
                    <a:pt x="61912" y="16658"/>
                    <a:pt x="61825" y="16658"/>
                  </a:cubicBezTo>
                  <a:cubicBezTo>
                    <a:pt x="61157" y="16628"/>
                    <a:pt x="60488" y="16597"/>
                    <a:pt x="59850" y="16506"/>
                  </a:cubicBezTo>
                  <a:cubicBezTo>
                    <a:pt x="55503" y="16141"/>
                    <a:pt x="51278" y="15442"/>
                    <a:pt x="47235" y="14318"/>
                  </a:cubicBezTo>
                  <a:cubicBezTo>
                    <a:pt x="43497" y="13254"/>
                    <a:pt x="39971" y="11886"/>
                    <a:pt x="36475" y="10397"/>
                  </a:cubicBezTo>
                  <a:cubicBezTo>
                    <a:pt x="34013" y="9333"/>
                    <a:pt x="31642" y="8117"/>
                    <a:pt x="29667" y="6597"/>
                  </a:cubicBezTo>
                  <a:cubicBezTo>
                    <a:pt x="27995" y="5321"/>
                    <a:pt x="26627" y="3831"/>
                    <a:pt x="25290" y="2342"/>
                  </a:cubicBezTo>
                  <a:cubicBezTo>
                    <a:pt x="24743" y="1673"/>
                    <a:pt x="24135" y="944"/>
                    <a:pt x="23253" y="397"/>
                  </a:cubicBezTo>
                  <a:cubicBezTo>
                    <a:pt x="22806" y="137"/>
                    <a:pt x="22365" y="0"/>
                    <a:pt x="2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2866775" y="495750"/>
              <a:ext cx="978775" cy="794125"/>
            </a:xfrm>
            <a:custGeom>
              <a:avLst/>
              <a:gdLst/>
              <a:ahLst/>
              <a:cxnLst/>
              <a:rect l="l" t="t" r="r" b="b"/>
              <a:pathLst>
                <a:path w="39151" h="31765" extrusionOk="0">
                  <a:moveTo>
                    <a:pt x="274" y="1"/>
                  </a:moveTo>
                  <a:cubicBezTo>
                    <a:pt x="213" y="31"/>
                    <a:pt x="92" y="31"/>
                    <a:pt x="1" y="153"/>
                  </a:cubicBezTo>
                  <a:cubicBezTo>
                    <a:pt x="1125" y="578"/>
                    <a:pt x="2280" y="821"/>
                    <a:pt x="3435" y="1216"/>
                  </a:cubicBezTo>
                  <a:cubicBezTo>
                    <a:pt x="7721" y="2584"/>
                    <a:pt x="11855" y="4134"/>
                    <a:pt x="15806" y="5989"/>
                  </a:cubicBezTo>
                  <a:cubicBezTo>
                    <a:pt x="18390" y="7235"/>
                    <a:pt x="20913" y="8542"/>
                    <a:pt x="23314" y="10001"/>
                  </a:cubicBezTo>
                  <a:cubicBezTo>
                    <a:pt x="25442" y="11247"/>
                    <a:pt x="27448" y="12615"/>
                    <a:pt x="29180" y="14165"/>
                  </a:cubicBezTo>
                  <a:cubicBezTo>
                    <a:pt x="31582" y="16293"/>
                    <a:pt x="33649" y="18572"/>
                    <a:pt x="35168" y="21126"/>
                  </a:cubicBezTo>
                  <a:cubicBezTo>
                    <a:pt x="36901" y="24013"/>
                    <a:pt x="37995" y="27022"/>
                    <a:pt x="38573" y="30123"/>
                  </a:cubicBezTo>
                  <a:cubicBezTo>
                    <a:pt x="38694" y="30700"/>
                    <a:pt x="38573" y="31217"/>
                    <a:pt x="38877" y="31764"/>
                  </a:cubicBezTo>
                  <a:cubicBezTo>
                    <a:pt x="39150" y="31582"/>
                    <a:pt x="38877" y="31308"/>
                    <a:pt x="39059" y="31126"/>
                  </a:cubicBezTo>
                  <a:cubicBezTo>
                    <a:pt x="39029" y="30214"/>
                    <a:pt x="38816" y="29302"/>
                    <a:pt x="38573" y="28421"/>
                  </a:cubicBezTo>
                  <a:cubicBezTo>
                    <a:pt x="37782" y="25168"/>
                    <a:pt x="36384" y="22068"/>
                    <a:pt x="34196" y="19180"/>
                  </a:cubicBezTo>
                  <a:cubicBezTo>
                    <a:pt x="31886" y="16050"/>
                    <a:pt x="28907" y="13314"/>
                    <a:pt x="25259" y="10943"/>
                  </a:cubicBezTo>
                  <a:cubicBezTo>
                    <a:pt x="22767" y="9302"/>
                    <a:pt x="20092" y="7782"/>
                    <a:pt x="17296" y="6414"/>
                  </a:cubicBezTo>
                  <a:cubicBezTo>
                    <a:pt x="15259" y="5441"/>
                    <a:pt x="13101" y="4469"/>
                    <a:pt x="10943" y="3618"/>
                  </a:cubicBezTo>
                  <a:cubicBezTo>
                    <a:pt x="7508" y="2250"/>
                    <a:pt x="3952" y="1004"/>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3732300" y="1816450"/>
              <a:ext cx="922525" cy="650475"/>
            </a:xfrm>
            <a:custGeom>
              <a:avLst/>
              <a:gdLst/>
              <a:ahLst/>
              <a:cxnLst/>
              <a:rect l="l" t="t" r="r" b="b"/>
              <a:pathLst>
                <a:path w="36901" h="26019" extrusionOk="0">
                  <a:moveTo>
                    <a:pt x="36749" y="0"/>
                  </a:moveTo>
                  <a:cubicBezTo>
                    <a:pt x="36718" y="0"/>
                    <a:pt x="36658" y="31"/>
                    <a:pt x="36627" y="61"/>
                  </a:cubicBezTo>
                  <a:cubicBezTo>
                    <a:pt x="34591" y="2523"/>
                    <a:pt x="32463" y="4955"/>
                    <a:pt x="30122" y="7326"/>
                  </a:cubicBezTo>
                  <a:cubicBezTo>
                    <a:pt x="28238" y="9210"/>
                    <a:pt x="26262" y="11095"/>
                    <a:pt x="24104" y="12827"/>
                  </a:cubicBezTo>
                  <a:cubicBezTo>
                    <a:pt x="22524" y="14073"/>
                    <a:pt x="20943" y="15350"/>
                    <a:pt x="19180" y="16475"/>
                  </a:cubicBezTo>
                  <a:cubicBezTo>
                    <a:pt x="17143" y="17812"/>
                    <a:pt x="15046" y="19149"/>
                    <a:pt x="12797" y="20365"/>
                  </a:cubicBezTo>
                  <a:cubicBezTo>
                    <a:pt x="9119" y="22371"/>
                    <a:pt x="5137" y="24043"/>
                    <a:pt x="1003" y="25472"/>
                  </a:cubicBezTo>
                  <a:cubicBezTo>
                    <a:pt x="639" y="25624"/>
                    <a:pt x="274" y="25624"/>
                    <a:pt x="0" y="25867"/>
                  </a:cubicBezTo>
                  <a:cubicBezTo>
                    <a:pt x="31" y="25897"/>
                    <a:pt x="91" y="25928"/>
                    <a:pt x="122" y="26019"/>
                  </a:cubicBezTo>
                  <a:cubicBezTo>
                    <a:pt x="3222" y="25077"/>
                    <a:pt x="6110" y="23861"/>
                    <a:pt x="8967" y="22554"/>
                  </a:cubicBezTo>
                  <a:cubicBezTo>
                    <a:pt x="14225" y="20152"/>
                    <a:pt x="18876" y="17234"/>
                    <a:pt x="23071" y="13921"/>
                  </a:cubicBezTo>
                  <a:cubicBezTo>
                    <a:pt x="24773" y="12554"/>
                    <a:pt x="26414" y="11247"/>
                    <a:pt x="27934" y="9788"/>
                  </a:cubicBezTo>
                  <a:cubicBezTo>
                    <a:pt x="31186" y="6718"/>
                    <a:pt x="34195" y="3496"/>
                    <a:pt x="36901" y="91"/>
                  </a:cubicBezTo>
                  <a:cubicBezTo>
                    <a:pt x="36870" y="61"/>
                    <a:pt x="36810" y="31"/>
                    <a:pt x="36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3627425" y="1273125"/>
              <a:ext cx="226475" cy="551775"/>
            </a:xfrm>
            <a:custGeom>
              <a:avLst/>
              <a:gdLst/>
              <a:ahLst/>
              <a:cxnLst/>
              <a:rect l="l" t="t" r="r" b="b"/>
              <a:pathLst>
                <a:path w="9059" h="22071" extrusionOk="0">
                  <a:moveTo>
                    <a:pt x="8724" y="0"/>
                  </a:moveTo>
                  <a:lnTo>
                    <a:pt x="8724" y="0"/>
                  </a:lnTo>
                  <a:cubicBezTo>
                    <a:pt x="8420" y="183"/>
                    <a:pt x="8603" y="395"/>
                    <a:pt x="8542" y="639"/>
                  </a:cubicBezTo>
                  <a:cubicBezTo>
                    <a:pt x="8542" y="1307"/>
                    <a:pt x="8542" y="2006"/>
                    <a:pt x="8572" y="2675"/>
                  </a:cubicBezTo>
                  <a:cubicBezTo>
                    <a:pt x="8633" y="4742"/>
                    <a:pt x="8420" y="6779"/>
                    <a:pt x="7873" y="8845"/>
                  </a:cubicBezTo>
                  <a:cubicBezTo>
                    <a:pt x="6779" y="13131"/>
                    <a:pt x="4530" y="17113"/>
                    <a:pt x="1156" y="20730"/>
                  </a:cubicBezTo>
                  <a:cubicBezTo>
                    <a:pt x="761" y="21125"/>
                    <a:pt x="274" y="21460"/>
                    <a:pt x="1" y="21916"/>
                  </a:cubicBezTo>
                  <a:cubicBezTo>
                    <a:pt x="72" y="21916"/>
                    <a:pt x="164" y="21889"/>
                    <a:pt x="241" y="21889"/>
                  </a:cubicBezTo>
                  <a:cubicBezTo>
                    <a:pt x="328" y="21889"/>
                    <a:pt x="396" y="21923"/>
                    <a:pt x="396" y="22068"/>
                  </a:cubicBezTo>
                  <a:cubicBezTo>
                    <a:pt x="421" y="22070"/>
                    <a:pt x="445" y="22071"/>
                    <a:pt x="467" y="22071"/>
                  </a:cubicBezTo>
                  <a:cubicBezTo>
                    <a:pt x="749" y="22071"/>
                    <a:pt x="863" y="21904"/>
                    <a:pt x="1004" y="21764"/>
                  </a:cubicBezTo>
                  <a:cubicBezTo>
                    <a:pt x="2524" y="20274"/>
                    <a:pt x="3770" y="18694"/>
                    <a:pt x="4864" y="17022"/>
                  </a:cubicBezTo>
                  <a:cubicBezTo>
                    <a:pt x="6657" y="14317"/>
                    <a:pt x="7873" y="11490"/>
                    <a:pt x="8542" y="8542"/>
                  </a:cubicBezTo>
                  <a:cubicBezTo>
                    <a:pt x="8755" y="7478"/>
                    <a:pt x="9059" y="6414"/>
                    <a:pt x="8937" y="5320"/>
                  </a:cubicBezTo>
                  <a:lnTo>
                    <a:pt x="8937" y="1247"/>
                  </a:lnTo>
                  <a:cubicBezTo>
                    <a:pt x="9028" y="1064"/>
                    <a:pt x="9059" y="912"/>
                    <a:pt x="8907" y="760"/>
                  </a:cubicBezTo>
                  <a:cubicBezTo>
                    <a:pt x="8633" y="517"/>
                    <a:pt x="8785" y="244"/>
                    <a:pt x="8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3375900" y="3217575"/>
              <a:ext cx="885300" cy="54850"/>
            </a:xfrm>
            <a:custGeom>
              <a:avLst/>
              <a:gdLst/>
              <a:ahLst/>
              <a:cxnLst/>
              <a:rect l="l" t="t" r="r" b="b"/>
              <a:pathLst>
                <a:path w="35412" h="2194" extrusionOk="0">
                  <a:moveTo>
                    <a:pt x="205" y="1"/>
                  </a:moveTo>
                  <a:cubicBezTo>
                    <a:pt x="116" y="1"/>
                    <a:pt x="44" y="42"/>
                    <a:pt x="1" y="187"/>
                  </a:cubicBezTo>
                  <a:cubicBezTo>
                    <a:pt x="548" y="278"/>
                    <a:pt x="1095" y="248"/>
                    <a:pt x="1612" y="430"/>
                  </a:cubicBezTo>
                  <a:cubicBezTo>
                    <a:pt x="1627" y="461"/>
                    <a:pt x="1650" y="476"/>
                    <a:pt x="1676" y="476"/>
                  </a:cubicBezTo>
                  <a:cubicBezTo>
                    <a:pt x="1703" y="476"/>
                    <a:pt x="1733" y="461"/>
                    <a:pt x="1764" y="430"/>
                  </a:cubicBezTo>
                  <a:cubicBezTo>
                    <a:pt x="1851" y="430"/>
                    <a:pt x="1940" y="428"/>
                    <a:pt x="2030" y="428"/>
                  </a:cubicBezTo>
                  <a:cubicBezTo>
                    <a:pt x="2254" y="428"/>
                    <a:pt x="2480" y="443"/>
                    <a:pt x="2676" y="552"/>
                  </a:cubicBezTo>
                  <a:cubicBezTo>
                    <a:pt x="2706" y="597"/>
                    <a:pt x="2752" y="620"/>
                    <a:pt x="2805" y="620"/>
                  </a:cubicBezTo>
                  <a:cubicBezTo>
                    <a:pt x="2858" y="620"/>
                    <a:pt x="2919" y="597"/>
                    <a:pt x="2980" y="552"/>
                  </a:cubicBezTo>
                  <a:cubicBezTo>
                    <a:pt x="3066" y="552"/>
                    <a:pt x="3153" y="549"/>
                    <a:pt x="3239" y="549"/>
                  </a:cubicBezTo>
                  <a:cubicBezTo>
                    <a:pt x="3455" y="549"/>
                    <a:pt x="3666" y="565"/>
                    <a:pt x="3861" y="673"/>
                  </a:cubicBezTo>
                  <a:cubicBezTo>
                    <a:pt x="4191" y="791"/>
                    <a:pt x="4557" y="836"/>
                    <a:pt x="4918" y="836"/>
                  </a:cubicBezTo>
                  <a:cubicBezTo>
                    <a:pt x="5022" y="836"/>
                    <a:pt x="5126" y="832"/>
                    <a:pt x="5229" y="825"/>
                  </a:cubicBezTo>
                  <a:cubicBezTo>
                    <a:pt x="5397" y="825"/>
                    <a:pt x="5559" y="806"/>
                    <a:pt x="5720" y="806"/>
                  </a:cubicBezTo>
                  <a:cubicBezTo>
                    <a:pt x="5909" y="806"/>
                    <a:pt x="6096" y="832"/>
                    <a:pt x="6293" y="947"/>
                  </a:cubicBezTo>
                  <a:cubicBezTo>
                    <a:pt x="7660" y="1160"/>
                    <a:pt x="9028" y="1312"/>
                    <a:pt x="10426" y="1312"/>
                  </a:cubicBezTo>
                  <a:cubicBezTo>
                    <a:pt x="10572" y="1312"/>
                    <a:pt x="10733" y="1302"/>
                    <a:pt x="10898" y="1302"/>
                  </a:cubicBezTo>
                  <a:cubicBezTo>
                    <a:pt x="11146" y="1302"/>
                    <a:pt x="11405" y="1324"/>
                    <a:pt x="11642" y="1433"/>
                  </a:cubicBezTo>
                  <a:cubicBezTo>
                    <a:pt x="11825" y="1494"/>
                    <a:pt x="12037" y="1555"/>
                    <a:pt x="12281" y="1555"/>
                  </a:cubicBezTo>
                  <a:cubicBezTo>
                    <a:pt x="13618" y="1585"/>
                    <a:pt x="14986" y="1737"/>
                    <a:pt x="16323" y="1798"/>
                  </a:cubicBezTo>
                  <a:cubicBezTo>
                    <a:pt x="18968" y="1950"/>
                    <a:pt x="21642" y="2163"/>
                    <a:pt x="24317" y="2163"/>
                  </a:cubicBezTo>
                  <a:lnTo>
                    <a:pt x="28056" y="2163"/>
                  </a:lnTo>
                  <a:cubicBezTo>
                    <a:pt x="30336" y="2102"/>
                    <a:pt x="32615" y="2193"/>
                    <a:pt x="34895" y="2011"/>
                  </a:cubicBezTo>
                  <a:cubicBezTo>
                    <a:pt x="35108" y="2011"/>
                    <a:pt x="35381" y="2011"/>
                    <a:pt x="35412" y="1768"/>
                  </a:cubicBezTo>
                  <a:lnTo>
                    <a:pt x="33831" y="1768"/>
                  </a:lnTo>
                  <a:cubicBezTo>
                    <a:pt x="33734" y="1768"/>
                    <a:pt x="33637" y="1777"/>
                    <a:pt x="33541" y="1777"/>
                  </a:cubicBezTo>
                  <a:cubicBezTo>
                    <a:pt x="33398" y="1777"/>
                    <a:pt x="33260" y="1755"/>
                    <a:pt x="33132" y="1646"/>
                  </a:cubicBezTo>
                  <a:cubicBezTo>
                    <a:pt x="32798" y="1646"/>
                    <a:pt x="32403" y="1646"/>
                    <a:pt x="31977" y="1737"/>
                  </a:cubicBezTo>
                  <a:cubicBezTo>
                    <a:pt x="31901" y="1741"/>
                    <a:pt x="31824" y="1742"/>
                    <a:pt x="31746" y="1742"/>
                  </a:cubicBezTo>
                  <a:cubicBezTo>
                    <a:pt x="31513" y="1742"/>
                    <a:pt x="31274" y="1730"/>
                    <a:pt x="31035" y="1730"/>
                  </a:cubicBezTo>
                  <a:cubicBezTo>
                    <a:pt x="30716" y="1730"/>
                    <a:pt x="30396" y="1752"/>
                    <a:pt x="30092" y="1859"/>
                  </a:cubicBezTo>
                  <a:cubicBezTo>
                    <a:pt x="30310" y="1898"/>
                    <a:pt x="30523" y="1918"/>
                    <a:pt x="30734" y="1929"/>
                  </a:cubicBezTo>
                  <a:lnTo>
                    <a:pt x="30734" y="1929"/>
                  </a:lnTo>
                  <a:cubicBezTo>
                    <a:pt x="30716" y="1929"/>
                    <a:pt x="30699" y="1929"/>
                    <a:pt x="30682" y="1929"/>
                  </a:cubicBezTo>
                  <a:cubicBezTo>
                    <a:pt x="30325" y="1929"/>
                    <a:pt x="29968" y="1914"/>
                    <a:pt x="29606" y="1859"/>
                  </a:cubicBezTo>
                  <a:cubicBezTo>
                    <a:pt x="27053" y="1859"/>
                    <a:pt x="24469" y="1798"/>
                    <a:pt x="21946" y="1737"/>
                  </a:cubicBezTo>
                  <a:cubicBezTo>
                    <a:pt x="20518" y="1707"/>
                    <a:pt x="19120" y="1585"/>
                    <a:pt x="17721" y="1555"/>
                  </a:cubicBezTo>
                  <a:cubicBezTo>
                    <a:pt x="16962" y="1494"/>
                    <a:pt x="16232" y="1494"/>
                    <a:pt x="15472" y="1433"/>
                  </a:cubicBezTo>
                  <a:cubicBezTo>
                    <a:pt x="13527" y="1281"/>
                    <a:pt x="11612" y="1129"/>
                    <a:pt x="9667" y="947"/>
                  </a:cubicBezTo>
                  <a:cubicBezTo>
                    <a:pt x="7691" y="734"/>
                    <a:pt x="5746" y="552"/>
                    <a:pt x="3770" y="369"/>
                  </a:cubicBezTo>
                  <a:cubicBezTo>
                    <a:pt x="2706" y="278"/>
                    <a:pt x="1642" y="96"/>
                    <a:pt x="548" y="65"/>
                  </a:cubicBezTo>
                  <a:cubicBezTo>
                    <a:pt x="421" y="50"/>
                    <a:pt x="302"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2257575" y="2975100"/>
              <a:ext cx="808325" cy="203850"/>
            </a:xfrm>
            <a:custGeom>
              <a:avLst/>
              <a:gdLst/>
              <a:ahLst/>
              <a:cxnLst/>
              <a:rect l="l" t="t" r="r" b="b"/>
              <a:pathLst>
                <a:path w="32333" h="8154" extrusionOk="0">
                  <a:moveTo>
                    <a:pt x="81" y="0"/>
                  </a:moveTo>
                  <a:cubicBezTo>
                    <a:pt x="9" y="0"/>
                    <a:pt x="0" y="65"/>
                    <a:pt x="22" y="129"/>
                  </a:cubicBezTo>
                  <a:cubicBezTo>
                    <a:pt x="4611" y="1983"/>
                    <a:pt x="9414" y="3503"/>
                    <a:pt x="14338" y="4749"/>
                  </a:cubicBezTo>
                  <a:cubicBezTo>
                    <a:pt x="20083" y="6178"/>
                    <a:pt x="25980" y="7333"/>
                    <a:pt x="31937" y="8153"/>
                  </a:cubicBezTo>
                  <a:cubicBezTo>
                    <a:pt x="32059" y="8093"/>
                    <a:pt x="32241" y="8153"/>
                    <a:pt x="32332" y="8001"/>
                  </a:cubicBezTo>
                  <a:cubicBezTo>
                    <a:pt x="32241" y="8001"/>
                    <a:pt x="32180" y="7941"/>
                    <a:pt x="32089" y="7941"/>
                  </a:cubicBezTo>
                  <a:cubicBezTo>
                    <a:pt x="28472" y="7424"/>
                    <a:pt x="24946" y="6816"/>
                    <a:pt x="21420" y="6117"/>
                  </a:cubicBezTo>
                  <a:cubicBezTo>
                    <a:pt x="17955" y="5418"/>
                    <a:pt x="14581" y="4597"/>
                    <a:pt x="11238" y="3685"/>
                  </a:cubicBezTo>
                  <a:cubicBezTo>
                    <a:pt x="7469" y="2652"/>
                    <a:pt x="3791" y="1406"/>
                    <a:pt x="204" y="38"/>
                  </a:cubicBezTo>
                  <a:cubicBezTo>
                    <a:pt x="151" y="11"/>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4651775" y="1472200"/>
              <a:ext cx="294850" cy="345775"/>
            </a:xfrm>
            <a:custGeom>
              <a:avLst/>
              <a:gdLst/>
              <a:ahLst/>
              <a:cxnLst/>
              <a:rect l="l" t="t" r="r" b="b"/>
              <a:pathLst>
                <a:path w="11794" h="13831" extrusionOk="0">
                  <a:moveTo>
                    <a:pt x="11581" y="1"/>
                  </a:moveTo>
                  <a:cubicBezTo>
                    <a:pt x="10365" y="1095"/>
                    <a:pt x="9392" y="2281"/>
                    <a:pt x="8389" y="3466"/>
                  </a:cubicBezTo>
                  <a:cubicBezTo>
                    <a:pt x="6657" y="5472"/>
                    <a:pt x="4985" y="7569"/>
                    <a:pt x="3283" y="9606"/>
                  </a:cubicBezTo>
                  <a:cubicBezTo>
                    <a:pt x="2158" y="10974"/>
                    <a:pt x="1094" y="12342"/>
                    <a:pt x="0" y="13709"/>
                  </a:cubicBezTo>
                  <a:cubicBezTo>
                    <a:pt x="31" y="13770"/>
                    <a:pt x="122" y="13801"/>
                    <a:pt x="152" y="13831"/>
                  </a:cubicBezTo>
                  <a:cubicBezTo>
                    <a:pt x="334" y="13618"/>
                    <a:pt x="578" y="13345"/>
                    <a:pt x="760" y="13071"/>
                  </a:cubicBezTo>
                  <a:cubicBezTo>
                    <a:pt x="2553" y="10913"/>
                    <a:pt x="4347" y="8785"/>
                    <a:pt x="6079" y="6597"/>
                  </a:cubicBezTo>
                  <a:cubicBezTo>
                    <a:pt x="7903" y="4408"/>
                    <a:pt x="9848" y="2250"/>
                    <a:pt x="11794" y="123"/>
                  </a:cubicBezTo>
                  <a:cubicBezTo>
                    <a:pt x="11733" y="62"/>
                    <a:pt x="11702" y="1"/>
                    <a:pt x="11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4941275" y="1238300"/>
              <a:ext cx="274350" cy="237725"/>
            </a:xfrm>
            <a:custGeom>
              <a:avLst/>
              <a:gdLst/>
              <a:ahLst/>
              <a:cxnLst/>
              <a:rect l="l" t="t" r="r" b="b"/>
              <a:pathLst>
                <a:path w="10974" h="9509" extrusionOk="0">
                  <a:moveTo>
                    <a:pt x="10634" y="0"/>
                  </a:moveTo>
                  <a:cubicBezTo>
                    <a:pt x="10538" y="0"/>
                    <a:pt x="10452" y="43"/>
                    <a:pt x="10366" y="86"/>
                  </a:cubicBezTo>
                  <a:cubicBezTo>
                    <a:pt x="9241" y="968"/>
                    <a:pt x="8086" y="1849"/>
                    <a:pt x="7144" y="2822"/>
                  </a:cubicBezTo>
                  <a:cubicBezTo>
                    <a:pt x="5624" y="4159"/>
                    <a:pt x="4104" y="5436"/>
                    <a:pt x="2615" y="6804"/>
                  </a:cubicBezTo>
                  <a:cubicBezTo>
                    <a:pt x="1733" y="7655"/>
                    <a:pt x="730" y="8445"/>
                    <a:pt x="1" y="9387"/>
                  </a:cubicBezTo>
                  <a:cubicBezTo>
                    <a:pt x="92" y="9448"/>
                    <a:pt x="122" y="9479"/>
                    <a:pt x="214" y="9509"/>
                  </a:cubicBezTo>
                  <a:cubicBezTo>
                    <a:pt x="274" y="9448"/>
                    <a:pt x="305" y="9387"/>
                    <a:pt x="335" y="9387"/>
                  </a:cubicBezTo>
                  <a:cubicBezTo>
                    <a:pt x="2828" y="6895"/>
                    <a:pt x="5624" y="4615"/>
                    <a:pt x="8390" y="2305"/>
                  </a:cubicBezTo>
                  <a:cubicBezTo>
                    <a:pt x="9272" y="1576"/>
                    <a:pt x="10275" y="968"/>
                    <a:pt x="10974" y="178"/>
                  </a:cubicBezTo>
                  <a:cubicBezTo>
                    <a:pt x="10913" y="117"/>
                    <a:pt x="10822" y="56"/>
                    <a:pt x="10761" y="26"/>
                  </a:cubicBezTo>
                  <a:cubicBezTo>
                    <a:pt x="10716" y="8"/>
                    <a:pt x="10675" y="0"/>
                    <a:pt x="10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2405525" y="409875"/>
              <a:ext cx="468125" cy="88950"/>
            </a:xfrm>
            <a:custGeom>
              <a:avLst/>
              <a:gdLst/>
              <a:ahLst/>
              <a:cxnLst/>
              <a:rect l="l" t="t" r="r" b="b"/>
              <a:pathLst>
                <a:path w="18725" h="3558" extrusionOk="0">
                  <a:moveTo>
                    <a:pt x="669" y="1"/>
                  </a:moveTo>
                  <a:cubicBezTo>
                    <a:pt x="517" y="153"/>
                    <a:pt x="213" y="92"/>
                    <a:pt x="0" y="123"/>
                  </a:cubicBezTo>
                  <a:cubicBezTo>
                    <a:pt x="821" y="366"/>
                    <a:pt x="1733" y="366"/>
                    <a:pt x="2614" y="487"/>
                  </a:cubicBezTo>
                  <a:cubicBezTo>
                    <a:pt x="6566" y="913"/>
                    <a:pt x="10396" y="1612"/>
                    <a:pt x="14195" y="2493"/>
                  </a:cubicBezTo>
                  <a:cubicBezTo>
                    <a:pt x="15654" y="2828"/>
                    <a:pt x="17083" y="3223"/>
                    <a:pt x="18542" y="3557"/>
                  </a:cubicBezTo>
                  <a:cubicBezTo>
                    <a:pt x="18572" y="3527"/>
                    <a:pt x="18663" y="3466"/>
                    <a:pt x="18724" y="3436"/>
                  </a:cubicBezTo>
                  <a:cubicBezTo>
                    <a:pt x="17843" y="3223"/>
                    <a:pt x="17022" y="2949"/>
                    <a:pt x="16141" y="2767"/>
                  </a:cubicBezTo>
                  <a:cubicBezTo>
                    <a:pt x="12493" y="1825"/>
                    <a:pt x="8785" y="1065"/>
                    <a:pt x="5016" y="548"/>
                  </a:cubicBezTo>
                  <a:cubicBezTo>
                    <a:pt x="3557" y="335"/>
                    <a:pt x="2128" y="92"/>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3354625" y="2463100"/>
              <a:ext cx="382250" cy="88175"/>
            </a:xfrm>
            <a:custGeom>
              <a:avLst/>
              <a:gdLst/>
              <a:ahLst/>
              <a:cxnLst/>
              <a:rect l="l" t="t" r="r" b="b"/>
              <a:pathLst>
                <a:path w="15290" h="3527" extrusionOk="0">
                  <a:moveTo>
                    <a:pt x="15107" y="1"/>
                  </a:moveTo>
                  <a:cubicBezTo>
                    <a:pt x="14043" y="274"/>
                    <a:pt x="13010" y="578"/>
                    <a:pt x="12007" y="913"/>
                  </a:cubicBezTo>
                  <a:cubicBezTo>
                    <a:pt x="8998" y="1794"/>
                    <a:pt x="5958" y="2432"/>
                    <a:pt x="2827" y="2949"/>
                  </a:cubicBezTo>
                  <a:cubicBezTo>
                    <a:pt x="1885" y="3101"/>
                    <a:pt x="913" y="3192"/>
                    <a:pt x="1" y="3405"/>
                  </a:cubicBezTo>
                  <a:cubicBezTo>
                    <a:pt x="61" y="3527"/>
                    <a:pt x="244" y="3466"/>
                    <a:pt x="365" y="3527"/>
                  </a:cubicBezTo>
                  <a:lnTo>
                    <a:pt x="639" y="3527"/>
                  </a:lnTo>
                  <a:cubicBezTo>
                    <a:pt x="5685" y="2797"/>
                    <a:pt x="10578" y="1673"/>
                    <a:pt x="15290" y="122"/>
                  </a:cubicBezTo>
                  <a:cubicBezTo>
                    <a:pt x="15229" y="62"/>
                    <a:pt x="15198" y="31"/>
                    <a:pt x="15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30425" y="1996525"/>
              <a:ext cx="178600" cy="300950"/>
            </a:xfrm>
            <a:custGeom>
              <a:avLst/>
              <a:gdLst/>
              <a:ahLst/>
              <a:cxnLst/>
              <a:rect l="l" t="t" r="r" b="b"/>
              <a:pathLst>
                <a:path w="7144" h="12038" extrusionOk="0">
                  <a:moveTo>
                    <a:pt x="213" y="1"/>
                  </a:moveTo>
                  <a:cubicBezTo>
                    <a:pt x="122" y="31"/>
                    <a:pt x="92" y="92"/>
                    <a:pt x="0" y="123"/>
                  </a:cubicBezTo>
                  <a:cubicBezTo>
                    <a:pt x="244" y="1034"/>
                    <a:pt x="578" y="1916"/>
                    <a:pt x="973" y="2797"/>
                  </a:cubicBezTo>
                  <a:cubicBezTo>
                    <a:pt x="2250" y="5837"/>
                    <a:pt x="4225" y="8694"/>
                    <a:pt x="6475" y="11490"/>
                  </a:cubicBezTo>
                  <a:cubicBezTo>
                    <a:pt x="6657" y="11673"/>
                    <a:pt x="6779" y="11916"/>
                    <a:pt x="7113" y="12038"/>
                  </a:cubicBezTo>
                  <a:cubicBezTo>
                    <a:pt x="7143" y="11886"/>
                    <a:pt x="7052" y="11734"/>
                    <a:pt x="6931" y="11642"/>
                  </a:cubicBezTo>
                  <a:cubicBezTo>
                    <a:pt x="6535" y="11126"/>
                    <a:pt x="6140" y="10639"/>
                    <a:pt x="5715" y="10123"/>
                  </a:cubicBezTo>
                  <a:cubicBezTo>
                    <a:pt x="3496" y="7296"/>
                    <a:pt x="1733" y="4348"/>
                    <a:pt x="608" y="1156"/>
                  </a:cubicBezTo>
                  <a:cubicBezTo>
                    <a:pt x="456" y="761"/>
                    <a:pt x="456" y="335"/>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3056000" y="3176650"/>
              <a:ext cx="333600" cy="43325"/>
            </a:xfrm>
            <a:custGeom>
              <a:avLst/>
              <a:gdLst/>
              <a:ahLst/>
              <a:cxnLst/>
              <a:rect l="l" t="t" r="r" b="b"/>
              <a:pathLst>
                <a:path w="13344" h="1733" extrusionOk="0">
                  <a:moveTo>
                    <a:pt x="395" y="0"/>
                  </a:moveTo>
                  <a:cubicBezTo>
                    <a:pt x="243" y="0"/>
                    <a:pt x="91" y="0"/>
                    <a:pt x="0" y="91"/>
                  </a:cubicBezTo>
                  <a:cubicBezTo>
                    <a:pt x="334" y="183"/>
                    <a:pt x="699" y="213"/>
                    <a:pt x="942" y="213"/>
                  </a:cubicBezTo>
                  <a:cubicBezTo>
                    <a:pt x="3678" y="608"/>
                    <a:pt x="6383" y="973"/>
                    <a:pt x="9119" y="1307"/>
                  </a:cubicBezTo>
                  <a:cubicBezTo>
                    <a:pt x="10335" y="1520"/>
                    <a:pt x="11581" y="1611"/>
                    <a:pt x="12797" y="1733"/>
                  </a:cubicBezTo>
                  <a:cubicBezTo>
                    <a:pt x="12918" y="1581"/>
                    <a:pt x="13161" y="1672"/>
                    <a:pt x="13344" y="1611"/>
                  </a:cubicBezTo>
                  <a:cubicBezTo>
                    <a:pt x="12797" y="1429"/>
                    <a:pt x="12158" y="1459"/>
                    <a:pt x="11581" y="1398"/>
                  </a:cubicBezTo>
                  <a:cubicBezTo>
                    <a:pt x="9362" y="1095"/>
                    <a:pt x="7082" y="821"/>
                    <a:pt x="4803" y="547"/>
                  </a:cubicBezTo>
                  <a:cubicBezTo>
                    <a:pt x="3313" y="365"/>
                    <a:pt x="1854" y="91"/>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27550" y="2811900"/>
              <a:ext cx="334375" cy="167950"/>
            </a:xfrm>
            <a:custGeom>
              <a:avLst/>
              <a:gdLst/>
              <a:ahLst/>
              <a:cxnLst/>
              <a:rect l="l" t="t" r="r" b="b"/>
              <a:pathLst>
                <a:path w="13375" h="6718" extrusionOk="0">
                  <a:moveTo>
                    <a:pt x="1" y="0"/>
                  </a:moveTo>
                  <a:lnTo>
                    <a:pt x="1" y="0"/>
                  </a:lnTo>
                  <a:cubicBezTo>
                    <a:pt x="122" y="213"/>
                    <a:pt x="426" y="365"/>
                    <a:pt x="700" y="517"/>
                  </a:cubicBezTo>
                  <a:cubicBezTo>
                    <a:pt x="1915" y="1247"/>
                    <a:pt x="3131" y="1915"/>
                    <a:pt x="4377" y="2614"/>
                  </a:cubicBezTo>
                  <a:cubicBezTo>
                    <a:pt x="7174" y="4134"/>
                    <a:pt x="10122" y="5502"/>
                    <a:pt x="13192" y="6718"/>
                  </a:cubicBezTo>
                  <a:cubicBezTo>
                    <a:pt x="13253" y="6657"/>
                    <a:pt x="13314" y="6627"/>
                    <a:pt x="13375" y="6596"/>
                  </a:cubicBezTo>
                  <a:cubicBezTo>
                    <a:pt x="12402" y="6140"/>
                    <a:pt x="11369" y="5715"/>
                    <a:pt x="10335" y="5259"/>
                  </a:cubicBezTo>
                  <a:cubicBezTo>
                    <a:pt x="7174" y="3891"/>
                    <a:pt x="4195" y="2371"/>
                    <a:pt x="1338" y="669"/>
                  </a:cubicBezTo>
                  <a:cubicBezTo>
                    <a:pt x="912" y="396"/>
                    <a:pt x="578"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3043075" y="2547950"/>
              <a:ext cx="320700" cy="19975"/>
            </a:xfrm>
            <a:custGeom>
              <a:avLst/>
              <a:gdLst/>
              <a:ahLst/>
              <a:cxnLst/>
              <a:rect l="l" t="t" r="r" b="b"/>
              <a:pathLst>
                <a:path w="12828" h="799" extrusionOk="0">
                  <a:moveTo>
                    <a:pt x="12217" y="0"/>
                  </a:moveTo>
                  <a:cubicBezTo>
                    <a:pt x="11643" y="0"/>
                    <a:pt x="11107" y="167"/>
                    <a:pt x="10548" y="193"/>
                  </a:cubicBezTo>
                  <a:cubicBezTo>
                    <a:pt x="10487" y="163"/>
                    <a:pt x="10441" y="148"/>
                    <a:pt x="10396" y="148"/>
                  </a:cubicBezTo>
                  <a:cubicBezTo>
                    <a:pt x="10350" y="148"/>
                    <a:pt x="10305" y="163"/>
                    <a:pt x="10244" y="193"/>
                  </a:cubicBezTo>
                  <a:cubicBezTo>
                    <a:pt x="10064" y="308"/>
                    <a:pt x="9866" y="335"/>
                    <a:pt x="9670" y="335"/>
                  </a:cubicBezTo>
                  <a:cubicBezTo>
                    <a:pt x="9501" y="335"/>
                    <a:pt x="9334" y="315"/>
                    <a:pt x="9180" y="315"/>
                  </a:cubicBezTo>
                  <a:cubicBezTo>
                    <a:pt x="9092" y="280"/>
                    <a:pt x="8994" y="245"/>
                    <a:pt x="8898" y="245"/>
                  </a:cubicBezTo>
                  <a:cubicBezTo>
                    <a:pt x="8827" y="245"/>
                    <a:pt x="8758" y="264"/>
                    <a:pt x="8694" y="315"/>
                  </a:cubicBezTo>
                  <a:cubicBezTo>
                    <a:pt x="8439" y="417"/>
                    <a:pt x="8165" y="433"/>
                    <a:pt x="7898" y="433"/>
                  </a:cubicBezTo>
                  <a:cubicBezTo>
                    <a:pt x="7771" y="433"/>
                    <a:pt x="7646" y="430"/>
                    <a:pt x="7526" y="430"/>
                  </a:cubicBezTo>
                  <a:cubicBezTo>
                    <a:pt x="7447" y="430"/>
                    <a:pt x="7370" y="431"/>
                    <a:pt x="7295" y="437"/>
                  </a:cubicBezTo>
                  <a:cubicBezTo>
                    <a:pt x="6890" y="427"/>
                    <a:pt x="6478" y="423"/>
                    <a:pt x="6064" y="423"/>
                  </a:cubicBezTo>
                  <a:cubicBezTo>
                    <a:pt x="5235" y="423"/>
                    <a:pt x="4398" y="437"/>
                    <a:pt x="3587" y="437"/>
                  </a:cubicBezTo>
                  <a:cubicBezTo>
                    <a:pt x="3475" y="437"/>
                    <a:pt x="3350" y="417"/>
                    <a:pt x="3224" y="417"/>
                  </a:cubicBezTo>
                  <a:cubicBezTo>
                    <a:pt x="3076" y="417"/>
                    <a:pt x="2928" y="444"/>
                    <a:pt x="2797" y="558"/>
                  </a:cubicBezTo>
                  <a:cubicBezTo>
                    <a:pt x="2667" y="667"/>
                    <a:pt x="2490" y="682"/>
                    <a:pt x="2300" y="682"/>
                  </a:cubicBezTo>
                  <a:cubicBezTo>
                    <a:pt x="2224" y="682"/>
                    <a:pt x="2145" y="680"/>
                    <a:pt x="2067" y="680"/>
                  </a:cubicBezTo>
                  <a:lnTo>
                    <a:pt x="0" y="680"/>
                  </a:lnTo>
                  <a:cubicBezTo>
                    <a:pt x="102" y="764"/>
                    <a:pt x="212" y="783"/>
                    <a:pt x="333" y="783"/>
                  </a:cubicBezTo>
                  <a:cubicBezTo>
                    <a:pt x="429" y="783"/>
                    <a:pt x="531" y="771"/>
                    <a:pt x="639" y="771"/>
                  </a:cubicBezTo>
                  <a:cubicBezTo>
                    <a:pt x="1799" y="771"/>
                    <a:pt x="2960" y="798"/>
                    <a:pt x="4120" y="798"/>
                  </a:cubicBezTo>
                  <a:cubicBezTo>
                    <a:pt x="5088" y="798"/>
                    <a:pt x="6055" y="779"/>
                    <a:pt x="7022" y="710"/>
                  </a:cubicBezTo>
                  <a:cubicBezTo>
                    <a:pt x="8998" y="558"/>
                    <a:pt x="10882" y="406"/>
                    <a:pt x="12827" y="133"/>
                  </a:cubicBezTo>
                  <a:cubicBezTo>
                    <a:pt x="12706" y="72"/>
                    <a:pt x="12615" y="11"/>
                    <a:pt x="12463" y="11"/>
                  </a:cubicBezTo>
                  <a:cubicBezTo>
                    <a:pt x="12380" y="4"/>
                    <a:pt x="12298" y="0"/>
                    <a:pt x="12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793800" y="2719200"/>
              <a:ext cx="134525" cy="92725"/>
            </a:xfrm>
            <a:custGeom>
              <a:avLst/>
              <a:gdLst/>
              <a:ahLst/>
              <a:cxnLst/>
              <a:rect l="l" t="t" r="r" b="b"/>
              <a:pathLst>
                <a:path w="5381" h="3709" extrusionOk="0">
                  <a:moveTo>
                    <a:pt x="1" y="0"/>
                  </a:moveTo>
                  <a:cubicBezTo>
                    <a:pt x="1" y="183"/>
                    <a:pt x="183" y="304"/>
                    <a:pt x="335" y="426"/>
                  </a:cubicBezTo>
                  <a:cubicBezTo>
                    <a:pt x="1855" y="1520"/>
                    <a:pt x="3466" y="2553"/>
                    <a:pt x="5016" y="3587"/>
                  </a:cubicBezTo>
                  <a:cubicBezTo>
                    <a:pt x="5138" y="3648"/>
                    <a:pt x="5229" y="3708"/>
                    <a:pt x="5381" y="3708"/>
                  </a:cubicBezTo>
                  <a:cubicBezTo>
                    <a:pt x="5351" y="3648"/>
                    <a:pt x="5320" y="3587"/>
                    <a:pt x="5290" y="3496"/>
                  </a:cubicBezTo>
                  <a:cubicBezTo>
                    <a:pt x="4165" y="2766"/>
                    <a:pt x="3101" y="2006"/>
                    <a:pt x="1977" y="1307"/>
                  </a:cubicBezTo>
                  <a:cubicBezTo>
                    <a:pt x="1277" y="882"/>
                    <a:pt x="761" y="33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663100" y="2621925"/>
              <a:ext cx="126175" cy="92550"/>
            </a:xfrm>
            <a:custGeom>
              <a:avLst/>
              <a:gdLst/>
              <a:ahLst/>
              <a:cxnLst/>
              <a:rect l="l" t="t" r="r" b="b"/>
              <a:pathLst>
                <a:path w="5047" h="3702" extrusionOk="0">
                  <a:moveTo>
                    <a:pt x="1" y="0"/>
                  </a:moveTo>
                  <a:cubicBezTo>
                    <a:pt x="1" y="213"/>
                    <a:pt x="274" y="335"/>
                    <a:pt x="457" y="487"/>
                  </a:cubicBezTo>
                  <a:cubicBezTo>
                    <a:pt x="1125" y="973"/>
                    <a:pt x="1764" y="1459"/>
                    <a:pt x="2402" y="1915"/>
                  </a:cubicBezTo>
                  <a:cubicBezTo>
                    <a:pt x="3253" y="2493"/>
                    <a:pt x="3952" y="3131"/>
                    <a:pt x="4864" y="3678"/>
                  </a:cubicBezTo>
                  <a:cubicBezTo>
                    <a:pt x="4895" y="3694"/>
                    <a:pt x="4925" y="3701"/>
                    <a:pt x="4955" y="3701"/>
                  </a:cubicBezTo>
                  <a:cubicBezTo>
                    <a:pt x="4986" y="3701"/>
                    <a:pt x="5016" y="3694"/>
                    <a:pt x="5046" y="3678"/>
                  </a:cubicBezTo>
                  <a:cubicBezTo>
                    <a:pt x="4955" y="3526"/>
                    <a:pt x="4803" y="3435"/>
                    <a:pt x="4651" y="3314"/>
                  </a:cubicBezTo>
                  <a:cubicBezTo>
                    <a:pt x="3253" y="2311"/>
                    <a:pt x="1885" y="1277"/>
                    <a:pt x="457" y="244"/>
                  </a:cubicBezTo>
                  <a:cubicBezTo>
                    <a:pt x="366" y="152"/>
                    <a:pt x="244" y="3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359900" y="2354450"/>
              <a:ext cx="74500" cy="73725"/>
            </a:xfrm>
            <a:custGeom>
              <a:avLst/>
              <a:gdLst/>
              <a:ahLst/>
              <a:cxnLst/>
              <a:rect l="l" t="t" r="r" b="b"/>
              <a:pathLst>
                <a:path w="2980" h="2949" extrusionOk="0">
                  <a:moveTo>
                    <a:pt x="1" y="0"/>
                  </a:moveTo>
                  <a:cubicBezTo>
                    <a:pt x="1" y="152"/>
                    <a:pt x="62" y="243"/>
                    <a:pt x="183" y="365"/>
                  </a:cubicBezTo>
                  <a:cubicBezTo>
                    <a:pt x="791" y="973"/>
                    <a:pt x="1399" y="1611"/>
                    <a:pt x="2037" y="2219"/>
                  </a:cubicBezTo>
                  <a:cubicBezTo>
                    <a:pt x="2311" y="2493"/>
                    <a:pt x="2493" y="2797"/>
                    <a:pt x="2949" y="2949"/>
                  </a:cubicBezTo>
                  <a:cubicBezTo>
                    <a:pt x="2980" y="2797"/>
                    <a:pt x="2828" y="2675"/>
                    <a:pt x="2645" y="2523"/>
                  </a:cubicBezTo>
                  <a:cubicBezTo>
                    <a:pt x="2007" y="1915"/>
                    <a:pt x="1399" y="1246"/>
                    <a:pt x="761" y="639"/>
                  </a:cubicBezTo>
                  <a:cubicBezTo>
                    <a:pt x="518" y="426"/>
                    <a:pt x="396" y="12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308250" y="2297450"/>
              <a:ext cx="52450" cy="57025"/>
            </a:xfrm>
            <a:custGeom>
              <a:avLst/>
              <a:gdLst/>
              <a:ahLst/>
              <a:cxnLst/>
              <a:rect l="l" t="t" r="r" b="b"/>
              <a:pathLst>
                <a:path w="2098" h="2281" extrusionOk="0">
                  <a:moveTo>
                    <a:pt x="0" y="1"/>
                  </a:moveTo>
                  <a:lnTo>
                    <a:pt x="0" y="1"/>
                  </a:lnTo>
                  <a:cubicBezTo>
                    <a:pt x="152" y="548"/>
                    <a:pt x="730" y="912"/>
                    <a:pt x="1094" y="1368"/>
                  </a:cubicBezTo>
                  <a:cubicBezTo>
                    <a:pt x="1398" y="1733"/>
                    <a:pt x="1611" y="2098"/>
                    <a:pt x="2097" y="2280"/>
                  </a:cubicBezTo>
                  <a:cubicBezTo>
                    <a:pt x="1520" y="1460"/>
                    <a:pt x="851" y="70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603075" y="2573300"/>
              <a:ext cx="57025" cy="44850"/>
            </a:xfrm>
            <a:custGeom>
              <a:avLst/>
              <a:gdLst/>
              <a:ahLst/>
              <a:cxnLst/>
              <a:rect l="l" t="t" r="r" b="b"/>
              <a:pathLst>
                <a:path w="2281" h="1794" extrusionOk="0">
                  <a:moveTo>
                    <a:pt x="1" y="0"/>
                  </a:moveTo>
                  <a:lnTo>
                    <a:pt x="1" y="0"/>
                  </a:lnTo>
                  <a:cubicBezTo>
                    <a:pt x="31" y="61"/>
                    <a:pt x="31" y="183"/>
                    <a:pt x="92" y="213"/>
                  </a:cubicBezTo>
                  <a:cubicBezTo>
                    <a:pt x="821" y="760"/>
                    <a:pt x="1429" y="1368"/>
                    <a:pt x="2280" y="1794"/>
                  </a:cubicBezTo>
                  <a:cubicBezTo>
                    <a:pt x="1703" y="1064"/>
                    <a:pt x="821" y="57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565075" y="2542900"/>
              <a:ext cx="38775" cy="31175"/>
            </a:xfrm>
            <a:custGeom>
              <a:avLst/>
              <a:gdLst/>
              <a:ahLst/>
              <a:cxnLst/>
              <a:rect l="l" t="t" r="r" b="b"/>
              <a:pathLst>
                <a:path w="1551" h="1247" extrusionOk="0">
                  <a:moveTo>
                    <a:pt x="1" y="0"/>
                  </a:moveTo>
                  <a:lnTo>
                    <a:pt x="1" y="0"/>
                  </a:lnTo>
                  <a:cubicBezTo>
                    <a:pt x="305" y="578"/>
                    <a:pt x="943" y="882"/>
                    <a:pt x="1551" y="1247"/>
                  </a:cubicBezTo>
                  <a:cubicBezTo>
                    <a:pt x="1217" y="669"/>
                    <a:pt x="548" y="33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3625" y="2427400"/>
              <a:ext cx="34975" cy="31925"/>
            </a:xfrm>
            <a:custGeom>
              <a:avLst/>
              <a:gdLst/>
              <a:ahLst/>
              <a:cxnLst/>
              <a:rect l="l" t="t" r="r" b="b"/>
              <a:pathLst>
                <a:path w="1399" h="1277" extrusionOk="0">
                  <a:moveTo>
                    <a:pt x="0" y="0"/>
                  </a:moveTo>
                  <a:lnTo>
                    <a:pt x="0" y="0"/>
                  </a:lnTo>
                  <a:cubicBezTo>
                    <a:pt x="304" y="517"/>
                    <a:pt x="760" y="973"/>
                    <a:pt x="1399" y="1277"/>
                  </a:cubicBezTo>
                  <a:cubicBezTo>
                    <a:pt x="1095" y="791"/>
                    <a:pt x="608" y="36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533175" y="2516300"/>
              <a:ext cx="30400" cy="25850"/>
            </a:xfrm>
            <a:custGeom>
              <a:avLst/>
              <a:gdLst/>
              <a:ahLst/>
              <a:cxnLst/>
              <a:rect l="l" t="t" r="r" b="b"/>
              <a:pathLst>
                <a:path w="1216" h="1034" extrusionOk="0">
                  <a:moveTo>
                    <a:pt x="0" y="1"/>
                  </a:moveTo>
                  <a:lnTo>
                    <a:pt x="0" y="1"/>
                  </a:lnTo>
                  <a:cubicBezTo>
                    <a:pt x="183" y="487"/>
                    <a:pt x="730" y="760"/>
                    <a:pt x="1216" y="1034"/>
                  </a:cubicBezTo>
                  <a:cubicBezTo>
                    <a:pt x="1034" y="578"/>
                    <a:pt x="517" y="30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508100" y="2495025"/>
              <a:ext cx="25100" cy="22050"/>
            </a:xfrm>
            <a:custGeom>
              <a:avLst/>
              <a:gdLst/>
              <a:ahLst/>
              <a:cxnLst/>
              <a:rect l="l" t="t" r="r" b="b"/>
              <a:pathLst>
                <a:path w="1004" h="882" extrusionOk="0">
                  <a:moveTo>
                    <a:pt x="0" y="0"/>
                  </a:moveTo>
                  <a:lnTo>
                    <a:pt x="0" y="0"/>
                  </a:lnTo>
                  <a:cubicBezTo>
                    <a:pt x="91" y="426"/>
                    <a:pt x="547" y="669"/>
                    <a:pt x="1003" y="882"/>
                  </a:cubicBezTo>
                  <a:cubicBezTo>
                    <a:pt x="851" y="426"/>
                    <a:pt x="456" y="21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86050" y="2475275"/>
              <a:ext cx="22075" cy="19025"/>
            </a:xfrm>
            <a:custGeom>
              <a:avLst/>
              <a:gdLst/>
              <a:ahLst/>
              <a:cxnLst/>
              <a:rect l="l" t="t" r="r" b="b"/>
              <a:pathLst>
                <a:path w="883" h="761" extrusionOk="0">
                  <a:moveTo>
                    <a:pt x="1" y="0"/>
                  </a:moveTo>
                  <a:lnTo>
                    <a:pt x="1" y="0"/>
                  </a:lnTo>
                  <a:cubicBezTo>
                    <a:pt x="122" y="395"/>
                    <a:pt x="487" y="578"/>
                    <a:pt x="882" y="760"/>
                  </a:cubicBezTo>
                  <a:cubicBezTo>
                    <a:pt x="760" y="395"/>
                    <a:pt x="365" y="18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68575" y="2459300"/>
              <a:ext cx="17500" cy="16000"/>
            </a:xfrm>
            <a:custGeom>
              <a:avLst/>
              <a:gdLst/>
              <a:ahLst/>
              <a:cxnLst/>
              <a:rect l="l" t="t" r="r" b="b"/>
              <a:pathLst>
                <a:path w="700" h="640" extrusionOk="0">
                  <a:moveTo>
                    <a:pt x="1" y="1"/>
                  </a:moveTo>
                  <a:lnTo>
                    <a:pt x="1" y="1"/>
                  </a:lnTo>
                  <a:cubicBezTo>
                    <a:pt x="61" y="335"/>
                    <a:pt x="365" y="487"/>
                    <a:pt x="700" y="639"/>
                  </a:cubicBezTo>
                  <a:cubicBezTo>
                    <a:pt x="669" y="335"/>
                    <a:pt x="365" y="1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5068175" y="533000"/>
              <a:ext cx="8400" cy="9125"/>
            </a:xfrm>
            <a:custGeom>
              <a:avLst/>
              <a:gdLst/>
              <a:ahLst/>
              <a:cxnLst/>
              <a:rect l="l" t="t" r="r" b="b"/>
              <a:pathLst>
                <a:path w="336" h="365" extrusionOk="0">
                  <a:moveTo>
                    <a:pt x="335" y="0"/>
                  </a:moveTo>
                  <a:lnTo>
                    <a:pt x="335" y="0"/>
                  </a:lnTo>
                  <a:cubicBezTo>
                    <a:pt x="92" y="61"/>
                    <a:pt x="1" y="213"/>
                    <a:pt x="1" y="365"/>
                  </a:cubicBezTo>
                  <a:cubicBezTo>
                    <a:pt x="214" y="304"/>
                    <a:pt x="335" y="182"/>
                    <a:pt x="335" y="0"/>
                  </a:cubicBezTo>
                  <a:close/>
                </a:path>
              </a:pathLst>
            </a:custGeom>
            <a:solidFill>
              <a:srgbClr val="E9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631950" y="1246450"/>
              <a:ext cx="6644525" cy="2059425"/>
            </a:xfrm>
            <a:custGeom>
              <a:avLst/>
              <a:gdLst/>
              <a:ahLst/>
              <a:cxnLst/>
              <a:rect l="l" t="t" r="r" b="b"/>
              <a:pathLst>
                <a:path w="265781" h="82377" extrusionOk="0">
                  <a:moveTo>
                    <a:pt x="170722" y="1"/>
                  </a:moveTo>
                  <a:cubicBezTo>
                    <a:pt x="169276" y="1"/>
                    <a:pt x="167861" y="144"/>
                    <a:pt x="166478" y="429"/>
                  </a:cubicBezTo>
                  <a:cubicBezTo>
                    <a:pt x="165110" y="733"/>
                    <a:pt x="163803" y="1250"/>
                    <a:pt x="162557" y="1766"/>
                  </a:cubicBezTo>
                  <a:cubicBezTo>
                    <a:pt x="159244" y="3134"/>
                    <a:pt x="155779" y="4320"/>
                    <a:pt x="152496" y="5718"/>
                  </a:cubicBezTo>
                  <a:cubicBezTo>
                    <a:pt x="147116" y="7967"/>
                    <a:pt x="142344" y="10764"/>
                    <a:pt x="138058" y="14046"/>
                  </a:cubicBezTo>
                  <a:cubicBezTo>
                    <a:pt x="135079" y="16296"/>
                    <a:pt x="132526" y="18818"/>
                    <a:pt x="130033" y="21341"/>
                  </a:cubicBezTo>
                  <a:cubicBezTo>
                    <a:pt x="127754" y="23621"/>
                    <a:pt x="125535" y="26022"/>
                    <a:pt x="123316" y="28332"/>
                  </a:cubicBezTo>
                  <a:cubicBezTo>
                    <a:pt x="121219" y="30521"/>
                    <a:pt x="119061" y="32709"/>
                    <a:pt x="116720" y="34776"/>
                  </a:cubicBezTo>
                  <a:cubicBezTo>
                    <a:pt x="114836" y="36509"/>
                    <a:pt x="112829" y="38211"/>
                    <a:pt x="110732" y="39852"/>
                  </a:cubicBezTo>
                  <a:cubicBezTo>
                    <a:pt x="109425" y="40855"/>
                    <a:pt x="108057" y="41767"/>
                    <a:pt x="106750" y="42770"/>
                  </a:cubicBezTo>
                  <a:cubicBezTo>
                    <a:pt x="105534" y="43652"/>
                    <a:pt x="104197" y="44442"/>
                    <a:pt x="102890" y="45232"/>
                  </a:cubicBezTo>
                  <a:cubicBezTo>
                    <a:pt x="99334" y="47451"/>
                    <a:pt x="95534" y="49366"/>
                    <a:pt x="91492" y="51098"/>
                  </a:cubicBezTo>
                  <a:cubicBezTo>
                    <a:pt x="87510" y="52801"/>
                    <a:pt x="83346" y="54229"/>
                    <a:pt x="79029" y="55506"/>
                  </a:cubicBezTo>
                  <a:cubicBezTo>
                    <a:pt x="74774" y="56722"/>
                    <a:pt x="70427" y="57664"/>
                    <a:pt x="65959" y="58424"/>
                  </a:cubicBezTo>
                  <a:cubicBezTo>
                    <a:pt x="60914" y="59305"/>
                    <a:pt x="55777" y="59761"/>
                    <a:pt x="50609" y="59913"/>
                  </a:cubicBezTo>
                  <a:cubicBezTo>
                    <a:pt x="49688" y="59949"/>
                    <a:pt x="48769" y="59964"/>
                    <a:pt x="47853" y="59964"/>
                  </a:cubicBezTo>
                  <a:cubicBezTo>
                    <a:pt x="44841" y="59964"/>
                    <a:pt x="41853" y="59796"/>
                    <a:pt x="38846" y="59609"/>
                  </a:cubicBezTo>
                  <a:cubicBezTo>
                    <a:pt x="30974" y="59032"/>
                    <a:pt x="23709" y="57269"/>
                    <a:pt x="16992" y="54290"/>
                  </a:cubicBezTo>
                  <a:cubicBezTo>
                    <a:pt x="12098" y="52071"/>
                    <a:pt x="7539" y="49579"/>
                    <a:pt x="3223" y="46782"/>
                  </a:cubicBezTo>
                  <a:cubicBezTo>
                    <a:pt x="2554" y="46326"/>
                    <a:pt x="1855" y="45870"/>
                    <a:pt x="1064" y="45506"/>
                  </a:cubicBezTo>
                  <a:cubicBezTo>
                    <a:pt x="941" y="45435"/>
                    <a:pt x="787" y="45385"/>
                    <a:pt x="626" y="45385"/>
                  </a:cubicBezTo>
                  <a:cubicBezTo>
                    <a:pt x="509" y="45385"/>
                    <a:pt x="389" y="45411"/>
                    <a:pt x="274" y="45475"/>
                  </a:cubicBezTo>
                  <a:cubicBezTo>
                    <a:pt x="1" y="45627"/>
                    <a:pt x="31" y="45840"/>
                    <a:pt x="122" y="46022"/>
                  </a:cubicBezTo>
                  <a:cubicBezTo>
                    <a:pt x="274" y="46539"/>
                    <a:pt x="700" y="46904"/>
                    <a:pt x="1034" y="47329"/>
                  </a:cubicBezTo>
                  <a:cubicBezTo>
                    <a:pt x="2736" y="49275"/>
                    <a:pt x="4833" y="50977"/>
                    <a:pt x="7022" y="52649"/>
                  </a:cubicBezTo>
                  <a:cubicBezTo>
                    <a:pt x="9089" y="54168"/>
                    <a:pt x="11217" y="55688"/>
                    <a:pt x="13344" y="57178"/>
                  </a:cubicBezTo>
                  <a:cubicBezTo>
                    <a:pt x="18025" y="60400"/>
                    <a:pt x="23223" y="63014"/>
                    <a:pt x="28907" y="65141"/>
                  </a:cubicBezTo>
                  <a:cubicBezTo>
                    <a:pt x="34621" y="67269"/>
                    <a:pt x="40670" y="68789"/>
                    <a:pt x="46901" y="69883"/>
                  </a:cubicBezTo>
                  <a:cubicBezTo>
                    <a:pt x="55807" y="71494"/>
                    <a:pt x="64895" y="72254"/>
                    <a:pt x="74105" y="72406"/>
                  </a:cubicBezTo>
                  <a:cubicBezTo>
                    <a:pt x="75705" y="72424"/>
                    <a:pt x="77304" y="72437"/>
                    <a:pt x="78902" y="72437"/>
                  </a:cubicBezTo>
                  <a:cubicBezTo>
                    <a:pt x="82651" y="72437"/>
                    <a:pt x="86395" y="72367"/>
                    <a:pt x="90124" y="72132"/>
                  </a:cubicBezTo>
                  <a:cubicBezTo>
                    <a:pt x="94349" y="71889"/>
                    <a:pt x="98574" y="71464"/>
                    <a:pt x="102708" y="70734"/>
                  </a:cubicBezTo>
                  <a:cubicBezTo>
                    <a:pt x="109486" y="69609"/>
                    <a:pt x="115869" y="67846"/>
                    <a:pt x="121523" y="64807"/>
                  </a:cubicBezTo>
                  <a:cubicBezTo>
                    <a:pt x="125474" y="62710"/>
                    <a:pt x="128726" y="60126"/>
                    <a:pt x="130429" y="56691"/>
                  </a:cubicBezTo>
                  <a:cubicBezTo>
                    <a:pt x="130702" y="56175"/>
                    <a:pt x="131067" y="55779"/>
                    <a:pt x="131401" y="55323"/>
                  </a:cubicBezTo>
                  <a:cubicBezTo>
                    <a:pt x="133407" y="52801"/>
                    <a:pt x="136143" y="50795"/>
                    <a:pt x="139122" y="48940"/>
                  </a:cubicBezTo>
                  <a:cubicBezTo>
                    <a:pt x="143742" y="46053"/>
                    <a:pt x="149031" y="44107"/>
                    <a:pt x="155079" y="43439"/>
                  </a:cubicBezTo>
                  <a:cubicBezTo>
                    <a:pt x="156549" y="43287"/>
                    <a:pt x="158019" y="43221"/>
                    <a:pt x="159489" y="43221"/>
                  </a:cubicBezTo>
                  <a:cubicBezTo>
                    <a:pt x="162153" y="43221"/>
                    <a:pt x="164817" y="43440"/>
                    <a:pt x="167481" y="43773"/>
                  </a:cubicBezTo>
                  <a:cubicBezTo>
                    <a:pt x="170794" y="44168"/>
                    <a:pt x="174016" y="44776"/>
                    <a:pt x="177329" y="45232"/>
                  </a:cubicBezTo>
                  <a:cubicBezTo>
                    <a:pt x="180825" y="45688"/>
                    <a:pt x="184351" y="46114"/>
                    <a:pt x="187846" y="46570"/>
                  </a:cubicBezTo>
                  <a:cubicBezTo>
                    <a:pt x="190035" y="46873"/>
                    <a:pt x="192193" y="47056"/>
                    <a:pt x="194381" y="47208"/>
                  </a:cubicBezTo>
                  <a:cubicBezTo>
                    <a:pt x="197026" y="47421"/>
                    <a:pt x="199640" y="47329"/>
                    <a:pt x="202254" y="47481"/>
                  </a:cubicBezTo>
                  <a:cubicBezTo>
                    <a:pt x="205111" y="47664"/>
                    <a:pt x="206387" y="48424"/>
                    <a:pt x="207056" y="50491"/>
                  </a:cubicBezTo>
                  <a:cubicBezTo>
                    <a:pt x="207117" y="50734"/>
                    <a:pt x="207238" y="51007"/>
                    <a:pt x="207269" y="51281"/>
                  </a:cubicBezTo>
                  <a:cubicBezTo>
                    <a:pt x="207573" y="52831"/>
                    <a:pt x="207755" y="54412"/>
                    <a:pt x="207998" y="55962"/>
                  </a:cubicBezTo>
                  <a:cubicBezTo>
                    <a:pt x="208363" y="58697"/>
                    <a:pt x="208941" y="61372"/>
                    <a:pt x="209731" y="64077"/>
                  </a:cubicBezTo>
                  <a:cubicBezTo>
                    <a:pt x="210734" y="67360"/>
                    <a:pt x="212132" y="70552"/>
                    <a:pt x="214047" y="73622"/>
                  </a:cubicBezTo>
                  <a:cubicBezTo>
                    <a:pt x="215445" y="75901"/>
                    <a:pt x="217087" y="78059"/>
                    <a:pt x="219701" y="79701"/>
                  </a:cubicBezTo>
                  <a:cubicBezTo>
                    <a:pt x="222254" y="81312"/>
                    <a:pt x="225172" y="82284"/>
                    <a:pt x="228576" y="82376"/>
                  </a:cubicBezTo>
                  <a:cubicBezTo>
                    <a:pt x="228657" y="82376"/>
                    <a:pt x="228738" y="82377"/>
                    <a:pt x="228819" y="82377"/>
                  </a:cubicBezTo>
                  <a:cubicBezTo>
                    <a:pt x="231922" y="82377"/>
                    <a:pt x="234886" y="81817"/>
                    <a:pt x="237908" y="81372"/>
                  </a:cubicBezTo>
                  <a:cubicBezTo>
                    <a:pt x="243592" y="80491"/>
                    <a:pt x="249306" y="79670"/>
                    <a:pt x="255142" y="79397"/>
                  </a:cubicBezTo>
                  <a:cubicBezTo>
                    <a:pt x="256005" y="79356"/>
                    <a:pt x="256864" y="79337"/>
                    <a:pt x="257721" y="79337"/>
                  </a:cubicBezTo>
                  <a:cubicBezTo>
                    <a:pt x="260060" y="79337"/>
                    <a:pt x="262380" y="79478"/>
                    <a:pt x="264717" y="79701"/>
                  </a:cubicBezTo>
                  <a:cubicBezTo>
                    <a:pt x="264937" y="79718"/>
                    <a:pt x="265138" y="79763"/>
                    <a:pt x="265331" y="79763"/>
                  </a:cubicBezTo>
                  <a:cubicBezTo>
                    <a:pt x="265484" y="79763"/>
                    <a:pt x="265632" y="79734"/>
                    <a:pt x="265781" y="79640"/>
                  </a:cubicBezTo>
                  <a:lnTo>
                    <a:pt x="265781" y="78120"/>
                  </a:lnTo>
                  <a:cubicBezTo>
                    <a:pt x="263531" y="77695"/>
                    <a:pt x="261252" y="77451"/>
                    <a:pt x="259002" y="77269"/>
                  </a:cubicBezTo>
                  <a:cubicBezTo>
                    <a:pt x="257812" y="77215"/>
                    <a:pt x="256619" y="77190"/>
                    <a:pt x="255424" y="77190"/>
                  </a:cubicBezTo>
                  <a:cubicBezTo>
                    <a:pt x="252594" y="77190"/>
                    <a:pt x="249757" y="77329"/>
                    <a:pt x="246935" y="77543"/>
                  </a:cubicBezTo>
                  <a:cubicBezTo>
                    <a:pt x="246145" y="77573"/>
                    <a:pt x="245294" y="77512"/>
                    <a:pt x="244534" y="77725"/>
                  </a:cubicBezTo>
                  <a:cubicBezTo>
                    <a:pt x="242862" y="77877"/>
                    <a:pt x="241190" y="77999"/>
                    <a:pt x="239519" y="78211"/>
                  </a:cubicBezTo>
                  <a:cubicBezTo>
                    <a:pt x="236631" y="78606"/>
                    <a:pt x="233835" y="79093"/>
                    <a:pt x="230947" y="79366"/>
                  </a:cubicBezTo>
                  <a:cubicBezTo>
                    <a:pt x="230099" y="79447"/>
                    <a:pt x="229260" y="79493"/>
                    <a:pt x="228433" y="79493"/>
                  </a:cubicBezTo>
                  <a:cubicBezTo>
                    <a:pt x="225851" y="79493"/>
                    <a:pt x="223385" y="79051"/>
                    <a:pt x="221129" y="77877"/>
                  </a:cubicBezTo>
                  <a:cubicBezTo>
                    <a:pt x="218971" y="76752"/>
                    <a:pt x="217330" y="75293"/>
                    <a:pt x="216053" y="73622"/>
                  </a:cubicBezTo>
                  <a:cubicBezTo>
                    <a:pt x="214929" y="72223"/>
                    <a:pt x="214108" y="70764"/>
                    <a:pt x="213348" y="69305"/>
                  </a:cubicBezTo>
                  <a:cubicBezTo>
                    <a:pt x="212041" y="66783"/>
                    <a:pt x="211129" y="64199"/>
                    <a:pt x="210521" y="61585"/>
                  </a:cubicBezTo>
                  <a:cubicBezTo>
                    <a:pt x="210126" y="59761"/>
                    <a:pt x="209822" y="57937"/>
                    <a:pt x="209609" y="56114"/>
                  </a:cubicBezTo>
                  <a:cubicBezTo>
                    <a:pt x="209427" y="54412"/>
                    <a:pt x="209366" y="52679"/>
                    <a:pt x="209153" y="50977"/>
                  </a:cubicBezTo>
                  <a:cubicBezTo>
                    <a:pt x="209093" y="50308"/>
                    <a:pt x="209062" y="49639"/>
                    <a:pt x="208941" y="48971"/>
                  </a:cubicBezTo>
                  <a:cubicBezTo>
                    <a:pt x="208819" y="48393"/>
                    <a:pt x="208697" y="47816"/>
                    <a:pt x="208454" y="47299"/>
                  </a:cubicBezTo>
                  <a:cubicBezTo>
                    <a:pt x="207938" y="46266"/>
                    <a:pt x="207056" y="45536"/>
                    <a:pt x="205476" y="45323"/>
                  </a:cubicBezTo>
                  <a:cubicBezTo>
                    <a:pt x="204716" y="45232"/>
                    <a:pt x="204017" y="45171"/>
                    <a:pt x="203257" y="45141"/>
                  </a:cubicBezTo>
                  <a:cubicBezTo>
                    <a:pt x="203062" y="45129"/>
                    <a:pt x="202869" y="45124"/>
                    <a:pt x="202676" y="45124"/>
                  </a:cubicBezTo>
                  <a:cubicBezTo>
                    <a:pt x="201907" y="45124"/>
                    <a:pt x="201153" y="45202"/>
                    <a:pt x="200399" y="45202"/>
                  </a:cubicBezTo>
                  <a:cubicBezTo>
                    <a:pt x="199661" y="45202"/>
                    <a:pt x="198918" y="45204"/>
                    <a:pt x="198174" y="45204"/>
                  </a:cubicBezTo>
                  <a:cubicBezTo>
                    <a:pt x="196312" y="45204"/>
                    <a:pt x="194442" y="45189"/>
                    <a:pt x="192618" y="45080"/>
                  </a:cubicBezTo>
                  <a:cubicBezTo>
                    <a:pt x="191281" y="44989"/>
                    <a:pt x="189943" y="44898"/>
                    <a:pt x="188667" y="44746"/>
                  </a:cubicBezTo>
                  <a:lnTo>
                    <a:pt x="181828" y="43956"/>
                  </a:lnTo>
                  <a:cubicBezTo>
                    <a:pt x="179305" y="43652"/>
                    <a:pt x="176752" y="43348"/>
                    <a:pt x="174259" y="42952"/>
                  </a:cubicBezTo>
                  <a:cubicBezTo>
                    <a:pt x="170369" y="42405"/>
                    <a:pt x="166539" y="41706"/>
                    <a:pt x="162587" y="41493"/>
                  </a:cubicBezTo>
                  <a:cubicBezTo>
                    <a:pt x="161231" y="41430"/>
                    <a:pt x="159882" y="41375"/>
                    <a:pt x="158538" y="41375"/>
                  </a:cubicBezTo>
                  <a:cubicBezTo>
                    <a:pt x="157292" y="41375"/>
                    <a:pt x="156049" y="41423"/>
                    <a:pt x="154806" y="41554"/>
                  </a:cubicBezTo>
                  <a:cubicBezTo>
                    <a:pt x="150399" y="42010"/>
                    <a:pt x="146295" y="43165"/>
                    <a:pt x="142526" y="44867"/>
                  </a:cubicBezTo>
                  <a:cubicBezTo>
                    <a:pt x="138453" y="46722"/>
                    <a:pt x="134927" y="49001"/>
                    <a:pt x="131705" y="51554"/>
                  </a:cubicBezTo>
                  <a:cubicBezTo>
                    <a:pt x="129608" y="53226"/>
                    <a:pt x="127784" y="55019"/>
                    <a:pt x="126416" y="57026"/>
                  </a:cubicBezTo>
                  <a:cubicBezTo>
                    <a:pt x="124471" y="59883"/>
                    <a:pt x="121644" y="62071"/>
                    <a:pt x="118088" y="63865"/>
                  </a:cubicBezTo>
                  <a:cubicBezTo>
                    <a:pt x="113589" y="66175"/>
                    <a:pt x="108513" y="67634"/>
                    <a:pt x="103194" y="68698"/>
                  </a:cubicBezTo>
                  <a:cubicBezTo>
                    <a:pt x="97784" y="69761"/>
                    <a:pt x="92221" y="70278"/>
                    <a:pt x="86628" y="70582"/>
                  </a:cubicBezTo>
                  <a:cubicBezTo>
                    <a:pt x="84257" y="70734"/>
                    <a:pt x="81856" y="70764"/>
                    <a:pt x="79455" y="70856"/>
                  </a:cubicBezTo>
                  <a:cubicBezTo>
                    <a:pt x="78787" y="70867"/>
                    <a:pt x="78120" y="70872"/>
                    <a:pt x="77452" y="70872"/>
                  </a:cubicBezTo>
                  <a:cubicBezTo>
                    <a:pt x="74624" y="70872"/>
                    <a:pt x="71796" y="70783"/>
                    <a:pt x="68968" y="70734"/>
                  </a:cubicBezTo>
                  <a:lnTo>
                    <a:pt x="68786" y="70734"/>
                  </a:lnTo>
                  <a:cubicBezTo>
                    <a:pt x="65959" y="70491"/>
                    <a:pt x="63163" y="70400"/>
                    <a:pt x="60336" y="70126"/>
                  </a:cubicBezTo>
                  <a:cubicBezTo>
                    <a:pt x="58178" y="69913"/>
                    <a:pt x="56050" y="69670"/>
                    <a:pt x="53923" y="69397"/>
                  </a:cubicBezTo>
                  <a:cubicBezTo>
                    <a:pt x="50579" y="68971"/>
                    <a:pt x="47327" y="68424"/>
                    <a:pt x="44074" y="67694"/>
                  </a:cubicBezTo>
                  <a:cubicBezTo>
                    <a:pt x="39515" y="66691"/>
                    <a:pt x="35108" y="65445"/>
                    <a:pt x="31004" y="63652"/>
                  </a:cubicBezTo>
                  <a:cubicBezTo>
                    <a:pt x="29940" y="63166"/>
                    <a:pt x="28877" y="62710"/>
                    <a:pt x="28086" y="62010"/>
                  </a:cubicBezTo>
                  <a:cubicBezTo>
                    <a:pt x="27782" y="61737"/>
                    <a:pt x="27873" y="61463"/>
                    <a:pt x="28360" y="61372"/>
                  </a:cubicBezTo>
                  <a:cubicBezTo>
                    <a:pt x="28542" y="61342"/>
                    <a:pt x="28785" y="61342"/>
                    <a:pt x="28968" y="61342"/>
                  </a:cubicBezTo>
                  <a:cubicBezTo>
                    <a:pt x="29849" y="61372"/>
                    <a:pt x="30761" y="61433"/>
                    <a:pt x="31612" y="61494"/>
                  </a:cubicBezTo>
                  <a:cubicBezTo>
                    <a:pt x="33497" y="61646"/>
                    <a:pt x="35351" y="61767"/>
                    <a:pt x="37205" y="61798"/>
                  </a:cubicBezTo>
                  <a:cubicBezTo>
                    <a:pt x="39302" y="61798"/>
                    <a:pt x="41339" y="61798"/>
                    <a:pt x="43436" y="61737"/>
                  </a:cubicBezTo>
                  <a:cubicBezTo>
                    <a:pt x="46050" y="61646"/>
                    <a:pt x="48695" y="61524"/>
                    <a:pt x="51309" y="61342"/>
                  </a:cubicBezTo>
                  <a:cubicBezTo>
                    <a:pt x="53892" y="61159"/>
                    <a:pt x="56476" y="60916"/>
                    <a:pt x="59029" y="60582"/>
                  </a:cubicBezTo>
                  <a:cubicBezTo>
                    <a:pt x="64136" y="59944"/>
                    <a:pt x="69151" y="59001"/>
                    <a:pt x="74105" y="57785"/>
                  </a:cubicBezTo>
                  <a:cubicBezTo>
                    <a:pt x="79729" y="56357"/>
                    <a:pt x="85078" y="54624"/>
                    <a:pt x="90245" y="52527"/>
                  </a:cubicBezTo>
                  <a:cubicBezTo>
                    <a:pt x="96963" y="49791"/>
                    <a:pt x="103042" y="46418"/>
                    <a:pt x="108604" y="42497"/>
                  </a:cubicBezTo>
                  <a:cubicBezTo>
                    <a:pt x="110854" y="40916"/>
                    <a:pt x="112921" y="39183"/>
                    <a:pt x="114988" y="37481"/>
                  </a:cubicBezTo>
                  <a:cubicBezTo>
                    <a:pt x="117328" y="35536"/>
                    <a:pt x="119516" y="33499"/>
                    <a:pt x="121644" y="31402"/>
                  </a:cubicBezTo>
                  <a:cubicBezTo>
                    <a:pt x="125231" y="27846"/>
                    <a:pt x="128635" y="24107"/>
                    <a:pt x="132283" y="20551"/>
                  </a:cubicBezTo>
                  <a:cubicBezTo>
                    <a:pt x="134198" y="18606"/>
                    <a:pt x="136295" y="16782"/>
                    <a:pt x="138544" y="15019"/>
                  </a:cubicBezTo>
                  <a:cubicBezTo>
                    <a:pt x="139882" y="14016"/>
                    <a:pt x="141310" y="13104"/>
                    <a:pt x="142769" y="12192"/>
                  </a:cubicBezTo>
                  <a:cubicBezTo>
                    <a:pt x="144623" y="11007"/>
                    <a:pt x="146629" y="9912"/>
                    <a:pt x="148696" y="8909"/>
                  </a:cubicBezTo>
                  <a:cubicBezTo>
                    <a:pt x="151037" y="7785"/>
                    <a:pt x="153499" y="6782"/>
                    <a:pt x="156083" y="5900"/>
                  </a:cubicBezTo>
                  <a:cubicBezTo>
                    <a:pt x="158666" y="5049"/>
                    <a:pt x="161219" y="4077"/>
                    <a:pt x="163803" y="3165"/>
                  </a:cubicBezTo>
                  <a:cubicBezTo>
                    <a:pt x="165262" y="2678"/>
                    <a:pt x="166721" y="2222"/>
                    <a:pt x="168302" y="2010"/>
                  </a:cubicBezTo>
                  <a:cubicBezTo>
                    <a:pt x="169479" y="1821"/>
                    <a:pt x="170675" y="1706"/>
                    <a:pt x="171875" y="1706"/>
                  </a:cubicBezTo>
                  <a:cubicBezTo>
                    <a:pt x="172224" y="1706"/>
                    <a:pt x="172573" y="1716"/>
                    <a:pt x="172922" y="1736"/>
                  </a:cubicBezTo>
                  <a:cubicBezTo>
                    <a:pt x="173347" y="1766"/>
                    <a:pt x="173773" y="1766"/>
                    <a:pt x="174202" y="1766"/>
                  </a:cubicBezTo>
                  <a:cubicBezTo>
                    <a:pt x="174631" y="1766"/>
                    <a:pt x="175065" y="1766"/>
                    <a:pt x="175505" y="1797"/>
                  </a:cubicBezTo>
                  <a:cubicBezTo>
                    <a:pt x="178089" y="2010"/>
                    <a:pt x="180551" y="2466"/>
                    <a:pt x="183044" y="2982"/>
                  </a:cubicBezTo>
                  <a:cubicBezTo>
                    <a:pt x="188302" y="4168"/>
                    <a:pt x="193712" y="4806"/>
                    <a:pt x="199184" y="5080"/>
                  </a:cubicBezTo>
                  <a:cubicBezTo>
                    <a:pt x="200536" y="5155"/>
                    <a:pt x="201900" y="5207"/>
                    <a:pt x="203276" y="5207"/>
                  </a:cubicBezTo>
                  <a:cubicBezTo>
                    <a:pt x="204126" y="5207"/>
                    <a:pt x="204981" y="5187"/>
                    <a:pt x="205840" y="5140"/>
                  </a:cubicBezTo>
                  <a:cubicBezTo>
                    <a:pt x="207846" y="5080"/>
                    <a:pt x="209883" y="5049"/>
                    <a:pt x="211950" y="4897"/>
                  </a:cubicBezTo>
                  <a:cubicBezTo>
                    <a:pt x="213986" y="4745"/>
                    <a:pt x="216053" y="4654"/>
                    <a:pt x="218059" y="4472"/>
                  </a:cubicBezTo>
                  <a:cubicBezTo>
                    <a:pt x="220886" y="4228"/>
                    <a:pt x="223683" y="4077"/>
                    <a:pt x="226509" y="3894"/>
                  </a:cubicBezTo>
                  <a:cubicBezTo>
                    <a:pt x="229245" y="3712"/>
                    <a:pt x="231981" y="3590"/>
                    <a:pt x="234716" y="3529"/>
                  </a:cubicBezTo>
                  <a:cubicBezTo>
                    <a:pt x="237330" y="3438"/>
                    <a:pt x="239975" y="3317"/>
                    <a:pt x="242649" y="3286"/>
                  </a:cubicBezTo>
                  <a:cubicBezTo>
                    <a:pt x="244808" y="3271"/>
                    <a:pt x="246981" y="3241"/>
                    <a:pt x="249162" y="3241"/>
                  </a:cubicBezTo>
                  <a:cubicBezTo>
                    <a:pt x="251343" y="3241"/>
                    <a:pt x="253531" y="3271"/>
                    <a:pt x="255720" y="3377"/>
                  </a:cubicBezTo>
                  <a:cubicBezTo>
                    <a:pt x="258729" y="3529"/>
                    <a:pt x="261708" y="3681"/>
                    <a:pt x="264686" y="3925"/>
                  </a:cubicBezTo>
                  <a:cubicBezTo>
                    <a:pt x="265750" y="3925"/>
                    <a:pt x="265750" y="3925"/>
                    <a:pt x="265750" y="3165"/>
                  </a:cubicBezTo>
                  <a:cubicBezTo>
                    <a:pt x="265750" y="3013"/>
                    <a:pt x="265720" y="2830"/>
                    <a:pt x="265720" y="2678"/>
                  </a:cubicBezTo>
                  <a:cubicBezTo>
                    <a:pt x="265568" y="2557"/>
                    <a:pt x="265355" y="2526"/>
                    <a:pt x="265173" y="2526"/>
                  </a:cubicBezTo>
                  <a:cubicBezTo>
                    <a:pt x="262437" y="2374"/>
                    <a:pt x="259701" y="2162"/>
                    <a:pt x="256966" y="2162"/>
                  </a:cubicBezTo>
                  <a:cubicBezTo>
                    <a:pt x="254559" y="2137"/>
                    <a:pt x="252146" y="2112"/>
                    <a:pt x="249731" y="2112"/>
                  </a:cubicBezTo>
                  <a:cubicBezTo>
                    <a:pt x="246230" y="2112"/>
                    <a:pt x="242722" y="2164"/>
                    <a:pt x="239215" y="2344"/>
                  </a:cubicBezTo>
                  <a:cubicBezTo>
                    <a:pt x="237482" y="2466"/>
                    <a:pt x="235689" y="2496"/>
                    <a:pt x="233956" y="2526"/>
                  </a:cubicBezTo>
                  <a:cubicBezTo>
                    <a:pt x="232801" y="2557"/>
                    <a:pt x="231677" y="2618"/>
                    <a:pt x="230552" y="2678"/>
                  </a:cubicBezTo>
                  <a:cubicBezTo>
                    <a:pt x="228272" y="2861"/>
                    <a:pt x="226053" y="2982"/>
                    <a:pt x="223774" y="3134"/>
                  </a:cubicBezTo>
                  <a:cubicBezTo>
                    <a:pt x="221221" y="3286"/>
                    <a:pt x="218667" y="3529"/>
                    <a:pt x="216114" y="3712"/>
                  </a:cubicBezTo>
                  <a:cubicBezTo>
                    <a:pt x="213135" y="3985"/>
                    <a:pt x="210096" y="4198"/>
                    <a:pt x="207087" y="4289"/>
                  </a:cubicBezTo>
                  <a:cubicBezTo>
                    <a:pt x="206174" y="4316"/>
                    <a:pt x="205266" y="4330"/>
                    <a:pt x="204363" y="4330"/>
                  </a:cubicBezTo>
                  <a:cubicBezTo>
                    <a:pt x="202166" y="4330"/>
                    <a:pt x="199991" y="4249"/>
                    <a:pt x="197816" y="4077"/>
                  </a:cubicBezTo>
                  <a:cubicBezTo>
                    <a:pt x="193682" y="3773"/>
                    <a:pt x="189579" y="3256"/>
                    <a:pt x="185566" y="2374"/>
                  </a:cubicBezTo>
                  <a:cubicBezTo>
                    <a:pt x="182892" y="1797"/>
                    <a:pt x="180217" y="1098"/>
                    <a:pt x="177451" y="581"/>
                  </a:cubicBezTo>
                  <a:cubicBezTo>
                    <a:pt x="175779" y="277"/>
                    <a:pt x="174107" y="186"/>
                    <a:pt x="172405" y="64"/>
                  </a:cubicBezTo>
                  <a:cubicBezTo>
                    <a:pt x="171839" y="22"/>
                    <a:pt x="171278" y="1"/>
                    <a:pt x="170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299875" y="1144975"/>
              <a:ext cx="6977375" cy="2333850"/>
            </a:xfrm>
            <a:custGeom>
              <a:avLst/>
              <a:gdLst/>
              <a:ahLst/>
              <a:cxnLst/>
              <a:rect l="l" t="t" r="r" b="b"/>
              <a:pathLst>
                <a:path w="279095" h="93354" extrusionOk="0">
                  <a:moveTo>
                    <a:pt x="180813" y="0"/>
                  </a:moveTo>
                  <a:cubicBezTo>
                    <a:pt x="179924" y="0"/>
                    <a:pt x="179038" y="110"/>
                    <a:pt x="178180" y="385"/>
                  </a:cubicBezTo>
                  <a:cubicBezTo>
                    <a:pt x="177116" y="749"/>
                    <a:pt x="176205" y="1205"/>
                    <a:pt x="175293" y="1692"/>
                  </a:cubicBezTo>
                  <a:cubicBezTo>
                    <a:pt x="172679" y="3120"/>
                    <a:pt x="170065" y="4579"/>
                    <a:pt x="167299" y="5856"/>
                  </a:cubicBezTo>
                  <a:cubicBezTo>
                    <a:pt x="164259" y="7284"/>
                    <a:pt x="161371" y="8804"/>
                    <a:pt x="158636" y="10506"/>
                  </a:cubicBezTo>
                  <a:cubicBezTo>
                    <a:pt x="156235" y="11996"/>
                    <a:pt x="153955" y="13576"/>
                    <a:pt x="151736" y="15218"/>
                  </a:cubicBezTo>
                  <a:cubicBezTo>
                    <a:pt x="149912" y="16585"/>
                    <a:pt x="148301" y="18014"/>
                    <a:pt x="146690" y="19534"/>
                  </a:cubicBezTo>
                  <a:cubicBezTo>
                    <a:pt x="143955" y="22117"/>
                    <a:pt x="141493" y="24853"/>
                    <a:pt x="138970" y="27558"/>
                  </a:cubicBezTo>
                  <a:cubicBezTo>
                    <a:pt x="135414" y="31388"/>
                    <a:pt x="131888" y="35279"/>
                    <a:pt x="127845" y="38896"/>
                  </a:cubicBezTo>
                  <a:cubicBezTo>
                    <a:pt x="126052" y="40476"/>
                    <a:pt x="124228" y="42027"/>
                    <a:pt x="122313" y="43516"/>
                  </a:cubicBezTo>
                  <a:cubicBezTo>
                    <a:pt x="120520" y="44853"/>
                    <a:pt x="118665" y="46130"/>
                    <a:pt x="116720" y="47407"/>
                  </a:cubicBezTo>
                  <a:cubicBezTo>
                    <a:pt x="114319" y="48926"/>
                    <a:pt x="111826" y="50355"/>
                    <a:pt x="109182" y="51662"/>
                  </a:cubicBezTo>
                  <a:cubicBezTo>
                    <a:pt x="105778" y="53364"/>
                    <a:pt x="102130" y="54854"/>
                    <a:pt x="98361" y="56130"/>
                  </a:cubicBezTo>
                  <a:cubicBezTo>
                    <a:pt x="95899" y="56981"/>
                    <a:pt x="93376" y="57771"/>
                    <a:pt x="90853" y="58410"/>
                  </a:cubicBezTo>
                  <a:cubicBezTo>
                    <a:pt x="85899" y="59717"/>
                    <a:pt x="80884" y="60659"/>
                    <a:pt x="75686" y="61176"/>
                  </a:cubicBezTo>
                  <a:cubicBezTo>
                    <a:pt x="72221" y="61571"/>
                    <a:pt x="68756" y="61723"/>
                    <a:pt x="65260" y="61753"/>
                  </a:cubicBezTo>
                  <a:cubicBezTo>
                    <a:pt x="63497" y="61753"/>
                    <a:pt x="61704" y="61693"/>
                    <a:pt x="59911" y="61571"/>
                  </a:cubicBezTo>
                  <a:cubicBezTo>
                    <a:pt x="57479" y="61419"/>
                    <a:pt x="55047" y="61145"/>
                    <a:pt x="52646" y="60811"/>
                  </a:cubicBezTo>
                  <a:cubicBezTo>
                    <a:pt x="46567" y="59930"/>
                    <a:pt x="40761" y="58410"/>
                    <a:pt x="35381" y="56130"/>
                  </a:cubicBezTo>
                  <a:cubicBezTo>
                    <a:pt x="33314" y="55249"/>
                    <a:pt x="31339" y="54306"/>
                    <a:pt x="29667" y="53060"/>
                  </a:cubicBezTo>
                  <a:cubicBezTo>
                    <a:pt x="28785" y="52422"/>
                    <a:pt x="27934" y="51723"/>
                    <a:pt x="27570" y="50811"/>
                  </a:cubicBezTo>
                  <a:cubicBezTo>
                    <a:pt x="27357" y="50233"/>
                    <a:pt x="27509" y="49838"/>
                    <a:pt x="28025" y="49413"/>
                  </a:cubicBezTo>
                  <a:cubicBezTo>
                    <a:pt x="28573" y="49018"/>
                    <a:pt x="29181" y="48774"/>
                    <a:pt x="29849" y="48562"/>
                  </a:cubicBezTo>
                  <a:cubicBezTo>
                    <a:pt x="31491" y="48106"/>
                    <a:pt x="33132" y="47711"/>
                    <a:pt x="34773" y="47285"/>
                  </a:cubicBezTo>
                  <a:cubicBezTo>
                    <a:pt x="36810" y="46707"/>
                    <a:pt x="38755" y="46039"/>
                    <a:pt x="40488" y="45066"/>
                  </a:cubicBezTo>
                  <a:cubicBezTo>
                    <a:pt x="42433" y="44002"/>
                    <a:pt x="43922" y="42726"/>
                    <a:pt x="44895" y="41084"/>
                  </a:cubicBezTo>
                  <a:cubicBezTo>
                    <a:pt x="45777" y="39656"/>
                    <a:pt x="46172" y="38075"/>
                    <a:pt x="46263" y="36495"/>
                  </a:cubicBezTo>
                  <a:cubicBezTo>
                    <a:pt x="46385" y="34853"/>
                    <a:pt x="46172" y="33273"/>
                    <a:pt x="46020" y="31631"/>
                  </a:cubicBezTo>
                  <a:cubicBezTo>
                    <a:pt x="45868" y="30020"/>
                    <a:pt x="45777" y="28440"/>
                    <a:pt x="45625" y="26829"/>
                  </a:cubicBezTo>
                  <a:cubicBezTo>
                    <a:pt x="45594" y="26373"/>
                    <a:pt x="45503" y="25917"/>
                    <a:pt x="45351" y="25522"/>
                  </a:cubicBezTo>
                  <a:cubicBezTo>
                    <a:pt x="45047" y="24701"/>
                    <a:pt x="44409" y="24093"/>
                    <a:pt x="43315" y="23850"/>
                  </a:cubicBezTo>
                  <a:cubicBezTo>
                    <a:pt x="42548" y="23664"/>
                    <a:pt x="41800" y="23585"/>
                    <a:pt x="41015" y="23585"/>
                  </a:cubicBezTo>
                  <a:cubicBezTo>
                    <a:pt x="40772" y="23585"/>
                    <a:pt x="40526" y="23593"/>
                    <a:pt x="40275" y="23607"/>
                  </a:cubicBezTo>
                  <a:cubicBezTo>
                    <a:pt x="37661" y="23789"/>
                    <a:pt x="35290" y="24519"/>
                    <a:pt x="33132" y="25552"/>
                  </a:cubicBezTo>
                  <a:cubicBezTo>
                    <a:pt x="30700" y="26677"/>
                    <a:pt x="28937" y="28318"/>
                    <a:pt x="27509" y="30112"/>
                  </a:cubicBezTo>
                  <a:cubicBezTo>
                    <a:pt x="26597" y="31236"/>
                    <a:pt x="25807" y="32422"/>
                    <a:pt x="24743" y="33516"/>
                  </a:cubicBezTo>
                  <a:cubicBezTo>
                    <a:pt x="22949" y="35400"/>
                    <a:pt x="20518" y="36312"/>
                    <a:pt x="17448" y="36343"/>
                  </a:cubicBezTo>
                  <a:cubicBezTo>
                    <a:pt x="17352" y="36344"/>
                    <a:pt x="17257" y="36345"/>
                    <a:pt x="17162" y="36345"/>
                  </a:cubicBezTo>
                  <a:cubicBezTo>
                    <a:pt x="15199" y="36345"/>
                    <a:pt x="13315" y="36049"/>
                    <a:pt x="11460" y="35644"/>
                  </a:cubicBezTo>
                  <a:cubicBezTo>
                    <a:pt x="9697" y="35248"/>
                    <a:pt x="7934" y="34732"/>
                    <a:pt x="6141" y="34336"/>
                  </a:cubicBezTo>
                  <a:cubicBezTo>
                    <a:pt x="5154" y="34103"/>
                    <a:pt x="4168" y="33891"/>
                    <a:pt x="3125" y="33891"/>
                  </a:cubicBezTo>
                  <a:cubicBezTo>
                    <a:pt x="2946" y="33891"/>
                    <a:pt x="2766" y="33898"/>
                    <a:pt x="2584" y="33911"/>
                  </a:cubicBezTo>
                  <a:cubicBezTo>
                    <a:pt x="1794" y="33941"/>
                    <a:pt x="1216" y="34215"/>
                    <a:pt x="761" y="34671"/>
                  </a:cubicBezTo>
                  <a:cubicBezTo>
                    <a:pt x="305" y="35096"/>
                    <a:pt x="183" y="35613"/>
                    <a:pt x="153" y="36160"/>
                  </a:cubicBezTo>
                  <a:cubicBezTo>
                    <a:pt x="1" y="37558"/>
                    <a:pt x="457" y="38926"/>
                    <a:pt x="1065" y="40264"/>
                  </a:cubicBezTo>
                  <a:cubicBezTo>
                    <a:pt x="2128" y="42543"/>
                    <a:pt x="3648" y="44671"/>
                    <a:pt x="5381" y="46707"/>
                  </a:cubicBezTo>
                  <a:cubicBezTo>
                    <a:pt x="8420" y="50233"/>
                    <a:pt x="12129" y="53395"/>
                    <a:pt x="16080" y="56404"/>
                  </a:cubicBezTo>
                  <a:cubicBezTo>
                    <a:pt x="18998" y="58653"/>
                    <a:pt x="22038" y="60781"/>
                    <a:pt x="25138" y="62848"/>
                  </a:cubicBezTo>
                  <a:cubicBezTo>
                    <a:pt x="27083" y="64155"/>
                    <a:pt x="29150" y="65401"/>
                    <a:pt x="31278" y="66495"/>
                  </a:cubicBezTo>
                  <a:cubicBezTo>
                    <a:pt x="37509" y="69778"/>
                    <a:pt x="44287" y="72240"/>
                    <a:pt x="51521" y="74033"/>
                  </a:cubicBezTo>
                  <a:cubicBezTo>
                    <a:pt x="57661" y="75553"/>
                    <a:pt x="64014" y="76647"/>
                    <a:pt x="70488" y="77377"/>
                  </a:cubicBezTo>
                  <a:cubicBezTo>
                    <a:pt x="73923" y="77772"/>
                    <a:pt x="77388" y="78076"/>
                    <a:pt x="80853" y="78319"/>
                  </a:cubicBezTo>
                  <a:cubicBezTo>
                    <a:pt x="83103" y="78532"/>
                    <a:pt x="85382" y="78623"/>
                    <a:pt x="87662" y="78714"/>
                  </a:cubicBezTo>
                  <a:cubicBezTo>
                    <a:pt x="90884" y="78836"/>
                    <a:pt x="94106" y="78927"/>
                    <a:pt x="97328" y="78988"/>
                  </a:cubicBezTo>
                  <a:cubicBezTo>
                    <a:pt x="97764" y="78991"/>
                    <a:pt x="98201" y="78993"/>
                    <a:pt x="98638" y="78993"/>
                  </a:cubicBezTo>
                  <a:cubicBezTo>
                    <a:pt x="101642" y="78993"/>
                    <a:pt x="104660" y="78904"/>
                    <a:pt x="107632" y="78744"/>
                  </a:cubicBezTo>
                  <a:cubicBezTo>
                    <a:pt x="109608" y="78623"/>
                    <a:pt x="111553" y="78471"/>
                    <a:pt x="113498" y="78289"/>
                  </a:cubicBezTo>
                  <a:cubicBezTo>
                    <a:pt x="117237" y="77863"/>
                    <a:pt x="120976" y="77255"/>
                    <a:pt x="124623" y="76465"/>
                  </a:cubicBezTo>
                  <a:cubicBezTo>
                    <a:pt x="129821" y="75310"/>
                    <a:pt x="134775" y="73699"/>
                    <a:pt x="139213" y="71419"/>
                  </a:cubicBezTo>
                  <a:cubicBezTo>
                    <a:pt x="142587" y="69687"/>
                    <a:pt x="145474" y="67589"/>
                    <a:pt x="147785" y="65066"/>
                  </a:cubicBezTo>
                  <a:cubicBezTo>
                    <a:pt x="149152" y="63577"/>
                    <a:pt x="150216" y="61996"/>
                    <a:pt x="151371" y="60416"/>
                  </a:cubicBezTo>
                  <a:cubicBezTo>
                    <a:pt x="153195" y="57923"/>
                    <a:pt x="155687" y="55826"/>
                    <a:pt x="158940" y="54185"/>
                  </a:cubicBezTo>
                  <a:cubicBezTo>
                    <a:pt x="163286" y="51966"/>
                    <a:pt x="168210" y="50932"/>
                    <a:pt x="173469" y="50811"/>
                  </a:cubicBezTo>
                  <a:cubicBezTo>
                    <a:pt x="173811" y="50803"/>
                    <a:pt x="174151" y="50799"/>
                    <a:pt x="174490" y="50799"/>
                  </a:cubicBezTo>
                  <a:cubicBezTo>
                    <a:pt x="175507" y="50799"/>
                    <a:pt x="176516" y="50834"/>
                    <a:pt x="177542" y="50902"/>
                  </a:cubicBezTo>
                  <a:cubicBezTo>
                    <a:pt x="179244" y="50993"/>
                    <a:pt x="180977" y="51115"/>
                    <a:pt x="182679" y="51388"/>
                  </a:cubicBezTo>
                  <a:cubicBezTo>
                    <a:pt x="184351" y="51662"/>
                    <a:pt x="186053" y="51905"/>
                    <a:pt x="187725" y="52179"/>
                  </a:cubicBezTo>
                  <a:cubicBezTo>
                    <a:pt x="191159" y="52756"/>
                    <a:pt x="194533" y="53273"/>
                    <a:pt x="197937" y="53820"/>
                  </a:cubicBezTo>
                  <a:cubicBezTo>
                    <a:pt x="200977" y="54306"/>
                    <a:pt x="204077" y="54854"/>
                    <a:pt x="207147" y="55279"/>
                  </a:cubicBezTo>
                  <a:cubicBezTo>
                    <a:pt x="209093" y="55522"/>
                    <a:pt x="211008" y="55705"/>
                    <a:pt x="212923" y="56100"/>
                  </a:cubicBezTo>
                  <a:cubicBezTo>
                    <a:pt x="215081" y="56525"/>
                    <a:pt x="216600" y="57376"/>
                    <a:pt x="217330" y="58957"/>
                  </a:cubicBezTo>
                  <a:cubicBezTo>
                    <a:pt x="217634" y="59626"/>
                    <a:pt x="217938" y="60264"/>
                    <a:pt x="218120" y="60963"/>
                  </a:cubicBezTo>
                  <a:cubicBezTo>
                    <a:pt x="218728" y="63060"/>
                    <a:pt x="219306" y="65188"/>
                    <a:pt x="219944" y="67255"/>
                  </a:cubicBezTo>
                  <a:cubicBezTo>
                    <a:pt x="220795" y="70082"/>
                    <a:pt x="221920" y="72848"/>
                    <a:pt x="223227" y="75553"/>
                  </a:cubicBezTo>
                  <a:cubicBezTo>
                    <a:pt x="224807" y="78927"/>
                    <a:pt x="226631" y="82210"/>
                    <a:pt x="229093" y="85279"/>
                  </a:cubicBezTo>
                  <a:cubicBezTo>
                    <a:pt x="230096" y="86526"/>
                    <a:pt x="231312" y="87681"/>
                    <a:pt x="232649" y="88775"/>
                  </a:cubicBezTo>
                  <a:cubicBezTo>
                    <a:pt x="233744" y="89687"/>
                    <a:pt x="235020" y="90386"/>
                    <a:pt x="236358" y="91055"/>
                  </a:cubicBezTo>
                  <a:cubicBezTo>
                    <a:pt x="239725" y="92686"/>
                    <a:pt x="243323" y="93353"/>
                    <a:pt x="247071" y="93353"/>
                  </a:cubicBezTo>
                  <a:cubicBezTo>
                    <a:pt x="248770" y="93353"/>
                    <a:pt x="250501" y="93216"/>
                    <a:pt x="252255" y="92970"/>
                  </a:cubicBezTo>
                  <a:cubicBezTo>
                    <a:pt x="253653" y="92726"/>
                    <a:pt x="255051" y="92574"/>
                    <a:pt x="256449" y="92362"/>
                  </a:cubicBezTo>
                  <a:cubicBezTo>
                    <a:pt x="258698" y="91967"/>
                    <a:pt x="261009" y="91663"/>
                    <a:pt x="263227" y="91176"/>
                  </a:cubicBezTo>
                  <a:cubicBezTo>
                    <a:pt x="263288" y="91176"/>
                    <a:pt x="263379" y="91085"/>
                    <a:pt x="263440" y="91085"/>
                  </a:cubicBezTo>
                  <a:cubicBezTo>
                    <a:pt x="265082" y="90811"/>
                    <a:pt x="266693" y="90568"/>
                    <a:pt x="268304" y="90295"/>
                  </a:cubicBezTo>
                  <a:cubicBezTo>
                    <a:pt x="270644" y="89900"/>
                    <a:pt x="272984" y="89717"/>
                    <a:pt x="275386" y="89656"/>
                  </a:cubicBezTo>
                  <a:cubicBezTo>
                    <a:pt x="275507" y="89596"/>
                    <a:pt x="275568" y="89535"/>
                    <a:pt x="275690" y="89535"/>
                  </a:cubicBezTo>
                  <a:cubicBezTo>
                    <a:pt x="276602" y="89535"/>
                    <a:pt x="277483" y="89413"/>
                    <a:pt x="278334" y="89383"/>
                  </a:cubicBezTo>
                  <a:cubicBezTo>
                    <a:pt x="279064" y="89383"/>
                    <a:pt x="279064" y="89383"/>
                    <a:pt x="279064" y="88866"/>
                  </a:cubicBezTo>
                  <a:cubicBezTo>
                    <a:pt x="279094" y="87863"/>
                    <a:pt x="279064" y="86830"/>
                    <a:pt x="279064" y="85857"/>
                  </a:cubicBezTo>
                  <a:cubicBezTo>
                    <a:pt x="278943" y="85753"/>
                    <a:pt x="278792" y="85679"/>
                    <a:pt x="278640" y="85679"/>
                  </a:cubicBezTo>
                  <a:cubicBezTo>
                    <a:pt x="278525" y="85679"/>
                    <a:pt x="278409" y="85722"/>
                    <a:pt x="278304" y="85827"/>
                  </a:cubicBezTo>
                  <a:cubicBezTo>
                    <a:pt x="277023" y="85711"/>
                    <a:pt x="275748" y="85666"/>
                    <a:pt x="274474" y="85666"/>
                  </a:cubicBezTo>
                  <a:cubicBezTo>
                    <a:pt x="272724" y="85666"/>
                    <a:pt x="270975" y="85751"/>
                    <a:pt x="269215" y="85857"/>
                  </a:cubicBezTo>
                  <a:cubicBezTo>
                    <a:pt x="267452" y="85979"/>
                    <a:pt x="265690" y="86252"/>
                    <a:pt x="263957" y="86495"/>
                  </a:cubicBezTo>
                  <a:cubicBezTo>
                    <a:pt x="260857" y="86890"/>
                    <a:pt x="257817" y="87407"/>
                    <a:pt x="254777" y="87894"/>
                  </a:cubicBezTo>
                  <a:cubicBezTo>
                    <a:pt x="252315" y="88289"/>
                    <a:pt x="249884" y="88745"/>
                    <a:pt x="247422" y="89079"/>
                  </a:cubicBezTo>
                  <a:cubicBezTo>
                    <a:pt x="246305" y="89222"/>
                    <a:pt x="245188" y="89307"/>
                    <a:pt x="244072" y="89307"/>
                  </a:cubicBezTo>
                  <a:cubicBezTo>
                    <a:pt x="243061" y="89307"/>
                    <a:pt x="242050" y="89238"/>
                    <a:pt x="241039" y="89079"/>
                  </a:cubicBezTo>
                  <a:cubicBezTo>
                    <a:pt x="236206" y="88319"/>
                    <a:pt x="232649" y="86222"/>
                    <a:pt x="230066" y="83243"/>
                  </a:cubicBezTo>
                  <a:cubicBezTo>
                    <a:pt x="227513" y="80264"/>
                    <a:pt x="225810" y="77012"/>
                    <a:pt x="224291" y="73699"/>
                  </a:cubicBezTo>
                  <a:cubicBezTo>
                    <a:pt x="222832" y="70477"/>
                    <a:pt x="221798" y="67194"/>
                    <a:pt x="221038" y="63881"/>
                  </a:cubicBezTo>
                  <a:cubicBezTo>
                    <a:pt x="220521" y="61662"/>
                    <a:pt x="220218" y="59382"/>
                    <a:pt x="219518" y="57133"/>
                  </a:cubicBezTo>
                  <a:cubicBezTo>
                    <a:pt x="218880" y="54914"/>
                    <a:pt x="217208" y="53638"/>
                    <a:pt x="214108" y="53395"/>
                  </a:cubicBezTo>
                  <a:cubicBezTo>
                    <a:pt x="213895" y="53364"/>
                    <a:pt x="213682" y="53334"/>
                    <a:pt x="213500" y="53334"/>
                  </a:cubicBezTo>
                  <a:cubicBezTo>
                    <a:pt x="210309" y="53091"/>
                    <a:pt x="207056" y="52847"/>
                    <a:pt x="203865" y="52452"/>
                  </a:cubicBezTo>
                  <a:cubicBezTo>
                    <a:pt x="200308" y="52027"/>
                    <a:pt x="196722" y="51419"/>
                    <a:pt x="193165" y="50963"/>
                  </a:cubicBezTo>
                  <a:cubicBezTo>
                    <a:pt x="189214" y="50446"/>
                    <a:pt x="185293" y="49717"/>
                    <a:pt x="181341" y="49200"/>
                  </a:cubicBezTo>
                  <a:cubicBezTo>
                    <a:pt x="178821" y="48861"/>
                    <a:pt x="176290" y="48674"/>
                    <a:pt x="173754" y="48674"/>
                  </a:cubicBezTo>
                  <a:cubicBezTo>
                    <a:pt x="172191" y="48674"/>
                    <a:pt x="170626" y="48745"/>
                    <a:pt x="169062" y="48896"/>
                  </a:cubicBezTo>
                  <a:cubicBezTo>
                    <a:pt x="164411" y="49291"/>
                    <a:pt x="160095" y="50629"/>
                    <a:pt x="156265" y="52635"/>
                  </a:cubicBezTo>
                  <a:cubicBezTo>
                    <a:pt x="152253" y="54762"/>
                    <a:pt x="148848" y="57346"/>
                    <a:pt x="146842" y="60781"/>
                  </a:cubicBezTo>
                  <a:cubicBezTo>
                    <a:pt x="146204" y="61844"/>
                    <a:pt x="145566" y="62908"/>
                    <a:pt x="144715" y="63881"/>
                  </a:cubicBezTo>
                  <a:cubicBezTo>
                    <a:pt x="141645" y="67468"/>
                    <a:pt x="137268" y="69960"/>
                    <a:pt x="132283" y="71997"/>
                  </a:cubicBezTo>
                  <a:cubicBezTo>
                    <a:pt x="126204" y="74428"/>
                    <a:pt x="119669" y="75735"/>
                    <a:pt x="112921" y="76617"/>
                  </a:cubicBezTo>
                  <a:cubicBezTo>
                    <a:pt x="107753" y="77255"/>
                    <a:pt x="102495" y="77407"/>
                    <a:pt x="97297" y="77529"/>
                  </a:cubicBezTo>
                  <a:cubicBezTo>
                    <a:pt x="97048" y="77533"/>
                    <a:pt x="96799" y="77535"/>
                    <a:pt x="96550" y="77535"/>
                  </a:cubicBezTo>
                  <a:cubicBezTo>
                    <a:pt x="94975" y="77535"/>
                    <a:pt x="93401" y="77460"/>
                    <a:pt x="91826" y="77407"/>
                  </a:cubicBezTo>
                  <a:cubicBezTo>
                    <a:pt x="88787" y="77346"/>
                    <a:pt x="85777" y="77285"/>
                    <a:pt x="82738" y="77133"/>
                  </a:cubicBezTo>
                  <a:cubicBezTo>
                    <a:pt x="78847" y="76951"/>
                    <a:pt x="74956" y="76708"/>
                    <a:pt x="71127" y="76282"/>
                  </a:cubicBezTo>
                  <a:cubicBezTo>
                    <a:pt x="62737" y="75371"/>
                    <a:pt x="54561" y="73912"/>
                    <a:pt x="46719" y="71510"/>
                  </a:cubicBezTo>
                  <a:cubicBezTo>
                    <a:pt x="42220" y="70173"/>
                    <a:pt x="37965" y="68471"/>
                    <a:pt x="33892" y="66495"/>
                  </a:cubicBezTo>
                  <a:cubicBezTo>
                    <a:pt x="28907" y="64063"/>
                    <a:pt x="24621" y="61024"/>
                    <a:pt x="20335" y="58045"/>
                  </a:cubicBezTo>
                  <a:cubicBezTo>
                    <a:pt x="17296" y="55917"/>
                    <a:pt x="14439" y="53577"/>
                    <a:pt x="11764" y="51145"/>
                  </a:cubicBezTo>
                  <a:cubicBezTo>
                    <a:pt x="8876" y="48501"/>
                    <a:pt x="6293" y="45644"/>
                    <a:pt x="4682" y="42422"/>
                  </a:cubicBezTo>
                  <a:cubicBezTo>
                    <a:pt x="4286" y="41601"/>
                    <a:pt x="3952" y="40750"/>
                    <a:pt x="3952" y="39868"/>
                  </a:cubicBezTo>
                  <a:cubicBezTo>
                    <a:pt x="3952" y="38682"/>
                    <a:pt x="4697" y="38101"/>
                    <a:pt x="6264" y="38101"/>
                  </a:cubicBezTo>
                  <a:cubicBezTo>
                    <a:pt x="6343" y="38101"/>
                    <a:pt x="6423" y="38103"/>
                    <a:pt x="6505" y="38106"/>
                  </a:cubicBezTo>
                  <a:cubicBezTo>
                    <a:pt x="6749" y="38106"/>
                    <a:pt x="6992" y="38136"/>
                    <a:pt x="7265" y="38166"/>
                  </a:cubicBezTo>
                  <a:cubicBezTo>
                    <a:pt x="8846" y="38349"/>
                    <a:pt x="10335" y="38744"/>
                    <a:pt x="11855" y="39109"/>
                  </a:cubicBezTo>
                  <a:cubicBezTo>
                    <a:pt x="15928" y="40142"/>
                    <a:pt x="20092" y="40993"/>
                    <a:pt x="24348" y="41419"/>
                  </a:cubicBezTo>
                  <a:cubicBezTo>
                    <a:pt x="25411" y="41540"/>
                    <a:pt x="26506" y="41631"/>
                    <a:pt x="27539" y="41966"/>
                  </a:cubicBezTo>
                  <a:cubicBezTo>
                    <a:pt x="28633" y="42361"/>
                    <a:pt x="28755" y="42847"/>
                    <a:pt x="27813" y="43425"/>
                  </a:cubicBezTo>
                  <a:cubicBezTo>
                    <a:pt x="27205" y="43759"/>
                    <a:pt x="26445" y="44033"/>
                    <a:pt x="25685" y="44215"/>
                  </a:cubicBezTo>
                  <a:cubicBezTo>
                    <a:pt x="23983" y="44671"/>
                    <a:pt x="22159" y="44823"/>
                    <a:pt x="20427" y="45309"/>
                  </a:cubicBezTo>
                  <a:cubicBezTo>
                    <a:pt x="18694" y="45826"/>
                    <a:pt x="18056" y="46707"/>
                    <a:pt x="18603" y="48045"/>
                  </a:cubicBezTo>
                  <a:cubicBezTo>
                    <a:pt x="18968" y="48926"/>
                    <a:pt x="19667" y="49625"/>
                    <a:pt x="20427" y="50325"/>
                  </a:cubicBezTo>
                  <a:cubicBezTo>
                    <a:pt x="22676" y="52270"/>
                    <a:pt x="25229" y="53972"/>
                    <a:pt x="28117" y="55431"/>
                  </a:cubicBezTo>
                  <a:cubicBezTo>
                    <a:pt x="33132" y="57954"/>
                    <a:pt x="38512" y="59930"/>
                    <a:pt x="44409" y="61176"/>
                  </a:cubicBezTo>
                  <a:cubicBezTo>
                    <a:pt x="48816" y="62148"/>
                    <a:pt x="53345" y="62696"/>
                    <a:pt x="57935" y="62969"/>
                  </a:cubicBezTo>
                  <a:cubicBezTo>
                    <a:pt x="59960" y="63070"/>
                    <a:pt x="61975" y="63115"/>
                    <a:pt x="63986" y="63115"/>
                  </a:cubicBezTo>
                  <a:cubicBezTo>
                    <a:pt x="65629" y="63115"/>
                    <a:pt x="67268" y="63085"/>
                    <a:pt x="68908" y="63030"/>
                  </a:cubicBezTo>
                  <a:cubicBezTo>
                    <a:pt x="69272" y="62939"/>
                    <a:pt x="69607" y="62939"/>
                    <a:pt x="69972" y="62939"/>
                  </a:cubicBezTo>
                  <a:cubicBezTo>
                    <a:pt x="70276" y="62939"/>
                    <a:pt x="70549" y="62939"/>
                    <a:pt x="70823" y="62908"/>
                  </a:cubicBezTo>
                  <a:cubicBezTo>
                    <a:pt x="71127" y="62817"/>
                    <a:pt x="71461" y="62817"/>
                    <a:pt x="71765" y="62817"/>
                  </a:cubicBezTo>
                  <a:cubicBezTo>
                    <a:pt x="72069" y="62817"/>
                    <a:pt x="72342" y="62817"/>
                    <a:pt x="72616" y="62787"/>
                  </a:cubicBezTo>
                  <a:cubicBezTo>
                    <a:pt x="75108" y="62483"/>
                    <a:pt x="77631" y="62270"/>
                    <a:pt x="80093" y="61844"/>
                  </a:cubicBezTo>
                  <a:cubicBezTo>
                    <a:pt x="83893" y="61176"/>
                    <a:pt x="87692" y="60386"/>
                    <a:pt x="91370" y="59413"/>
                  </a:cubicBezTo>
                  <a:cubicBezTo>
                    <a:pt x="97692" y="57680"/>
                    <a:pt x="103680" y="55522"/>
                    <a:pt x="109273" y="52787"/>
                  </a:cubicBezTo>
                  <a:cubicBezTo>
                    <a:pt x="114197" y="50385"/>
                    <a:pt x="118696" y="47589"/>
                    <a:pt x="122830" y="44458"/>
                  </a:cubicBezTo>
                  <a:cubicBezTo>
                    <a:pt x="126143" y="42027"/>
                    <a:pt x="129091" y="39382"/>
                    <a:pt x="131948" y="36677"/>
                  </a:cubicBezTo>
                  <a:cubicBezTo>
                    <a:pt x="135566" y="33212"/>
                    <a:pt x="138879" y="29534"/>
                    <a:pt x="142283" y="25978"/>
                  </a:cubicBezTo>
                  <a:cubicBezTo>
                    <a:pt x="145930" y="22178"/>
                    <a:pt x="149669" y="18379"/>
                    <a:pt x="154441" y="15218"/>
                  </a:cubicBezTo>
                  <a:cubicBezTo>
                    <a:pt x="157420" y="13242"/>
                    <a:pt x="160399" y="11388"/>
                    <a:pt x="163682" y="9746"/>
                  </a:cubicBezTo>
                  <a:cubicBezTo>
                    <a:pt x="166022" y="8561"/>
                    <a:pt x="168545" y="7619"/>
                    <a:pt x="170976" y="6555"/>
                  </a:cubicBezTo>
                  <a:cubicBezTo>
                    <a:pt x="172861" y="5673"/>
                    <a:pt x="174806" y="4792"/>
                    <a:pt x="176721" y="3941"/>
                  </a:cubicBezTo>
                  <a:cubicBezTo>
                    <a:pt x="178119" y="3272"/>
                    <a:pt x="179639" y="2755"/>
                    <a:pt x="181311" y="2664"/>
                  </a:cubicBezTo>
                  <a:cubicBezTo>
                    <a:pt x="181751" y="2645"/>
                    <a:pt x="182189" y="2635"/>
                    <a:pt x="182626" y="2635"/>
                  </a:cubicBezTo>
                  <a:cubicBezTo>
                    <a:pt x="185571" y="2635"/>
                    <a:pt x="188453" y="3066"/>
                    <a:pt x="191311" y="3728"/>
                  </a:cubicBezTo>
                  <a:cubicBezTo>
                    <a:pt x="194503" y="4488"/>
                    <a:pt x="197573" y="5491"/>
                    <a:pt x="200795" y="6160"/>
                  </a:cubicBezTo>
                  <a:cubicBezTo>
                    <a:pt x="205506" y="7193"/>
                    <a:pt x="210339" y="7680"/>
                    <a:pt x="215263" y="7892"/>
                  </a:cubicBezTo>
                  <a:cubicBezTo>
                    <a:pt x="215639" y="7903"/>
                    <a:pt x="216016" y="7907"/>
                    <a:pt x="216394" y="7907"/>
                  </a:cubicBezTo>
                  <a:cubicBezTo>
                    <a:pt x="218037" y="7907"/>
                    <a:pt x="219688" y="7827"/>
                    <a:pt x="221310" y="7827"/>
                  </a:cubicBezTo>
                  <a:cubicBezTo>
                    <a:pt x="221514" y="7827"/>
                    <a:pt x="221717" y="7829"/>
                    <a:pt x="221920" y="7832"/>
                  </a:cubicBezTo>
                  <a:cubicBezTo>
                    <a:pt x="222136" y="7843"/>
                    <a:pt x="222352" y="7848"/>
                    <a:pt x="222568" y="7848"/>
                  </a:cubicBezTo>
                  <a:cubicBezTo>
                    <a:pt x="223507" y="7848"/>
                    <a:pt x="224446" y="7754"/>
                    <a:pt x="225385" y="7680"/>
                  </a:cubicBezTo>
                  <a:cubicBezTo>
                    <a:pt x="228303" y="7497"/>
                    <a:pt x="231221" y="7224"/>
                    <a:pt x="234169" y="7011"/>
                  </a:cubicBezTo>
                  <a:lnTo>
                    <a:pt x="243957" y="6312"/>
                  </a:lnTo>
                  <a:cubicBezTo>
                    <a:pt x="247908" y="6069"/>
                    <a:pt x="251890" y="5917"/>
                    <a:pt x="255841" y="5765"/>
                  </a:cubicBezTo>
                  <a:cubicBezTo>
                    <a:pt x="257817" y="5693"/>
                    <a:pt x="259811" y="5585"/>
                    <a:pt x="261795" y="5585"/>
                  </a:cubicBezTo>
                  <a:cubicBezTo>
                    <a:pt x="262344" y="5585"/>
                    <a:pt x="262893" y="5593"/>
                    <a:pt x="263440" y="5613"/>
                  </a:cubicBezTo>
                  <a:cubicBezTo>
                    <a:pt x="263484" y="5617"/>
                    <a:pt x="263528" y="5619"/>
                    <a:pt x="263574" y="5619"/>
                  </a:cubicBezTo>
                  <a:cubicBezTo>
                    <a:pt x="263847" y="5619"/>
                    <a:pt x="264152" y="5552"/>
                    <a:pt x="264413" y="5552"/>
                  </a:cubicBezTo>
                  <a:cubicBezTo>
                    <a:pt x="265811" y="5506"/>
                    <a:pt x="267224" y="5483"/>
                    <a:pt x="268638" y="5483"/>
                  </a:cubicBezTo>
                  <a:cubicBezTo>
                    <a:pt x="270051" y="5483"/>
                    <a:pt x="271465" y="5506"/>
                    <a:pt x="272863" y="5552"/>
                  </a:cubicBezTo>
                  <a:cubicBezTo>
                    <a:pt x="273912" y="5597"/>
                    <a:pt x="274953" y="5620"/>
                    <a:pt x="275990" y="5620"/>
                  </a:cubicBezTo>
                  <a:cubicBezTo>
                    <a:pt x="277027" y="5620"/>
                    <a:pt x="278061" y="5597"/>
                    <a:pt x="279094" y="5552"/>
                  </a:cubicBezTo>
                  <a:cubicBezTo>
                    <a:pt x="279064" y="4914"/>
                    <a:pt x="279064" y="4306"/>
                    <a:pt x="279064" y="3667"/>
                  </a:cubicBezTo>
                  <a:cubicBezTo>
                    <a:pt x="279022" y="3665"/>
                    <a:pt x="278981" y="3663"/>
                    <a:pt x="278939" y="3663"/>
                  </a:cubicBezTo>
                  <a:cubicBezTo>
                    <a:pt x="278525" y="3663"/>
                    <a:pt x="278110" y="3789"/>
                    <a:pt x="277696" y="3789"/>
                  </a:cubicBezTo>
                  <a:cubicBezTo>
                    <a:pt x="274899" y="3819"/>
                    <a:pt x="272103" y="3880"/>
                    <a:pt x="269307" y="4002"/>
                  </a:cubicBezTo>
                  <a:cubicBezTo>
                    <a:pt x="267756" y="4093"/>
                    <a:pt x="266176" y="4093"/>
                    <a:pt x="264626" y="4123"/>
                  </a:cubicBezTo>
                  <a:cubicBezTo>
                    <a:pt x="262194" y="4184"/>
                    <a:pt x="259793" y="4275"/>
                    <a:pt x="257361" y="4397"/>
                  </a:cubicBezTo>
                  <a:cubicBezTo>
                    <a:pt x="255598" y="4458"/>
                    <a:pt x="253835" y="4549"/>
                    <a:pt x="252103" y="4610"/>
                  </a:cubicBezTo>
                  <a:cubicBezTo>
                    <a:pt x="250066" y="4701"/>
                    <a:pt x="248090" y="4853"/>
                    <a:pt x="246115" y="4914"/>
                  </a:cubicBezTo>
                  <a:cubicBezTo>
                    <a:pt x="245355" y="4944"/>
                    <a:pt x="244656" y="5035"/>
                    <a:pt x="243896" y="5066"/>
                  </a:cubicBezTo>
                  <a:cubicBezTo>
                    <a:pt x="241829" y="5187"/>
                    <a:pt x="239823" y="5370"/>
                    <a:pt x="237756" y="5521"/>
                  </a:cubicBezTo>
                  <a:cubicBezTo>
                    <a:pt x="236540" y="5643"/>
                    <a:pt x="235294" y="5704"/>
                    <a:pt x="234078" y="5825"/>
                  </a:cubicBezTo>
                  <a:cubicBezTo>
                    <a:pt x="232406" y="5977"/>
                    <a:pt x="230704" y="6160"/>
                    <a:pt x="229032" y="6281"/>
                  </a:cubicBezTo>
                  <a:cubicBezTo>
                    <a:pt x="227421" y="6403"/>
                    <a:pt x="225871" y="6555"/>
                    <a:pt x="224291" y="6585"/>
                  </a:cubicBezTo>
                  <a:cubicBezTo>
                    <a:pt x="222271" y="6655"/>
                    <a:pt x="220322" y="6778"/>
                    <a:pt x="218336" y="6778"/>
                  </a:cubicBezTo>
                  <a:cubicBezTo>
                    <a:pt x="217722" y="6778"/>
                    <a:pt x="217104" y="6766"/>
                    <a:pt x="216479" y="6737"/>
                  </a:cubicBezTo>
                  <a:cubicBezTo>
                    <a:pt x="213956" y="6616"/>
                    <a:pt x="211433" y="6464"/>
                    <a:pt x="208941" y="6221"/>
                  </a:cubicBezTo>
                  <a:cubicBezTo>
                    <a:pt x="206418" y="5947"/>
                    <a:pt x="203986" y="5521"/>
                    <a:pt x="201585" y="5005"/>
                  </a:cubicBezTo>
                  <a:cubicBezTo>
                    <a:pt x="198910" y="4397"/>
                    <a:pt x="196327" y="3546"/>
                    <a:pt x="193743" y="2725"/>
                  </a:cubicBezTo>
                  <a:cubicBezTo>
                    <a:pt x="190187" y="1600"/>
                    <a:pt x="186630" y="689"/>
                    <a:pt x="182861" y="172"/>
                  </a:cubicBezTo>
                  <a:cubicBezTo>
                    <a:pt x="182186" y="66"/>
                    <a:pt x="181499" y="0"/>
                    <a:pt x="180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233000" y="1053700"/>
              <a:ext cx="7044225" cy="2553125"/>
            </a:xfrm>
            <a:custGeom>
              <a:avLst/>
              <a:gdLst/>
              <a:ahLst/>
              <a:cxnLst/>
              <a:rect l="l" t="t" r="r" b="b"/>
              <a:pathLst>
                <a:path w="281769" h="102125" extrusionOk="0">
                  <a:moveTo>
                    <a:pt x="182622" y="0"/>
                  </a:moveTo>
                  <a:cubicBezTo>
                    <a:pt x="181791" y="0"/>
                    <a:pt x="180983" y="153"/>
                    <a:pt x="180187" y="479"/>
                  </a:cubicBezTo>
                  <a:cubicBezTo>
                    <a:pt x="179579" y="692"/>
                    <a:pt x="179001" y="966"/>
                    <a:pt x="178515" y="1270"/>
                  </a:cubicBezTo>
                  <a:cubicBezTo>
                    <a:pt x="175688" y="3033"/>
                    <a:pt x="172952" y="4887"/>
                    <a:pt x="170034" y="6589"/>
                  </a:cubicBezTo>
                  <a:cubicBezTo>
                    <a:pt x="168089" y="7683"/>
                    <a:pt x="165961" y="8595"/>
                    <a:pt x="164107" y="9780"/>
                  </a:cubicBezTo>
                  <a:cubicBezTo>
                    <a:pt x="160581" y="11999"/>
                    <a:pt x="157147" y="14279"/>
                    <a:pt x="154016" y="16741"/>
                  </a:cubicBezTo>
                  <a:cubicBezTo>
                    <a:pt x="150916" y="19142"/>
                    <a:pt x="148271" y="21756"/>
                    <a:pt x="145718" y="24461"/>
                  </a:cubicBezTo>
                  <a:cubicBezTo>
                    <a:pt x="141128" y="29355"/>
                    <a:pt x="136903" y="34431"/>
                    <a:pt x="132009" y="39203"/>
                  </a:cubicBezTo>
                  <a:cubicBezTo>
                    <a:pt x="128848" y="42304"/>
                    <a:pt x="125383" y="45222"/>
                    <a:pt x="121553" y="47896"/>
                  </a:cubicBezTo>
                  <a:cubicBezTo>
                    <a:pt x="119973" y="49021"/>
                    <a:pt x="118240" y="50146"/>
                    <a:pt x="116508" y="51149"/>
                  </a:cubicBezTo>
                  <a:cubicBezTo>
                    <a:pt x="112283" y="53672"/>
                    <a:pt x="107693" y="55799"/>
                    <a:pt x="102830" y="57593"/>
                  </a:cubicBezTo>
                  <a:cubicBezTo>
                    <a:pt x="100003" y="58656"/>
                    <a:pt x="97115" y="59508"/>
                    <a:pt x="94167" y="60328"/>
                  </a:cubicBezTo>
                  <a:cubicBezTo>
                    <a:pt x="90702" y="61240"/>
                    <a:pt x="87206" y="62000"/>
                    <a:pt x="83589" y="62517"/>
                  </a:cubicBezTo>
                  <a:cubicBezTo>
                    <a:pt x="80306" y="63003"/>
                    <a:pt x="76993" y="63307"/>
                    <a:pt x="73650" y="63459"/>
                  </a:cubicBezTo>
                  <a:cubicBezTo>
                    <a:pt x="72423" y="63520"/>
                    <a:pt x="71195" y="63547"/>
                    <a:pt x="69970" y="63547"/>
                  </a:cubicBezTo>
                  <a:cubicBezTo>
                    <a:pt x="68161" y="63547"/>
                    <a:pt x="66356" y="63489"/>
                    <a:pt x="64561" y="63398"/>
                  </a:cubicBezTo>
                  <a:cubicBezTo>
                    <a:pt x="61522" y="63246"/>
                    <a:pt x="58482" y="62851"/>
                    <a:pt x="55534" y="62304"/>
                  </a:cubicBezTo>
                  <a:cubicBezTo>
                    <a:pt x="51157" y="61453"/>
                    <a:pt x="46871" y="60389"/>
                    <a:pt x="43011" y="58596"/>
                  </a:cubicBezTo>
                  <a:cubicBezTo>
                    <a:pt x="41886" y="58079"/>
                    <a:pt x="40731" y="57501"/>
                    <a:pt x="39880" y="56742"/>
                  </a:cubicBezTo>
                  <a:cubicBezTo>
                    <a:pt x="38755" y="55799"/>
                    <a:pt x="38877" y="54766"/>
                    <a:pt x="40245" y="54006"/>
                  </a:cubicBezTo>
                  <a:cubicBezTo>
                    <a:pt x="41035" y="53550"/>
                    <a:pt x="41886" y="53216"/>
                    <a:pt x="42768" y="52881"/>
                  </a:cubicBezTo>
                  <a:cubicBezTo>
                    <a:pt x="45503" y="51817"/>
                    <a:pt x="48117" y="50662"/>
                    <a:pt x="50397" y="49143"/>
                  </a:cubicBezTo>
                  <a:cubicBezTo>
                    <a:pt x="53041" y="47410"/>
                    <a:pt x="54926" y="45222"/>
                    <a:pt x="56324" y="42881"/>
                  </a:cubicBezTo>
                  <a:cubicBezTo>
                    <a:pt x="57206" y="41422"/>
                    <a:pt x="57905" y="39902"/>
                    <a:pt x="58665" y="38383"/>
                  </a:cubicBezTo>
                  <a:cubicBezTo>
                    <a:pt x="60093" y="35647"/>
                    <a:pt x="62160" y="33276"/>
                    <a:pt x="65443" y="31483"/>
                  </a:cubicBezTo>
                  <a:cubicBezTo>
                    <a:pt x="67844" y="30176"/>
                    <a:pt x="70488" y="29203"/>
                    <a:pt x="73194" y="28291"/>
                  </a:cubicBezTo>
                  <a:cubicBezTo>
                    <a:pt x="76507" y="27136"/>
                    <a:pt x="79850" y="26133"/>
                    <a:pt x="82951" y="24705"/>
                  </a:cubicBezTo>
                  <a:cubicBezTo>
                    <a:pt x="88999" y="21939"/>
                    <a:pt x="92860" y="18109"/>
                    <a:pt x="93863" y="12820"/>
                  </a:cubicBezTo>
                  <a:cubicBezTo>
                    <a:pt x="94045" y="11756"/>
                    <a:pt x="93984" y="10692"/>
                    <a:pt x="93680" y="9659"/>
                  </a:cubicBezTo>
                  <a:cubicBezTo>
                    <a:pt x="93472" y="8993"/>
                    <a:pt x="92979" y="8640"/>
                    <a:pt x="92279" y="8640"/>
                  </a:cubicBezTo>
                  <a:cubicBezTo>
                    <a:pt x="91957" y="8640"/>
                    <a:pt x="91591" y="8715"/>
                    <a:pt x="91188" y="8869"/>
                  </a:cubicBezTo>
                  <a:cubicBezTo>
                    <a:pt x="90641" y="9112"/>
                    <a:pt x="90124" y="9355"/>
                    <a:pt x="89638" y="9659"/>
                  </a:cubicBezTo>
                  <a:cubicBezTo>
                    <a:pt x="87176" y="11270"/>
                    <a:pt x="84258" y="12303"/>
                    <a:pt x="81157" y="13063"/>
                  </a:cubicBezTo>
                  <a:cubicBezTo>
                    <a:pt x="77024" y="14127"/>
                    <a:pt x="72707" y="14583"/>
                    <a:pt x="68391" y="15069"/>
                  </a:cubicBezTo>
                  <a:cubicBezTo>
                    <a:pt x="61400" y="15860"/>
                    <a:pt x="54440" y="16589"/>
                    <a:pt x="47601" y="17926"/>
                  </a:cubicBezTo>
                  <a:cubicBezTo>
                    <a:pt x="41795" y="19051"/>
                    <a:pt x="36202" y="20540"/>
                    <a:pt x="31248" y="23094"/>
                  </a:cubicBezTo>
                  <a:cubicBezTo>
                    <a:pt x="28238" y="24613"/>
                    <a:pt x="25868" y="26589"/>
                    <a:pt x="24044" y="28869"/>
                  </a:cubicBezTo>
                  <a:cubicBezTo>
                    <a:pt x="22980" y="30145"/>
                    <a:pt x="22190" y="31544"/>
                    <a:pt x="21156" y="32851"/>
                  </a:cubicBezTo>
                  <a:cubicBezTo>
                    <a:pt x="19653" y="34820"/>
                    <a:pt x="17907" y="35795"/>
                    <a:pt x="15090" y="35795"/>
                  </a:cubicBezTo>
                  <a:cubicBezTo>
                    <a:pt x="14602" y="35795"/>
                    <a:pt x="14083" y="35766"/>
                    <a:pt x="13527" y="35708"/>
                  </a:cubicBezTo>
                  <a:cubicBezTo>
                    <a:pt x="12250" y="35556"/>
                    <a:pt x="10974" y="35282"/>
                    <a:pt x="9758" y="34978"/>
                  </a:cubicBezTo>
                  <a:cubicBezTo>
                    <a:pt x="8086" y="34553"/>
                    <a:pt x="6475" y="34066"/>
                    <a:pt x="4712" y="33823"/>
                  </a:cubicBezTo>
                  <a:cubicBezTo>
                    <a:pt x="4454" y="33794"/>
                    <a:pt x="4203" y="33780"/>
                    <a:pt x="3960" y="33780"/>
                  </a:cubicBezTo>
                  <a:cubicBezTo>
                    <a:pt x="2170" y="33780"/>
                    <a:pt x="817" y="34556"/>
                    <a:pt x="335" y="35921"/>
                  </a:cubicBezTo>
                  <a:cubicBezTo>
                    <a:pt x="1" y="36954"/>
                    <a:pt x="31" y="37987"/>
                    <a:pt x="183" y="38991"/>
                  </a:cubicBezTo>
                  <a:cubicBezTo>
                    <a:pt x="609" y="41574"/>
                    <a:pt x="1916" y="43945"/>
                    <a:pt x="3436" y="46255"/>
                  </a:cubicBezTo>
                  <a:cubicBezTo>
                    <a:pt x="5047" y="48687"/>
                    <a:pt x="7083" y="50966"/>
                    <a:pt x="9272" y="53124"/>
                  </a:cubicBezTo>
                  <a:lnTo>
                    <a:pt x="9424" y="53276"/>
                  </a:lnTo>
                  <a:cubicBezTo>
                    <a:pt x="9849" y="53641"/>
                    <a:pt x="10214" y="53976"/>
                    <a:pt x="10579" y="54340"/>
                  </a:cubicBezTo>
                  <a:cubicBezTo>
                    <a:pt x="10609" y="54432"/>
                    <a:pt x="10670" y="54462"/>
                    <a:pt x="10731" y="54492"/>
                  </a:cubicBezTo>
                  <a:cubicBezTo>
                    <a:pt x="10913" y="54644"/>
                    <a:pt x="11126" y="54796"/>
                    <a:pt x="11278" y="55009"/>
                  </a:cubicBezTo>
                  <a:cubicBezTo>
                    <a:pt x="11338" y="55039"/>
                    <a:pt x="11399" y="55070"/>
                    <a:pt x="11430" y="55100"/>
                  </a:cubicBezTo>
                  <a:cubicBezTo>
                    <a:pt x="11703" y="55343"/>
                    <a:pt x="12038" y="55526"/>
                    <a:pt x="12159" y="55830"/>
                  </a:cubicBezTo>
                  <a:cubicBezTo>
                    <a:pt x="12341" y="56225"/>
                    <a:pt x="12797" y="56438"/>
                    <a:pt x="13162" y="56711"/>
                  </a:cubicBezTo>
                  <a:cubicBezTo>
                    <a:pt x="14256" y="57805"/>
                    <a:pt x="15533" y="58808"/>
                    <a:pt x="16840" y="59781"/>
                  </a:cubicBezTo>
                  <a:cubicBezTo>
                    <a:pt x="19576" y="61909"/>
                    <a:pt x="22463" y="63976"/>
                    <a:pt x="25320" y="66012"/>
                  </a:cubicBezTo>
                  <a:cubicBezTo>
                    <a:pt x="26232" y="66651"/>
                    <a:pt x="27144" y="67319"/>
                    <a:pt x="28147" y="67836"/>
                  </a:cubicBezTo>
                  <a:cubicBezTo>
                    <a:pt x="28725" y="67988"/>
                    <a:pt x="28998" y="68383"/>
                    <a:pt x="29454" y="68596"/>
                  </a:cubicBezTo>
                  <a:lnTo>
                    <a:pt x="29667" y="68717"/>
                  </a:lnTo>
                  <a:cubicBezTo>
                    <a:pt x="33254" y="70876"/>
                    <a:pt x="37084" y="72790"/>
                    <a:pt x="41157" y="74371"/>
                  </a:cubicBezTo>
                  <a:cubicBezTo>
                    <a:pt x="47752" y="76985"/>
                    <a:pt x="54713" y="78900"/>
                    <a:pt x="62008" y="80268"/>
                  </a:cubicBezTo>
                  <a:cubicBezTo>
                    <a:pt x="66446" y="81088"/>
                    <a:pt x="70975" y="81757"/>
                    <a:pt x="75504" y="82243"/>
                  </a:cubicBezTo>
                  <a:cubicBezTo>
                    <a:pt x="77753" y="82456"/>
                    <a:pt x="79942" y="82699"/>
                    <a:pt x="82191" y="82882"/>
                  </a:cubicBezTo>
                  <a:cubicBezTo>
                    <a:pt x="84957" y="83125"/>
                    <a:pt x="87692" y="83277"/>
                    <a:pt x="90489" y="83459"/>
                  </a:cubicBezTo>
                  <a:cubicBezTo>
                    <a:pt x="93559" y="83642"/>
                    <a:pt x="96598" y="83824"/>
                    <a:pt x="99638" y="83885"/>
                  </a:cubicBezTo>
                  <a:cubicBezTo>
                    <a:pt x="101380" y="83911"/>
                    <a:pt x="103117" y="83932"/>
                    <a:pt x="104855" y="83932"/>
                  </a:cubicBezTo>
                  <a:cubicBezTo>
                    <a:pt x="107120" y="83932"/>
                    <a:pt x="109388" y="83897"/>
                    <a:pt x="111675" y="83794"/>
                  </a:cubicBezTo>
                  <a:cubicBezTo>
                    <a:pt x="114137" y="83702"/>
                    <a:pt x="116568" y="83520"/>
                    <a:pt x="119000" y="83277"/>
                  </a:cubicBezTo>
                  <a:cubicBezTo>
                    <a:pt x="126751" y="82426"/>
                    <a:pt x="134167" y="80845"/>
                    <a:pt x="141037" y="77988"/>
                  </a:cubicBezTo>
                  <a:cubicBezTo>
                    <a:pt x="147663" y="75252"/>
                    <a:pt x="152709" y="71423"/>
                    <a:pt x="156508" y="66620"/>
                  </a:cubicBezTo>
                  <a:cubicBezTo>
                    <a:pt x="157998" y="64766"/>
                    <a:pt x="159578" y="62942"/>
                    <a:pt x="161706" y="61422"/>
                  </a:cubicBezTo>
                  <a:cubicBezTo>
                    <a:pt x="164594" y="59325"/>
                    <a:pt x="168028" y="57927"/>
                    <a:pt x="172010" y="57319"/>
                  </a:cubicBezTo>
                  <a:cubicBezTo>
                    <a:pt x="174289" y="56952"/>
                    <a:pt x="176555" y="56757"/>
                    <a:pt x="178833" y="56757"/>
                  </a:cubicBezTo>
                  <a:cubicBezTo>
                    <a:pt x="180140" y="56757"/>
                    <a:pt x="181451" y="56821"/>
                    <a:pt x="182770" y="56954"/>
                  </a:cubicBezTo>
                  <a:cubicBezTo>
                    <a:pt x="186448" y="57289"/>
                    <a:pt x="190035" y="58018"/>
                    <a:pt x="193621" y="58626"/>
                  </a:cubicBezTo>
                  <a:cubicBezTo>
                    <a:pt x="198758" y="59477"/>
                    <a:pt x="203865" y="60480"/>
                    <a:pt x="208911" y="61544"/>
                  </a:cubicBezTo>
                  <a:cubicBezTo>
                    <a:pt x="210765" y="61909"/>
                    <a:pt x="212710" y="62213"/>
                    <a:pt x="214534" y="62790"/>
                  </a:cubicBezTo>
                  <a:cubicBezTo>
                    <a:pt x="216084" y="63337"/>
                    <a:pt x="217452" y="64006"/>
                    <a:pt x="218212" y="65192"/>
                  </a:cubicBezTo>
                  <a:cubicBezTo>
                    <a:pt x="218637" y="65830"/>
                    <a:pt x="219002" y="66529"/>
                    <a:pt x="219275" y="67198"/>
                  </a:cubicBezTo>
                  <a:cubicBezTo>
                    <a:pt x="220582" y="70632"/>
                    <a:pt x="221707" y="74067"/>
                    <a:pt x="223227" y="77471"/>
                  </a:cubicBezTo>
                  <a:cubicBezTo>
                    <a:pt x="225233" y="81970"/>
                    <a:pt x="227482" y="86377"/>
                    <a:pt x="230613" y="90541"/>
                  </a:cubicBezTo>
                  <a:cubicBezTo>
                    <a:pt x="232254" y="92760"/>
                    <a:pt x="234200" y="94858"/>
                    <a:pt x="236723" y="96651"/>
                  </a:cubicBezTo>
                  <a:cubicBezTo>
                    <a:pt x="239732" y="98809"/>
                    <a:pt x="243410" y="100177"/>
                    <a:pt x="247391" y="101089"/>
                  </a:cubicBezTo>
                  <a:cubicBezTo>
                    <a:pt x="250964" y="101889"/>
                    <a:pt x="254618" y="102125"/>
                    <a:pt x="258327" y="102125"/>
                  </a:cubicBezTo>
                  <a:cubicBezTo>
                    <a:pt x="258562" y="102125"/>
                    <a:pt x="258797" y="102124"/>
                    <a:pt x="259033" y="102122"/>
                  </a:cubicBezTo>
                  <a:cubicBezTo>
                    <a:pt x="263440" y="102092"/>
                    <a:pt x="267726" y="101575"/>
                    <a:pt x="272012" y="101119"/>
                  </a:cubicBezTo>
                  <a:cubicBezTo>
                    <a:pt x="274900" y="100815"/>
                    <a:pt x="277757" y="100572"/>
                    <a:pt x="280644" y="100572"/>
                  </a:cubicBezTo>
                  <a:cubicBezTo>
                    <a:pt x="280717" y="100572"/>
                    <a:pt x="280793" y="100573"/>
                    <a:pt x="280869" y="100573"/>
                  </a:cubicBezTo>
                  <a:cubicBezTo>
                    <a:pt x="281176" y="100573"/>
                    <a:pt x="281502" y="100554"/>
                    <a:pt x="281769" y="100359"/>
                  </a:cubicBezTo>
                  <a:lnTo>
                    <a:pt x="281769" y="96013"/>
                  </a:lnTo>
                  <a:cubicBezTo>
                    <a:pt x="281769" y="95684"/>
                    <a:pt x="281751" y="95555"/>
                    <a:pt x="281505" y="95555"/>
                  </a:cubicBezTo>
                  <a:cubicBezTo>
                    <a:pt x="281432" y="95555"/>
                    <a:pt x="281340" y="95566"/>
                    <a:pt x="281222" y="95587"/>
                  </a:cubicBezTo>
                  <a:cubicBezTo>
                    <a:pt x="280310" y="95678"/>
                    <a:pt x="279398" y="95618"/>
                    <a:pt x="278486" y="95739"/>
                  </a:cubicBezTo>
                  <a:cubicBezTo>
                    <a:pt x="276298" y="95982"/>
                    <a:pt x="274140" y="96104"/>
                    <a:pt x="272012" y="96438"/>
                  </a:cubicBezTo>
                  <a:cubicBezTo>
                    <a:pt x="270918" y="96590"/>
                    <a:pt x="269824" y="96712"/>
                    <a:pt x="268760" y="96985"/>
                  </a:cubicBezTo>
                  <a:cubicBezTo>
                    <a:pt x="268261" y="97110"/>
                    <a:pt x="267763" y="97214"/>
                    <a:pt x="267231" y="97214"/>
                  </a:cubicBezTo>
                  <a:cubicBezTo>
                    <a:pt x="267114" y="97214"/>
                    <a:pt x="266996" y="97209"/>
                    <a:pt x="266875" y="97198"/>
                  </a:cubicBezTo>
                  <a:cubicBezTo>
                    <a:pt x="265750" y="97502"/>
                    <a:pt x="264535" y="97593"/>
                    <a:pt x="263349" y="97806"/>
                  </a:cubicBezTo>
                  <a:cubicBezTo>
                    <a:pt x="262468" y="97958"/>
                    <a:pt x="261617" y="98110"/>
                    <a:pt x="260735" y="98201"/>
                  </a:cubicBezTo>
                  <a:cubicBezTo>
                    <a:pt x="259124" y="98353"/>
                    <a:pt x="257574" y="98566"/>
                    <a:pt x="255933" y="98657"/>
                  </a:cubicBezTo>
                  <a:cubicBezTo>
                    <a:pt x="254451" y="98742"/>
                    <a:pt x="253015" y="98856"/>
                    <a:pt x="251560" y="98856"/>
                  </a:cubicBezTo>
                  <a:cubicBezTo>
                    <a:pt x="250925" y="98856"/>
                    <a:pt x="250287" y="98834"/>
                    <a:pt x="249641" y="98779"/>
                  </a:cubicBezTo>
                  <a:cubicBezTo>
                    <a:pt x="247574" y="98627"/>
                    <a:pt x="245598" y="98262"/>
                    <a:pt x="243683" y="97745"/>
                  </a:cubicBezTo>
                  <a:cubicBezTo>
                    <a:pt x="239641" y="96590"/>
                    <a:pt x="236419" y="94736"/>
                    <a:pt x="233835" y="92244"/>
                  </a:cubicBezTo>
                  <a:cubicBezTo>
                    <a:pt x="231586" y="90025"/>
                    <a:pt x="229884" y="87563"/>
                    <a:pt x="228364" y="85040"/>
                  </a:cubicBezTo>
                  <a:cubicBezTo>
                    <a:pt x="226753" y="82395"/>
                    <a:pt x="225446" y="79690"/>
                    <a:pt x="224230" y="76924"/>
                  </a:cubicBezTo>
                  <a:cubicBezTo>
                    <a:pt x="223045" y="74189"/>
                    <a:pt x="222041" y="71423"/>
                    <a:pt x="221190" y="68596"/>
                  </a:cubicBezTo>
                  <a:cubicBezTo>
                    <a:pt x="220734" y="67046"/>
                    <a:pt x="220279" y="65495"/>
                    <a:pt x="219519" y="63976"/>
                  </a:cubicBezTo>
                  <a:cubicBezTo>
                    <a:pt x="218911" y="62881"/>
                    <a:pt x="218029" y="61909"/>
                    <a:pt x="216509" y="61392"/>
                  </a:cubicBezTo>
                  <a:cubicBezTo>
                    <a:pt x="215476" y="61027"/>
                    <a:pt x="214412" y="60784"/>
                    <a:pt x="213318" y="60602"/>
                  </a:cubicBezTo>
                  <a:cubicBezTo>
                    <a:pt x="209944" y="60024"/>
                    <a:pt x="206509" y="59447"/>
                    <a:pt x="203135" y="58839"/>
                  </a:cubicBezTo>
                  <a:cubicBezTo>
                    <a:pt x="198120" y="57957"/>
                    <a:pt x="193074" y="57167"/>
                    <a:pt x="188059" y="56286"/>
                  </a:cubicBezTo>
                  <a:cubicBezTo>
                    <a:pt x="185627" y="55890"/>
                    <a:pt x="183196" y="55587"/>
                    <a:pt x="180703" y="55465"/>
                  </a:cubicBezTo>
                  <a:cubicBezTo>
                    <a:pt x="179801" y="55425"/>
                    <a:pt x="178887" y="55403"/>
                    <a:pt x="177970" y="55403"/>
                  </a:cubicBezTo>
                  <a:cubicBezTo>
                    <a:pt x="176785" y="55403"/>
                    <a:pt x="175593" y="55440"/>
                    <a:pt x="174411" y="55526"/>
                  </a:cubicBezTo>
                  <a:cubicBezTo>
                    <a:pt x="172101" y="55739"/>
                    <a:pt x="169852" y="56103"/>
                    <a:pt x="167694" y="56711"/>
                  </a:cubicBezTo>
                  <a:cubicBezTo>
                    <a:pt x="163651" y="57897"/>
                    <a:pt x="160338" y="59690"/>
                    <a:pt x="157755" y="62182"/>
                  </a:cubicBezTo>
                  <a:cubicBezTo>
                    <a:pt x="156387" y="63520"/>
                    <a:pt x="155323" y="64948"/>
                    <a:pt x="154229" y="66407"/>
                  </a:cubicBezTo>
                  <a:cubicBezTo>
                    <a:pt x="152800" y="68261"/>
                    <a:pt x="151189" y="70055"/>
                    <a:pt x="149213" y="71635"/>
                  </a:cubicBezTo>
                  <a:cubicBezTo>
                    <a:pt x="145961" y="74310"/>
                    <a:pt x="142040" y="76408"/>
                    <a:pt x="137663" y="78018"/>
                  </a:cubicBezTo>
                  <a:cubicBezTo>
                    <a:pt x="133712" y="79508"/>
                    <a:pt x="129547" y="80572"/>
                    <a:pt x="125231" y="81362"/>
                  </a:cubicBezTo>
                  <a:cubicBezTo>
                    <a:pt x="122040" y="81940"/>
                    <a:pt x="118848" y="82365"/>
                    <a:pt x="115626" y="82669"/>
                  </a:cubicBezTo>
                  <a:cubicBezTo>
                    <a:pt x="113194" y="82882"/>
                    <a:pt x="110793" y="83003"/>
                    <a:pt x="108362" y="83125"/>
                  </a:cubicBezTo>
                  <a:cubicBezTo>
                    <a:pt x="107495" y="83155"/>
                    <a:pt x="106614" y="83163"/>
                    <a:pt x="105732" y="83163"/>
                  </a:cubicBezTo>
                  <a:cubicBezTo>
                    <a:pt x="104851" y="83163"/>
                    <a:pt x="103969" y="83155"/>
                    <a:pt x="103103" y="83155"/>
                  </a:cubicBezTo>
                  <a:cubicBezTo>
                    <a:pt x="102191" y="83155"/>
                    <a:pt x="101279" y="83163"/>
                    <a:pt x="100367" y="83163"/>
                  </a:cubicBezTo>
                  <a:cubicBezTo>
                    <a:pt x="99456" y="83163"/>
                    <a:pt x="98544" y="83155"/>
                    <a:pt x="97632" y="83125"/>
                  </a:cubicBezTo>
                  <a:cubicBezTo>
                    <a:pt x="95079" y="83034"/>
                    <a:pt x="92556" y="82882"/>
                    <a:pt x="90033" y="82791"/>
                  </a:cubicBezTo>
                  <a:cubicBezTo>
                    <a:pt x="88240" y="82669"/>
                    <a:pt x="86477" y="82639"/>
                    <a:pt x="84744" y="82487"/>
                  </a:cubicBezTo>
                  <a:cubicBezTo>
                    <a:pt x="82434" y="82335"/>
                    <a:pt x="80094" y="82122"/>
                    <a:pt x="77783" y="81909"/>
                  </a:cubicBezTo>
                  <a:cubicBezTo>
                    <a:pt x="75017" y="81636"/>
                    <a:pt x="72251" y="81332"/>
                    <a:pt x="69516" y="80967"/>
                  </a:cubicBezTo>
                  <a:cubicBezTo>
                    <a:pt x="63741" y="80146"/>
                    <a:pt x="58057" y="79082"/>
                    <a:pt x="52555" y="77623"/>
                  </a:cubicBezTo>
                  <a:cubicBezTo>
                    <a:pt x="46871" y="76104"/>
                    <a:pt x="41430" y="74158"/>
                    <a:pt x="36293" y="71727"/>
                  </a:cubicBezTo>
                  <a:cubicBezTo>
                    <a:pt x="32220" y="69812"/>
                    <a:pt x="28542" y="67593"/>
                    <a:pt x="25047" y="65100"/>
                  </a:cubicBezTo>
                  <a:cubicBezTo>
                    <a:pt x="21187" y="62334"/>
                    <a:pt x="17296" y="59568"/>
                    <a:pt x="13770" y="56529"/>
                  </a:cubicBezTo>
                  <a:cubicBezTo>
                    <a:pt x="11217" y="54371"/>
                    <a:pt x="8816" y="52091"/>
                    <a:pt x="6779" y="49599"/>
                  </a:cubicBezTo>
                  <a:cubicBezTo>
                    <a:pt x="4955" y="47471"/>
                    <a:pt x="3436" y="45252"/>
                    <a:pt x="2402" y="42820"/>
                  </a:cubicBezTo>
                  <a:cubicBezTo>
                    <a:pt x="1794" y="41361"/>
                    <a:pt x="1429" y="39872"/>
                    <a:pt x="1581" y="38352"/>
                  </a:cubicBezTo>
                  <a:cubicBezTo>
                    <a:pt x="1740" y="37034"/>
                    <a:pt x="2584" y="35898"/>
                    <a:pt x="4650" y="35898"/>
                  </a:cubicBezTo>
                  <a:cubicBezTo>
                    <a:pt x="4966" y="35898"/>
                    <a:pt x="5310" y="35925"/>
                    <a:pt x="5685" y="35981"/>
                  </a:cubicBezTo>
                  <a:cubicBezTo>
                    <a:pt x="6445" y="36073"/>
                    <a:pt x="7205" y="36225"/>
                    <a:pt x="7904" y="36437"/>
                  </a:cubicBezTo>
                  <a:lnTo>
                    <a:pt x="12007" y="37440"/>
                  </a:lnTo>
                  <a:cubicBezTo>
                    <a:pt x="13769" y="37907"/>
                    <a:pt x="15553" y="38196"/>
                    <a:pt x="17378" y="38196"/>
                  </a:cubicBezTo>
                  <a:cubicBezTo>
                    <a:pt x="17694" y="38196"/>
                    <a:pt x="18011" y="38188"/>
                    <a:pt x="18329" y="38170"/>
                  </a:cubicBezTo>
                  <a:cubicBezTo>
                    <a:pt x="19211" y="38139"/>
                    <a:pt x="20032" y="37987"/>
                    <a:pt x="20822" y="37714"/>
                  </a:cubicBezTo>
                  <a:cubicBezTo>
                    <a:pt x="22554" y="37136"/>
                    <a:pt x="23679" y="36133"/>
                    <a:pt x="24530" y="34948"/>
                  </a:cubicBezTo>
                  <a:cubicBezTo>
                    <a:pt x="25442" y="33732"/>
                    <a:pt x="26232" y="32486"/>
                    <a:pt x="27114" y="31209"/>
                  </a:cubicBezTo>
                  <a:cubicBezTo>
                    <a:pt x="28634" y="29082"/>
                    <a:pt x="30700" y="27349"/>
                    <a:pt x="33284" y="25890"/>
                  </a:cubicBezTo>
                  <a:cubicBezTo>
                    <a:pt x="37144" y="23762"/>
                    <a:pt x="41582" y="22577"/>
                    <a:pt x="46172" y="21665"/>
                  </a:cubicBezTo>
                  <a:cubicBezTo>
                    <a:pt x="48391" y="21270"/>
                    <a:pt x="50610" y="20905"/>
                    <a:pt x="52859" y="20692"/>
                  </a:cubicBezTo>
                  <a:cubicBezTo>
                    <a:pt x="55260" y="20419"/>
                    <a:pt x="57722" y="20236"/>
                    <a:pt x="60154" y="20145"/>
                  </a:cubicBezTo>
                  <a:cubicBezTo>
                    <a:pt x="61055" y="20123"/>
                    <a:pt x="61960" y="20109"/>
                    <a:pt x="62865" y="20109"/>
                  </a:cubicBezTo>
                  <a:cubicBezTo>
                    <a:pt x="64432" y="20109"/>
                    <a:pt x="65998" y="20151"/>
                    <a:pt x="67540" y="20267"/>
                  </a:cubicBezTo>
                  <a:cubicBezTo>
                    <a:pt x="68543" y="20388"/>
                    <a:pt x="69546" y="20480"/>
                    <a:pt x="70428" y="20844"/>
                  </a:cubicBezTo>
                  <a:cubicBezTo>
                    <a:pt x="71644" y="21361"/>
                    <a:pt x="71795" y="22030"/>
                    <a:pt x="70884" y="22820"/>
                  </a:cubicBezTo>
                  <a:cubicBezTo>
                    <a:pt x="70063" y="23519"/>
                    <a:pt x="69090" y="24097"/>
                    <a:pt x="68057" y="24644"/>
                  </a:cubicBezTo>
                  <a:cubicBezTo>
                    <a:pt x="66051" y="25708"/>
                    <a:pt x="63953" y="26650"/>
                    <a:pt x="61978" y="27744"/>
                  </a:cubicBezTo>
                  <a:cubicBezTo>
                    <a:pt x="59272" y="29112"/>
                    <a:pt x="57206" y="30875"/>
                    <a:pt x="55777" y="33033"/>
                  </a:cubicBezTo>
                  <a:cubicBezTo>
                    <a:pt x="54774" y="34644"/>
                    <a:pt x="54257" y="36377"/>
                    <a:pt x="53801" y="38109"/>
                  </a:cubicBezTo>
                  <a:cubicBezTo>
                    <a:pt x="53406" y="39842"/>
                    <a:pt x="52981" y="41605"/>
                    <a:pt x="52129" y="43276"/>
                  </a:cubicBezTo>
                  <a:cubicBezTo>
                    <a:pt x="50974" y="45708"/>
                    <a:pt x="48999" y="47744"/>
                    <a:pt x="46172" y="49355"/>
                  </a:cubicBezTo>
                  <a:cubicBezTo>
                    <a:pt x="44196" y="50480"/>
                    <a:pt x="42008" y="51270"/>
                    <a:pt x="39728" y="52000"/>
                  </a:cubicBezTo>
                  <a:cubicBezTo>
                    <a:pt x="38391" y="52425"/>
                    <a:pt x="36992" y="52790"/>
                    <a:pt x="35716" y="53368"/>
                  </a:cubicBezTo>
                  <a:cubicBezTo>
                    <a:pt x="34196" y="54036"/>
                    <a:pt x="33740" y="54887"/>
                    <a:pt x="34865" y="56073"/>
                  </a:cubicBezTo>
                  <a:cubicBezTo>
                    <a:pt x="35625" y="56863"/>
                    <a:pt x="36536" y="57501"/>
                    <a:pt x="37600" y="58079"/>
                  </a:cubicBezTo>
                  <a:cubicBezTo>
                    <a:pt x="40731" y="59842"/>
                    <a:pt x="44287" y="61058"/>
                    <a:pt x="47996" y="62030"/>
                  </a:cubicBezTo>
                  <a:cubicBezTo>
                    <a:pt x="51522" y="62942"/>
                    <a:pt x="55139" y="63641"/>
                    <a:pt x="58877" y="64097"/>
                  </a:cubicBezTo>
                  <a:cubicBezTo>
                    <a:pt x="61187" y="64401"/>
                    <a:pt x="63528" y="64584"/>
                    <a:pt x="65899" y="64644"/>
                  </a:cubicBezTo>
                  <a:cubicBezTo>
                    <a:pt x="66917" y="64674"/>
                    <a:pt x="67933" y="64689"/>
                    <a:pt x="68948" y="64689"/>
                  </a:cubicBezTo>
                  <a:cubicBezTo>
                    <a:pt x="72174" y="64689"/>
                    <a:pt x="75383" y="64535"/>
                    <a:pt x="78574" y="64188"/>
                  </a:cubicBezTo>
                  <a:cubicBezTo>
                    <a:pt x="82434" y="63824"/>
                    <a:pt x="86233" y="63216"/>
                    <a:pt x="89911" y="62365"/>
                  </a:cubicBezTo>
                  <a:cubicBezTo>
                    <a:pt x="96203" y="60967"/>
                    <a:pt x="102222" y="59082"/>
                    <a:pt x="107875" y="56590"/>
                  </a:cubicBezTo>
                  <a:cubicBezTo>
                    <a:pt x="113286" y="54280"/>
                    <a:pt x="118179" y="51483"/>
                    <a:pt x="122648" y="48292"/>
                  </a:cubicBezTo>
                  <a:cubicBezTo>
                    <a:pt x="124319" y="47106"/>
                    <a:pt x="125900" y="45860"/>
                    <a:pt x="127420" y="44583"/>
                  </a:cubicBezTo>
                  <a:cubicBezTo>
                    <a:pt x="129274" y="43064"/>
                    <a:pt x="131006" y="41513"/>
                    <a:pt x="132678" y="39872"/>
                  </a:cubicBezTo>
                  <a:cubicBezTo>
                    <a:pt x="135171" y="37501"/>
                    <a:pt x="137450" y="35009"/>
                    <a:pt x="139730" y="32547"/>
                  </a:cubicBezTo>
                  <a:cubicBezTo>
                    <a:pt x="142496" y="29538"/>
                    <a:pt x="145232" y="26468"/>
                    <a:pt x="148149" y="23519"/>
                  </a:cubicBezTo>
                  <a:cubicBezTo>
                    <a:pt x="150064" y="21604"/>
                    <a:pt x="152071" y="19781"/>
                    <a:pt x="154259" y="18078"/>
                  </a:cubicBezTo>
                  <a:cubicBezTo>
                    <a:pt x="156751" y="16163"/>
                    <a:pt x="159335" y="14431"/>
                    <a:pt x="162010" y="12698"/>
                  </a:cubicBezTo>
                  <a:cubicBezTo>
                    <a:pt x="164107" y="11422"/>
                    <a:pt x="166326" y="10206"/>
                    <a:pt x="168606" y="9112"/>
                  </a:cubicBezTo>
                  <a:cubicBezTo>
                    <a:pt x="171341" y="7774"/>
                    <a:pt x="173925" y="6346"/>
                    <a:pt x="176418" y="4826"/>
                  </a:cubicBezTo>
                  <a:cubicBezTo>
                    <a:pt x="177512" y="4127"/>
                    <a:pt x="178667" y="3458"/>
                    <a:pt x="179913" y="2881"/>
                  </a:cubicBezTo>
                  <a:cubicBezTo>
                    <a:pt x="180825" y="2485"/>
                    <a:pt x="181828" y="2273"/>
                    <a:pt x="182892" y="2242"/>
                  </a:cubicBezTo>
                  <a:cubicBezTo>
                    <a:pt x="183016" y="2237"/>
                    <a:pt x="183140" y="2234"/>
                    <a:pt x="183264" y="2234"/>
                  </a:cubicBezTo>
                  <a:cubicBezTo>
                    <a:pt x="184559" y="2234"/>
                    <a:pt x="185805" y="2512"/>
                    <a:pt x="187026" y="2789"/>
                  </a:cubicBezTo>
                  <a:cubicBezTo>
                    <a:pt x="191342" y="3792"/>
                    <a:pt x="195536" y="5099"/>
                    <a:pt x="199640" y="6528"/>
                  </a:cubicBezTo>
                  <a:cubicBezTo>
                    <a:pt x="201494" y="7166"/>
                    <a:pt x="203409" y="7683"/>
                    <a:pt x="205385" y="8139"/>
                  </a:cubicBezTo>
                  <a:cubicBezTo>
                    <a:pt x="207512" y="8656"/>
                    <a:pt x="209640" y="8960"/>
                    <a:pt x="211798" y="9203"/>
                  </a:cubicBezTo>
                  <a:cubicBezTo>
                    <a:pt x="213835" y="9476"/>
                    <a:pt x="215902" y="9659"/>
                    <a:pt x="217999" y="9750"/>
                  </a:cubicBezTo>
                  <a:cubicBezTo>
                    <a:pt x="219478" y="9789"/>
                    <a:pt x="220945" y="9840"/>
                    <a:pt x="222415" y="9840"/>
                  </a:cubicBezTo>
                  <a:cubicBezTo>
                    <a:pt x="223241" y="9840"/>
                    <a:pt x="224068" y="9824"/>
                    <a:pt x="224899" y="9780"/>
                  </a:cubicBezTo>
                  <a:cubicBezTo>
                    <a:pt x="225218" y="9765"/>
                    <a:pt x="225529" y="9765"/>
                    <a:pt x="225845" y="9765"/>
                  </a:cubicBezTo>
                  <a:cubicBezTo>
                    <a:pt x="226160" y="9765"/>
                    <a:pt x="226479" y="9765"/>
                    <a:pt x="226814" y="9750"/>
                  </a:cubicBezTo>
                  <a:cubicBezTo>
                    <a:pt x="229002" y="9628"/>
                    <a:pt x="231221" y="9446"/>
                    <a:pt x="233409" y="9294"/>
                  </a:cubicBezTo>
                  <a:cubicBezTo>
                    <a:pt x="235081" y="9172"/>
                    <a:pt x="236783" y="9021"/>
                    <a:pt x="238455" y="8869"/>
                  </a:cubicBezTo>
                  <a:cubicBezTo>
                    <a:pt x="240127" y="8717"/>
                    <a:pt x="241799" y="8534"/>
                    <a:pt x="243531" y="8413"/>
                  </a:cubicBezTo>
                  <a:lnTo>
                    <a:pt x="249914" y="7957"/>
                  </a:lnTo>
                  <a:cubicBezTo>
                    <a:pt x="252376" y="7774"/>
                    <a:pt x="254869" y="7653"/>
                    <a:pt x="257392" y="7501"/>
                  </a:cubicBezTo>
                  <a:cubicBezTo>
                    <a:pt x="259671" y="7349"/>
                    <a:pt x="261951" y="7318"/>
                    <a:pt x="264231" y="7197"/>
                  </a:cubicBezTo>
                  <a:lnTo>
                    <a:pt x="267422" y="7106"/>
                  </a:lnTo>
                  <a:cubicBezTo>
                    <a:pt x="269884" y="6984"/>
                    <a:pt x="272346" y="6832"/>
                    <a:pt x="274839" y="6741"/>
                  </a:cubicBezTo>
                  <a:cubicBezTo>
                    <a:pt x="276571" y="6680"/>
                    <a:pt x="278334" y="6558"/>
                    <a:pt x="280067" y="6437"/>
                  </a:cubicBezTo>
                  <a:cubicBezTo>
                    <a:pt x="280644" y="6406"/>
                    <a:pt x="281252" y="6406"/>
                    <a:pt x="281769" y="6224"/>
                  </a:cubicBezTo>
                  <a:cubicBezTo>
                    <a:pt x="281739" y="5829"/>
                    <a:pt x="281739" y="5464"/>
                    <a:pt x="281739" y="5069"/>
                  </a:cubicBezTo>
                  <a:cubicBezTo>
                    <a:pt x="281283" y="4856"/>
                    <a:pt x="280827" y="5008"/>
                    <a:pt x="280462" y="4735"/>
                  </a:cubicBezTo>
                  <a:cubicBezTo>
                    <a:pt x="278365" y="5069"/>
                    <a:pt x="276237" y="5191"/>
                    <a:pt x="274109" y="5343"/>
                  </a:cubicBezTo>
                  <a:cubicBezTo>
                    <a:pt x="271951" y="5495"/>
                    <a:pt x="269763" y="5647"/>
                    <a:pt x="267574" y="5768"/>
                  </a:cubicBezTo>
                  <a:lnTo>
                    <a:pt x="261191" y="6103"/>
                  </a:lnTo>
                  <a:cubicBezTo>
                    <a:pt x="259489" y="6224"/>
                    <a:pt x="257726" y="6285"/>
                    <a:pt x="256024" y="6406"/>
                  </a:cubicBezTo>
                  <a:cubicBezTo>
                    <a:pt x="252680" y="6619"/>
                    <a:pt x="249306" y="6832"/>
                    <a:pt x="245963" y="7075"/>
                  </a:cubicBezTo>
                  <a:cubicBezTo>
                    <a:pt x="242680" y="7349"/>
                    <a:pt x="239428" y="7622"/>
                    <a:pt x="236145" y="7926"/>
                  </a:cubicBezTo>
                  <a:cubicBezTo>
                    <a:pt x="233744" y="8139"/>
                    <a:pt x="231312" y="8291"/>
                    <a:pt x="228941" y="8504"/>
                  </a:cubicBezTo>
                  <a:cubicBezTo>
                    <a:pt x="227604" y="8624"/>
                    <a:pt x="226258" y="8637"/>
                    <a:pt x="224918" y="8637"/>
                  </a:cubicBezTo>
                  <a:cubicBezTo>
                    <a:pt x="224523" y="8637"/>
                    <a:pt x="224128" y="8636"/>
                    <a:pt x="223734" y="8636"/>
                  </a:cubicBezTo>
                  <a:cubicBezTo>
                    <a:pt x="223096" y="8636"/>
                    <a:pt x="222460" y="8639"/>
                    <a:pt x="221829" y="8656"/>
                  </a:cubicBezTo>
                  <a:cubicBezTo>
                    <a:pt x="221662" y="8657"/>
                    <a:pt x="221495" y="8658"/>
                    <a:pt x="221328" y="8658"/>
                  </a:cubicBezTo>
                  <a:cubicBezTo>
                    <a:pt x="218218" y="8658"/>
                    <a:pt x="215160" y="8394"/>
                    <a:pt x="212102" y="8048"/>
                  </a:cubicBezTo>
                  <a:cubicBezTo>
                    <a:pt x="208211" y="7592"/>
                    <a:pt x="204503" y="6771"/>
                    <a:pt x="200916" y="5616"/>
                  </a:cubicBezTo>
                  <a:cubicBezTo>
                    <a:pt x="197512" y="4461"/>
                    <a:pt x="194229" y="3185"/>
                    <a:pt x="190795" y="2151"/>
                  </a:cubicBezTo>
                  <a:cubicBezTo>
                    <a:pt x="188606" y="1513"/>
                    <a:pt x="186570" y="753"/>
                    <a:pt x="184351" y="206"/>
                  </a:cubicBezTo>
                  <a:cubicBezTo>
                    <a:pt x="183761" y="71"/>
                    <a:pt x="183186" y="0"/>
                    <a:pt x="182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209575" y="3421325"/>
              <a:ext cx="672525" cy="60250"/>
            </a:xfrm>
            <a:custGeom>
              <a:avLst/>
              <a:gdLst/>
              <a:ahLst/>
              <a:cxnLst/>
              <a:rect l="l" t="t" r="r" b="b"/>
              <a:pathLst>
                <a:path w="26901" h="2410" extrusionOk="0">
                  <a:moveTo>
                    <a:pt x="0" y="1"/>
                  </a:moveTo>
                  <a:lnTo>
                    <a:pt x="0" y="1"/>
                  </a:lnTo>
                  <a:cubicBezTo>
                    <a:pt x="91" y="92"/>
                    <a:pt x="152" y="153"/>
                    <a:pt x="304" y="183"/>
                  </a:cubicBezTo>
                  <a:cubicBezTo>
                    <a:pt x="1307" y="639"/>
                    <a:pt x="2371" y="1064"/>
                    <a:pt x="3465" y="1368"/>
                  </a:cubicBezTo>
                  <a:cubicBezTo>
                    <a:pt x="5137" y="1824"/>
                    <a:pt x="6900" y="2159"/>
                    <a:pt x="8724" y="2280"/>
                  </a:cubicBezTo>
                  <a:cubicBezTo>
                    <a:pt x="9476" y="2345"/>
                    <a:pt x="10243" y="2409"/>
                    <a:pt x="10994" y="2409"/>
                  </a:cubicBezTo>
                  <a:cubicBezTo>
                    <a:pt x="11305" y="2409"/>
                    <a:pt x="11612" y="2398"/>
                    <a:pt x="11915" y="2371"/>
                  </a:cubicBezTo>
                  <a:cubicBezTo>
                    <a:pt x="13344" y="2189"/>
                    <a:pt x="14833" y="2098"/>
                    <a:pt x="16323" y="1946"/>
                  </a:cubicBezTo>
                  <a:cubicBezTo>
                    <a:pt x="17873" y="1794"/>
                    <a:pt x="19362" y="1368"/>
                    <a:pt x="20943" y="1368"/>
                  </a:cubicBezTo>
                  <a:cubicBezTo>
                    <a:pt x="21125" y="1368"/>
                    <a:pt x="21338" y="1247"/>
                    <a:pt x="21520" y="1216"/>
                  </a:cubicBezTo>
                  <a:cubicBezTo>
                    <a:pt x="21824" y="1156"/>
                    <a:pt x="22159" y="1034"/>
                    <a:pt x="22493" y="1034"/>
                  </a:cubicBezTo>
                  <a:cubicBezTo>
                    <a:pt x="22949" y="1034"/>
                    <a:pt x="23344" y="943"/>
                    <a:pt x="23769" y="852"/>
                  </a:cubicBezTo>
                  <a:cubicBezTo>
                    <a:pt x="24165" y="730"/>
                    <a:pt x="24621" y="639"/>
                    <a:pt x="25077" y="609"/>
                  </a:cubicBezTo>
                  <a:cubicBezTo>
                    <a:pt x="25745" y="578"/>
                    <a:pt x="26414" y="487"/>
                    <a:pt x="26900" y="122"/>
                  </a:cubicBezTo>
                  <a:cubicBezTo>
                    <a:pt x="26718" y="122"/>
                    <a:pt x="26536" y="122"/>
                    <a:pt x="26384" y="153"/>
                  </a:cubicBezTo>
                  <a:cubicBezTo>
                    <a:pt x="23040" y="761"/>
                    <a:pt x="19727" y="1308"/>
                    <a:pt x="16353" y="1764"/>
                  </a:cubicBezTo>
                  <a:cubicBezTo>
                    <a:pt x="15016" y="1946"/>
                    <a:pt x="13648" y="2098"/>
                    <a:pt x="12310" y="2128"/>
                  </a:cubicBezTo>
                  <a:cubicBezTo>
                    <a:pt x="11550" y="2159"/>
                    <a:pt x="10791" y="2189"/>
                    <a:pt x="10031" y="2189"/>
                  </a:cubicBezTo>
                  <a:cubicBezTo>
                    <a:pt x="9271" y="2189"/>
                    <a:pt x="8511" y="2159"/>
                    <a:pt x="7751" y="2068"/>
                  </a:cubicBezTo>
                  <a:cubicBezTo>
                    <a:pt x="5927" y="1855"/>
                    <a:pt x="4164" y="1520"/>
                    <a:pt x="2492" y="913"/>
                  </a:cubicBezTo>
                  <a:cubicBezTo>
                    <a:pt x="1641" y="609"/>
                    <a:pt x="851" y="30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3970900" y="771600"/>
              <a:ext cx="4575" cy="2300"/>
            </a:xfrm>
            <a:custGeom>
              <a:avLst/>
              <a:gdLst/>
              <a:ahLst/>
              <a:cxnLst/>
              <a:rect l="l" t="t" r="r" b="b"/>
              <a:pathLst>
                <a:path w="183" h="92" extrusionOk="0">
                  <a:moveTo>
                    <a:pt x="1" y="0"/>
                  </a:moveTo>
                  <a:cubicBezTo>
                    <a:pt x="61" y="31"/>
                    <a:pt x="122" y="61"/>
                    <a:pt x="183" y="91"/>
                  </a:cubicBezTo>
                  <a:cubicBezTo>
                    <a:pt x="122" y="61"/>
                    <a:pt x="61" y="31"/>
                    <a:pt x="1" y="0"/>
                  </a:cubicBezTo>
                  <a:close/>
                </a:path>
              </a:pathLst>
            </a:custGeom>
            <a:solidFill>
              <a:srgbClr val="E1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77250" y="2751875"/>
              <a:ext cx="715075" cy="425550"/>
            </a:xfrm>
            <a:custGeom>
              <a:avLst/>
              <a:gdLst/>
              <a:ahLst/>
              <a:cxnLst/>
              <a:rect l="l" t="t" r="r" b="b"/>
              <a:pathLst>
                <a:path w="28603" h="17022" extrusionOk="0">
                  <a:moveTo>
                    <a:pt x="182" y="0"/>
                  </a:moveTo>
                  <a:cubicBezTo>
                    <a:pt x="122" y="31"/>
                    <a:pt x="61" y="91"/>
                    <a:pt x="0" y="152"/>
                  </a:cubicBezTo>
                  <a:cubicBezTo>
                    <a:pt x="1368" y="1520"/>
                    <a:pt x="2918" y="2736"/>
                    <a:pt x="4468" y="3952"/>
                  </a:cubicBezTo>
                  <a:cubicBezTo>
                    <a:pt x="6353" y="5380"/>
                    <a:pt x="8329" y="6748"/>
                    <a:pt x="10365" y="8055"/>
                  </a:cubicBezTo>
                  <a:cubicBezTo>
                    <a:pt x="13253" y="9879"/>
                    <a:pt x="16262" y="11581"/>
                    <a:pt x="19423" y="13131"/>
                  </a:cubicBezTo>
                  <a:cubicBezTo>
                    <a:pt x="20426" y="13678"/>
                    <a:pt x="21581" y="14134"/>
                    <a:pt x="22554" y="14712"/>
                  </a:cubicBezTo>
                  <a:cubicBezTo>
                    <a:pt x="22827" y="14742"/>
                    <a:pt x="23101" y="14833"/>
                    <a:pt x="23314" y="14955"/>
                  </a:cubicBezTo>
                  <a:cubicBezTo>
                    <a:pt x="24955" y="15684"/>
                    <a:pt x="26566" y="16414"/>
                    <a:pt x="28268" y="17022"/>
                  </a:cubicBezTo>
                  <a:cubicBezTo>
                    <a:pt x="28420" y="17022"/>
                    <a:pt x="28542" y="16961"/>
                    <a:pt x="28602" y="16900"/>
                  </a:cubicBezTo>
                  <a:cubicBezTo>
                    <a:pt x="28542" y="16870"/>
                    <a:pt x="28450" y="16778"/>
                    <a:pt x="28329" y="16748"/>
                  </a:cubicBezTo>
                  <a:cubicBezTo>
                    <a:pt x="24681" y="15289"/>
                    <a:pt x="21186" y="13739"/>
                    <a:pt x="17812" y="12006"/>
                  </a:cubicBezTo>
                  <a:cubicBezTo>
                    <a:pt x="14164" y="10091"/>
                    <a:pt x="10699" y="7994"/>
                    <a:pt x="7477" y="5775"/>
                  </a:cubicBezTo>
                  <a:cubicBezTo>
                    <a:pt x="4863" y="3952"/>
                    <a:pt x="2493" y="2006"/>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2283950" y="3173600"/>
              <a:ext cx="520550" cy="168725"/>
            </a:xfrm>
            <a:custGeom>
              <a:avLst/>
              <a:gdLst/>
              <a:ahLst/>
              <a:cxnLst/>
              <a:rect l="l" t="t" r="r" b="b"/>
              <a:pathLst>
                <a:path w="20822" h="6749" extrusionOk="0">
                  <a:moveTo>
                    <a:pt x="334" y="1"/>
                  </a:moveTo>
                  <a:cubicBezTo>
                    <a:pt x="182" y="1"/>
                    <a:pt x="61" y="1"/>
                    <a:pt x="0" y="122"/>
                  </a:cubicBezTo>
                  <a:cubicBezTo>
                    <a:pt x="274" y="335"/>
                    <a:pt x="608" y="365"/>
                    <a:pt x="882" y="517"/>
                  </a:cubicBezTo>
                  <a:cubicBezTo>
                    <a:pt x="6201" y="2584"/>
                    <a:pt x="11702" y="4286"/>
                    <a:pt x="17295" y="5928"/>
                  </a:cubicBezTo>
                  <a:cubicBezTo>
                    <a:pt x="18268" y="6232"/>
                    <a:pt x="19210" y="6597"/>
                    <a:pt x="20274" y="6749"/>
                  </a:cubicBezTo>
                  <a:cubicBezTo>
                    <a:pt x="20396" y="6597"/>
                    <a:pt x="20639" y="6597"/>
                    <a:pt x="20821" y="6597"/>
                  </a:cubicBezTo>
                  <a:lnTo>
                    <a:pt x="17386" y="5563"/>
                  </a:lnTo>
                  <a:cubicBezTo>
                    <a:pt x="12797" y="4256"/>
                    <a:pt x="8207" y="2888"/>
                    <a:pt x="3769" y="1247"/>
                  </a:cubicBezTo>
                  <a:lnTo>
                    <a:pt x="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4328050" y="2488700"/>
              <a:ext cx="2376975" cy="651125"/>
            </a:xfrm>
            <a:custGeom>
              <a:avLst/>
              <a:gdLst/>
              <a:ahLst/>
              <a:cxnLst/>
              <a:rect l="l" t="t" r="r" b="b"/>
              <a:pathLst>
                <a:path w="95079" h="26045" extrusionOk="0">
                  <a:moveTo>
                    <a:pt x="55443" y="1"/>
                  </a:moveTo>
                  <a:cubicBezTo>
                    <a:pt x="53753" y="1"/>
                    <a:pt x="52060" y="92"/>
                    <a:pt x="50366" y="284"/>
                  </a:cubicBezTo>
                  <a:cubicBezTo>
                    <a:pt x="45624" y="861"/>
                    <a:pt x="41551" y="2351"/>
                    <a:pt x="38178" y="4843"/>
                  </a:cubicBezTo>
                  <a:cubicBezTo>
                    <a:pt x="36202" y="6333"/>
                    <a:pt x="34682" y="8035"/>
                    <a:pt x="33193" y="9798"/>
                  </a:cubicBezTo>
                  <a:cubicBezTo>
                    <a:pt x="30639" y="12685"/>
                    <a:pt x="27813" y="15390"/>
                    <a:pt x="24196" y="17640"/>
                  </a:cubicBezTo>
                  <a:cubicBezTo>
                    <a:pt x="21186" y="19494"/>
                    <a:pt x="17873" y="21014"/>
                    <a:pt x="14347" y="22229"/>
                  </a:cubicBezTo>
                  <a:cubicBezTo>
                    <a:pt x="10062" y="23749"/>
                    <a:pt x="5533" y="24813"/>
                    <a:pt x="912" y="25543"/>
                  </a:cubicBezTo>
                  <a:cubicBezTo>
                    <a:pt x="548" y="25573"/>
                    <a:pt x="153" y="25603"/>
                    <a:pt x="1" y="25907"/>
                  </a:cubicBezTo>
                  <a:cubicBezTo>
                    <a:pt x="107" y="26014"/>
                    <a:pt x="229" y="26044"/>
                    <a:pt x="358" y="26044"/>
                  </a:cubicBezTo>
                  <a:cubicBezTo>
                    <a:pt x="487" y="26044"/>
                    <a:pt x="624" y="26014"/>
                    <a:pt x="760" y="25998"/>
                  </a:cubicBezTo>
                  <a:cubicBezTo>
                    <a:pt x="1399" y="25998"/>
                    <a:pt x="2007" y="25847"/>
                    <a:pt x="2615" y="25725"/>
                  </a:cubicBezTo>
                  <a:cubicBezTo>
                    <a:pt x="6779" y="24995"/>
                    <a:pt x="10821" y="24023"/>
                    <a:pt x="14682" y="22685"/>
                  </a:cubicBezTo>
                  <a:cubicBezTo>
                    <a:pt x="18116" y="21530"/>
                    <a:pt x="21308" y="20102"/>
                    <a:pt x="24226" y="18339"/>
                  </a:cubicBezTo>
                  <a:cubicBezTo>
                    <a:pt x="26779" y="16819"/>
                    <a:pt x="29028" y="15086"/>
                    <a:pt x="31035" y="13141"/>
                  </a:cubicBezTo>
                  <a:cubicBezTo>
                    <a:pt x="32524" y="11713"/>
                    <a:pt x="33892" y="10193"/>
                    <a:pt x="35260" y="8673"/>
                  </a:cubicBezTo>
                  <a:cubicBezTo>
                    <a:pt x="36779" y="7001"/>
                    <a:pt x="38512" y="5390"/>
                    <a:pt x="40670" y="4114"/>
                  </a:cubicBezTo>
                  <a:cubicBezTo>
                    <a:pt x="44287" y="1925"/>
                    <a:pt x="48482" y="983"/>
                    <a:pt x="53041" y="709"/>
                  </a:cubicBezTo>
                  <a:cubicBezTo>
                    <a:pt x="53789" y="674"/>
                    <a:pt x="54558" y="659"/>
                    <a:pt x="55335" y="659"/>
                  </a:cubicBezTo>
                  <a:cubicBezTo>
                    <a:pt x="55885" y="659"/>
                    <a:pt x="56439" y="666"/>
                    <a:pt x="56992" y="679"/>
                  </a:cubicBezTo>
                  <a:cubicBezTo>
                    <a:pt x="59181" y="801"/>
                    <a:pt x="61400" y="983"/>
                    <a:pt x="63558" y="1317"/>
                  </a:cubicBezTo>
                  <a:cubicBezTo>
                    <a:pt x="65898" y="1712"/>
                    <a:pt x="68239" y="2168"/>
                    <a:pt x="70579" y="2624"/>
                  </a:cubicBezTo>
                  <a:cubicBezTo>
                    <a:pt x="74136" y="3263"/>
                    <a:pt x="77601" y="3992"/>
                    <a:pt x="81066" y="4782"/>
                  </a:cubicBezTo>
                  <a:cubicBezTo>
                    <a:pt x="82707" y="5178"/>
                    <a:pt x="84288" y="5542"/>
                    <a:pt x="85929" y="5937"/>
                  </a:cubicBezTo>
                  <a:cubicBezTo>
                    <a:pt x="87723" y="6333"/>
                    <a:pt x="89516" y="6758"/>
                    <a:pt x="91127" y="7457"/>
                  </a:cubicBezTo>
                  <a:cubicBezTo>
                    <a:pt x="92100" y="7822"/>
                    <a:pt x="92920" y="8308"/>
                    <a:pt x="93498" y="9007"/>
                  </a:cubicBezTo>
                  <a:cubicBezTo>
                    <a:pt x="93832" y="9372"/>
                    <a:pt x="94136" y="9767"/>
                    <a:pt x="94440" y="10132"/>
                  </a:cubicBezTo>
                  <a:cubicBezTo>
                    <a:pt x="94562" y="10193"/>
                    <a:pt x="94562" y="10345"/>
                    <a:pt x="94714" y="10406"/>
                  </a:cubicBezTo>
                  <a:cubicBezTo>
                    <a:pt x="95048" y="10406"/>
                    <a:pt x="95048" y="10162"/>
                    <a:pt x="95078" y="10010"/>
                  </a:cubicBezTo>
                  <a:cubicBezTo>
                    <a:pt x="95048" y="9524"/>
                    <a:pt x="94744" y="9159"/>
                    <a:pt x="94440" y="8734"/>
                  </a:cubicBezTo>
                  <a:cubicBezTo>
                    <a:pt x="93194" y="7062"/>
                    <a:pt x="91066" y="6302"/>
                    <a:pt x="88786" y="5755"/>
                  </a:cubicBezTo>
                  <a:cubicBezTo>
                    <a:pt x="80610" y="3840"/>
                    <a:pt x="72342" y="2199"/>
                    <a:pt x="63983" y="740"/>
                  </a:cubicBezTo>
                  <a:cubicBezTo>
                    <a:pt x="61156" y="262"/>
                    <a:pt x="58304" y="1"/>
                    <a:pt x="55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6694350" y="2738200"/>
              <a:ext cx="395175" cy="709000"/>
            </a:xfrm>
            <a:custGeom>
              <a:avLst/>
              <a:gdLst/>
              <a:ahLst/>
              <a:cxnLst/>
              <a:rect l="l" t="t" r="r" b="b"/>
              <a:pathLst>
                <a:path w="15807" h="28360" extrusionOk="0">
                  <a:moveTo>
                    <a:pt x="183" y="0"/>
                  </a:moveTo>
                  <a:cubicBezTo>
                    <a:pt x="183" y="152"/>
                    <a:pt x="214" y="304"/>
                    <a:pt x="1" y="426"/>
                  </a:cubicBezTo>
                  <a:cubicBezTo>
                    <a:pt x="122" y="1125"/>
                    <a:pt x="548" y="1793"/>
                    <a:pt x="913" y="2492"/>
                  </a:cubicBezTo>
                  <a:cubicBezTo>
                    <a:pt x="2189" y="5623"/>
                    <a:pt x="3405" y="8784"/>
                    <a:pt x="4894" y="11915"/>
                  </a:cubicBezTo>
                  <a:cubicBezTo>
                    <a:pt x="5989" y="14256"/>
                    <a:pt x="7083" y="16626"/>
                    <a:pt x="8451" y="18906"/>
                  </a:cubicBezTo>
                  <a:cubicBezTo>
                    <a:pt x="8998" y="19848"/>
                    <a:pt x="9575" y="20791"/>
                    <a:pt x="10092" y="21733"/>
                  </a:cubicBezTo>
                  <a:cubicBezTo>
                    <a:pt x="10822" y="22736"/>
                    <a:pt x="11551" y="23739"/>
                    <a:pt x="12311" y="24742"/>
                  </a:cubicBezTo>
                  <a:cubicBezTo>
                    <a:pt x="13253" y="25988"/>
                    <a:pt x="14196" y="27265"/>
                    <a:pt x="15442" y="28359"/>
                  </a:cubicBezTo>
                  <a:cubicBezTo>
                    <a:pt x="15442" y="28238"/>
                    <a:pt x="15503" y="28116"/>
                    <a:pt x="15655" y="28086"/>
                  </a:cubicBezTo>
                  <a:cubicBezTo>
                    <a:pt x="15807" y="27873"/>
                    <a:pt x="15563" y="27660"/>
                    <a:pt x="15411" y="27508"/>
                  </a:cubicBezTo>
                  <a:cubicBezTo>
                    <a:pt x="13314" y="25259"/>
                    <a:pt x="11521" y="22918"/>
                    <a:pt x="10001" y="20456"/>
                  </a:cubicBezTo>
                  <a:cubicBezTo>
                    <a:pt x="7357" y="16110"/>
                    <a:pt x="5229" y="11642"/>
                    <a:pt x="3375" y="7113"/>
                  </a:cubicBezTo>
                  <a:cubicBezTo>
                    <a:pt x="2463" y="4954"/>
                    <a:pt x="1764" y="2766"/>
                    <a:pt x="791" y="638"/>
                  </a:cubicBezTo>
                  <a:cubicBezTo>
                    <a:pt x="669" y="395"/>
                    <a:pt x="669" y="91"/>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2045325" y="2819500"/>
              <a:ext cx="960550" cy="288750"/>
            </a:xfrm>
            <a:custGeom>
              <a:avLst/>
              <a:gdLst/>
              <a:ahLst/>
              <a:cxnLst/>
              <a:rect l="l" t="t" r="r" b="b"/>
              <a:pathLst>
                <a:path w="38422" h="11550" extrusionOk="0">
                  <a:moveTo>
                    <a:pt x="274" y="0"/>
                  </a:moveTo>
                  <a:cubicBezTo>
                    <a:pt x="122" y="31"/>
                    <a:pt x="1" y="31"/>
                    <a:pt x="31" y="183"/>
                  </a:cubicBezTo>
                  <a:cubicBezTo>
                    <a:pt x="3466" y="2037"/>
                    <a:pt x="7083" y="3709"/>
                    <a:pt x="10913" y="5076"/>
                  </a:cubicBezTo>
                  <a:lnTo>
                    <a:pt x="15807" y="6779"/>
                  </a:lnTo>
                  <a:cubicBezTo>
                    <a:pt x="15928" y="6839"/>
                    <a:pt x="16080" y="6870"/>
                    <a:pt x="16232" y="6870"/>
                  </a:cubicBezTo>
                  <a:cubicBezTo>
                    <a:pt x="17995" y="7447"/>
                    <a:pt x="19788" y="7934"/>
                    <a:pt x="21612" y="8390"/>
                  </a:cubicBezTo>
                  <a:cubicBezTo>
                    <a:pt x="26172" y="9575"/>
                    <a:pt x="30852" y="10487"/>
                    <a:pt x="35594" y="11186"/>
                  </a:cubicBezTo>
                  <a:cubicBezTo>
                    <a:pt x="36415" y="11308"/>
                    <a:pt x="37205" y="11490"/>
                    <a:pt x="37995" y="11490"/>
                  </a:cubicBezTo>
                  <a:cubicBezTo>
                    <a:pt x="38071" y="11528"/>
                    <a:pt x="38152" y="11550"/>
                    <a:pt x="38223" y="11550"/>
                  </a:cubicBezTo>
                  <a:cubicBezTo>
                    <a:pt x="38323" y="11550"/>
                    <a:pt x="38403" y="11506"/>
                    <a:pt x="38421" y="11399"/>
                  </a:cubicBezTo>
                  <a:cubicBezTo>
                    <a:pt x="38239" y="11247"/>
                    <a:pt x="37935" y="11186"/>
                    <a:pt x="37661" y="11156"/>
                  </a:cubicBezTo>
                  <a:cubicBezTo>
                    <a:pt x="33558" y="10578"/>
                    <a:pt x="29485" y="9879"/>
                    <a:pt x="25503" y="8997"/>
                  </a:cubicBezTo>
                  <a:cubicBezTo>
                    <a:pt x="21004" y="7994"/>
                    <a:pt x="16627" y="6779"/>
                    <a:pt x="12433" y="5320"/>
                  </a:cubicBezTo>
                  <a:cubicBezTo>
                    <a:pt x="8147" y="3800"/>
                    <a:pt x="4135" y="2006"/>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5115300" y="725200"/>
              <a:ext cx="3161175" cy="582150"/>
            </a:xfrm>
            <a:custGeom>
              <a:avLst/>
              <a:gdLst/>
              <a:ahLst/>
              <a:cxnLst/>
              <a:rect l="l" t="t" r="r" b="b"/>
              <a:pathLst>
                <a:path w="126447" h="23286" extrusionOk="0">
                  <a:moveTo>
                    <a:pt x="25428" y="1"/>
                  </a:moveTo>
                  <a:cubicBezTo>
                    <a:pt x="25275" y="1"/>
                    <a:pt x="25136" y="38"/>
                    <a:pt x="25016" y="124"/>
                  </a:cubicBezTo>
                  <a:cubicBezTo>
                    <a:pt x="24560" y="397"/>
                    <a:pt x="24104" y="701"/>
                    <a:pt x="23800" y="1036"/>
                  </a:cubicBezTo>
                  <a:cubicBezTo>
                    <a:pt x="23192" y="1765"/>
                    <a:pt x="22584" y="2555"/>
                    <a:pt x="21977" y="3315"/>
                  </a:cubicBezTo>
                  <a:cubicBezTo>
                    <a:pt x="21156" y="4318"/>
                    <a:pt x="20366" y="5352"/>
                    <a:pt x="19575" y="6355"/>
                  </a:cubicBezTo>
                  <a:cubicBezTo>
                    <a:pt x="18208" y="8087"/>
                    <a:pt x="16809" y="9759"/>
                    <a:pt x="15138" y="11309"/>
                  </a:cubicBezTo>
                  <a:cubicBezTo>
                    <a:pt x="14165" y="12221"/>
                    <a:pt x="13223" y="13103"/>
                    <a:pt x="12159" y="13923"/>
                  </a:cubicBezTo>
                  <a:cubicBezTo>
                    <a:pt x="9849" y="15686"/>
                    <a:pt x="7417" y="17358"/>
                    <a:pt x="5016" y="19030"/>
                  </a:cubicBezTo>
                  <a:cubicBezTo>
                    <a:pt x="4347" y="19516"/>
                    <a:pt x="3800" y="20094"/>
                    <a:pt x="3131" y="20580"/>
                  </a:cubicBezTo>
                  <a:cubicBezTo>
                    <a:pt x="2098" y="21340"/>
                    <a:pt x="1186" y="22161"/>
                    <a:pt x="183" y="22981"/>
                  </a:cubicBezTo>
                  <a:cubicBezTo>
                    <a:pt x="31" y="23072"/>
                    <a:pt x="0" y="23164"/>
                    <a:pt x="183" y="23285"/>
                  </a:cubicBezTo>
                  <a:cubicBezTo>
                    <a:pt x="487" y="23133"/>
                    <a:pt x="669" y="22920"/>
                    <a:pt x="912" y="22738"/>
                  </a:cubicBezTo>
                  <a:cubicBezTo>
                    <a:pt x="1855" y="21978"/>
                    <a:pt x="2706" y="21157"/>
                    <a:pt x="3800" y="20458"/>
                  </a:cubicBezTo>
                  <a:cubicBezTo>
                    <a:pt x="4529" y="19790"/>
                    <a:pt x="5320" y="19212"/>
                    <a:pt x="6201" y="18635"/>
                  </a:cubicBezTo>
                  <a:cubicBezTo>
                    <a:pt x="8420" y="17054"/>
                    <a:pt x="10821" y="15565"/>
                    <a:pt x="12888" y="13863"/>
                  </a:cubicBezTo>
                  <a:cubicBezTo>
                    <a:pt x="14803" y="12252"/>
                    <a:pt x="16597" y="10549"/>
                    <a:pt x="18208" y="8726"/>
                  </a:cubicBezTo>
                  <a:cubicBezTo>
                    <a:pt x="19667" y="7054"/>
                    <a:pt x="21004" y="5291"/>
                    <a:pt x="22372" y="3558"/>
                  </a:cubicBezTo>
                  <a:cubicBezTo>
                    <a:pt x="22980" y="2799"/>
                    <a:pt x="23557" y="2039"/>
                    <a:pt x="24439" y="1400"/>
                  </a:cubicBezTo>
                  <a:cubicBezTo>
                    <a:pt x="24865" y="1089"/>
                    <a:pt x="25256" y="919"/>
                    <a:pt x="25678" y="919"/>
                  </a:cubicBezTo>
                  <a:cubicBezTo>
                    <a:pt x="26038" y="919"/>
                    <a:pt x="26422" y="1043"/>
                    <a:pt x="26870" y="1309"/>
                  </a:cubicBezTo>
                  <a:cubicBezTo>
                    <a:pt x="27174" y="1492"/>
                    <a:pt x="27478" y="1735"/>
                    <a:pt x="27691" y="1947"/>
                  </a:cubicBezTo>
                  <a:cubicBezTo>
                    <a:pt x="28451" y="2738"/>
                    <a:pt x="29211" y="3558"/>
                    <a:pt x="29940" y="4349"/>
                  </a:cubicBezTo>
                  <a:cubicBezTo>
                    <a:pt x="31977" y="6659"/>
                    <a:pt x="34500" y="8634"/>
                    <a:pt x="37661" y="10154"/>
                  </a:cubicBezTo>
                  <a:cubicBezTo>
                    <a:pt x="40913" y="11765"/>
                    <a:pt x="44409" y="13103"/>
                    <a:pt x="47935" y="14318"/>
                  </a:cubicBezTo>
                  <a:cubicBezTo>
                    <a:pt x="50427" y="15139"/>
                    <a:pt x="52950" y="15838"/>
                    <a:pt x="55594" y="16325"/>
                  </a:cubicBezTo>
                  <a:cubicBezTo>
                    <a:pt x="58968" y="16963"/>
                    <a:pt x="62372" y="17419"/>
                    <a:pt x="65868" y="17601"/>
                  </a:cubicBezTo>
                  <a:cubicBezTo>
                    <a:pt x="65990" y="17601"/>
                    <a:pt x="66142" y="17662"/>
                    <a:pt x="66263" y="17723"/>
                  </a:cubicBezTo>
                  <a:cubicBezTo>
                    <a:pt x="66398" y="17714"/>
                    <a:pt x="66532" y="17710"/>
                    <a:pt x="66667" y="17710"/>
                  </a:cubicBezTo>
                  <a:cubicBezTo>
                    <a:pt x="67475" y="17710"/>
                    <a:pt x="68287" y="17844"/>
                    <a:pt x="69120" y="17844"/>
                  </a:cubicBezTo>
                  <a:cubicBezTo>
                    <a:pt x="69789" y="17850"/>
                    <a:pt x="70455" y="17854"/>
                    <a:pt x="71120" y="17854"/>
                  </a:cubicBezTo>
                  <a:cubicBezTo>
                    <a:pt x="73778" y="17854"/>
                    <a:pt x="76409" y="17796"/>
                    <a:pt x="79060" y="17601"/>
                  </a:cubicBezTo>
                  <a:cubicBezTo>
                    <a:pt x="80975" y="17449"/>
                    <a:pt x="82859" y="17358"/>
                    <a:pt x="84713" y="17145"/>
                  </a:cubicBezTo>
                  <a:cubicBezTo>
                    <a:pt x="88452" y="16780"/>
                    <a:pt x="92130" y="16325"/>
                    <a:pt x="95838" y="15899"/>
                  </a:cubicBezTo>
                  <a:cubicBezTo>
                    <a:pt x="98331" y="15595"/>
                    <a:pt x="100793" y="15291"/>
                    <a:pt x="103315" y="14957"/>
                  </a:cubicBezTo>
                  <a:cubicBezTo>
                    <a:pt x="107692" y="14379"/>
                    <a:pt x="111978" y="13589"/>
                    <a:pt x="116234" y="12647"/>
                  </a:cubicBezTo>
                  <a:cubicBezTo>
                    <a:pt x="119760" y="11826"/>
                    <a:pt x="123225" y="10884"/>
                    <a:pt x="126447" y="9546"/>
                  </a:cubicBezTo>
                  <a:lnTo>
                    <a:pt x="126447" y="9182"/>
                  </a:lnTo>
                  <a:cubicBezTo>
                    <a:pt x="125352" y="9394"/>
                    <a:pt x="124441" y="9911"/>
                    <a:pt x="123407" y="10245"/>
                  </a:cubicBezTo>
                  <a:cubicBezTo>
                    <a:pt x="121735" y="10762"/>
                    <a:pt x="120064" y="11279"/>
                    <a:pt x="118361" y="11735"/>
                  </a:cubicBezTo>
                  <a:cubicBezTo>
                    <a:pt x="116446" y="12221"/>
                    <a:pt x="114532" y="12677"/>
                    <a:pt x="112586" y="13042"/>
                  </a:cubicBezTo>
                  <a:cubicBezTo>
                    <a:pt x="110793" y="13407"/>
                    <a:pt x="108999" y="13741"/>
                    <a:pt x="107237" y="14045"/>
                  </a:cubicBezTo>
                  <a:cubicBezTo>
                    <a:pt x="105048" y="14410"/>
                    <a:pt x="102860" y="14714"/>
                    <a:pt x="100641" y="14987"/>
                  </a:cubicBezTo>
                  <a:cubicBezTo>
                    <a:pt x="99546" y="15139"/>
                    <a:pt x="98452" y="15322"/>
                    <a:pt x="97358" y="15443"/>
                  </a:cubicBezTo>
                  <a:cubicBezTo>
                    <a:pt x="95777" y="15595"/>
                    <a:pt x="94227" y="15838"/>
                    <a:pt x="92677" y="16021"/>
                  </a:cubicBezTo>
                  <a:cubicBezTo>
                    <a:pt x="91461" y="16173"/>
                    <a:pt x="90245" y="16325"/>
                    <a:pt x="89030" y="16446"/>
                  </a:cubicBezTo>
                  <a:cubicBezTo>
                    <a:pt x="87601" y="16537"/>
                    <a:pt x="86203" y="16780"/>
                    <a:pt x="84774" y="16841"/>
                  </a:cubicBezTo>
                  <a:cubicBezTo>
                    <a:pt x="83710" y="16932"/>
                    <a:pt x="82677" y="17115"/>
                    <a:pt x="81613" y="17206"/>
                  </a:cubicBezTo>
                  <a:lnTo>
                    <a:pt x="77054" y="17419"/>
                  </a:lnTo>
                  <a:cubicBezTo>
                    <a:pt x="75443" y="17510"/>
                    <a:pt x="73892" y="17510"/>
                    <a:pt x="72312" y="17571"/>
                  </a:cubicBezTo>
                  <a:cubicBezTo>
                    <a:pt x="72078" y="17584"/>
                    <a:pt x="71845" y="17590"/>
                    <a:pt x="71614" y="17590"/>
                  </a:cubicBezTo>
                  <a:cubicBezTo>
                    <a:pt x="70412" y="17590"/>
                    <a:pt x="69238" y="17440"/>
                    <a:pt x="68052" y="17440"/>
                  </a:cubicBezTo>
                  <a:cubicBezTo>
                    <a:pt x="67891" y="17440"/>
                    <a:pt x="67731" y="17443"/>
                    <a:pt x="67570" y="17449"/>
                  </a:cubicBezTo>
                  <a:cubicBezTo>
                    <a:pt x="67540" y="17469"/>
                    <a:pt x="67506" y="17476"/>
                    <a:pt x="67472" y="17476"/>
                  </a:cubicBezTo>
                  <a:cubicBezTo>
                    <a:pt x="67405" y="17476"/>
                    <a:pt x="67337" y="17449"/>
                    <a:pt x="67297" y="17449"/>
                  </a:cubicBezTo>
                  <a:cubicBezTo>
                    <a:pt x="65990" y="17297"/>
                    <a:pt x="64683" y="17206"/>
                    <a:pt x="63376" y="17084"/>
                  </a:cubicBezTo>
                  <a:cubicBezTo>
                    <a:pt x="62403" y="16993"/>
                    <a:pt x="61369" y="16963"/>
                    <a:pt x="60427" y="16780"/>
                  </a:cubicBezTo>
                  <a:cubicBezTo>
                    <a:pt x="59090" y="16537"/>
                    <a:pt x="57752" y="16385"/>
                    <a:pt x="56476" y="16142"/>
                  </a:cubicBezTo>
                  <a:cubicBezTo>
                    <a:pt x="54257" y="15717"/>
                    <a:pt x="52099" y="15230"/>
                    <a:pt x="50001" y="14562"/>
                  </a:cubicBezTo>
                  <a:cubicBezTo>
                    <a:pt x="47813" y="13923"/>
                    <a:pt x="45716" y="13133"/>
                    <a:pt x="43618" y="12343"/>
                  </a:cubicBezTo>
                  <a:cubicBezTo>
                    <a:pt x="41521" y="11522"/>
                    <a:pt x="39485" y="10671"/>
                    <a:pt x="37509" y="9698"/>
                  </a:cubicBezTo>
                  <a:cubicBezTo>
                    <a:pt x="35685" y="8847"/>
                    <a:pt x="34074" y="7783"/>
                    <a:pt x="32676" y="6568"/>
                  </a:cubicBezTo>
                  <a:cubicBezTo>
                    <a:pt x="30852" y="4957"/>
                    <a:pt x="29424" y="3163"/>
                    <a:pt x="27904" y="1400"/>
                  </a:cubicBezTo>
                  <a:cubicBezTo>
                    <a:pt x="27387" y="792"/>
                    <a:pt x="26779" y="245"/>
                    <a:pt x="25806" y="63"/>
                  </a:cubicBezTo>
                  <a:cubicBezTo>
                    <a:pt x="25674" y="23"/>
                    <a:pt x="25547" y="1"/>
                    <a:pt x="25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2749000" y="1406850"/>
              <a:ext cx="1107950" cy="1155825"/>
            </a:xfrm>
            <a:custGeom>
              <a:avLst/>
              <a:gdLst/>
              <a:ahLst/>
              <a:cxnLst/>
              <a:rect l="l" t="t" r="r" b="b"/>
              <a:pathLst>
                <a:path w="44318" h="46233" extrusionOk="0">
                  <a:moveTo>
                    <a:pt x="43952" y="1"/>
                  </a:moveTo>
                  <a:cubicBezTo>
                    <a:pt x="43922" y="305"/>
                    <a:pt x="43861" y="578"/>
                    <a:pt x="43800" y="882"/>
                  </a:cubicBezTo>
                  <a:cubicBezTo>
                    <a:pt x="43709" y="2402"/>
                    <a:pt x="43314" y="3861"/>
                    <a:pt x="42828" y="5351"/>
                  </a:cubicBezTo>
                  <a:cubicBezTo>
                    <a:pt x="41825" y="8481"/>
                    <a:pt x="40153" y="11430"/>
                    <a:pt x="37873" y="14196"/>
                  </a:cubicBezTo>
                  <a:cubicBezTo>
                    <a:pt x="37174" y="15077"/>
                    <a:pt x="36475" y="15989"/>
                    <a:pt x="35502" y="16749"/>
                  </a:cubicBezTo>
                  <a:cubicBezTo>
                    <a:pt x="35290" y="17144"/>
                    <a:pt x="34803" y="17387"/>
                    <a:pt x="34469" y="17752"/>
                  </a:cubicBezTo>
                  <a:cubicBezTo>
                    <a:pt x="33101" y="19059"/>
                    <a:pt x="31460" y="20214"/>
                    <a:pt x="29788" y="21308"/>
                  </a:cubicBezTo>
                  <a:cubicBezTo>
                    <a:pt x="26870" y="23162"/>
                    <a:pt x="23648" y="24804"/>
                    <a:pt x="20457" y="26445"/>
                  </a:cubicBezTo>
                  <a:cubicBezTo>
                    <a:pt x="17660" y="27874"/>
                    <a:pt x="15046" y="29454"/>
                    <a:pt x="12614" y="31156"/>
                  </a:cubicBezTo>
                  <a:cubicBezTo>
                    <a:pt x="11490" y="31947"/>
                    <a:pt x="10426" y="32828"/>
                    <a:pt x="9301" y="33649"/>
                  </a:cubicBezTo>
                  <a:cubicBezTo>
                    <a:pt x="7143" y="35381"/>
                    <a:pt x="5016" y="37084"/>
                    <a:pt x="2979" y="38877"/>
                  </a:cubicBezTo>
                  <a:cubicBezTo>
                    <a:pt x="2128" y="39576"/>
                    <a:pt x="1429" y="40336"/>
                    <a:pt x="851" y="41187"/>
                  </a:cubicBezTo>
                  <a:cubicBezTo>
                    <a:pt x="0" y="42433"/>
                    <a:pt x="578" y="43436"/>
                    <a:pt x="1976" y="44135"/>
                  </a:cubicBezTo>
                  <a:cubicBezTo>
                    <a:pt x="3283" y="44804"/>
                    <a:pt x="4712" y="45169"/>
                    <a:pt x="6201" y="45442"/>
                  </a:cubicBezTo>
                  <a:cubicBezTo>
                    <a:pt x="8937" y="45898"/>
                    <a:pt x="11703" y="46111"/>
                    <a:pt x="14529" y="46202"/>
                  </a:cubicBezTo>
                  <a:cubicBezTo>
                    <a:pt x="16049" y="46172"/>
                    <a:pt x="17569" y="46233"/>
                    <a:pt x="19058" y="46050"/>
                  </a:cubicBezTo>
                  <a:cubicBezTo>
                    <a:pt x="18929" y="45935"/>
                    <a:pt x="18786" y="45902"/>
                    <a:pt x="18629" y="45902"/>
                  </a:cubicBezTo>
                  <a:cubicBezTo>
                    <a:pt x="18455" y="45902"/>
                    <a:pt x="18263" y="45943"/>
                    <a:pt x="18055" y="45959"/>
                  </a:cubicBezTo>
                  <a:cubicBezTo>
                    <a:pt x="17616" y="45945"/>
                    <a:pt x="17174" y="45941"/>
                    <a:pt x="16730" y="45941"/>
                  </a:cubicBezTo>
                  <a:cubicBezTo>
                    <a:pt x="16117" y="45941"/>
                    <a:pt x="15501" y="45948"/>
                    <a:pt x="14886" y="45948"/>
                  </a:cubicBezTo>
                  <a:cubicBezTo>
                    <a:pt x="14063" y="45948"/>
                    <a:pt x="13242" y="45934"/>
                    <a:pt x="12432" y="45868"/>
                  </a:cubicBezTo>
                  <a:cubicBezTo>
                    <a:pt x="10639" y="45746"/>
                    <a:pt x="8815" y="45625"/>
                    <a:pt x="7082" y="45290"/>
                  </a:cubicBezTo>
                  <a:cubicBezTo>
                    <a:pt x="5441" y="44956"/>
                    <a:pt x="3769" y="44713"/>
                    <a:pt x="2493" y="43771"/>
                  </a:cubicBezTo>
                  <a:cubicBezTo>
                    <a:pt x="1459" y="43041"/>
                    <a:pt x="1216" y="42312"/>
                    <a:pt x="1581" y="41521"/>
                  </a:cubicBezTo>
                  <a:cubicBezTo>
                    <a:pt x="1885" y="40792"/>
                    <a:pt x="2371" y="40154"/>
                    <a:pt x="2979" y="39576"/>
                  </a:cubicBezTo>
                  <a:cubicBezTo>
                    <a:pt x="4864" y="37752"/>
                    <a:pt x="6991" y="36081"/>
                    <a:pt x="9119" y="34470"/>
                  </a:cubicBezTo>
                  <a:cubicBezTo>
                    <a:pt x="11399" y="32676"/>
                    <a:pt x="13739" y="30913"/>
                    <a:pt x="16323" y="29393"/>
                  </a:cubicBezTo>
                  <a:cubicBezTo>
                    <a:pt x="17934" y="28451"/>
                    <a:pt x="19575" y="27509"/>
                    <a:pt x="21247" y="26627"/>
                  </a:cubicBezTo>
                  <a:cubicBezTo>
                    <a:pt x="23405" y="25503"/>
                    <a:pt x="25624" y="24378"/>
                    <a:pt x="27660" y="23132"/>
                  </a:cubicBezTo>
                  <a:cubicBezTo>
                    <a:pt x="28481" y="22646"/>
                    <a:pt x="29302" y="22190"/>
                    <a:pt x="30031" y="21643"/>
                  </a:cubicBezTo>
                  <a:cubicBezTo>
                    <a:pt x="32311" y="20032"/>
                    <a:pt x="34560" y="18390"/>
                    <a:pt x="36323" y="16445"/>
                  </a:cubicBezTo>
                  <a:cubicBezTo>
                    <a:pt x="37326" y="15351"/>
                    <a:pt x="38268" y="14256"/>
                    <a:pt x="39150" y="13101"/>
                  </a:cubicBezTo>
                  <a:cubicBezTo>
                    <a:pt x="40214" y="11703"/>
                    <a:pt x="41034" y="10214"/>
                    <a:pt x="41794" y="8694"/>
                  </a:cubicBezTo>
                  <a:cubicBezTo>
                    <a:pt x="42645" y="7022"/>
                    <a:pt x="43162" y="5320"/>
                    <a:pt x="43618" y="3557"/>
                  </a:cubicBezTo>
                  <a:cubicBezTo>
                    <a:pt x="43800" y="2797"/>
                    <a:pt x="43922" y="2007"/>
                    <a:pt x="44074" y="1217"/>
                  </a:cubicBezTo>
                  <a:cubicBezTo>
                    <a:pt x="44165" y="822"/>
                    <a:pt x="44317" y="366"/>
                    <a:pt x="4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847050" y="1271600"/>
              <a:ext cx="10650" cy="32700"/>
            </a:xfrm>
            <a:custGeom>
              <a:avLst/>
              <a:gdLst/>
              <a:ahLst/>
              <a:cxnLst/>
              <a:rect l="l" t="t" r="r" b="b"/>
              <a:pathLst>
                <a:path w="426" h="1308" extrusionOk="0">
                  <a:moveTo>
                    <a:pt x="243" y="1"/>
                  </a:moveTo>
                  <a:lnTo>
                    <a:pt x="243" y="1"/>
                  </a:lnTo>
                  <a:cubicBezTo>
                    <a:pt x="0" y="365"/>
                    <a:pt x="122" y="578"/>
                    <a:pt x="30" y="821"/>
                  </a:cubicBezTo>
                  <a:cubicBezTo>
                    <a:pt x="91" y="943"/>
                    <a:pt x="91" y="1156"/>
                    <a:pt x="91" y="1308"/>
                  </a:cubicBezTo>
                  <a:cubicBezTo>
                    <a:pt x="426" y="973"/>
                    <a:pt x="243" y="548"/>
                    <a:pt x="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2615250" y="2725175"/>
              <a:ext cx="4190075" cy="2234200"/>
            </a:xfrm>
            <a:custGeom>
              <a:avLst/>
              <a:gdLst/>
              <a:ahLst/>
              <a:cxnLst/>
              <a:rect l="l" t="t" r="r" b="b"/>
              <a:pathLst>
                <a:path w="167603" h="89368" extrusionOk="0">
                  <a:moveTo>
                    <a:pt x="41278" y="20977"/>
                  </a:moveTo>
                  <a:lnTo>
                    <a:pt x="41278" y="20977"/>
                  </a:lnTo>
                  <a:cubicBezTo>
                    <a:pt x="41491" y="21099"/>
                    <a:pt x="41795" y="21129"/>
                    <a:pt x="42099" y="21129"/>
                  </a:cubicBezTo>
                  <a:cubicBezTo>
                    <a:pt x="43649" y="21251"/>
                    <a:pt x="45260" y="21281"/>
                    <a:pt x="46810" y="21433"/>
                  </a:cubicBezTo>
                  <a:cubicBezTo>
                    <a:pt x="47813" y="21494"/>
                    <a:pt x="48755" y="21555"/>
                    <a:pt x="49728" y="21616"/>
                  </a:cubicBezTo>
                  <a:cubicBezTo>
                    <a:pt x="52094" y="21760"/>
                    <a:pt x="54481" y="21797"/>
                    <a:pt x="56865" y="21797"/>
                  </a:cubicBezTo>
                  <a:cubicBezTo>
                    <a:pt x="58492" y="21797"/>
                    <a:pt x="60118" y="21780"/>
                    <a:pt x="61734" y="21768"/>
                  </a:cubicBezTo>
                  <a:cubicBezTo>
                    <a:pt x="62137" y="21768"/>
                    <a:pt x="62534" y="21761"/>
                    <a:pt x="62928" y="21750"/>
                  </a:cubicBezTo>
                  <a:lnTo>
                    <a:pt x="62928" y="21750"/>
                  </a:lnTo>
                  <a:cubicBezTo>
                    <a:pt x="62382" y="21748"/>
                    <a:pt x="61830" y="21737"/>
                    <a:pt x="61278" y="21737"/>
                  </a:cubicBezTo>
                  <a:lnTo>
                    <a:pt x="54652" y="21737"/>
                  </a:lnTo>
                  <a:cubicBezTo>
                    <a:pt x="52828" y="21737"/>
                    <a:pt x="51035" y="21585"/>
                    <a:pt x="49211" y="21494"/>
                  </a:cubicBezTo>
                  <a:cubicBezTo>
                    <a:pt x="48208" y="21464"/>
                    <a:pt x="47266" y="21342"/>
                    <a:pt x="46293" y="21342"/>
                  </a:cubicBezTo>
                  <a:cubicBezTo>
                    <a:pt x="45473" y="21342"/>
                    <a:pt x="44682" y="21190"/>
                    <a:pt x="43892" y="21160"/>
                  </a:cubicBezTo>
                  <a:cubicBezTo>
                    <a:pt x="43041" y="21099"/>
                    <a:pt x="42251" y="21038"/>
                    <a:pt x="41278" y="20977"/>
                  </a:cubicBezTo>
                  <a:close/>
                  <a:moveTo>
                    <a:pt x="126609" y="0"/>
                  </a:moveTo>
                  <a:cubicBezTo>
                    <a:pt x="125417" y="0"/>
                    <a:pt x="124226" y="69"/>
                    <a:pt x="123042" y="217"/>
                  </a:cubicBezTo>
                  <a:cubicBezTo>
                    <a:pt x="119182" y="673"/>
                    <a:pt x="115930" y="2041"/>
                    <a:pt x="112951" y="3834"/>
                  </a:cubicBezTo>
                  <a:cubicBezTo>
                    <a:pt x="110793" y="5172"/>
                    <a:pt x="108787" y="6600"/>
                    <a:pt x="106720" y="8059"/>
                  </a:cubicBezTo>
                  <a:cubicBezTo>
                    <a:pt x="104531" y="9579"/>
                    <a:pt x="102282" y="11038"/>
                    <a:pt x="99851" y="12375"/>
                  </a:cubicBezTo>
                  <a:cubicBezTo>
                    <a:pt x="94714" y="15232"/>
                    <a:pt x="89060" y="17421"/>
                    <a:pt x="82951" y="18941"/>
                  </a:cubicBezTo>
                  <a:cubicBezTo>
                    <a:pt x="79121" y="19913"/>
                    <a:pt x="75200" y="20643"/>
                    <a:pt x="71218" y="21099"/>
                  </a:cubicBezTo>
                  <a:cubicBezTo>
                    <a:pt x="69455" y="21281"/>
                    <a:pt x="67661" y="21494"/>
                    <a:pt x="65899" y="21494"/>
                  </a:cubicBezTo>
                  <a:cubicBezTo>
                    <a:pt x="65747" y="21585"/>
                    <a:pt x="65625" y="21616"/>
                    <a:pt x="65473" y="21616"/>
                  </a:cubicBezTo>
                  <a:cubicBezTo>
                    <a:pt x="64620" y="21678"/>
                    <a:pt x="63781" y="21726"/>
                    <a:pt x="62928" y="21750"/>
                  </a:cubicBezTo>
                  <a:lnTo>
                    <a:pt x="62928" y="21750"/>
                  </a:lnTo>
                  <a:cubicBezTo>
                    <a:pt x="62983" y="21751"/>
                    <a:pt x="63038" y="21751"/>
                    <a:pt x="63093" y="21751"/>
                  </a:cubicBezTo>
                  <a:cubicBezTo>
                    <a:pt x="63393" y="21751"/>
                    <a:pt x="63690" y="21747"/>
                    <a:pt x="63984" y="21737"/>
                  </a:cubicBezTo>
                  <a:cubicBezTo>
                    <a:pt x="65655" y="21616"/>
                    <a:pt x="67327" y="21494"/>
                    <a:pt x="68968" y="21342"/>
                  </a:cubicBezTo>
                  <a:cubicBezTo>
                    <a:pt x="70002" y="21281"/>
                    <a:pt x="71066" y="21220"/>
                    <a:pt x="72038" y="21038"/>
                  </a:cubicBezTo>
                  <a:cubicBezTo>
                    <a:pt x="73345" y="20825"/>
                    <a:pt x="74622" y="20704"/>
                    <a:pt x="75929" y="20461"/>
                  </a:cubicBezTo>
                  <a:cubicBezTo>
                    <a:pt x="79485" y="19913"/>
                    <a:pt x="82951" y="19184"/>
                    <a:pt x="86324" y="18181"/>
                  </a:cubicBezTo>
                  <a:cubicBezTo>
                    <a:pt x="88908" y="17421"/>
                    <a:pt x="91431" y="16600"/>
                    <a:pt x="93802" y="15567"/>
                  </a:cubicBezTo>
                  <a:cubicBezTo>
                    <a:pt x="95139" y="15020"/>
                    <a:pt x="96507" y="14442"/>
                    <a:pt x="97753" y="13804"/>
                  </a:cubicBezTo>
                  <a:cubicBezTo>
                    <a:pt x="99638" y="12770"/>
                    <a:pt x="101522" y="11767"/>
                    <a:pt x="103316" y="10673"/>
                  </a:cubicBezTo>
                  <a:cubicBezTo>
                    <a:pt x="105139" y="9549"/>
                    <a:pt x="106872" y="8363"/>
                    <a:pt x="108665" y="7178"/>
                  </a:cubicBezTo>
                  <a:cubicBezTo>
                    <a:pt x="110185" y="6205"/>
                    <a:pt x="111705" y="5141"/>
                    <a:pt x="113316" y="4168"/>
                  </a:cubicBezTo>
                  <a:cubicBezTo>
                    <a:pt x="115322" y="2953"/>
                    <a:pt x="117450" y="1950"/>
                    <a:pt x="119851" y="1251"/>
                  </a:cubicBezTo>
                  <a:cubicBezTo>
                    <a:pt x="121371" y="825"/>
                    <a:pt x="122951" y="521"/>
                    <a:pt x="124593" y="430"/>
                  </a:cubicBezTo>
                  <a:cubicBezTo>
                    <a:pt x="125185" y="369"/>
                    <a:pt x="125786" y="354"/>
                    <a:pt x="126390" y="354"/>
                  </a:cubicBezTo>
                  <a:cubicBezTo>
                    <a:pt x="126994" y="354"/>
                    <a:pt x="127602" y="369"/>
                    <a:pt x="128210" y="369"/>
                  </a:cubicBezTo>
                  <a:cubicBezTo>
                    <a:pt x="128280" y="368"/>
                    <a:pt x="128350" y="368"/>
                    <a:pt x="128420" y="368"/>
                  </a:cubicBezTo>
                  <a:cubicBezTo>
                    <a:pt x="130415" y="368"/>
                    <a:pt x="132380" y="779"/>
                    <a:pt x="134289" y="1190"/>
                  </a:cubicBezTo>
                  <a:cubicBezTo>
                    <a:pt x="136933" y="1737"/>
                    <a:pt x="139395" y="2649"/>
                    <a:pt x="141827" y="3652"/>
                  </a:cubicBezTo>
                  <a:cubicBezTo>
                    <a:pt x="144958" y="4898"/>
                    <a:pt x="147815" y="6448"/>
                    <a:pt x="150459" y="8181"/>
                  </a:cubicBezTo>
                  <a:cubicBezTo>
                    <a:pt x="152405" y="9427"/>
                    <a:pt x="154259" y="10764"/>
                    <a:pt x="155900" y="12223"/>
                  </a:cubicBezTo>
                  <a:cubicBezTo>
                    <a:pt x="157876" y="14047"/>
                    <a:pt x="159396" y="16084"/>
                    <a:pt x="160581" y="18211"/>
                  </a:cubicBezTo>
                  <a:cubicBezTo>
                    <a:pt x="161554" y="19974"/>
                    <a:pt x="162344" y="21798"/>
                    <a:pt x="163165" y="23682"/>
                  </a:cubicBezTo>
                  <a:cubicBezTo>
                    <a:pt x="163773" y="25111"/>
                    <a:pt x="164381" y="26570"/>
                    <a:pt x="164867" y="28029"/>
                  </a:cubicBezTo>
                  <a:cubicBezTo>
                    <a:pt x="165353" y="29549"/>
                    <a:pt x="165931" y="31069"/>
                    <a:pt x="166113" y="32680"/>
                  </a:cubicBezTo>
                  <a:cubicBezTo>
                    <a:pt x="166235" y="33561"/>
                    <a:pt x="166447" y="34382"/>
                    <a:pt x="166417" y="35263"/>
                  </a:cubicBezTo>
                  <a:cubicBezTo>
                    <a:pt x="166387" y="36023"/>
                    <a:pt x="166235" y="36753"/>
                    <a:pt x="166113" y="37452"/>
                  </a:cubicBezTo>
                  <a:cubicBezTo>
                    <a:pt x="165931" y="38637"/>
                    <a:pt x="165384" y="39731"/>
                    <a:pt x="164685" y="40765"/>
                  </a:cubicBezTo>
                  <a:cubicBezTo>
                    <a:pt x="163438" y="42528"/>
                    <a:pt x="161858" y="44047"/>
                    <a:pt x="160247" y="45598"/>
                  </a:cubicBezTo>
                  <a:cubicBezTo>
                    <a:pt x="158970" y="46813"/>
                    <a:pt x="157724" y="48060"/>
                    <a:pt x="156599" y="49367"/>
                  </a:cubicBezTo>
                  <a:cubicBezTo>
                    <a:pt x="155171" y="51008"/>
                    <a:pt x="153803" y="52741"/>
                    <a:pt x="152526" y="54473"/>
                  </a:cubicBezTo>
                  <a:cubicBezTo>
                    <a:pt x="151341" y="56115"/>
                    <a:pt x="150095" y="57756"/>
                    <a:pt x="148909" y="59367"/>
                  </a:cubicBezTo>
                  <a:cubicBezTo>
                    <a:pt x="147389" y="61464"/>
                    <a:pt x="145566" y="63409"/>
                    <a:pt x="143772" y="65385"/>
                  </a:cubicBezTo>
                  <a:cubicBezTo>
                    <a:pt x="142648" y="66631"/>
                    <a:pt x="141584" y="67908"/>
                    <a:pt x="140550" y="69185"/>
                  </a:cubicBezTo>
                  <a:cubicBezTo>
                    <a:pt x="139335" y="70735"/>
                    <a:pt x="138423" y="72437"/>
                    <a:pt x="137389" y="74078"/>
                  </a:cubicBezTo>
                  <a:cubicBezTo>
                    <a:pt x="136569" y="75416"/>
                    <a:pt x="135717" y="76723"/>
                    <a:pt x="134593" y="77908"/>
                  </a:cubicBezTo>
                  <a:cubicBezTo>
                    <a:pt x="133225" y="79337"/>
                    <a:pt x="131432" y="80279"/>
                    <a:pt x="129274" y="80887"/>
                  </a:cubicBezTo>
                  <a:cubicBezTo>
                    <a:pt x="126994" y="81525"/>
                    <a:pt x="124532" y="81525"/>
                    <a:pt x="122191" y="81616"/>
                  </a:cubicBezTo>
                  <a:cubicBezTo>
                    <a:pt x="120185" y="81677"/>
                    <a:pt x="118179" y="81708"/>
                    <a:pt x="116143" y="81768"/>
                  </a:cubicBezTo>
                  <a:cubicBezTo>
                    <a:pt x="116097" y="81784"/>
                    <a:pt x="116044" y="81784"/>
                    <a:pt x="115987" y="81784"/>
                  </a:cubicBezTo>
                  <a:cubicBezTo>
                    <a:pt x="115930" y="81784"/>
                    <a:pt x="115869" y="81784"/>
                    <a:pt x="115808" y="81799"/>
                  </a:cubicBezTo>
                  <a:cubicBezTo>
                    <a:pt x="114744" y="81981"/>
                    <a:pt x="113620" y="81981"/>
                    <a:pt x="112556" y="81981"/>
                  </a:cubicBezTo>
                  <a:cubicBezTo>
                    <a:pt x="111443" y="82009"/>
                    <a:pt x="110331" y="82031"/>
                    <a:pt x="109218" y="82031"/>
                  </a:cubicBezTo>
                  <a:cubicBezTo>
                    <a:pt x="107930" y="82031"/>
                    <a:pt x="106641" y="82002"/>
                    <a:pt x="105352" y="81920"/>
                  </a:cubicBezTo>
                  <a:cubicBezTo>
                    <a:pt x="103376" y="81799"/>
                    <a:pt x="101401" y="81677"/>
                    <a:pt x="99425" y="81525"/>
                  </a:cubicBezTo>
                  <a:cubicBezTo>
                    <a:pt x="97388" y="81373"/>
                    <a:pt x="95382" y="81160"/>
                    <a:pt x="93407" y="80857"/>
                  </a:cubicBezTo>
                  <a:cubicBezTo>
                    <a:pt x="90914" y="80461"/>
                    <a:pt x="88452" y="80066"/>
                    <a:pt x="86020" y="79550"/>
                  </a:cubicBezTo>
                  <a:cubicBezTo>
                    <a:pt x="82495" y="78820"/>
                    <a:pt x="79029" y="77908"/>
                    <a:pt x="75412" y="77543"/>
                  </a:cubicBezTo>
                  <a:cubicBezTo>
                    <a:pt x="74166" y="77391"/>
                    <a:pt x="72890" y="77270"/>
                    <a:pt x="71583" y="77239"/>
                  </a:cubicBezTo>
                  <a:cubicBezTo>
                    <a:pt x="70154" y="77239"/>
                    <a:pt x="68786" y="77391"/>
                    <a:pt x="67358" y="77513"/>
                  </a:cubicBezTo>
                  <a:cubicBezTo>
                    <a:pt x="65747" y="77665"/>
                    <a:pt x="64166" y="77969"/>
                    <a:pt x="62616" y="78364"/>
                  </a:cubicBezTo>
                  <a:cubicBezTo>
                    <a:pt x="59485" y="79215"/>
                    <a:pt x="56689" y="80431"/>
                    <a:pt x="54044" y="81860"/>
                  </a:cubicBezTo>
                  <a:cubicBezTo>
                    <a:pt x="51947" y="82984"/>
                    <a:pt x="49971" y="84200"/>
                    <a:pt x="47874" y="85325"/>
                  </a:cubicBezTo>
                  <a:cubicBezTo>
                    <a:pt x="45868" y="86449"/>
                    <a:pt x="43862" y="87452"/>
                    <a:pt x="41460" y="88030"/>
                  </a:cubicBezTo>
                  <a:cubicBezTo>
                    <a:pt x="40462" y="88261"/>
                    <a:pt x="39485" y="88369"/>
                    <a:pt x="38518" y="88369"/>
                  </a:cubicBezTo>
                  <a:cubicBezTo>
                    <a:pt x="37454" y="88369"/>
                    <a:pt x="36402" y="88238"/>
                    <a:pt x="35351" y="87999"/>
                  </a:cubicBezTo>
                  <a:cubicBezTo>
                    <a:pt x="33557" y="87604"/>
                    <a:pt x="31855" y="87088"/>
                    <a:pt x="30062" y="86662"/>
                  </a:cubicBezTo>
                  <a:cubicBezTo>
                    <a:pt x="28086" y="86176"/>
                    <a:pt x="26111" y="85598"/>
                    <a:pt x="24104" y="85173"/>
                  </a:cubicBezTo>
                  <a:cubicBezTo>
                    <a:pt x="22524" y="84869"/>
                    <a:pt x="21004" y="84504"/>
                    <a:pt x="19423" y="84322"/>
                  </a:cubicBezTo>
                  <a:cubicBezTo>
                    <a:pt x="18512" y="84139"/>
                    <a:pt x="17569" y="83987"/>
                    <a:pt x="16597" y="83987"/>
                  </a:cubicBezTo>
                  <a:cubicBezTo>
                    <a:pt x="15968" y="83987"/>
                    <a:pt x="15354" y="84014"/>
                    <a:pt x="14744" y="84014"/>
                  </a:cubicBezTo>
                  <a:cubicBezTo>
                    <a:pt x="14439" y="84014"/>
                    <a:pt x="14135" y="84008"/>
                    <a:pt x="13831" y="83987"/>
                  </a:cubicBezTo>
                  <a:cubicBezTo>
                    <a:pt x="13731" y="83986"/>
                    <a:pt x="13631" y="83985"/>
                    <a:pt x="13531" y="83985"/>
                  </a:cubicBezTo>
                  <a:cubicBezTo>
                    <a:pt x="11450" y="83985"/>
                    <a:pt x="9450" y="84286"/>
                    <a:pt x="7478" y="84808"/>
                  </a:cubicBezTo>
                  <a:cubicBezTo>
                    <a:pt x="5472" y="85294"/>
                    <a:pt x="3679" y="86085"/>
                    <a:pt x="2159" y="87209"/>
                  </a:cubicBezTo>
                  <a:cubicBezTo>
                    <a:pt x="1338" y="87756"/>
                    <a:pt x="791" y="88516"/>
                    <a:pt x="61" y="89124"/>
                  </a:cubicBezTo>
                  <a:cubicBezTo>
                    <a:pt x="1" y="89215"/>
                    <a:pt x="31" y="89337"/>
                    <a:pt x="153" y="89367"/>
                  </a:cubicBezTo>
                  <a:cubicBezTo>
                    <a:pt x="183" y="89367"/>
                    <a:pt x="274" y="89337"/>
                    <a:pt x="305" y="89337"/>
                  </a:cubicBezTo>
                  <a:cubicBezTo>
                    <a:pt x="1247" y="88212"/>
                    <a:pt x="2432" y="87270"/>
                    <a:pt x="3891" y="86510"/>
                  </a:cubicBezTo>
                  <a:cubicBezTo>
                    <a:pt x="6809" y="84990"/>
                    <a:pt x="10153" y="84474"/>
                    <a:pt x="13648" y="84322"/>
                  </a:cubicBezTo>
                  <a:cubicBezTo>
                    <a:pt x="13930" y="84308"/>
                    <a:pt x="14212" y="84302"/>
                    <a:pt x="14493" y="84302"/>
                  </a:cubicBezTo>
                  <a:cubicBezTo>
                    <a:pt x="16149" y="84302"/>
                    <a:pt x="17791" y="84518"/>
                    <a:pt x="19454" y="84778"/>
                  </a:cubicBezTo>
                  <a:cubicBezTo>
                    <a:pt x="23314" y="85325"/>
                    <a:pt x="27022" y="86328"/>
                    <a:pt x="30670" y="87361"/>
                  </a:cubicBezTo>
                  <a:cubicBezTo>
                    <a:pt x="32311" y="87817"/>
                    <a:pt x="33892" y="88334"/>
                    <a:pt x="35594" y="88729"/>
                  </a:cubicBezTo>
                  <a:cubicBezTo>
                    <a:pt x="36690" y="88933"/>
                    <a:pt x="37764" y="89115"/>
                    <a:pt x="38870" y="89115"/>
                  </a:cubicBezTo>
                  <a:cubicBezTo>
                    <a:pt x="39084" y="89115"/>
                    <a:pt x="39299" y="89108"/>
                    <a:pt x="39515" y="89094"/>
                  </a:cubicBezTo>
                  <a:cubicBezTo>
                    <a:pt x="41582" y="88972"/>
                    <a:pt x="43345" y="88334"/>
                    <a:pt x="45077" y="87574"/>
                  </a:cubicBezTo>
                  <a:cubicBezTo>
                    <a:pt x="47540" y="86480"/>
                    <a:pt x="49728" y="85082"/>
                    <a:pt x="52008" y="83744"/>
                  </a:cubicBezTo>
                  <a:cubicBezTo>
                    <a:pt x="54834" y="82133"/>
                    <a:pt x="57752" y="80613"/>
                    <a:pt x="61035" y="79519"/>
                  </a:cubicBezTo>
                  <a:cubicBezTo>
                    <a:pt x="61096" y="79458"/>
                    <a:pt x="61248" y="79489"/>
                    <a:pt x="61370" y="79398"/>
                  </a:cubicBezTo>
                  <a:cubicBezTo>
                    <a:pt x="61491" y="79246"/>
                    <a:pt x="61734" y="79367"/>
                    <a:pt x="61856" y="79246"/>
                  </a:cubicBezTo>
                  <a:cubicBezTo>
                    <a:pt x="62494" y="79033"/>
                    <a:pt x="63193" y="78881"/>
                    <a:pt x="63862" y="78729"/>
                  </a:cubicBezTo>
                  <a:cubicBezTo>
                    <a:pt x="66294" y="78145"/>
                    <a:pt x="68784" y="77892"/>
                    <a:pt x="71301" y="77892"/>
                  </a:cubicBezTo>
                  <a:cubicBezTo>
                    <a:pt x="71930" y="77892"/>
                    <a:pt x="72561" y="77908"/>
                    <a:pt x="73193" y="77939"/>
                  </a:cubicBezTo>
                  <a:cubicBezTo>
                    <a:pt x="75412" y="78030"/>
                    <a:pt x="77631" y="78425"/>
                    <a:pt x="79789" y="78881"/>
                  </a:cubicBezTo>
                  <a:cubicBezTo>
                    <a:pt x="83376" y="79641"/>
                    <a:pt x="86872" y="80461"/>
                    <a:pt x="90458" y="81039"/>
                  </a:cubicBezTo>
                  <a:cubicBezTo>
                    <a:pt x="91948" y="81282"/>
                    <a:pt x="93407" y="81525"/>
                    <a:pt x="94866" y="81738"/>
                  </a:cubicBezTo>
                  <a:cubicBezTo>
                    <a:pt x="97085" y="81981"/>
                    <a:pt x="99273" y="82255"/>
                    <a:pt x="101522" y="82407"/>
                  </a:cubicBezTo>
                  <a:cubicBezTo>
                    <a:pt x="103589" y="82559"/>
                    <a:pt x="105595" y="82650"/>
                    <a:pt x="107632" y="82711"/>
                  </a:cubicBezTo>
                  <a:cubicBezTo>
                    <a:pt x="108289" y="82739"/>
                    <a:pt x="108947" y="82751"/>
                    <a:pt x="109607" y="82751"/>
                  </a:cubicBezTo>
                  <a:cubicBezTo>
                    <a:pt x="111783" y="82751"/>
                    <a:pt x="113966" y="82622"/>
                    <a:pt x="116112" y="82528"/>
                  </a:cubicBezTo>
                  <a:cubicBezTo>
                    <a:pt x="117850" y="82428"/>
                    <a:pt x="119545" y="82369"/>
                    <a:pt x="121269" y="82369"/>
                  </a:cubicBezTo>
                  <a:cubicBezTo>
                    <a:pt x="121625" y="82369"/>
                    <a:pt x="121983" y="82371"/>
                    <a:pt x="122343" y="82376"/>
                  </a:cubicBezTo>
                  <a:cubicBezTo>
                    <a:pt x="122616" y="82381"/>
                    <a:pt x="122887" y="82384"/>
                    <a:pt x="123157" y="82384"/>
                  </a:cubicBezTo>
                  <a:cubicBezTo>
                    <a:pt x="124633" y="82384"/>
                    <a:pt x="126072" y="82308"/>
                    <a:pt x="127511" y="82103"/>
                  </a:cubicBezTo>
                  <a:cubicBezTo>
                    <a:pt x="128696" y="81951"/>
                    <a:pt x="129821" y="81768"/>
                    <a:pt x="130885" y="81343"/>
                  </a:cubicBezTo>
                  <a:cubicBezTo>
                    <a:pt x="132860" y="80583"/>
                    <a:pt x="134350" y="79458"/>
                    <a:pt x="135535" y="78030"/>
                  </a:cubicBezTo>
                  <a:cubicBezTo>
                    <a:pt x="136781" y="76510"/>
                    <a:pt x="137663" y="74899"/>
                    <a:pt x="138635" y="73288"/>
                  </a:cubicBezTo>
                  <a:cubicBezTo>
                    <a:pt x="139973" y="71160"/>
                    <a:pt x="141371" y="69033"/>
                    <a:pt x="143164" y="67087"/>
                  </a:cubicBezTo>
                  <a:cubicBezTo>
                    <a:pt x="145566" y="64473"/>
                    <a:pt x="147967" y="61890"/>
                    <a:pt x="149943" y="59093"/>
                  </a:cubicBezTo>
                  <a:cubicBezTo>
                    <a:pt x="151554" y="56753"/>
                    <a:pt x="153225" y="54443"/>
                    <a:pt x="155019" y="52163"/>
                  </a:cubicBezTo>
                  <a:cubicBezTo>
                    <a:pt x="155444" y="51677"/>
                    <a:pt x="155779" y="51099"/>
                    <a:pt x="156387" y="50643"/>
                  </a:cubicBezTo>
                  <a:cubicBezTo>
                    <a:pt x="156630" y="50461"/>
                    <a:pt x="156721" y="50187"/>
                    <a:pt x="156934" y="50005"/>
                  </a:cubicBezTo>
                  <a:cubicBezTo>
                    <a:pt x="157086" y="49883"/>
                    <a:pt x="157146" y="49731"/>
                    <a:pt x="157268" y="49610"/>
                  </a:cubicBezTo>
                  <a:cubicBezTo>
                    <a:pt x="157481" y="49428"/>
                    <a:pt x="157694" y="49215"/>
                    <a:pt x="157876" y="49002"/>
                  </a:cubicBezTo>
                  <a:cubicBezTo>
                    <a:pt x="159274" y="47573"/>
                    <a:pt x="160885" y="46236"/>
                    <a:pt x="162314" y="44807"/>
                  </a:cubicBezTo>
                  <a:cubicBezTo>
                    <a:pt x="162648" y="44291"/>
                    <a:pt x="163195" y="43896"/>
                    <a:pt x="163651" y="43440"/>
                  </a:cubicBezTo>
                  <a:cubicBezTo>
                    <a:pt x="164745" y="42315"/>
                    <a:pt x="165840" y="41190"/>
                    <a:pt x="166508" y="39883"/>
                  </a:cubicBezTo>
                  <a:cubicBezTo>
                    <a:pt x="167420" y="38060"/>
                    <a:pt x="167603" y="36205"/>
                    <a:pt x="167359" y="34260"/>
                  </a:cubicBezTo>
                  <a:cubicBezTo>
                    <a:pt x="167147" y="32588"/>
                    <a:pt x="166721" y="31008"/>
                    <a:pt x="166144" y="29397"/>
                  </a:cubicBezTo>
                  <a:cubicBezTo>
                    <a:pt x="164776" y="25567"/>
                    <a:pt x="163074" y="21768"/>
                    <a:pt x="161098" y="18059"/>
                  </a:cubicBezTo>
                  <a:cubicBezTo>
                    <a:pt x="160308" y="16570"/>
                    <a:pt x="159396" y="15081"/>
                    <a:pt x="158180" y="13743"/>
                  </a:cubicBezTo>
                  <a:cubicBezTo>
                    <a:pt x="156204" y="11585"/>
                    <a:pt x="153742" y="9670"/>
                    <a:pt x="151037" y="7998"/>
                  </a:cubicBezTo>
                  <a:cubicBezTo>
                    <a:pt x="148362" y="6387"/>
                    <a:pt x="145596" y="4898"/>
                    <a:pt x="142556" y="3652"/>
                  </a:cubicBezTo>
                  <a:cubicBezTo>
                    <a:pt x="138727" y="2041"/>
                    <a:pt x="134775" y="764"/>
                    <a:pt x="130368" y="217"/>
                  </a:cubicBezTo>
                  <a:cubicBezTo>
                    <a:pt x="129120" y="77"/>
                    <a:pt x="127864" y="0"/>
                    <a:pt x="126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519525" y="3239725"/>
              <a:ext cx="117050" cy="13500"/>
            </a:xfrm>
            <a:custGeom>
              <a:avLst/>
              <a:gdLst/>
              <a:ahLst/>
              <a:cxnLst/>
              <a:rect l="l" t="t" r="r" b="b"/>
              <a:pathLst>
                <a:path w="4682" h="540" extrusionOk="0">
                  <a:moveTo>
                    <a:pt x="548" y="0"/>
                  </a:moveTo>
                  <a:cubicBezTo>
                    <a:pt x="497" y="20"/>
                    <a:pt x="436" y="24"/>
                    <a:pt x="372" y="24"/>
                  </a:cubicBezTo>
                  <a:cubicBezTo>
                    <a:pt x="340" y="24"/>
                    <a:pt x="307" y="23"/>
                    <a:pt x="274" y="23"/>
                  </a:cubicBezTo>
                  <a:cubicBezTo>
                    <a:pt x="175" y="23"/>
                    <a:pt x="76" y="30"/>
                    <a:pt x="1" y="91"/>
                  </a:cubicBezTo>
                  <a:cubicBezTo>
                    <a:pt x="1156" y="182"/>
                    <a:pt x="2311" y="334"/>
                    <a:pt x="3466" y="456"/>
                  </a:cubicBezTo>
                  <a:cubicBezTo>
                    <a:pt x="3648" y="502"/>
                    <a:pt x="3853" y="540"/>
                    <a:pt x="4062" y="540"/>
                  </a:cubicBezTo>
                  <a:cubicBezTo>
                    <a:pt x="4271" y="540"/>
                    <a:pt x="4484" y="502"/>
                    <a:pt x="4681" y="395"/>
                  </a:cubicBezTo>
                  <a:cubicBezTo>
                    <a:pt x="3314" y="243"/>
                    <a:pt x="1946" y="91"/>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457975" y="3233625"/>
              <a:ext cx="49425" cy="6900"/>
            </a:xfrm>
            <a:custGeom>
              <a:avLst/>
              <a:gdLst/>
              <a:ahLst/>
              <a:cxnLst/>
              <a:rect l="l" t="t" r="r" b="b"/>
              <a:pathLst>
                <a:path w="1977" h="276" extrusionOk="0">
                  <a:moveTo>
                    <a:pt x="608" y="1"/>
                  </a:moveTo>
                  <a:cubicBezTo>
                    <a:pt x="577" y="6"/>
                    <a:pt x="543" y="8"/>
                    <a:pt x="508" y="8"/>
                  </a:cubicBezTo>
                  <a:cubicBezTo>
                    <a:pt x="455" y="8"/>
                    <a:pt x="399" y="4"/>
                    <a:pt x="342" y="4"/>
                  </a:cubicBezTo>
                  <a:cubicBezTo>
                    <a:pt x="223" y="4"/>
                    <a:pt x="102" y="21"/>
                    <a:pt x="0" y="123"/>
                  </a:cubicBezTo>
                  <a:cubicBezTo>
                    <a:pt x="426" y="123"/>
                    <a:pt x="791" y="183"/>
                    <a:pt x="1186" y="244"/>
                  </a:cubicBezTo>
                  <a:cubicBezTo>
                    <a:pt x="1291" y="257"/>
                    <a:pt x="1407" y="276"/>
                    <a:pt x="1525" y="276"/>
                  </a:cubicBezTo>
                  <a:cubicBezTo>
                    <a:pt x="1680" y="276"/>
                    <a:pt x="1838" y="243"/>
                    <a:pt x="1976" y="123"/>
                  </a:cubicBezTo>
                  <a:cubicBezTo>
                    <a:pt x="1520" y="31"/>
                    <a:pt x="1064"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7513525" y="2128750"/>
              <a:ext cx="763700" cy="764425"/>
            </a:xfrm>
            <a:custGeom>
              <a:avLst/>
              <a:gdLst/>
              <a:ahLst/>
              <a:cxnLst/>
              <a:rect l="l" t="t" r="r" b="b"/>
              <a:pathLst>
                <a:path w="30548" h="30577" extrusionOk="0">
                  <a:moveTo>
                    <a:pt x="29727" y="1"/>
                  </a:moveTo>
                  <a:cubicBezTo>
                    <a:pt x="28360" y="31"/>
                    <a:pt x="26992" y="1"/>
                    <a:pt x="25594" y="92"/>
                  </a:cubicBezTo>
                  <a:cubicBezTo>
                    <a:pt x="19758" y="609"/>
                    <a:pt x="14256" y="1733"/>
                    <a:pt x="9332" y="4104"/>
                  </a:cubicBezTo>
                  <a:cubicBezTo>
                    <a:pt x="6049" y="5654"/>
                    <a:pt x="3161" y="7478"/>
                    <a:pt x="1490" y="10122"/>
                  </a:cubicBezTo>
                  <a:cubicBezTo>
                    <a:pt x="395" y="11916"/>
                    <a:pt x="0" y="13740"/>
                    <a:pt x="1125" y="15594"/>
                  </a:cubicBezTo>
                  <a:cubicBezTo>
                    <a:pt x="2037" y="17113"/>
                    <a:pt x="3465" y="18390"/>
                    <a:pt x="5107" y="19484"/>
                  </a:cubicBezTo>
                  <a:cubicBezTo>
                    <a:pt x="6505" y="20427"/>
                    <a:pt x="7964" y="21369"/>
                    <a:pt x="9393" y="22342"/>
                  </a:cubicBezTo>
                  <a:cubicBezTo>
                    <a:pt x="12554" y="24469"/>
                    <a:pt x="16049" y="26141"/>
                    <a:pt x="20001" y="27387"/>
                  </a:cubicBezTo>
                  <a:cubicBezTo>
                    <a:pt x="23253" y="28421"/>
                    <a:pt x="26657" y="29363"/>
                    <a:pt x="29879" y="30457"/>
                  </a:cubicBezTo>
                  <a:cubicBezTo>
                    <a:pt x="30019" y="30517"/>
                    <a:pt x="30158" y="30577"/>
                    <a:pt x="30297" y="30577"/>
                  </a:cubicBezTo>
                  <a:cubicBezTo>
                    <a:pt x="30371" y="30577"/>
                    <a:pt x="30444" y="30560"/>
                    <a:pt x="30518" y="30518"/>
                  </a:cubicBezTo>
                  <a:cubicBezTo>
                    <a:pt x="30548" y="30062"/>
                    <a:pt x="30548" y="29636"/>
                    <a:pt x="30548" y="29211"/>
                  </a:cubicBezTo>
                  <a:cubicBezTo>
                    <a:pt x="29636" y="28755"/>
                    <a:pt x="28663" y="28481"/>
                    <a:pt x="27721" y="28147"/>
                  </a:cubicBezTo>
                  <a:cubicBezTo>
                    <a:pt x="24986" y="27235"/>
                    <a:pt x="22280" y="26293"/>
                    <a:pt x="19666" y="25168"/>
                  </a:cubicBezTo>
                  <a:cubicBezTo>
                    <a:pt x="17478" y="24317"/>
                    <a:pt x="15593" y="23193"/>
                    <a:pt x="13830" y="21916"/>
                  </a:cubicBezTo>
                  <a:cubicBezTo>
                    <a:pt x="11703" y="20366"/>
                    <a:pt x="9940" y="18603"/>
                    <a:pt x="8359" y="16718"/>
                  </a:cubicBezTo>
                  <a:cubicBezTo>
                    <a:pt x="7447" y="15594"/>
                    <a:pt x="6839" y="14439"/>
                    <a:pt x="6779" y="13162"/>
                  </a:cubicBezTo>
                  <a:cubicBezTo>
                    <a:pt x="6687" y="11733"/>
                    <a:pt x="7356" y="10396"/>
                    <a:pt x="8511" y="9211"/>
                  </a:cubicBezTo>
                  <a:cubicBezTo>
                    <a:pt x="9666" y="8086"/>
                    <a:pt x="11064" y="7144"/>
                    <a:pt x="12675" y="6384"/>
                  </a:cubicBezTo>
                  <a:cubicBezTo>
                    <a:pt x="12858" y="6262"/>
                    <a:pt x="13040" y="6232"/>
                    <a:pt x="13192" y="6110"/>
                  </a:cubicBezTo>
                  <a:cubicBezTo>
                    <a:pt x="13344" y="6019"/>
                    <a:pt x="13526" y="5958"/>
                    <a:pt x="13739" y="5867"/>
                  </a:cubicBezTo>
                  <a:cubicBezTo>
                    <a:pt x="14408" y="5624"/>
                    <a:pt x="15137" y="5381"/>
                    <a:pt x="15806" y="5107"/>
                  </a:cubicBezTo>
                  <a:cubicBezTo>
                    <a:pt x="15928" y="4955"/>
                    <a:pt x="16201" y="5077"/>
                    <a:pt x="16323" y="4955"/>
                  </a:cubicBezTo>
                  <a:cubicBezTo>
                    <a:pt x="16384" y="4894"/>
                    <a:pt x="16536" y="4925"/>
                    <a:pt x="16657" y="4864"/>
                  </a:cubicBezTo>
                  <a:cubicBezTo>
                    <a:pt x="19727" y="3983"/>
                    <a:pt x="22919" y="3435"/>
                    <a:pt x="26232" y="3435"/>
                  </a:cubicBezTo>
                  <a:lnTo>
                    <a:pt x="30548" y="3435"/>
                  </a:lnTo>
                  <a:cubicBezTo>
                    <a:pt x="30518" y="2341"/>
                    <a:pt x="30518" y="1247"/>
                    <a:pt x="30518" y="153"/>
                  </a:cubicBezTo>
                  <a:cubicBezTo>
                    <a:pt x="30305" y="1"/>
                    <a:pt x="30031" y="1"/>
                    <a:pt x="29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7830400" y="2281500"/>
              <a:ext cx="12950" cy="6850"/>
            </a:xfrm>
            <a:custGeom>
              <a:avLst/>
              <a:gdLst/>
              <a:ahLst/>
              <a:cxnLst/>
              <a:rect l="l" t="t" r="r" b="b"/>
              <a:pathLst>
                <a:path w="518" h="274" extrusionOk="0">
                  <a:moveTo>
                    <a:pt x="517" y="0"/>
                  </a:moveTo>
                  <a:cubicBezTo>
                    <a:pt x="244" y="0"/>
                    <a:pt x="92" y="122"/>
                    <a:pt x="0" y="274"/>
                  </a:cubicBezTo>
                  <a:cubicBezTo>
                    <a:pt x="244" y="274"/>
                    <a:pt x="395" y="183"/>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7843325" y="2275775"/>
              <a:ext cx="13700" cy="5750"/>
            </a:xfrm>
            <a:custGeom>
              <a:avLst/>
              <a:gdLst/>
              <a:ahLst/>
              <a:cxnLst/>
              <a:rect l="l" t="t" r="r" b="b"/>
              <a:pathLst>
                <a:path w="548" h="230" extrusionOk="0">
                  <a:moveTo>
                    <a:pt x="411" y="1"/>
                  </a:moveTo>
                  <a:cubicBezTo>
                    <a:pt x="220" y="1"/>
                    <a:pt x="100" y="105"/>
                    <a:pt x="0" y="229"/>
                  </a:cubicBezTo>
                  <a:cubicBezTo>
                    <a:pt x="243" y="229"/>
                    <a:pt x="426" y="168"/>
                    <a:pt x="547" y="17"/>
                  </a:cubicBezTo>
                  <a:cubicBezTo>
                    <a:pt x="498" y="6"/>
                    <a:pt x="45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7908675" y="2253375"/>
              <a:ext cx="12175" cy="3825"/>
            </a:xfrm>
            <a:custGeom>
              <a:avLst/>
              <a:gdLst/>
              <a:ahLst/>
              <a:cxnLst/>
              <a:rect l="l" t="t" r="r" b="b"/>
              <a:pathLst>
                <a:path w="487" h="153" extrusionOk="0">
                  <a:moveTo>
                    <a:pt x="486" y="1"/>
                  </a:moveTo>
                  <a:cubicBezTo>
                    <a:pt x="304" y="1"/>
                    <a:pt x="122" y="1"/>
                    <a:pt x="0" y="153"/>
                  </a:cubicBezTo>
                  <a:cubicBezTo>
                    <a:pt x="213" y="153"/>
                    <a:pt x="395" y="153"/>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921575" y="2250350"/>
              <a:ext cx="8400" cy="3050"/>
            </a:xfrm>
            <a:custGeom>
              <a:avLst/>
              <a:gdLst/>
              <a:ahLst/>
              <a:cxnLst/>
              <a:rect l="l" t="t" r="r" b="b"/>
              <a:pathLst>
                <a:path w="336" h="122" extrusionOk="0">
                  <a:moveTo>
                    <a:pt x="335" y="0"/>
                  </a:moveTo>
                  <a:cubicBezTo>
                    <a:pt x="183" y="0"/>
                    <a:pt x="62" y="0"/>
                    <a:pt x="1" y="122"/>
                  </a:cubicBezTo>
                  <a:cubicBezTo>
                    <a:pt x="153" y="122"/>
                    <a:pt x="244" y="12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970100" y="2475275"/>
              <a:ext cx="6302575" cy="1240775"/>
            </a:xfrm>
            <a:custGeom>
              <a:avLst/>
              <a:gdLst/>
              <a:ahLst/>
              <a:cxnLst/>
              <a:rect l="l" t="t" r="r" b="b"/>
              <a:pathLst>
                <a:path w="252103" h="49631" extrusionOk="0">
                  <a:moveTo>
                    <a:pt x="149851" y="0"/>
                  </a:moveTo>
                  <a:cubicBezTo>
                    <a:pt x="148879" y="31"/>
                    <a:pt x="147876" y="31"/>
                    <a:pt x="146873" y="122"/>
                  </a:cubicBezTo>
                  <a:cubicBezTo>
                    <a:pt x="145292" y="213"/>
                    <a:pt x="143742" y="365"/>
                    <a:pt x="142192" y="608"/>
                  </a:cubicBezTo>
                  <a:cubicBezTo>
                    <a:pt x="140581" y="821"/>
                    <a:pt x="139122" y="1246"/>
                    <a:pt x="137693" y="1733"/>
                  </a:cubicBezTo>
                  <a:cubicBezTo>
                    <a:pt x="135262" y="2614"/>
                    <a:pt x="133134" y="3769"/>
                    <a:pt x="131310" y="5228"/>
                  </a:cubicBezTo>
                  <a:cubicBezTo>
                    <a:pt x="130307" y="6049"/>
                    <a:pt x="129426" y="6900"/>
                    <a:pt x="128574" y="7812"/>
                  </a:cubicBezTo>
                  <a:cubicBezTo>
                    <a:pt x="127511" y="8936"/>
                    <a:pt x="126568" y="10091"/>
                    <a:pt x="125596" y="11277"/>
                  </a:cubicBezTo>
                  <a:cubicBezTo>
                    <a:pt x="123985" y="13101"/>
                    <a:pt x="122161" y="14864"/>
                    <a:pt x="120033" y="16414"/>
                  </a:cubicBezTo>
                  <a:cubicBezTo>
                    <a:pt x="119121" y="17082"/>
                    <a:pt x="118058" y="17690"/>
                    <a:pt x="117085" y="18359"/>
                  </a:cubicBezTo>
                  <a:cubicBezTo>
                    <a:pt x="115474" y="19362"/>
                    <a:pt x="113741" y="20213"/>
                    <a:pt x="111948" y="21003"/>
                  </a:cubicBezTo>
                  <a:cubicBezTo>
                    <a:pt x="110459" y="21642"/>
                    <a:pt x="108878" y="22219"/>
                    <a:pt x="107267" y="22766"/>
                  </a:cubicBezTo>
                  <a:cubicBezTo>
                    <a:pt x="105626" y="23283"/>
                    <a:pt x="103954" y="23769"/>
                    <a:pt x="102282" y="24195"/>
                  </a:cubicBezTo>
                  <a:cubicBezTo>
                    <a:pt x="100003" y="24803"/>
                    <a:pt x="97662" y="25289"/>
                    <a:pt x="95261" y="25684"/>
                  </a:cubicBezTo>
                  <a:cubicBezTo>
                    <a:pt x="92252" y="26171"/>
                    <a:pt x="89273" y="26596"/>
                    <a:pt x="86172" y="26779"/>
                  </a:cubicBezTo>
                  <a:cubicBezTo>
                    <a:pt x="85534" y="26809"/>
                    <a:pt x="84896" y="26870"/>
                    <a:pt x="84288" y="26900"/>
                  </a:cubicBezTo>
                  <a:cubicBezTo>
                    <a:pt x="82738" y="27022"/>
                    <a:pt x="81218" y="27113"/>
                    <a:pt x="79637" y="27113"/>
                  </a:cubicBezTo>
                  <a:cubicBezTo>
                    <a:pt x="79276" y="27110"/>
                    <a:pt x="78916" y="27109"/>
                    <a:pt x="78555" y="27109"/>
                  </a:cubicBezTo>
                  <a:cubicBezTo>
                    <a:pt x="76637" y="27109"/>
                    <a:pt x="74719" y="27144"/>
                    <a:pt x="72796" y="27144"/>
                  </a:cubicBezTo>
                  <a:cubicBezTo>
                    <a:pt x="71331" y="27144"/>
                    <a:pt x="69863" y="27123"/>
                    <a:pt x="68391" y="27052"/>
                  </a:cubicBezTo>
                  <a:cubicBezTo>
                    <a:pt x="67201" y="26981"/>
                    <a:pt x="66011" y="26872"/>
                    <a:pt x="64821" y="26872"/>
                  </a:cubicBezTo>
                  <a:cubicBezTo>
                    <a:pt x="64491" y="26872"/>
                    <a:pt x="64161" y="26880"/>
                    <a:pt x="63832" y="26900"/>
                  </a:cubicBezTo>
                  <a:lnTo>
                    <a:pt x="63649" y="26900"/>
                  </a:lnTo>
                  <a:cubicBezTo>
                    <a:pt x="62008" y="26657"/>
                    <a:pt x="60336" y="26657"/>
                    <a:pt x="58664" y="26566"/>
                  </a:cubicBezTo>
                  <a:cubicBezTo>
                    <a:pt x="57205" y="26475"/>
                    <a:pt x="55716" y="26323"/>
                    <a:pt x="54227" y="26262"/>
                  </a:cubicBezTo>
                  <a:cubicBezTo>
                    <a:pt x="53588" y="26201"/>
                    <a:pt x="52889" y="26171"/>
                    <a:pt x="52251" y="26110"/>
                  </a:cubicBezTo>
                  <a:cubicBezTo>
                    <a:pt x="50397" y="25836"/>
                    <a:pt x="48482" y="25745"/>
                    <a:pt x="46628" y="25532"/>
                  </a:cubicBezTo>
                  <a:cubicBezTo>
                    <a:pt x="45290" y="25380"/>
                    <a:pt x="43983" y="25259"/>
                    <a:pt x="42646" y="25077"/>
                  </a:cubicBezTo>
                  <a:cubicBezTo>
                    <a:pt x="40792" y="24803"/>
                    <a:pt x="38907" y="24590"/>
                    <a:pt x="37053" y="24286"/>
                  </a:cubicBezTo>
                  <a:cubicBezTo>
                    <a:pt x="33375" y="23709"/>
                    <a:pt x="29788" y="22979"/>
                    <a:pt x="26232" y="22159"/>
                  </a:cubicBezTo>
                  <a:cubicBezTo>
                    <a:pt x="24560" y="21763"/>
                    <a:pt x="22889" y="21307"/>
                    <a:pt x="21217" y="20821"/>
                  </a:cubicBezTo>
                  <a:cubicBezTo>
                    <a:pt x="19758" y="20396"/>
                    <a:pt x="18329" y="19970"/>
                    <a:pt x="16931" y="19484"/>
                  </a:cubicBezTo>
                  <a:cubicBezTo>
                    <a:pt x="14408" y="18602"/>
                    <a:pt x="11946" y="17751"/>
                    <a:pt x="9545" y="16687"/>
                  </a:cubicBezTo>
                  <a:cubicBezTo>
                    <a:pt x="6627" y="15380"/>
                    <a:pt x="3800" y="14013"/>
                    <a:pt x="1156" y="12462"/>
                  </a:cubicBezTo>
                  <a:cubicBezTo>
                    <a:pt x="821" y="12280"/>
                    <a:pt x="517" y="11976"/>
                    <a:pt x="1" y="11915"/>
                  </a:cubicBezTo>
                  <a:lnTo>
                    <a:pt x="1" y="11915"/>
                  </a:lnTo>
                  <a:cubicBezTo>
                    <a:pt x="761" y="12797"/>
                    <a:pt x="1976" y="13283"/>
                    <a:pt x="3131" y="13830"/>
                  </a:cubicBezTo>
                  <a:lnTo>
                    <a:pt x="3344" y="13952"/>
                  </a:lnTo>
                  <a:cubicBezTo>
                    <a:pt x="6505" y="15623"/>
                    <a:pt x="9818" y="17143"/>
                    <a:pt x="13284" y="18420"/>
                  </a:cubicBezTo>
                  <a:cubicBezTo>
                    <a:pt x="18208" y="20274"/>
                    <a:pt x="23345" y="21733"/>
                    <a:pt x="28664" y="22918"/>
                  </a:cubicBezTo>
                  <a:cubicBezTo>
                    <a:pt x="32828" y="23830"/>
                    <a:pt x="37053" y="24529"/>
                    <a:pt x="41308" y="25107"/>
                  </a:cubicBezTo>
                  <a:cubicBezTo>
                    <a:pt x="41460" y="25107"/>
                    <a:pt x="41582" y="25137"/>
                    <a:pt x="41704" y="25228"/>
                  </a:cubicBezTo>
                  <a:cubicBezTo>
                    <a:pt x="41886" y="25259"/>
                    <a:pt x="42099" y="25259"/>
                    <a:pt x="42342" y="25259"/>
                  </a:cubicBezTo>
                  <a:cubicBezTo>
                    <a:pt x="42798" y="25380"/>
                    <a:pt x="43315" y="25289"/>
                    <a:pt x="43740" y="25502"/>
                  </a:cubicBezTo>
                  <a:cubicBezTo>
                    <a:pt x="43892" y="25502"/>
                    <a:pt x="44044" y="25479"/>
                    <a:pt x="44192" y="25479"/>
                  </a:cubicBezTo>
                  <a:cubicBezTo>
                    <a:pt x="44340" y="25479"/>
                    <a:pt x="44485" y="25502"/>
                    <a:pt x="44622" y="25593"/>
                  </a:cubicBezTo>
                  <a:cubicBezTo>
                    <a:pt x="44804" y="25654"/>
                    <a:pt x="44956" y="25654"/>
                    <a:pt x="45138" y="25654"/>
                  </a:cubicBezTo>
                  <a:cubicBezTo>
                    <a:pt x="45178" y="25650"/>
                    <a:pt x="45218" y="25648"/>
                    <a:pt x="45257" y="25648"/>
                  </a:cubicBezTo>
                  <a:cubicBezTo>
                    <a:pt x="45514" y="25648"/>
                    <a:pt x="45752" y="25731"/>
                    <a:pt x="45989" y="25836"/>
                  </a:cubicBezTo>
                  <a:cubicBezTo>
                    <a:pt x="48847" y="26049"/>
                    <a:pt x="51643" y="26414"/>
                    <a:pt x="54500" y="26627"/>
                  </a:cubicBezTo>
                  <a:cubicBezTo>
                    <a:pt x="55169" y="26718"/>
                    <a:pt x="55898" y="26627"/>
                    <a:pt x="56597" y="26870"/>
                  </a:cubicBezTo>
                  <a:cubicBezTo>
                    <a:pt x="56841" y="26900"/>
                    <a:pt x="57145" y="26900"/>
                    <a:pt x="57418" y="26900"/>
                  </a:cubicBezTo>
                  <a:cubicBezTo>
                    <a:pt x="58330" y="26931"/>
                    <a:pt x="59242" y="27022"/>
                    <a:pt x="60154" y="27052"/>
                  </a:cubicBezTo>
                  <a:cubicBezTo>
                    <a:pt x="60245" y="27052"/>
                    <a:pt x="60306" y="27083"/>
                    <a:pt x="60397" y="27113"/>
                  </a:cubicBezTo>
                  <a:cubicBezTo>
                    <a:pt x="60495" y="27112"/>
                    <a:pt x="60594" y="27111"/>
                    <a:pt x="60692" y="27111"/>
                  </a:cubicBezTo>
                  <a:cubicBezTo>
                    <a:pt x="62664" y="27111"/>
                    <a:pt x="64661" y="27387"/>
                    <a:pt x="66658" y="27387"/>
                  </a:cubicBezTo>
                  <a:cubicBezTo>
                    <a:pt x="66780" y="27387"/>
                    <a:pt x="66841" y="27478"/>
                    <a:pt x="66962" y="27508"/>
                  </a:cubicBezTo>
                  <a:cubicBezTo>
                    <a:pt x="67076" y="27505"/>
                    <a:pt x="67189" y="27504"/>
                    <a:pt x="67302" y="27504"/>
                  </a:cubicBezTo>
                  <a:cubicBezTo>
                    <a:pt x="68430" y="27504"/>
                    <a:pt x="69538" y="27630"/>
                    <a:pt x="70671" y="27630"/>
                  </a:cubicBezTo>
                  <a:cubicBezTo>
                    <a:pt x="72697" y="27642"/>
                    <a:pt x="74729" y="27671"/>
                    <a:pt x="76761" y="27671"/>
                  </a:cubicBezTo>
                  <a:cubicBezTo>
                    <a:pt x="79576" y="27671"/>
                    <a:pt x="82393" y="27616"/>
                    <a:pt x="85200" y="27387"/>
                  </a:cubicBezTo>
                  <a:cubicBezTo>
                    <a:pt x="87024" y="27235"/>
                    <a:pt x="88847" y="27113"/>
                    <a:pt x="90671" y="26900"/>
                  </a:cubicBezTo>
                  <a:cubicBezTo>
                    <a:pt x="91856" y="26748"/>
                    <a:pt x="92981" y="26627"/>
                    <a:pt x="94167" y="26475"/>
                  </a:cubicBezTo>
                  <a:lnTo>
                    <a:pt x="95413" y="26262"/>
                  </a:lnTo>
                  <a:cubicBezTo>
                    <a:pt x="100884" y="25380"/>
                    <a:pt x="106082" y="24043"/>
                    <a:pt x="111006" y="22098"/>
                  </a:cubicBezTo>
                  <a:cubicBezTo>
                    <a:pt x="115444" y="20365"/>
                    <a:pt x="119425" y="18116"/>
                    <a:pt x="122739" y="15320"/>
                  </a:cubicBezTo>
                  <a:cubicBezTo>
                    <a:pt x="124410" y="13891"/>
                    <a:pt x="125900" y="12371"/>
                    <a:pt x="127298" y="10791"/>
                  </a:cubicBezTo>
                  <a:cubicBezTo>
                    <a:pt x="128544" y="9332"/>
                    <a:pt x="129760" y="7903"/>
                    <a:pt x="131280" y="6566"/>
                  </a:cubicBezTo>
                  <a:cubicBezTo>
                    <a:pt x="133803" y="4377"/>
                    <a:pt x="136873" y="2766"/>
                    <a:pt x="140581" y="1824"/>
                  </a:cubicBezTo>
                  <a:cubicBezTo>
                    <a:pt x="142465" y="1338"/>
                    <a:pt x="144350" y="1094"/>
                    <a:pt x="146326" y="942"/>
                  </a:cubicBezTo>
                  <a:cubicBezTo>
                    <a:pt x="147398" y="867"/>
                    <a:pt x="148470" y="829"/>
                    <a:pt x="149540" y="829"/>
                  </a:cubicBezTo>
                  <a:cubicBezTo>
                    <a:pt x="151472" y="829"/>
                    <a:pt x="153395" y="951"/>
                    <a:pt x="155292" y="1186"/>
                  </a:cubicBezTo>
                  <a:cubicBezTo>
                    <a:pt x="157511" y="1429"/>
                    <a:pt x="159639" y="1824"/>
                    <a:pt x="161797" y="2249"/>
                  </a:cubicBezTo>
                  <a:lnTo>
                    <a:pt x="169669" y="3708"/>
                  </a:lnTo>
                  <a:cubicBezTo>
                    <a:pt x="172466" y="4256"/>
                    <a:pt x="175232" y="4863"/>
                    <a:pt x="177968" y="5471"/>
                  </a:cubicBezTo>
                  <a:cubicBezTo>
                    <a:pt x="180247" y="5958"/>
                    <a:pt x="182588" y="6414"/>
                    <a:pt x="184776" y="7143"/>
                  </a:cubicBezTo>
                  <a:cubicBezTo>
                    <a:pt x="186904" y="7812"/>
                    <a:pt x="188363" y="8967"/>
                    <a:pt x="189032" y="10608"/>
                  </a:cubicBezTo>
                  <a:cubicBezTo>
                    <a:pt x="189518" y="11247"/>
                    <a:pt x="189791" y="12006"/>
                    <a:pt x="190065" y="12736"/>
                  </a:cubicBezTo>
                  <a:cubicBezTo>
                    <a:pt x="191038" y="15198"/>
                    <a:pt x="191950" y="17660"/>
                    <a:pt x="193013" y="20122"/>
                  </a:cubicBezTo>
                  <a:cubicBezTo>
                    <a:pt x="194351" y="23222"/>
                    <a:pt x="195871" y="26292"/>
                    <a:pt x="197573" y="29301"/>
                  </a:cubicBezTo>
                  <a:cubicBezTo>
                    <a:pt x="199184" y="32037"/>
                    <a:pt x="200977" y="34682"/>
                    <a:pt x="203196" y="37204"/>
                  </a:cubicBezTo>
                  <a:cubicBezTo>
                    <a:pt x="203652" y="37660"/>
                    <a:pt x="204169" y="38055"/>
                    <a:pt x="204503" y="38603"/>
                  </a:cubicBezTo>
                  <a:cubicBezTo>
                    <a:pt x="204655" y="38663"/>
                    <a:pt x="204807" y="38785"/>
                    <a:pt x="204929" y="38906"/>
                  </a:cubicBezTo>
                  <a:cubicBezTo>
                    <a:pt x="206631" y="40578"/>
                    <a:pt x="208728" y="42007"/>
                    <a:pt x="211068" y="43192"/>
                  </a:cubicBezTo>
                  <a:cubicBezTo>
                    <a:pt x="212102" y="43679"/>
                    <a:pt x="213166" y="44074"/>
                    <a:pt x="214199" y="44560"/>
                  </a:cubicBezTo>
                  <a:cubicBezTo>
                    <a:pt x="214898" y="44742"/>
                    <a:pt x="215567" y="45046"/>
                    <a:pt x="216266" y="45290"/>
                  </a:cubicBezTo>
                  <a:cubicBezTo>
                    <a:pt x="218455" y="46019"/>
                    <a:pt x="220673" y="46536"/>
                    <a:pt x="223014" y="46931"/>
                  </a:cubicBezTo>
                  <a:cubicBezTo>
                    <a:pt x="224230" y="47113"/>
                    <a:pt x="225385" y="47326"/>
                    <a:pt x="226661" y="47326"/>
                  </a:cubicBezTo>
                  <a:cubicBezTo>
                    <a:pt x="227057" y="47326"/>
                    <a:pt x="227513" y="47326"/>
                    <a:pt x="227938" y="47387"/>
                  </a:cubicBezTo>
                  <a:cubicBezTo>
                    <a:pt x="229610" y="47600"/>
                    <a:pt x="231312" y="47630"/>
                    <a:pt x="232984" y="47721"/>
                  </a:cubicBezTo>
                  <a:cubicBezTo>
                    <a:pt x="234195" y="47760"/>
                    <a:pt x="235394" y="47798"/>
                    <a:pt x="236596" y="47798"/>
                  </a:cubicBezTo>
                  <a:cubicBezTo>
                    <a:pt x="237295" y="47798"/>
                    <a:pt x="237994" y="47785"/>
                    <a:pt x="238698" y="47752"/>
                  </a:cubicBezTo>
                  <a:cubicBezTo>
                    <a:pt x="238743" y="47749"/>
                    <a:pt x="238788" y="47748"/>
                    <a:pt x="238832" y="47748"/>
                  </a:cubicBezTo>
                  <a:cubicBezTo>
                    <a:pt x="239274" y="47748"/>
                    <a:pt x="239684" y="47855"/>
                    <a:pt x="240104" y="47855"/>
                  </a:cubicBezTo>
                  <a:cubicBezTo>
                    <a:pt x="240182" y="47855"/>
                    <a:pt x="240260" y="47852"/>
                    <a:pt x="240340" y="47843"/>
                  </a:cubicBezTo>
                  <a:cubicBezTo>
                    <a:pt x="240763" y="47791"/>
                    <a:pt x="241187" y="47773"/>
                    <a:pt x="241609" y="47773"/>
                  </a:cubicBezTo>
                  <a:cubicBezTo>
                    <a:pt x="242185" y="47773"/>
                    <a:pt x="242757" y="47808"/>
                    <a:pt x="243318" y="47843"/>
                  </a:cubicBezTo>
                  <a:cubicBezTo>
                    <a:pt x="244838" y="47873"/>
                    <a:pt x="246358" y="48056"/>
                    <a:pt x="247847" y="48238"/>
                  </a:cubicBezTo>
                  <a:cubicBezTo>
                    <a:pt x="249215" y="48451"/>
                    <a:pt x="250522" y="48785"/>
                    <a:pt x="251616" y="49423"/>
                  </a:cubicBezTo>
                  <a:cubicBezTo>
                    <a:pt x="251739" y="49497"/>
                    <a:pt x="251803" y="49631"/>
                    <a:pt x="251967" y="49631"/>
                  </a:cubicBezTo>
                  <a:cubicBezTo>
                    <a:pt x="252006" y="49631"/>
                    <a:pt x="252050" y="49623"/>
                    <a:pt x="252103" y="49606"/>
                  </a:cubicBezTo>
                  <a:lnTo>
                    <a:pt x="252103" y="43800"/>
                  </a:lnTo>
                  <a:cubicBezTo>
                    <a:pt x="251767" y="43819"/>
                    <a:pt x="251434" y="43825"/>
                    <a:pt x="251100" y="43825"/>
                  </a:cubicBezTo>
                  <a:cubicBezTo>
                    <a:pt x="250512" y="43825"/>
                    <a:pt x="249925" y="43806"/>
                    <a:pt x="249339" y="43806"/>
                  </a:cubicBezTo>
                  <a:cubicBezTo>
                    <a:pt x="248631" y="43806"/>
                    <a:pt x="247923" y="43833"/>
                    <a:pt x="247209" y="43952"/>
                  </a:cubicBezTo>
                  <a:cubicBezTo>
                    <a:pt x="246449" y="44074"/>
                    <a:pt x="245659" y="44074"/>
                    <a:pt x="244899" y="44074"/>
                  </a:cubicBezTo>
                  <a:cubicBezTo>
                    <a:pt x="244625" y="44074"/>
                    <a:pt x="244382" y="44104"/>
                    <a:pt x="244139" y="44135"/>
                  </a:cubicBezTo>
                  <a:cubicBezTo>
                    <a:pt x="243379" y="44256"/>
                    <a:pt x="242619" y="44438"/>
                    <a:pt x="241859" y="44438"/>
                  </a:cubicBezTo>
                  <a:cubicBezTo>
                    <a:pt x="240340" y="44438"/>
                    <a:pt x="238911" y="44834"/>
                    <a:pt x="237452" y="44955"/>
                  </a:cubicBezTo>
                  <a:cubicBezTo>
                    <a:pt x="236788" y="44983"/>
                    <a:pt x="236124" y="45111"/>
                    <a:pt x="235438" y="45111"/>
                  </a:cubicBezTo>
                  <a:cubicBezTo>
                    <a:pt x="235370" y="45111"/>
                    <a:pt x="235301" y="45110"/>
                    <a:pt x="235233" y="45107"/>
                  </a:cubicBezTo>
                  <a:cubicBezTo>
                    <a:pt x="235111" y="45107"/>
                    <a:pt x="234963" y="45080"/>
                    <a:pt x="234823" y="45080"/>
                  </a:cubicBezTo>
                  <a:cubicBezTo>
                    <a:pt x="234753" y="45080"/>
                    <a:pt x="234686" y="45087"/>
                    <a:pt x="234625" y="45107"/>
                  </a:cubicBezTo>
                  <a:cubicBezTo>
                    <a:pt x="233381" y="45240"/>
                    <a:pt x="232114" y="45326"/>
                    <a:pt x="230824" y="45326"/>
                  </a:cubicBezTo>
                  <a:cubicBezTo>
                    <a:pt x="230632" y="45326"/>
                    <a:pt x="230441" y="45324"/>
                    <a:pt x="230248" y="45320"/>
                  </a:cubicBezTo>
                  <a:cubicBezTo>
                    <a:pt x="230066" y="45320"/>
                    <a:pt x="229881" y="45317"/>
                    <a:pt x="229694" y="45317"/>
                  </a:cubicBezTo>
                  <a:cubicBezTo>
                    <a:pt x="229228" y="45317"/>
                    <a:pt x="228750" y="45333"/>
                    <a:pt x="228272" y="45442"/>
                  </a:cubicBezTo>
                  <a:cubicBezTo>
                    <a:pt x="228181" y="45457"/>
                    <a:pt x="228090" y="45464"/>
                    <a:pt x="228003" y="45464"/>
                  </a:cubicBezTo>
                  <a:cubicBezTo>
                    <a:pt x="227915" y="45464"/>
                    <a:pt x="227832" y="45457"/>
                    <a:pt x="227756" y="45442"/>
                  </a:cubicBezTo>
                  <a:cubicBezTo>
                    <a:pt x="226418" y="45168"/>
                    <a:pt x="225050" y="45350"/>
                    <a:pt x="223713" y="45198"/>
                  </a:cubicBezTo>
                  <a:cubicBezTo>
                    <a:pt x="222649" y="45107"/>
                    <a:pt x="221555" y="44955"/>
                    <a:pt x="220491" y="44834"/>
                  </a:cubicBezTo>
                  <a:cubicBezTo>
                    <a:pt x="219002" y="44682"/>
                    <a:pt x="217604" y="44287"/>
                    <a:pt x="216205" y="43922"/>
                  </a:cubicBezTo>
                  <a:cubicBezTo>
                    <a:pt x="214078" y="43375"/>
                    <a:pt x="212102" y="42615"/>
                    <a:pt x="210248" y="41703"/>
                  </a:cubicBezTo>
                  <a:cubicBezTo>
                    <a:pt x="208029" y="40639"/>
                    <a:pt x="206175" y="39241"/>
                    <a:pt x="204564" y="37691"/>
                  </a:cubicBezTo>
                  <a:cubicBezTo>
                    <a:pt x="202862" y="36049"/>
                    <a:pt x="201463" y="34256"/>
                    <a:pt x="200156" y="32402"/>
                  </a:cubicBezTo>
                  <a:cubicBezTo>
                    <a:pt x="199488" y="31429"/>
                    <a:pt x="198880" y="30396"/>
                    <a:pt x="198272" y="29393"/>
                  </a:cubicBezTo>
                  <a:cubicBezTo>
                    <a:pt x="196934" y="27265"/>
                    <a:pt x="195871" y="25107"/>
                    <a:pt x="194807" y="22918"/>
                  </a:cubicBezTo>
                  <a:cubicBezTo>
                    <a:pt x="194199" y="21703"/>
                    <a:pt x="193652" y="20426"/>
                    <a:pt x="193165" y="19180"/>
                  </a:cubicBezTo>
                  <a:cubicBezTo>
                    <a:pt x="192527" y="17538"/>
                    <a:pt x="191889" y="15958"/>
                    <a:pt x="191281" y="14316"/>
                  </a:cubicBezTo>
                  <a:cubicBezTo>
                    <a:pt x="190582" y="12493"/>
                    <a:pt x="190095" y="10639"/>
                    <a:pt x="189062" y="8876"/>
                  </a:cubicBezTo>
                  <a:cubicBezTo>
                    <a:pt x="188758" y="8329"/>
                    <a:pt x="188302" y="7812"/>
                    <a:pt x="187785" y="7417"/>
                  </a:cubicBezTo>
                  <a:cubicBezTo>
                    <a:pt x="186782" y="6657"/>
                    <a:pt x="185536" y="6201"/>
                    <a:pt x="184168" y="5836"/>
                  </a:cubicBezTo>
                  <a:cubicBezTo>
                    <a:pt x="181129" y="5137"/>
                    <a:pt x="177968" y="4559"/>
                    <a:pt x="174898" y="3921"/>
                  </a:cubicBezTo>
                  <a:cubicBezTo>
                    <a:pt x="170581" y="2949"/>
                    <a:pt x="166174" y="2249"/>
                    <a:pt x="161797" y="1429"/>
                  </a:cubicBezTo>
                  <a:cubicBezTo>
                    <a:pt x="159031" y="912"/>
                    <a:pt x="156235" y="365"/>
                    <a:pt x="153347" y="213"/>
                  </a:cubicBezTo>
                  <a:cubicBezTo>
                    <a:pt x="152222" y="152"/>
                    <a:pt x="151037" y="0"/>
                    <a:pt x="149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7410175" y="2049725"/>
              <a:ext cx="871625" cy="864775"/>
            </a:xfrm>
            <a:custGeom>
              <a:avLst/>
              <a:gdLst/>
              <a:ahLst/>
              <a:cxnLst/>
              <a:rect l="l" t="t" r="r" b="b"/>
              <a:pathLst>
                <a:path w="34865" h="34591" extrusionOk="0">
                  <a:moveTo>
                    <a:pt x="34682" y="1"/>
                  </a:moveTo>
                  <a:cubicBezTo>
                    <a:pt x="32494" y="1"/>
                    <a:pt x="30335" y="213"/>
                    <a:pt x="28147" y="517"/>
                  </a:cubicBezTo>
                  <a:cubicBezTo>
                    <a:pt x="23375" y="1186"/>
                    <a:pt x="18815" y="2250"/>
                    <a:pt x="14560" y="3982"/>
                  </a:cubicBezTo>
                  <a:cubicBezTo>
                    <a:pt x="10487" y="5654"/>
                    <a:pt x="6809" y="7630"/>
                    <a:pt x="3922" y="10366"/>
                  </a:cubicBezTo>
                  <a:cubicBezTo>
                    <a:pt x="2098" y="12128"/>
                    <a:pt x="639" y="13983"/>
                    <a:pt x="274" y="16171"/>
                  </a:cubicBezTo>
                  <a:cubicBezTo>
                    <a:pt x="1" y="17691"/>
                    <a:pt x="426" y="19119"/>
                    <a:pt x="1460" y="20426"/>
                  </a:cubicBezTo>
                  <a:cubicBezTo>
                    <a:pt x="2432" y="21733"/>
                    <a:pt x="3952" y="22645"/>
                    <a:pt x="5563" y="23466"/>
                  </a:cubicBezTo>
                  <a:cubicBezTo>
                    <a:pt x="7387" y="24439"/>
                    <a:pt x="9241" y="25351"/>
                    <a:pt x="11095" y="26293"/>
                  </a:cubicBezTo>
                  <a:cubicBezTo>
                    <a:pt x="12493" y="26962"/>
                    <a:pt x="13952" y="27661"/>
                    <a:pt x="15290" y="28420"/>
                  </a:cubicBezTo>
                  <a:cubicBezTo>
                    <a:pt x="15594" y="28451"/>
                    <a:pt x="15837" y="28603"/>
                    <a:pt x="16110" y="28724"/>
                  </a:cubicBezTo>
                  <a:cubicBezTo>
                    <a:pt x="17053" y="29180"/>
                    <a:pt x="18086" y="29606"/>
                    <a:pt x="19119" y="29971"/>
                  </a:cubicBezTo>
                  <a:cubicBezTo>
                    <a:pt x="21551" y="30883"/>
                    <a:pt x="24165" y="31582"/>
                    <a:pt x="26718" y="32250"/>
                  </a:cubicBezTo>
                  <a:cubicBezTo>
                    <a:pt x="26870" y="32402"/>
                    <a:pt x="27144" y="32281"/>
                    <a:pt x="27235" y="32402"/>
                  </a:cubicBezTo>
                  <a:cubicBezTo>
                    <a:pt x="27326" y="32493"/>
                    <a:pt x="27478" y="32463"/>
                    <a:pt x="27600" y="32524"/>
                  </a:cubicBezTo>
                  <a:cubicBezTo>
                    <a:pt x="29758" y="33132"/>
                    <a:pt x="31916" y="33709"/>
                    <a:pt x="34013" y="34439"/>
                  </a:cubicBezTo>
                  <a:cubicBezTo>
                    <a:pt x="34104" y="34500"/>
                    <a:pt x="34287" y="34469"/>
                    <a:pt x="34378" y="34530"/>
                  </a:cubicBezTo>
                  <a:cubicBezTo>
                    <a:pt x="34439" y="34530"/>
                    <a:pt x="34500" y="34591"/>
                    <a:pt x="34530" y="34591"/>
                  </a:cubicBezTo>
                  <a:cubicBezTo>
                    <a:pt x="34864" y="34287"/>
                    <a:pt x="34652" y="33892"/>
                    <a:pt x="34682" y="33557"/>
                  </a:cubicBezTo>
                  <a:cubicBezTo>
                    <a:pt x="34256" y="33527"/>
                    <a:pt x="33983" y="33253"/>
                    <a:pt x="33557" y="33132"/>
                  </a:cubicBezTo>
                  <a:cubicBezTo>
                    <a:pt x="31703" y="32615"/>
                    <a:pt x="29849" y="32038"/>
                    <a:pt x="28025" y="31460"/>
                  </a:cubicBezTo>
                  <a:cubicBezTo>
                    <a:pt x="25563" y="30700"/>
                    <a:pt x="23132" y="29971"/>
                    <a:pt x="20791" y="29059"/>
                  </a:cubicBezTo>
                  <a:cubicBezTo>
                    <a:pt x="19636" y="28664"/>
                    <a:pt x="18572" y="28086"/>
                    <a:pt x="17508" y="27539"/>
                  </a:cubicBezTo>
                  <a:cubicBezTo>
                    <a:pt x="17053" y="27357"/>
                    <a:pt x="16566" y="27174"/>
                    <a:pt x="16171" y="26870"/>
                  </a:cubicBezTo>
                  <a:cubicBezTo>
                    <a:pt x="15229" y="26171"/>
                    <a:pt x="14135" y="25654"/>
                    <a:pt x="13192" y="24955"/>
                  </a:cubicBezTo>
                  <a:cubicBezTo>
                    <a:pt x="11824" y="24013"/>
                    <a:pt x="10274" y="23132"/>
                    <a:pt x="8906" y="22159"/>
                  </a:cubicBezTo>
                  <a:cubicBezTo>
                    <a:pt x="7903" y="21430"/>
                    <a:pt x="6992" y="20609"/>
                    <a:pt x="6201" y="19727"/>
                  </a:cubicBezTo>
                  <a:cubicBezTo>
                    <a:pt x="4803" y="18208"/>
                    <a:pt x="4560" y="16536"/>
                    <a:pt x="5137" y="14773"/>
                  </a:cubicBezTo>
                  <a:cubicBezTo>
                    <a:pt x="5806" y="12706"/>
                    <a:pt x="7569" y="11034"/>
                    <a:pt x="9666" y="9575"/>
                  </a:cubicBezTo>
                  <a:cubicBezTo>
                    <a:pt x="11004" y="8663"/>
                    <a:pt x="12524" y="7873"/>
                    <a:pt x="14135" y="7144"/>
                  </a:cubicBezTo>
                  <a:cubicBezTo>
                    <a:pt x="16080" y="6262"/>
                    <a:pt x="18116" y="5563"/>
                    <a:pt x="20244" y="4986"/>
                  </a:cubicBezTo>
                  <a:cubicBezTo>
                    <a:pt x="22341" y="4378"/>
                    <a:pt x="24560" y="4043"/>
                    <a:pt x="26749" y="3739"/>
                  </a:cubicBezTo>
                  <a:cubicBezTo>
                    <a:pt x="28524" y="3486"/>
                    <a:pt x="30273" y="3310"/>
                    <a:pt x="32069" y="3310"/>
                  </a:cubicBezTo>
                  <a:cubicBezTo>
                    <a:pt x="32210" y="3310"/>
                    <a:pt x="32352" y="3312"/>
                    <a:pt x="32494" y="3314"/>
                  </a:cubicBezTo>
                  <a:lnTo>
                    <a:pt x="34652" y="3314"/>
                  </a:lnTo>
                  <a:cubicBezTo>
                    <a:pt x="34652" y="2250"/>
                    <a:pt x="34652" y="1216"/>
                    <a:pt x="34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337225" y="1967650"/>
              <a:ext cx="941075" cy="971175"/>
            </a:xfrm>
            <a:custGeom>
              <a:avLst/>
              <a:gdLst/>
              <a:ahLst/>
              <a:cxnLst/>
              <a:rect l="l" t="t" r="r" b="b"/>
              <a:pathLst>
                <a:path w="37643" h="38847" extrusionOk="0">
                  <a:moveTo>
                    <a:pt x="37570" y="1"/>
                  </a:moveTo>
                  <a:cubicBezTo>
                    <a:pt x="37296" y="1"/>
                    <a:pt x="36992" y="62"/>
                    <a:pt x="36749" y="122"/>
                  </a:cubicBezTo>
                  <a:cubicBezTo>
                    <a:pt x="35685" y="366"/>
                    <a:pt x="34621" y="578"/>
                    <a:pt x="33497" y="761"/>
                  </a:cubicBezTo>
                  <a:cubicBezTo>
                    <a:pt x="31369" y="1156"/>
                    <a:pt x="29241" y="1581"/>
                    <a:pt x="27205" y="2098"/>
                  </a:cubicBezTo>
                  <a:cubicBezTo>
                    <a:pt x="24226" y="2828"/>
                    <a:pt x="21338" y="3740"/>
                    <a:pt x="18572" y="4834"/>
                  </a:cubicBezTo>
                  <a:cubicBezTo>
                    <a:pt x="16840" y="5533"/>
                    <a:pt x="15107" y="6232"/>
                    <a:pt x="13496" y="7083"/>
                  </a:cubicBezTo>
                  <a:cubicBezTo>
                    <a:pt x="11521" y="8086"/>
                    <a:pt x="9758" y="9241"/>
                    <a:pt x="7964" y="10427"/>
                  </a:cubicBezTo>
                  <a:cubicBezTo>
                    <a:pt x="7447" y="10791"/>
                    <a:pt x="7052" y="11217"/>
                    <a:pt x="6536" y="11612"/>
                  </a:cubicBezTo>
                  <a:cubicBezTo>
                    <a:pt x="5168" y="12554"/>
                    <a:pt x="4104" y="13679"/>
                    <a:pt x="3101" y="14834"/>
                  </a:cubicBezTo>
                  <a:cubicBezTo>
                    <a:pt x="1855" y="16232"/>
                    <a:pt x="912" y="17752"/>
                    <a:pt x="365" y="19424"/>
                  </a:cubicBezTo>
                  <a:cubicBezTo>
                    <a:pt x="1" y="20731"/>
                    <a:pt x="122" y="21977"/>
                    <a:pt x="365" y="23223"/>
                  </a:cubicBezTo>
                  <a:cubicBezTo>
                    <a:pt x="669" y="24530"/>
                    <a:pt x="1824" y="25594"/>
                    <a:pt x="3070" y="26445"/>
                  </a:cubicBezTo>
                  <a:cubicBezTo>
                    <a:pt x="4681" y="27509"/>
                    <a:pt x="6505" y="28421"/>
                    <a:pt x="8481" y="29120"/>
                  </a:cubicBezTo>
                  <a:cubicBezTo>
                    <a:pt x="9241" y="29393"/>
                    <a:pt x="10001" y="29697"/>
                    <a:pt x="10700" y="30001"/>
                  </a:cubicBezTo>
                  <a:cubicBezTo>
                    <a:pt x="11733" y="30457"/>
                    <a:pt x="12797" y="30883"/>
                    <a:pt x="13831" y="31308"/>
                  </a:cubicBezTo>
                  <a:cubicBezTo>
                    <a:pt x="15198" y="31916"/>
                    <a:pt x="16597" y="32494"/>
                    <a:pt x="17995" y="33102"/>
                  </a:cubicBezTo>
                  <a:cubicBezTo>
                    <a:pt x="19667" y="33831"/>
                    <a:pt x="21338" y="34439"/>
                    <a:pt x="23132" y="34925"/>
                  </a:cubicBezTo>
                  <a:cubicBezTo>
                    <a:pt x="25381" y="35533"/>
                    <a:pt x="27630" y="36111"/>
                    <a:pt x="29910" y="36628"/>
                  </a:cubicBezTo>
                  <a:cubicBezTo>
                    <a:pt x="31886" y="37084"/>
                    <a:pt x="33770" y="37722"/>
                    <a:pt x="35715" y="38239"/>
                  </a:cubicBezTo>
                  <a:cubicBezTo>
                    <a:pt x="36323" y="38391"/>
                    <a:pt x="37053" y="38512"/>
                    <a:pt x="37570" y="38846"/>
                  </a:cubicBezTo>
                  <a:cubicBezTo>
                    <a:pt x="37643" y="38627"/>
                    <a:pt x="37559" y="38486"/>
                    <a:pt x="37303" y="38486"/>
                  </a:cubicBezTo>
                  <a:cubicBezTo>
                    <a:pt x="37241" y="38486"/>
                    <a:pt x="37167" y="38494"/>
                    <a:pt x="37083" y="38512"/>
                  </a:cubicBezTo>
                  <a:cubicBezTo>
                    <a:pt x="36506" y="38360"/>
                    <a:pt x="35989" y="38147"/>
                    <a:pt x="35442" y="37995"/>
                  </a:cubicBezTo>
                  <a:cubicBezTo>
                    <a:pt x="35381" y="37935"/>
                    <a:pt x="35229" y="37965"/>
                    <a:pt x="35108" y="37904"/>
                  </a:cubicBezTo>
                  <a:cubicBezTo>
                    <a:pt x="34986" y="37752"/>
                    <a:pt x="34712" y="37843"/>
                    <a:pt x="34621" y="37752"/>
                  </a:cubicBezTo>
                  <a:cubicBezTo>
                    <a:pt x="31582" y="36871"/>
                    <a:pt x="28451" y="36111"/>
                    <a:pt x="25381" y="35260"/>
                  </a:cubicBezTo>
                  <a:cubicBezTo>
                    <a:pt x="24013" y="34925"/>
                    <a:pt x="22615" y="34591"/>
                    <a:pt x="21399" y="33983"/>
                  </a:cubicBezTo>
                  <a:cubicBezTo>
                    <a:pt x="20822" y="33922"/>
                    <a:pt x="20335" y="33679"/>
                    <a:pt x="19879" y="33466"/>
                  </a:cubicBezTo>
                  <a:cubicBezTo>
                    <a:pt x="19484" y="33254"/>
                    <a:pt x="19028" y="33162"/>
                    <a:pt x="18663" y="32950"/>
                  </a:cubicBezTo>
                  <a:cubicBezTo>
                    <a:pt x="18299" y="32798"/>
                    <a:pt x="17964" y="32676"/>
                    <a:pt x="17660" y="32524"/>
                  </a:cubicBezTo>
                  <a:cubicBezTo>
                    <a:pt x="14955" y="31278"/>
                    <a:pt x="12220" y="30062"/>
                    <a:pt x="9484" y="28846"/>
                  </a:cubicBezTo>
                  <a:cubicBezTo>
                    <a:pt x="7508" y="27965"/>
                    <a:pt x="5502" y="27114"/>
                    <a:pt x="3861" y="25837"/>
                  </a:cubicBezTo>
                  <a:cubicBezTo>
                    <a:pt x="2280" y="24621"/>
                    <a:pt x="1490" y="23193"/>
                    <a:pt x="1338" y="21521"/>
                  </a:cubicBezTo>
                  <a:cubicBezTo>
                    <a:pt x="1186" y="19667"/>
                    <a:pt x="1976" y="17965"/>
                    <a:pt x="3101" y="16323"/>
                  </a:cubicBezTo>
                  <a:cubicBezTo>
                    <a:pt x="4256" y="14682"/>
                    <a:pt x="5776" y="13253"/>
                    <a:pt x="7478" y="11916"/>
                  </a:cubicBezTo>
                  <a:cubicBezTo>
                    <a:pt x="9423" y="10335"/>
                    <a:pt x="11672" y="8968"/>
                    <a:pt x="14043" y="7813"/>
                  </a:cubicBezTo>
                  <a:cubicBezTo>
                    <a:pt x="16475" y="6597"/>
                    <a:pt x="19119" y="5594"/>
                    <a:pt x="21794" y="4712"/>
                  </a:cubicBezTo>
                  <a:cubicBezTo>
                    <a:pt x="21916" y="4560"/>
                    <a:pt x="22189" y="4682"/>
                    <a:pt x="22311" y="4560"/>
                  </a:cubicBezTo>
                  <a:cubicBezTo>
                    <a:pt x="22372" y="4499"/>
                    <a:pt x="22524" y="4530"/>
                    <a:pt x="22645" y="4469"/>
                  </a:cubicBezTo>
                  <a:cubicBezTo>
                    <a:pt x="25958" y="3466"/>
                    <a:pt x="29332" y="2797"/>
                    <a:pt x="32828" y="2281"/>
                  </a:cubicBezTo>
                  <a:cubicBezTo>
                    <a:pt x="34408" y="2068"/>
                    <a:pt x="35989" y="1885"/>
                    <a:pt x="37570" y="1642"/>
                  </a:cubicBezTo>
                  <a:lnTo>
                    <a:pt x="37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7882075" y="2078600"/>
              <a:ext cx="12925" cy="3825"/>
            </a:xfrm>
            <a:custGeom>
              <a:avLst/>
              <a:gdLst/>
              <a:ahLst/>
              <a:cxnLst/>
              <a:rect l="l" t="t" r="r" b="b"/>
              <a:pathLst>
                <a:path w="517" h="153" extrusionOk="0">
                  <a:moveTo>
                    <a:pt x="517" y="1"/>
                  </a:moveTo>
                  <a:cubicBezTo>
                    <a:pt x="304" y="1"/>
                    <a:pt x="122" y="1"/>
                    <a:pt x="0" y="153"/>
                  </a:cubicBezTo>
                  <a:cubicBezTo>
                    <a:pt x="213" y="153"/>
                    <a:pt x="426" y="153"/>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7895750" y="2075575"/>
              <a:ext cx="8375" cy="3325"/>
            </a:xfrm>
            <a:custGeom>
              <a:avLst/>
              <a:gdLst/>
              <a:ahLst/>
              <a:cxnLst/>
              <a:rect l="l" t="t" r="r" b="b"/>
              <a:pathLst>
                <a:path w="335" h="133" extrusionOk="0">
                  <a:moveTo>
                    <a:pt x="335" y="0"/>
                  </a:moveTo>
                  <a:cubicBezTo>
                    <a:pt x="183" y="0"/>
                    <a:pt x="61" y="0"/>
                    <a:pt x="0" y="122"/>
                  </a:cubicBezTo>
                  <a:cubicBezTo>
                    <a:pt x="29" y="129"/>
                    <a:pt x="59" y="133"/>
                    <a:pt x="90" y="133"/>
                  </a:cubicBezTo>
                  <a:cubicBezTo>
                    <a:pt x="189" y="133"/>
                    <a:pt x="288" y="93"/>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467050" y="1232850"/>
              <a:ext cx="6810175" cy="2100150"/>
            </a:xfrm>
            <a:custGeom>
              <a:avLst/>
              <a:gdLst/>
              <a:ahLst/>
              <a:cxnLst/>
              <a:rect l="l" t="t" r="r" b="b"/>
              <a:pathLst>
                <a:path w="272407" h="84006" extrusionOk="0">
                  <a:moveTo>
                    <a:pt x="176403" y="0"/>
                  </a:moveTo>
                  <a:cubicBezTo>
                    <a:pt x="174560" y="0"/>
                    <a:pt x="172760" y="270"/>
                    <a:pt x="171068" y="943"/>
                  </a:cubicBezTo>
                  <a:cubicBezTo>
                    <a:pt x="166904" y="2614"/>
                    <a:pt x="162830" y="4408"/>
                    <a:pt x="158605" y="6049"/>
                  </a:cubicBezTo>
                  <a:cubicBezTo>
                    <a:pt x="155536" y="7478"/>
                    <a:pt x="152526" y="8997"/>
                    <a:pt x="149791" y="10791"/>
                  </a:cubicBezTo>
                  <a:cubicBezTo>
                    <a:pt x="149578" y="10943"/>
                    <a:pt x="149396" y="11064"/>
                    <a:pt x="149152" y="11216"/>
                  </a:cubicBezTo>
                  <a:cubicBezTo>
                    <a:pt x="146721" y="12736"/>
                    <a:pt x="144471" y="14317"/>
                    <a:pt x="142435" y="16110"/>
                  </a:cubicBezTo>
                  <a:cubicBezTo>
                    <a:pt x="139304" y="18815"/>
                    <a:pt x="136477" y="21703"/>
                    <a:pt x="133772" y="24621"/>
                  </a:cubicBezTo>
                  <a:cubicBezTo>
                    <a:pt x="133012" y="25381"/>
                    <a:pt x="132283" y="26141"/>
                    <a:pt x="131553" y="26900"/>
                  </a:cubicBezTo>
                  <a:cubicBezTo>
                    <a:pt x="127875" y="30791"/>
                    <a:pt x="124076" y="34651"/>
                    <a:pt x="119790" y="38238"/>
                  </a:cubicBezTo>
                  <a:cubicBezTo>
                    <a:pt x="116720" y="40822"/>
                    <a:pt x="113437" y="43192"/>
                    <a:pt x="109912" y="45411"/>
                  </a:cubicBezTo>
                  <a:cubicBezTo>
                    <a:pt x="105687" y="48025"/>
                    <a:pt x="101158" y="50305"/>
                    <a:pt x="96294" y="52250"/>
                  </a:cubicBezTo>
                  <a:cubicBezTo>
                    <a:pt x="93559" y="53223"/>
                    <a:pt x="90823" y="54287"/>
                    <a:pt x="87996" y="55168"/>
                  </a:cubicBezTo>
                  <a:cubicBezTo>
                    <a:pt x="83984" y="56384"/>
                    <a:pt x="79941" y="57418"/>
                    <a:pt x="75716" y="58178"/>
                  </a:cubicBezTo>
                  <a:cubicBezTo>
                    <a:pt x="72525" y="58785"/>
                    <a:pt x="69303" y="59241"/>
                    <a:pt x="66020" y="59545"/>
                  </a:cubicBezTo>
                  <a:cubicBezTo>
                    <a:pt x="63984" y="59728"/>
                    <a:pt x="61947" y="59849"/>
                    <a:pt x="59911" y="59971"/>
                  </a:cubicBezTo>
                  <a:cubicBezTo>
                    <a:pt x="58667" y="60040"/>
                    <a:pt x="57417" y="60059"/>
                    <a:pt x="56161" y="60059"/>
                  </a:cubicBezTo>
                  <a:cubicBezTo>
                    <a:pt x="54654" y="60059"/>
                    <a:pt x="53138" y="60032"/>
                    <a:pt x="51613" y="60032"/>
                  </a:cubicBezTo>
                  <a:cubicBezTo>
                    <a:pt x="50002" y="59880"/>
                    <a:pt x="48330" y="59849"/>
                    <a:pt x="46658" y="59697"/>
                  </a:cubicBezTo>
                  <a:cubicBezTo>
                    <a:pt x="42859" y="59363"/>
                    <a:pt x="39059" y="58846"/>
                    <a:pt x="35412" y="57995"/>
                  </a:cubicBezTo>
                  <a:cubicBezTo>
                    <a:pt x="28755" y="56415"/>
                    <a:pt x="22828" y="53892"/>
                    <a:pt x="17357" y="50731"/>
                  </a:cubicBezTo>
                  <a:cubicBezTo>
                    <a:pt x="12372" y="47843"/>
                    <a:pt x="8056" y="44530"/>
                    <a:pt x="5624" y="40123"/>
                  </a:cubicBezTo>
                  <a:lnTo>
                    <a:pt x="5259" y="39667"/>
                  </a:lnTo>
                  <a:cubicBezTo>
                    <a:pt x="4560" y="38785"/>
                    <a:pt x="3496" y="38238"/>
                    <a:pt x="2128" y="38025"/>
                  </a:cubicBezTo>
                  <a:cubicBezTo>
                    <a:pt x="1989" y="38007"/>
                    <a:pt x="1856" y="37999"/>
                    <a:pt x="1728" y="37999"/>
                  </a:cubicBezTo>
                  <a:cubicBezTo>
                    <a:pt x="767" y="37999"/>
                    <a:pt x="142" y="38486"/>
                    <a:pt x="62" y="39211"/>
                  </a:cubicBezTo>
                  <a:cubicBezTo>
                    <a:pt x="1" y="40214"/>
                    <a:pt x="365" y="41126"/>
                    <a:pt x="943" y="42037"/>
                  </a:cubicBezTo>
                  <a:cubicBezTo>
                    <a:pt x="2615" y="44712"/>
                    <a:pt x="5016" y="47083"/>
                    <a:pt x="7539" y="49363"/>
                  </a:cubicBezTo>
                  <a:cubicBezTo>
                    <a:pt x="9879" y="51247"/>
                    <a:pt x="12189" y="53162"/>
                    <a:pt x="14682" y="54956"/>
                  </a:cubicBezTo>
                  <a:cubicBezTo>
                    <a:pt x="16202" y="56019"/>
                    <a:pt x="17813" y="57083"/>
                    <a:pt x="19363" y="58147"/>
                  </a:cubicBezTo>
                  <a:cubicBezTo>
                    <a:pt x="20244" y="58755"/>
                    <a:pt x="21187" y="59302"/>
                    <a:pt x="22129" y="59910"/>
                  </a:cubicBezTo>
                  <a:cubicBezTo>
                    <a:pt x="25564" y="62099"/>
                    <a:pt x="29333" y="63922"/>
                    <a:pt x="33314" y="65472"/>
                  </a:cubicBezTo>
                  <a:cubicBezTo>
                    <a:pt x="38208" y="67418"/>
                    <a:pt x="43345" y="68938"/>
                    <a:pt x="48664" y="70062"/>
                  </a:cubicBezTo>
                  <a:cubicBezTo>
                    <a:pt x="54105" y="71248"/>
                    <a:pt x="59607" y="72068"/>
                    <a:pt x="65230" y="72615"/>
                  </a:cubicBezTo>
                  <a:cubicBezTo>
                    <a:pt x="68087" y="72889"/>
                    <a:pt x="70883" y="73071"/>
                    <a:pt x="73741" y="73254"/>
                  </a:cubicBezTo>
                  <a:cubicBezTo>
                    <a:pt x="76750" y="73436"/>
                    <a:pt x="79698" y="73527"/>
                    <a:pt x="82707" y="73588"/>
                  </a:cubicBezTo>
                  <a:cubicBezTo>
                    <a:pt x="84045" y="73621"/>
                    <a:pt x="85381" y="73636"/>
                    <a:pt x="86714" y="73636"/>
                  </a:cubicBezTo>
                  <a:cubicBezTo>
                    <a:pt x="90260" y="73636"/>
                    <a:pt x="93794" y="73530"/>
                    <a:pt x="97328" y="73375"/>
                  </a:cubicBezTo>
                  <a:cubicBezTo>
                    <a:pt x="98088" y="73375"/>
                    <a:pt x="98878" y="73254"/>
                    <a:pt x="99638" y="73223"/>
                  </a:cubicBezTo>
                  <a:cubicBezTo>
                    <a:pt x="104045" y="72889"/>
                    <a:pt x="108422" y="72342"/>
                    <a:pt x="112678" y="71460"/>
                  </a:cubicBezTo>
                  <a:cubicBezTo>
                    <a:pt x="118179" y="70366"/>
                    <a:pt x="123498" y="68846"/>
                    <a:pt x="128210" y="66415"/>
                  </a:cubicBezTo>
                  <a:cubicBezTo>
                    <a:pt x="132435" y="64257"/>
                    <a:pt x="136052" y="61673"/>
                    <a:pt x="138028" y="58147"/>
                  </a:cubicBezTo>
                  <a:cubicBezTo>
                    <a:pt x="139274" y="55928"/>
                    <a:pt x="140976" y="53983"/>
                    <a:pt x="143225" y="52281"/>
                  </a:cubicBezTo>
                  <a:cubicBezTo>
                    <a:pt x="143924" y="51642"/>
                    <a:pt x="144867" y="51095"/>
                    <a:pt x="145687" y="50548"/>
                  </a:cubicBezTo>
                  <a:cubicBezTo>
                    <a:pt x="148393" y="48724"/>
                    <a:pt x="151463" y="47357"/>
                    <a:pt x="154806" y="46232"/>
                  </a:cubicBezTo>
                  <a:cubicBezTo>
                    <a:pt x="158591" y="45029"/>
                    <a:pt x="162462" y="44581"/>
                    <a:pt x="166389" y="44581"/>
                  </a:cubicBezTo>
                  <a:cubicBezTo>
                    <a:pt x="168612" y="44581"/>
                    <a:pt x="170852" y="44725"/>
                    <a:pt x="173104" y="44955"/>
                  </a:cubicBezTo>
                  <a:cubicBezTo>
                    <a:pt x="177846" y="45442"/>
                    <a:pt x="182466" y="46384"/>
                    <a:pt x="187177" y="46962"/>
                  </a:cubicBezTo>
                  <a:cubicBezTo>
                    <a:pt x="193500" y="47721"/>
                    <a:pt x="199792" y="48755"/>
                    <a:pt x="206266" y="48816"/>
                  </a:cubicBezTo>
                  <a:cubicBezTo>
                    <a:pt x="207451" y="48816"/>
                    <a:pt x="208667" y="48907"/>
                    <a:pt x="209792" y="49120"/>
                  </a:cubicBezTo>
                  <a:cubicBezTo>
                    <a:pt x="211160" y="49393"/>
                    <a:pt x="212163" y="49971"/>
                    <a:pt x="212679" y="50943"/>
                  </a:cubicBezTo>
                  <a:cubicBezTo>
                    <a:pt x="213257" y="51977"/>
                    <a:pt x="213439" y="53041"/>
                    <a:pt x="213683" y="54135"/>
                  </a:cubicBezTo>
                  <a:cubicBezTo>
                    <a:pt x="214138" y="56627"/>
                    <a:pt x="214442" y="59120"/>
                    <a:pt x="215050" y="61582"/>
                  </a:cubicBezTo>
                  <a:cubicBezTo>
                    <a:pt x="216327" y="67053"/>
                    <a:pt x="218546" y="72311"/>
                    <a:pt x="222072" y="77236"/>
                  </a:cubicBezTo>
                  <a:cubicBezTo>
                    <a:pt x="222832" y="78087"/>
                    <a:pt x="223500" y="78998"/>
                    <a:pt x="224412" y="79758"/>
                  </a:cubicBezTo>
                  <a:cubicBezTo>
                    <a:pt x="225415" y="80579"/>
                    <a:pt x="226327" y="81461"/>
                    <a:pt x="227725" y="81947"/>
                  </a:cubicBezTo>
                  <a:cubicBezTo>
                    <a:pt x="228728" y="82342"/>
                    <a:pt x="229701" y="82798"/>
                    <a:pt x="230765" y="83132"/>
                  </a:cubicBezTo>
                  <a:cubicBezTo>
                    <a:pt x="232285" y="83679"/>
                    <a:pt x="233896" y="83862"/>
                    <a:pt x="235507" y="83983"/>
                  </a:cubicBezTo>
                  <a:cubicBezTo>
                    <a:pt x="235777" y="83998"/>
                    <a:pt x="236047" y="84005"/>
                    <a:pt x="236317" y="84005"/>
                  </a:cubicBezTo>
                  <a:cubicBezTo>
                    <a:pt x="237680" y="84005"/>
                    <a:pt x="239025" y="83832"/>
                    <a:pt x="240370" y="83679"/>
                  </a:cubicBezTo>
                  <a:cubicBezTo>
                    <a:pt x="241829" y="83467"/>
                    <a:pt x="243258" y="83254"/>
                    <a:pt x="244686" y="82980"/>
                  </a:cubicBezTo>
                  <a:cubicBezTo>
                    <a:pt x="246267" y="82676"/>
                    <a:pt x="247908" y="82464"/>
                    <a:pt x="249549" y="82190"/>
                  </a:cubicBezTo>
                  <a:cubicBezTo>
                    <a:pt x="250370" y="82038"/>
                    <a:pt x="251252" y="81916"/>
                    <a:pt x="252133" y="81795"/>
                  </a:cubicBezTo>
                  <a:cubicBezTo>
                    <a:pt x="253045" y="81613"/>
                    <a:pt x="253957" y="81552"/>
                    <a:pt x="254899" y="81430"/>
                  </a:cubicBezTo>
                  <a:cubicBezTo>
                    <a:pt x="255781" y="81309"/>
                    <a:pt x="256632" y="81278"/>
                    <a:pt x="257513" y="81126"/>
                  </a:cubicBezTo>
                  <a:cubicBezTo>
                    <a:pt x="259519" y="80822"/>
                    <a:pt x="261556" y="80731"/>
                    <a:pt x="263592" y="80670"/>
                  </a:cubicBezTo>
                  <a:cubicBezTo>
                    <a:pt x="264337" y="80644"/>
                    <a:pt x="265081" y="80630"/>
                    <a:pt x="265824" y="80630"/>
                  </a:cubicBezTo>
                  <a:cubicBezTo>
                    <a:pt x="267629" y="80630"/>
                    <a:pt x="269425" y="80711"/>
                    <a:pt x="271191" y="80883"/>
                  </a:cubicBezTo>
                  <a:cubicBezTo>
                    <a:pt x="271308" y="80936"/>
                    <a:pt x="271432" y="80948"/>
                    <a:pt x="271559" y="80948"/>
                  </a:cubicBezTo>
                  <a:cubicBezTo>
                    <a:pt x="271668" y="80948"/>
                    <a:pt x="271779" y="80939"/>
                    <a:pt x="271888" y="80939"/>
                  </a:cubicBezTo>
                  <a:cubicBezTo>
                    <a:pt x="272014" y="80939"/>
                    <a:pt x="272138" y="80952"/>
                    <a:pt x="272255" y="81005"/>
                  </a:cubicBezTo>
                  <a:lnTo>
                    <a:pt x="272407" y="81005"/>
                  </a:lnTo>
                  <a:lnTo>
                    <a:pt x="272407" y="80245"/>
                  </a:lnTo>
                  <a:cubicBezTo>
                    <a:pt x="272301" y="80230"/>
                    <a:pt x="272187" y="80230"/>
                    <a:pt x="272073" y="80230"/>
                  </a:cubicBezTo>
                  <a:cubicBezTo>
                    <a:pt x="271959" y="80230"/>
                    <a:pt x="271845" y="80230"/>
                    <a:pt x="271738" y="80214"/>
                  </a:cubicBezTo>
                  <a:cubicBezTo>
                    <a:pt x="269519" y="79758"/>
                    <a:pt x="267270" y="79880"/>
                    <a:pt x="265051" y="79758"/>
                  </a:cubicBezTo>
                  <a:cubicBezTo>
                    <a:pt x="264676" y="79735"/>
                    <a:pt x="264299" y="79725"/>
                    <a:pt x="263922" y="79725"/>
                  </a:cubicBezTo>
                  <a:cubicBezTo>
                    <a:pt x="262344" y="79725"/>
                    <a:pt x="260755" y="79898"/>
                    <a:pt x="259185" y="79971"/>
                  </a:cubicBezTo>
                  <a:cubicBezTo>
                    <a:pt x="257908" y="80062"/>
                    <a:pt x="256692" y="80275"/>
                    <a:pt x="255416" y="80366"/>
                  </a:cubicBezTo>
                  <a:cubicBezTo>
                    <a:pt x="254595" y="80397"/>
                    <a:pt x="253835" y="80579"/>
                    <a:pt x="253045" y="80640"/>
                  </a:cubicBezTo>
                  <a:cubicBezTo>
                    <a:pt x="251677" y="80670"/>
                    <a:pt x="250370" y="80944"/>
                    <a:pt x="249033" y="81126"/>
                  </a:cubicBezTo>
                  <a:cubicBezTo>
                    <a:pt x="247452" y="81339"/>
                    <a:pt x="245841" y="81613"/>
                    <a:pt x="244261" y="81856"/>
                  </a:cubicBezTo>
                  <a:cubicBezTo>
                    <a:pt x="242862" y="82038"/>
                    <a:pt x="241525" y="82312"/>
                    <a:pt x="240127" y="82464"/>
                  </a:cubicBezTo>
                  <a:cubicBezTo>
                    <a:pt x="239154" y="82555"/>
                    <a:pt x="238212" y="82707"/>
                    <a:pt x="237270" y="82768"/>
                  </a:cubicBezTo>
                  <a:cubicBezTo>
                    <a:pt x="236815" y="82786"/>
                    <a:pt x="236363" y="82797"/>
                    <a:pt x="235915" y="82797"/>
                  </a:cubicBezTo>
                  <a:cubicBezTo>
                    <a:pt x="234147" y="82797"/>
                    <a:pt x="232426" y="82626"/>
                    <a:pt x="230704" y="82068"/>
                  </a:cubicBezTo>
                  <a:cubicBezTo>
                    <a:pt x="227817" y="81157"/>
                    <a:pt x="225537" y="79758"/>
                    <a:pt x="223743" y="77935"/>
                  </a:cubicBezTo>
                  <a:cubicBezTo>
                    <a:pt x="222224" y="76384"/>
                    <a:pt x="221129" y="74713"/>
                    <a:pt x="220126" y="72950"/>
                  </a:cubicBezTo>
                  <a:cubicBezTo>
                    <a:pt x="218850" y="70640"/>
                    <a:pt x="217725" y="68238"/>
                    <a:pt x="216935" y="65807"/>
                  </a:cubicBezTo>
                  <a:cubicBezTo>
                    <a:pt x="216631" y="64865"/>
                    <a:pt x="216297" y="63922"/>
                    <a:pt x="216053" y="62919"/>
                  </a:cubicBezTo>
                  <a:cubicBezTo>
                    <a:pt x="215810" y="61734"/>
                    <a:pt x="215506" y="60579"/>
                    <a:pt x="215293" y="59393"/>
                  </a:cubicBezTo>
                  <a:cubicBezTo>
                    <a:pt x="215202" y="58390"/>
                    <a:pt x="214990" y="57448"/>
                    <a:pt x="214838" y="56506"/>
                  </a:cubicBezTo>
                  <a:cubicBezTo>
                    <a:pt x="214777" y="56019"/>
                    <a:pt x="214686" y="55563"/>
                    <a:pt x="214625" y="55047"/>
                  </a:cubicBezTo>
                  <a:cubicBezTo>
                    <a:pt x="214442" y="54105"/>
                    <a:pt x="214351" y="53193"/>
                    <a:pt x="214169" y="52250"/>
                  </a:cubicBezTo>
                  <a:cubicBezTo>
                    <a:pt x="214047" y="51551"/>
                    <a:pt x="213865" y="50913"/>
                    <a:pt x="213622" y="50275"/>
                  </a:cubicBezTo>
                  <a:cubicBezTo>
                    <a:pt x="213166" y="49028"/>
                    <a:pt x="212041" y="48269"/>
                    <a:pt x="210369" y="47995"/>
                  </a:cubicBezTo>
                  <a:cubicBezTo>
                    <a:pt x="209154" y="47813"/>
                    <a:pt x="207907" y="47721"/>
                    <a:pt x="206691" y="47721"/>
                  </a:cubicBezTo>
                  <a:cubicBezTo>
                    <a:pt x="204655" y="47721"/>
                    <a:pt x="202649" y="47569"/>
                    <a:pt x="200643" y="47569"/>
                  </a:cubicBezTo>
                  <a:cubicBezTo>
                    <a:pt x="200521" y="47539"/>
                    <a:pt x="200400" y="47539"/>
                    <a:pt x="200308" y="47539"/>
                  </a:cubicBezTo>
                  <a:cubicBezTo>
                    <a:pt x="199153" y="47357"/>
                    <a:pt x="198029" y="47296"/>
                    <a:pt x="196874" y="47205"/>
                  </a:cubicBezTo>
                  <a:cubicBezTo>
                    <a:pt x="195536" y="47083"/>
                    <a:pt x="194229" y="46931"/>
                    <a:pt x="192892" y="46749"/>
                  </a:cubicBezTo>
                  <a:cubicBezTo>
                    <a:pt x="190795" y="46445"/>
                    <a:pt x="188667" y="46202"/>
                    <a:pt x="186539" y="45928"/>
                  </a:cubicBezTo>
                  <a:cubicBezTo>
                    <a:pt x="184229" y="45685"/>
                    <a:pt x="181919" y="45320"/>
                    <a:pt x="179639" y="44955"/>
                  </a:cubicBezTo>
                  <a:cubicBezTo>
                    <a:pt x="177846" y="44682"/>
                    <a:pt x="176053" y="44378"/>
                    <a:pt x="174229" y="44165"/>
                  </a:cubicBezTo>
                  <a:cubicBezTo>
                    <a:pt x="173287" y="44013"/>
                    <a:pt x="172344" y="43922"/>
                    <a:pt x="171341" y="43861"/>
                  </a:cubicBezTo>
                  <a:cubicBezTo>
                    <a:pt x="170521" y="43800"/>
                    <a:pt x="169639" y="43648"/>
                    <a:pt x="168788" y="43648"/>
                  </a:cubicBezTo>
                  <a:cubicBezTo>
                    <a:pt x="167755" y="43648"/>
                    <a:pt x="166721" y="43626"/>
                    <a:pt x="165684" y="43626"/>
                  </a:cubicBezTo>
                  <a:cubicBezTo>
                    <a:pt x="164647" y="43626"/>
                    <a:pt x="163606" y="43648"/>
                    <a:pt x="162557" y="43740"/>
                  </a:cubicBezTo>
                  <a:cubicBezTo>
                    <a:pt x="161311" y="43800"/>
                    <a:pt x="160095" y="43952"/>
                    <a:pt x="158909" y="44196"/>
                  </a:cubicBezTo>
                  <a:cubicBezTo>
                    <a:pt x="156934" y="44530"/>
                    <a:pt x="155049" y="45077"/>
                    <a:pt x="153225" y="45685"/>
                  </a:cubicBezTo>
                  <a:cubicBezTo>
                    <a:pt x="150034" y="46749"/>
                    <a:pt x="147177" y="48208"/>
                    <a:pt x="144593" y="49940"/>
                  </a:cubicBezTo>
                  <a:cubicBezTo>
                    <a:pt x="142800" y="51065"/>
                    <a:pt x="141098" y="52311"/>
                    <a:pt x="139669" y="53740"/>
                  </a:cubicBezTo>
                  <a:cubicBezTo>
                    <a:pt x="138453" y="54895"/>
                    <a:pt x="137329" y="56111"/>
                    <a:pt x="136660" y="57478"/>
                  </a:cubicBezTo>
                  <a:cubicBezTo>
                    <a:pt x="136173" y="58451"/>
                    <a:pt x="135505" y="59393"/>
                    <a:pt x="134714" y="60214"/>
                  </a:cubicBezTo>
                  <a:cubicBezTo>
                    <a:pt x="133286" y="61734"/>
                    <a:pt x="131493" y="63071"/>
                    <a:pt x="129547" y="64287"/>
                  </a:cubicBezTo>
                  <a:cubicBezTo>
                    <a:pt x="127815" y="65351"/>
                    <a:pt x="125930" y="66293"/>
                    <a:pt x="123924" y="67114"/>
                  </a:cubicBezTo>
                  <a:cubicBezTo>
                    <a:pt x="119517" y="68877"/>
                    <a:pt x="114805" y="70153"/>
                    <a:pt x="109912" y="70974"/>
                  </a:cubicBezTo>
                  <a:cubicBezTo>
                    <a:pt x="107784" y="71308"/>
                    <a:pt x="105626" y="71673"/>
                    <a:pt x="103407" y="71886"/>
                  </a:cubicBezTo>
                  <a:cubicBezTo>
                    <a:pt x="101553" y="72068"/>
                    <a:pt x="99729" y="72220"/>
                    <a:pt x="97875" y="72372"/>
                  </a:cubicBezTo>
                  <a:cubicBezTo>
                    <a:pt x="97054" y="72433"/>
                    <a:pt x="96264" y="72372"/>
                    <a:pt x="95474" y="72494"/>
                  </a:cubicBezTo>
                  <a:cubicBezTo>
                    <a:pt x="93832" y="72676"/>
                    <a:pt x="92191" y="72646"/>
                    <a:pt x="90580" y="72676"/>
                  </a:cubicBezTo>
                  <a:cubicBezTo>
                    <a:pt x="88315" y="72707"/>
                    <a:pt x="86059" y="72737"/>
                    <a:pt x="83805" y="72737"/>
                  </a:cubicBezTo>
                  <a:cubicBezTo>
                    <a:pt x="81552" y="72737"/>
                    <a:pt x="79303" y="72707"/>
                    <a:pt x="77054" y="72615"/>
                  </a:cubicBezTo>
                  <a:cubicBezTo>
                    <a:pt x="75747" y="72524"/>
                    <a:pt x="74470" y="72463"/>
                    <a:pt x="73163" y="72433"/>
                  </a:cubicBezTo>
                  <a:cubicBezTo>
                    <a:pt x="71947" y="72372"/>
                    <a:pt x="70732" y="72311"/>
                    <a:pt x="69546" y="72190"/>
                  </a:cubicBezTo>
                  <a:cubicBezTo>
                    <a:pt x="68999" y="72129"/>
                    <a:pt x="68391" y="72068"/>
                    <a:pt x="67783" y="72038"/>
                  </a:cubicBezTo>
                  <a:cubicBezTo>
                    <a:pt x="66628" y="71977"/>
                    <a:pt x="65503" y="71825"/>
                    <a:pt x="64348" y="71704"/>
                  </a:cubicBezTo>
                  <a:cubicBezTo>
                    <a:pt x="62768" y="71521"/>
                    <a:pt x="61126" y="71369"/>
                    <a:pt x="59516" y="71126"/>
                  </a:cubicBezTo>
                  <a:cubicBezTo>
                    <a:pt x="57023" y="70761"/>
                    <a:pt x="54561" y="70366"/>
                    <a:pt x="52129" y="69910"/>
                  </a:cubicBezTo>
                  <a:cubicBezTo>
                    <a:pt x="48968" y="69302"/>
                    <a:pt x="45898" y="68634"/>
                    <a:pt x="42889" y="67783"/>
                  </a:cubicBezTo>
                  <a:cubicBezTo>
                    <a:pt x="39849" y="66901"/>
                    <a:pt x="36840" y="65989"/>
                    <a:pt x="33983" y="64834"/>
                  </a:cubicBezTo>
                  <a:cubicBezTo>
                    <a:pt x="32615" y="64257"/>
                    <a:pt x="31247" y="63679"/>
                    <a:pt x="29880" y="63071"/>
                  </a:cubicBezTo>
                  <a:cubicBezTo>
                    <a:pt x="25898" y="61278"/>
                    <a:pt x="22372" y="59120"/>
                    <a:pt x="19028" y="56779"/>
                  </a:cubicBezTo>
                  <a:cubicBezTo>
                    <a:pt x="16293" y="54864"/>
                    <a:pt x="13557" y="52889"/>
                    <a:pt x="11095" y="50761"/>
                  </a:cubicBezTo>
                  <a:cubicBezTo>
                    <a:pt x="9879" y="49697"/>
                    <a:pt x="8724" y="48633"/>
                    <a:pt x="7691" y="47509"/>
                  </a:cubicBezTo>
                  <a:cubicBezTo>
                    <a:pt x="7356" y="47114"/>
                    <a:pt x="7022" y="46779"/>
                    <a:pt x="6870" y="46323"/>
                  </a:cubicBezTo>
                  <a:cubicBezTo>
                    <a:pt x="6840" y="46202"/>
                    <a:pt x="6840" y="46050"/>
                    <a:pt x="6992" y="45989"/>
                  </a:cubicBezTo>
                  <a:cubicBezTo>
                    <a:pt x="7068" y="45943"/>
                    <a:pt x="7151" y="45920"/>
                    <a:pt x="7235" y="45920"/>
                  </a:cubicBezTo>
                  <a:cubicBezTo>
                    <a:pt x="7318" y="45920"/>
                    <a:pt x="7402" y="45943"/>
                    <a:pt x="7478" y="45989"/>
                  </a:cubicBezTo>
                  <a:cubicBezTo>
                    <a:pt x="7600" y="46019"/>
                    <a:pt x="7660" y="46080"/>
                    <a:pt x="7752" y="46141"/>
                  </a:cubicBezTo>
                  <a:cubicBezTo>
                    <a:pt x="9150" y="46962"/>
                    <a:pt x="10578" y="47843"/>
                    <a:pt x="11946" y="48724"/>
                  </a:cubicBezTo>
                  <a:cubicBezTo>
                    <a:pt x="13010" y="49393"/>
                    <a:pt x="14165" y="50031"/>
                    <a:pt x="15290" y="50700"/>
                  </a:cubicBezTo>
                  <a:cubicBezTo>
                    <a:pt x="17661" y="52007"/>
                    <a:pt x="20123" y="53284"/>
                    <a:pt x="22676" y="54408"/>
                  </a:cubicBezTo>
                  <a:cubicBezTo>
                    <a:pt x="24712" y="55320"/>
                    <a:pt x="26810" y="56232"/>
                    <a:pt x="29029" y="56962"/>
                  </a:cubicBezTo>
                  <a:cubicBezTo>
                    <a:pt x="31156" y="57691"/>
                    <a:pt x="33345" y="58329"/>
                    <a:pt x="35624" y="58785"/>
                  </a:cubicBezTo>
                  <a:cubicBezTo>
                    <a:pt x="38816" y="59424"/>
                    <a:pt x="42038" y="59880"/>
                    <a:pt x="45351" y="60123"/>
                  </a:cubicBezTo>
                  <a:cubicBezTo>
                    <a:pt x="45989" y="60153"/>
                    <a:pt x="46689" y="60184"/>
                    <a:pt x="47327" y="60275"/>
                  </a:cubicBezTo>
                  <a:cubicBezTo>
                    <a:pt x="48482" y="60427"/>
                    <a:pt x="49607" y="60427"/>
                    <a:pt x="50762" y="60457"/>
                  </a:cubicBezTo>
                  <a:cubicBezTo>
                    <a:pt x="51834" y="60466"/>
                    <a:pt x="52903" y="60476"/>
                    <a:pt x="53972" y="60476"/>
                  </a:cubicBezTo>
                  <a:cubicBezTo>
                    <a:pt x="56447" y="60476"/>
                    <a:pt x="58916" y="60426"/>
                    <a:pt x="61400" y="60214"/>
                  </a:cubicBezTo>
                  <a:cubicBezTo>
                    <a:pt x="63315" y="60062"/>
                    <a:pt x="65230" y="59971"/>
                    <a:pt x="67114" y="59728"/>
                  </a:cubicBezTo>
                  <a:cubicBezTo>
                    <a:pt x="69455" y="59454"/>
                    <a:pt x="71765" y="59120"/>
                    <a:pt x="74045" y="58755"/>
                  </a:cubicBezTo>
                  <a:cubicBezTo>
                    <a:pt x="77449" y="58178"/>
                    <a:pt x="80792" y="57387"/>
                    <a:pt x="84106" y="56506"/>
                  </a:cubicBezTo>
                  <a:cubicBezTo>
                    <a:pt x="86659" y="55807"/>
                    <a:pt x="89151" y="55016"/>
                    <a:pt x="91583" y="54196"/>
                  </a:cubicBezTo>
                  <a:cubicBezTo>
                    <a:pt x="93984" y="53345"/>
                    <a:pt x="96355" y="52433"/>
                    <a:pt x="98635" y="51460"/>
                  </a:cubicBezTo>
                  <a:cubicBezTo>
                    <a:pt x="101158" y="50335"/>
                    <a:pt x="103589" y="49180"/>
                    <a:pt x="105960" y="47873"/>
                  </a:cubicBezTo>
                  <a:cubicBezTo>
                    <a:pt x="107602" y="46992"/>
                    <a:pt x="109121" y="46050"/>
                    <a:pt x="110671" y="45107"/>
                  </a:cubicBezTo>
                  <a:cubicBezTo>
                    <a:pt x="112617" y="43922"/>
                    <a:pt x="114349" y="42676"/>
                    <a:pt x="116143" y="41430"/>
                  </a:cubicBezTo>
                  <a:cubicBezTo>
                    <a:pt x="117055" y="40761"/>
                    <a:pt x="117875" y="40062"/>
                    <a:pt x="118757" y="39393"/>
                  </a:cubicBezTo>
                  <a:cubicBezTo>
                    <a:pt x="118787" y="39393"/>
                    <a:pt x="118848" y="39363"/>
                    <a:pt x="118878" y="39332"/>
                  </a:cubicBezTo>
                  <a:cubicBezTo>
                    <a:pt x="120064" y="38238"/>
                    <a:pt x="121432" y="37205"/>
                    <a:pt x="122587" y="36110"/>
                  </a:cubicBezTo>
                  <a:cubicBezTo>
                    <a:pt x="123650" y="35107"/>
                    <a:pt x="124805" y="34165"/>
                    <a:pt x="125839" y="33132"/>
                  </a:cubicBezTo>
                  <a:cubicBezTo>
                    <a:pt x="127541" y="31460"/>
                    <a:pt x="129213" y="29788"/>
                    <a:pt x="130854" y="28086"/>
                  </a:cubicBezTo>
                  <a:cubicBezTo>
                    <a:pt x="132131" y="26748"/>
                    <a:pt x="133438" y="25350"/>
                    <a:pt x="134745" y="24013"/>
                  </a:cubicBezTo>
                  <a:cubicBezTo>
                    <a:pt x="135961" y="22767"/>
                    <a:pt x="137146" y="21460"/>
                    <a:pt x="138392" y="20244"/>
                  </a:cubicBezTo>
                  <a:cubicBezTo>
                    <a:pt x="138848" y="19849"/>
                    <a:pt x="139274" y="19393"/>
                    <a:pt x="139760" y="18967"/>
                  </a:cubicBezTo>
                  <a:cubicBezTo>
                    <a:pt x="140794" y="18086"/>
                    <a:pt x="141705" y="17143"/>
                    <a:pt x="142739" y="16262"/>
                  </a:cubicBezTo>
                  <a:cubicBezTo>
                    <a:pt x="143833" y="15320"/>
                    <a:pt x="145049" y="14469"/>
                    <a:pt x="146204" y="13618"/>
                  </a:cubicBezTo>
                  <a:cubicBezTo>
                    <a:pt x="146964" y="13010"/>
                    <a:pt x="147815" y="12463"/>
                    <a:pt x="148666" y="11946"/>
                  </a:cubicBezTo>
                  <a:cubicBezTo>
                    <a:pt x="150034" y="11064"/>
                    <a:pt x="151432" y="10213"/>
                    <a:pt x="152891" y="9423"/>
                  </a:cubicBezTo>
                  <a:cubicBezTo>
                    <a:pt x="155414" y="8025"/>
                    <a:pt x="157998" y="6718"/>
                    <a:pt x="160855" y="5654"/>
                  </a:cubicBezTo>
                  <a:cubicBezTo>
                    <a:pt x="161584" y="5380"/>
                    <a:pt x="162253" y="5076"/>
                    <a:pt x="162982" y="4833"/>
                  </a:cubicBezTo>
                  <a:cubicBezTo>
                    <a:pt x="164381" y="4317"/>
                    <a:pt x="165809" y="3769"/>
                    <a:pt x="167177" y="3192"/>
                  </a:cubicBezTo>
                  <a:cubicBezTo>
                    <a:pt x="168089" y="2858"/>
                    <a:pt x="169031" y="2493"/>
                    <a:pt x="169943" y="2098"/>
                  </a:cubicBezTo>
                  <a:cubicBezTo>
                    <a:pt x="170612" y="1794"/>
                    <a:pt x="171311" y="1551"/>
                    <a:pt x="172040" y="1338"/>
                  </a:cubicBezTo>
                  <a:cubicBezTo>
                    <a:pt x="173864" y="791"/>
                    <a:pt x="175749" y="608"/>
                    <a:pt x="177694" y="608"/>
                  </a:cubicBezTo>
                  <a:cubicBezTo>
                    <a:pt x="178484" y="608"/>
                    <a:pt x="179214" y="760"/>
                    <a:pt x="180004" y="760"/>
                  </a:cubicBezTo>
                  <a:cubicBezTo>
                    <a:pt x="180764" y="760"/>
                    <a:pt x="181524" y="791"/>
                    <a:pt x="182253" y="912"/>
                  </a:cubicBezTo>
                  <a:cubicBezTo>
                    <a:pt x="184138" y="1186"/>
                    <a:pt x="186022" y="1551"/>
                    <a:pt x="187846" y="1976"/>
                  </a:cubicBezTo>
                  <a:cubicBezTo>
                    <a:pt x="189366" y="2310"/>
                    <a:pt x="190825" y="2706"/>
                    <a:pt x="192345" y="3040"/>
                  </a:cubicBezTo>
                  <a:cubicBezTo>
                    <a:pt x="193925" y="3405"/>
                    <a:pt x="195506" y="3739"/>
                    <a:pt x="197117" y="3952"/>
                  </a:cubicBezTo>
                  <a:cubicBezTo>
                    <a:pt x="199093" y="4256"/>
                    <a:pt x="201068" y="4469"/>
                    <a:pt x="203074" y="4621"/>
                  </a:cubicBezTo>
                  <a:cubicBezTo>
                    <a:pt x="204564" y="4742"/>
                    <a:pt x="206023" y="4894"/>
                    <a:pt x="207512" y="4924"/>
                  </a:cubicBezTo>
                  <a:cubicBezTo>
                    <a:pt x="208686" y="4959"/>
                    <a:pt x="209856" y="4976"/>
                    <a:pt x="211025" y="4976"/>
                  </a:cubicBezTo>
                  <a:cubicBezTo>
                    <a:pt x="212972" y="4976"/>
                    <a:pt x="214917" y="4928"/>
                    <a:pt x="216874" y="4833"/>
                  </a:cubicBezTo>
                  <a:lnTo>
                    <a:pt x="216935" y="4833"/>
                  </a:lnTo>
                  <a:cubicBezTo>
                    <a:pt x="218485" y="4621"/>
                    <a:pt x="220066" y="4621"/>
                    <a:pt x="221585" y="4469"/>
                  </a:cubicBezTo>
                  <a:cubicBezTo>
                    <a:pt x="222832" y="4317"/>
                    <a:pt x="224108" y="4317"/>
                    <a:pt x="225415" y="4165"/>
                  </a:cubicBezTo>
                  <a:cubicBezTo>
                    <a:pt x="226054" y="4134"/>
                    <a:pt x="226692" y="4134"/>
                    <a:pt x="227300" y="4073"/>
                  </a:cubicBezTo>
                  <a:cubicBezTo>
                    <a:pt x="228789" y="3830"/>
                    <a:pt x="230309" y="3830"/>
                    <a:pt x="231829" y="3709"/>
                  </a:cubicBezTo>
                  <a:cubicBezTo>
                    <a:pt x="232741" y="3648"/>
                    <a:pt x="233652" y="3557"/>
                    <a:pt x="234564" y="3526"/>
                  </a:cubicBezTo>
                  <a:cubicBezTo>
                    <a:pt x="236084" y="3465"/>
                    <a:pt x="237604" y="3313"/>
                    <a:pt x="239124" y="3313"/>
                  </a:cubicBezTo>
                  <a:cubicBezTo>
                    <a:pt x="239205" y="3313"/>
                    <a:pt x="239286" y="3327"/>
                    <a:pt x="239358" y="3327"/>
                  </a:cubicBezTo>
                  <a:cubicBezTo>
                    <a:pt x="239394" y="3327"/>
                    <a:pt x="239428" y="3324"/>
                    <a:pt x="239458" y="3313"/>
                  </a:cubicBezTo>
                  <a:cubicBezTo>
                    <a:pt x="240917" y="3040"/>
                    <a:pt x="242406" y="3253"/>
                    <a:pt x="243835" y="3070"/>
                  </a:cubicBezTo>
                  <a:cubicBezTo>
                    <a:pt x="244869" y="2979"/>
                    <a:pt x="245932" y="3040"/>
                    <a:pt x="246966" y="2979"/>
                  </a:cubicBezTo>
                  <a:cubicBezTo>
                    <a:pt x="248425" y="2858"/>
                    <a:pt x="249884" y="2888"/>
                    <a:pt x="251373" y="2858"/>
                  </a:cubicBezTo>
                  <a:cubicBezTo>
                    <a:pt x="252802" y="2847"/>
                    <a:pt x="254237" y="2844"/>
                    <a:pt x="255675" y="2844"/>
                  </a:cubicBezTo>
                  <a:cubicBezTo>
                    <a:pt x="258550" y="2844"/>
                    <a:pt x="261434" y="2858"/>
                    <a:pt x="264291" y="2858"/>
                  </a:cubicBezTo>
                  <a:cubicBezTo>
                    <a:pt x="265355" y="2858"/>
                    <a:pt x="266389" y="2918"/>
                    <a:pt x="267392" y="3010"/>
                  </a:cubicBezTo>
                  <a:cubicBezTo>
                    <a:pt x="269033" y="3131"/>
                    <a:pt x="270705" y="3162"/>
                    <a:pt x="272377" y="3222"/>
                  </a:cubicBezTo>
                  <a:cubicBezTo>
                    <a:pt x="272377" y="3131"/>
                    <a:pt x="272377" y="3010"/>
                    <a:pt x="272346" y="3010"/>
                  </a:cubicBezTo>
                  <a:cubicBezTo>
                    <a:pt x="271526" y="2766"/>
                    <a:pt x="270705" y="2766"/>
                    <a:pt x="269915" y="2766"/>
                  </a:cubicBezTo>
                  <a:cubicBezTo>
                    <a:pt x="268171" y="2711"/>
                    <a:pt x="266402" y="2580"/>
                    <a:pt x="264676" y="2580"/>
                  </a:cubicBezTo>
                  <a:cubicBezTo>
                    <a:pt x="264507" y="2580"/>
                    <a:pt x="264338" y="2581"/>
                    <a:pt x="264170" y="2584"/>
                  </a:cubicBezTo>
                  <a:cubicBezTo>
                    <a:pt x="264048" y="2554"/>
                    <a:pt x="263927" y="2554"/>
                    <a:pt x="263835" y="2554"/>
                  </a:cubicBezTo>
                  <a:cubicBezTo>
                    <a:pt x="262680" y="2554"/>
                    <a:pt x="261525" y="2557"/>
                    <a:pt x="260370" y="2557"/>
                  </a:cubicBezTo>
                  <a:cubicBezTo>
                    <a:pt x="258060" y="2557"/>
                    <a:pt x="255750" y="2543"/>
                    <a:pt x="253440" y="2462"/>
                  </a:cubicBezTo>
                  <a:cubicBezTo>
                    <a:pt x="253117" y="2454"/>
                    <a:pt x="252793" y="2450"/>
                    <a:pt x="252469" y="2450"/>
                  </a:cubicBezTo>
                  <a:cubicBezTo>
                    <a:pt x="250445" y="2450"/>
                    <a:pt x="248406" y="2597"/>
                    <a:pt x="246388" y="2675"/>
                  </a:cubicBezTo>
                  <a:cubicBezTo>
                    <a:pt x="243774" y="2736"/>
                    <a:pt x="241191" y="2888"/>
                    <a:pt x="238546" y="2979"/>
                  </a:cubicBezTo>
                  <a:cubicBezTo>
                    <a:pt x="236692" y="3162"/>
                    <a:pt x="234838" y="3162"/>
                    <a:pt x="232984" y="3313"/>
                  </a:cubicBezTo>
                  <a:cubicBezTo>
                    <a:pt x="230765" y="3465"/>
                    <a:pt x="228576" y="3587"/>
                    <a:pt x="226358" y="3800"/>
                  </a:cubicBezTo>
                  <a:cubicBezTo>
                    <a:pt x="226023" y="3800"/>
                    <a:pt x="225628" y="3800"/>
                    <a:pt x="225294" y="3830"/>
                  </a:cubicBezTo>
                  <a:cubicBezTo>
                    <a:pt x="223804" y="3982"/>
                    <a:pt x="222345" y="4073"/>
                    <a:pt x="220856" y="4225"/>
                  </a:cubicBezTo>
                  <a:cubicBezTo>
                    <a:pt x="217847" y="4499"/>
                    <a:pt x="214898" y="4590"/>
                    <a:pt x="211889" y="4681"/>
                  </a:cubicBezTo>
                  <a:cubicBezTo>
                    <a:pt x="211553" y="4689"/>
                    <a:pt x="211217" y="4692"/>
                    <a:pt x="210881" y="4692"/>
                  </a:cubicBezTo>
                  <a:cubicBezTo>
                    <a:pt x="208397" y="4692"/>
                    <a:pt x="205930" y="4508"/>
                    <a:pt x="203439" y="4347"/>
                  </a:cubicBezTo>
                  <a:cubicBezTo>
                    <a:pt x="199184" y="4043"/>
                    <a:pt x="195050" y="3344"/>
                    <a:pt x="190977" y="2371"/>
                  </a:cubicBezTo>
                  <a:cubicBezTo>
                    <a:pt x="188484" y="1703"/>
                    <a:pt x="185962" y="1034"/>
                    <a:pt x="183378" y="608"/>
                  </a:cubicBezTo>
                  <a:cubicBezTo>
                    <a:pt x="183317" y="608"/>
                    <a:pt x="183196" y="578"/>
                    <a:pt x="183135" y="578"/>
                  </a:cubicBezTo>
                  <a:cubicBezTo>
                    <a:pt x="182861" y="548"/>
                    <a:pt x="182588" y="548"/>
                    <a:pt x="182375" y="456"/>
                  </a:cubicBezTo>
                  <a:cubicBezTo>
                    <a:pt x="182284" y="456"/>
                    <a:pt x="182223" y="426"/>
                    <a:pt x="182132" y="426"/>
                  </a:cubicBezTo>
                  <a:cubicBezTo>
                    <a:pt x="181858" y="396"/>
                    <a:pt x="181645" y="396"/>
                    <a:pt x="181402" y="304"/>
                  </a:cubicBezTo>
                  <a:cubicBezTo>
                    <a:pt x="181311" y="304"/>
                    <a:pt x="181159" y="274"/>
                    <a:pt x="181038" y="274"/>
                  </a:cubicBezTo>
                  <a:cubicBezTo>
                    <a:pt x="180703" y="274"/>
                    <a:pt x="180338" y="274"/>
                    <a:pt x="180004" y="183"/>
                  </a:cubicBezTo>
                  <a:cubicBezTo>
                    <a:pt x="179548" y="122"/>
                    <a:pt x="179092" y="152"/>
                    <a:pt x="178636" y="122"/>
                  </a:cubicBezTo>
                  <a:cubicBezTo>
                    <a:pt x="177888" y="44"/>
                    <a:pt x="177142" y="0"/>
                    <a:pt x="176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7607750" y="3259500"/>
              <a:ext cx="669475" cy="63500"/>
            </a:xfrm>
            <a:custGeom>
              <a:avLst/>
              <a:gdLst/>
              <a:ahLst/>
              <a:cxnLst/>
              <a:rect l="l" t="t" r="r" b="b"/>
              <a:pathLst>
                <a:path w="26779" h="2540" extrusionOk="0">
                  <a:moveTo>
                    <a:pt x="20076" y="0"/>
                  </a:moveTo>
                  <a:cubicBezTo>
                    <a:pt x="17893" y="0"/>
                    <a:pt x="15710" y="80"/>
                    <a:pt x="13526" y="364"/>
                  </a:cubicBezTo>
                  <a:cubicBezTo>
                    <a:pt x="11581" y="607"/>
                    <a:pt x="9605" y="820"/>
                    <a:pt x="7660" y="1124"/>
                  </a:cubicBezTo>
                  <a:cubicBezTo>
                    <a:pt x="5137" y="1458"/>
                    <a:pt x="2614" y="1884"/>
                    <a:pt x="61" y="2309"/>
                  </a:cubicBezTo>
                  <a:cubicBezTo>
                    <a:pt x="0" y="2340"/>
                    <a:pt x="0" y="2401"/>
                    <a:pt x="61" y="2431"/>
                  </a:cubicBezTo>
                  <a:cubicBezTo>
                    <a:pt x="264" y="2512"/>
                    <a:pt x="466" y="2539"/>
                    <a:pt x="669" y="2539"/>
                  </a:cubicBezTo>
                  <a:cubicBezTo>
                    <a:pt x="770" y="2539"/>
                    <a:pt x="872" y="2532"/>
                    <a:pt x="973" y="2522"/>
                  </a:cubicBezTo>
                  <a:cubicBezTo>
                    <a:pt x="1095" y="2522"/>
                    <a:pt x="1186" y="2522"/>
                    <a:pt x="1247" y="2492"/>
                  </a:cubicBezTo>
                  <a:cubicBezTo>
                    <a:pt x="1885" y="2279"/>
                    <a:pt x="2584" y="2188"/>
                    <a:pt x="3314" y="2127"/>
                  </a:cubicBezTo>
                  <a:cubicBezTo>
                    <a:pt x="3374" y="2127"/>
                    <a:pt x="3466" y="2127"/>
                    <a:pt x="3526" y="2097"/>
                  </a:cubicBezTo>
                  <a:cubicBezTo>
                    <a:pt x="4043" y="1945"/>
                    <a:pt x="4590" y="1945"/>
                    <a:pt x="5137" y="1945"/>
                  </a:cubicBezTo>
                  <a:cubicBezTo>
                    <a:pt x="7387" y="1671"/>
                    <a:pt x="9605" y="1306"/>
                    <a:pt x="11855" y="1002"/>
                  </a:cubicBezTo>
                  <a:cubicBezTo>
                    <a:pt x="14752" y="597"/>
                    <a:pt x="17650" y="449"/>
                    <a:pt x="20566" y="449"/>
                  </a:cubicBezTo>
                  <a:cubicBezTo>
                    <a:pt x="22024" y="449"/>
                    <a:pt x="23486" y="486"/>
                    <a:pt x="24955" y="547"/>
                  </a:cubicBezTo>
                  <a:cubicBezTo>
                    <a:pt x="25339" y="547"/>
                    <a:pt x="25723" y="619"/>
                    <a:pt x="26099" y="619"/>
                  </a:cubicBezTo>
                  <a:cubicBezTo>
                    <a:pt x="26319" y="619"/>
                    <a:pt x="26536" y="594"/>
                    <a:pt x="26749" y="516"/>
                  </a:cubicBezTo>
                  <a:cubicBezTo>
                    <a:pt x="26749" y="425"/>
                    <a:pt x="26779" y="395"/>
                    <a:pt x="26779" y="364"/>
                  </a:cubicBezTo>
                  <a:cubicBezTo>
                    <a:pt x="26718" y="334"/>
                    <a:pt x="26627" y="273"/>
                    <a:pt x="26597" y="273"/>
                  </a:cubicBezTo>
                  <a:cubicBezTo>
                    <a:pt x="25259" y="151"/>
                    <a:pt x="23983" y="30"/>
                    <a:pt x="22645" y="30"/>
                  </a:cubicBezTo>
                  <a:cubicBezTo>
                    <a:pt x="21789" y="13"/>
                    <a:pt x="20933" y="0"/>
                    <a:pt x="20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7103175" y="3257900"/>
              <a:ext cx="531200" cy="98100"/>
            </a:xfrm>
            <a:custGeom>
              <a:avLst/>
              <a:gdLst/>
              <a:ahLst/>
              <a:cxnLst/>
              <a:rect l="l" t="t" r="r" b="b"/>
              <a:pathLst>
                <a:path w="21248" h="3924" extrusionOk="0">
                  <a:moveTo>
                    <a:pt x="243" y="0"/>
                  </a:moveTo>
                  <a:cubicBezTo>
                    <a:pt x="164" y="0"/>
                    <a:pt x="84" y="40"/>
                    <a:pt x="1" y="155"/>
                  </a:cubicBezTo>
                  <a:cubicBezTo>
                    <a:pt x="92" y="641"/>
                    <a:pt x="700" y="793"/>
                    <a:pt x="1125" y="1066"/>
                  </a:cubicBezTo>
                  <a:cubicBezTo>
                    <a:pt x="4013" y="2829"/>
                    <a:pt x="7204" y="3924"/>
                    <a:pt x="11034" y="3924"/>
                  </a:cubicBezTo>
                  <a:cubicBezTo>
                    <a:pt x="14347" y="3924"/>
                    <a:pt x="17478" y="3346"/>
                    <a:pt x="20639" y="2829"/>
                  </a:cubicBezTo>
                  <a:cubicBezTo>
                    <a:pt x="20883" y="2769"/>
                    <a:pt x="21247" y="2769"/>
                    <a:pt x="21247" y="2465"/>
                  </a:cubicBezTo>
                  <a:lnTo>
                    <a:pt x="20214" y="2465"/>
                  </a:lnTo>
                  <a:cubicBezTo>
                    <a:pt x="20127" y="2425"/>
                    <a:pt x="20041" y="2410"/>
                    <a:pt x="19954" y="2410"/>
                  </a:cubicBezTo>
                  <a:cubicBezTo>
                    <a:pt x="19677" y="2410"/>
                    <a:pt x="19393" y="2563"/>
                    <a:pt x="19083" y="2563"/>
                  </a:cubicBezTo>
                  <a:cubicBezTo>
                    <a:pt x="19045" y="2563"/>
                    <a:pt x="19006" y="2561"/>
                    <a:pt x="18968" y="2556"/>
                  </a:cubicBezTo>
                  <a:cubicBezTo>
                    <a:pt x="17782" y="2738"/>
                    <a:pt x="16627" y="2981"/>
                    <a:pt x="15442" y="3133"/>
                  </a:cubicBezTo>
                  <a:cubicBezTo>
                    <a:pt x="14026" y="3325"/>
                    <a:pt x="12603" y="3445"/>
                    <a:pt x="11183" y="3445"/>
                  </a:cubicBezTo>
                  <a:cubicBezTo>
                    <a:pt x="9677" y="3445"/>
                    <a:pt x="8174" y="3310"/>
                    <a:pt x="6688" y="2981"/>
                  </a:cubicBezTo>
                  <a:cubicBezTo>
                    <a:pt x="5138" y="2617"/>
                    <a:pt x="3709" y="2069"/>
                    <a:pt x="2372" y="1340"/>
                  </a:cubicBezTo>
                  <a:cubicBezTo>
                    <a:pt x="2280" y="1310"/>
                    <a:pt x="2250" y="1249"/>
                    <a:pt x="2189" y="1218"/>
                  </a:cubicBezTo>
                  <a:cubicBezTo>
                    <a:pt x="1642" y="914"/>
                    <a:pt x="1338" y="428"/>
                    <a:pt x="700" y="185"/>
                  </a:cubicBezTo>
                  <a:cubicBezTo>
                    <a:pt x="540" y="145"/>
                    <a:pt x="393"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7015025" y="3160525"/>
              <a:ext cx="145175" cy="127850"/>
            </a:xfrm>
            <a:custGeom>
              <a:avLst/>
              <a:gdLst/>
              <a:ahLst/>
              <a:cxnLst/>
              <a:rect l="l" t="t" r="r" b="b"/>
              <a:pathLst>
                <a:path w="5807" h="5114" extrusionOk="0">
                  <a:moveTo>
                    <a:pt x="247" y="1"/>
                  </a:moveTo>
                  <a:cubicBezTo>
                    <a:pt x="136" y="1"/>
                    <a:pt x="84" y="76"/>
                    <a:pt x="31" y="129"/>
                  </a:cubicBezTo>
                  <a:cubicBezTo>
                    <a:pt x="1" y="311"/>
                    <a:pt x="92" y="463"/>
                    <a:pt x="183" y="615"/>
                  </a:cubicBezTo>
                  <a:cubicBezTo>
                    <a:pt x="1004" y="1740"/>
                    <a:pt x="2007" y="2743"/>
                    <a:pt x="3132" y="3715"/>
                  </a:cubicBezTo>
                  <a:cubicBezTo>
                    <a:pt x="3223" y="3806"/>
                    <a:pt x="3375" y="3928"/>
                    <a:pt x="3618" y="3928"/>
                  </a:cubicBezTo>
                  <a:cubicBezTo>
                    <a:pt x="3739" y="4019"/>
                    <a:pt x="3831" y="4080"/>
                    <a:pt x="3952" y="4110"/>
                  </a:cubicBezTo>
                  <a:cubicBezTo>
                    <a:pt x="4590" y="4445"/>
                    <a:pt x="4986" y="4931"/>
                    <a:pt x="5715" y="5113"/>
                  </a:cubicBezTo>
                  <a:cubicBezTo>
                    <a:pt x="5806" y="4961"/>
                    <a:pt x="5138" y="4809"/>
                    <a:pt x="5715" y="4718"/>
                  </a:cubicBezTo>
                  <a:cubicBezTo>
                    <a:pt x="5594" y="4657"/>
                    <a:pt x="5472" y="4536"/>
                    <a:pt x="5350" y="4475"/>
                  </a:cubicBezTo>
                  <a:cubicBezTo>
                    <a:pt x="4226" y="3776"/>
                    <a:pt x="3223" y="3047"/>
                    <a:pt x="2311" y="2226"/>
                  </a:cubicBezTo>
                  <a:cubicBezTo>
                    <a:pt x="1551" y="1496"/>
                    <a:pt x="1004" y="736"/>
                    <a:pt x="305" y="7"/>
                  </a:cubicBezTo>
                  <a:cubicBezTo>
                    <a:pt x="284" y="3"/>
                    <a:pt x="265" y="1"/>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7270350" y="3320825"/>
              <a:ext cx="309300" cy="25300"/>
            </a:xfrm>
            <a:custGeom>
              <a:avLst/>
              <a:gdLst/>
              <a:ahLst/>
              <a:cxnLst/>
              <a:rect l="l" t="t" r="r" b="b"/>
              <a:pathLst>
                <a:path w="12372" h="1012" extrusionOk="0">
                  <a:moveTo>
                    <a:pt x="12170" y="1"/>
                  </a:moveTo>
                  <a:cubicBezTo>
                    <a:pt x="12098" y="1"/>
                    <a:pt x="12022" y="24"/>
                    <a:pt x="11946" y="69"/>
                  </a:cubicBezTo>
                  <a:cubicBezTo>
                    <a:pt x="10487" y="160"/>
                    <a:pt x="9089" y="495"/>
                    <a:pt x="7660" y="647"/>
                  </a:cubicBezTo>
                  <a:cubicBezTo>
                    <a:pt x="6659" y="750"/>
                    <a:pt x="5668" y="805"/>
                    <a:pt x="4670" y="805"/>
                  </a:cubicBezTo>
                  <a:cubicBezTo>
                    <a:pt x="3911" y="805"/>
                    <a:pt x="3147" y="773"/>
                    <a:pt x="2372" y="708"/>
                  </a:cubicBezTo>
                  <a:cubicBezTo>
                    <a:pt x="1581" y="647"/>
                    <a:pt x="821" y="464"/>
                    <a:pt x="1" y="464"/>
                  </a:cubicBezTo>
                  <a:cubicBezTo>
                    <a:pt x="61" y="495"/>
                    <a:pt x="92" y="525"/>
                    <a:pt x="122" y="525"/>
                  </a:cubicBezTo>
                  <a:cubicBezTo>
                    <a:pt x="1733" y="951"/>
                    <a:pt x="3405" y="1011"/>
                    <a:pt x="5016" y="1011"/>
                  </a:cubicBezTo>
                  <a:cubicBezTo>
                    <a:pt x="6201" y="1011"/>
                    <a:pt x="7417" y="920"/>
                    <a:pt x="8603" y="708"/>
                  </a:cubicBezTo>
                  <a:cubicBezTo>
                    <a:pt x="9849" y="495"/>
                    <a:pt x="11156" y="373"/>
                    <a:pt x="12372" y="69"/>
                  </a:cubicBezTo>
                  <a:cubicBezTo>
                    <a:pt x="12311" y="24"/>
                    <a:pt x="12243" y="1"/>
                    <a:pt x="1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7157900" y="3288350"/>
              <a:ext cx="4575" cy="3050"/>
            </a:xfrm>
            <a:custGeom>
              <a:avLst/>
              <a:gdLst/>
              <a:ahLst/>
              <a:cxnLst/>
              <a:rect l="l" t="t" r="r" b="b"/>
              <a:pathLst>
                <a:path w="183" h="122" extrusionOk="0">
                  <a:moveTo>
                    <a:pt x="0" y="0"/>
                  </a:moveTo>
                  <a:cubicBezTo>
                    <a:pt x="61" y="31"/>
                    <a:pt x="91" y="92"/>
                    <a:pt x="183" y="122"/>
                  </a:cubicBezTo>
                  <a:cubicBezTo>
                    <a:pt x="152" y="92"/>
                    <a:pt x="61" y="31"/>
                    <a:pt x="0" y="0"/>
                  </a:cubicBezTo>
                  <a:close/>
                </a:path>
              </a:pathLst>
            </a:custGeom>
            <a:solidFill>
              <a:srgbClr val="F7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274100" y="1040100"/>
              <a:ext cx="4002375" cy="1222425"/>
            </a:xfrm>
            <a:custGeom>
              <a:avLst/>
              <a:gdLst/>
              <a:ahLst/>
              <a:cxnLst/>
              <a:rect l="l" t="t" r="r" b="b"/>
              <a:pathLst>
                <a:path w="160095" h="48897" extrusionOk="0">
                  <a:moveTo>
                    <a:pt x="60790" y="0"/>
                  </a:moveTo>
                  <a:cubicBezTo>
                    <a:pt x="59518" y="0"/>
                    <a:pt x="58333" y="359"/>
                    <a:pt x="57205" y="1054"/>
                  </a:cubicBezTo>
                  <a:cubicBezTo>
                    <a:pt x="55625" y="2087"/>
                    <a:pt x="54105" y="3151"/>
                    <a:pt x="52585" y="4215"/>
                  </a:cubicBezTo>
                  <a:cubicBezTo>
                    <a:pt x="50457" y="5704"/>
                    <a:pt x="48208" y="7072"/>
                    <a:pt x="45837" y="8318"/>
                  </a:cubicBezTo>
                  <a:cubicBezTo>
                    <a:pt x="44074" y="9321"/>
                    <a:pt x="42311" y="10294"/>
                    <a:pt x="40640" y="11358"/>
                  </a:cubicBezTo>
                  <a:cubicBezTo>
                    <a:pt x="37873" y="13151"/>
                    <a:pt x="35320" y="15127"/>
                    <a:pt x="32737" y="17011"/>
                  </a:cubicBezTo>
                  <a:cubicBezTo>
                    <a:pt x="31551" y="17863"/>
                    <a:pt x="30457" y="18805"/>
                    <a:pt x="29423" y="19747"/>
                  </a:cubicBezTo>
                  <a:cubicBezTo>
                    <a:pt x="24773" y="24002"/>
                    <a:pt x="20882" y="28683"/>
                    <a:pt x="16779" y="33243"/>
                  </a:cubicBezTo>
                  <a:cubicBezTo>
                    <a:pt x="14347" y="35917"/>
                    <a:pt x="11946" y="38531"/>
                    <a:pt x="9271" y="41024"/>
                  </a:cubicBezTo>
                  <a:cubicBezTo>
                    <a:pt x="6688" y="43425"/>
                    <a:pt x="3982" y="45796"/>
                    <a:pt x="973" y="47954"/>
                  </a:cubicBezTo>
                  <a:cubicBezTo>
                    <a:pt x="639" y="48228"/>
                    <a:pt x="213" y="48410"/>
                    <a:pt x="0" y="48744"/>
                  </a:cubicBezTo>
                  <a:cubicBezTo>
                    <a:pt x="0" y="48775"/>
                    <a:pt x="31" y="48866"/>
                    <a:pt x="61" y="48896"/>
                  </a:cubicBezTo>
                  <a:cubicBezTo>
                    <a:pt x="304" y="48836"/>
                    <a:pt x="426" y="48623"/>
                    <a:pt x="639" y="48532"/>
                  </a:cubicBezTo>
                  <a:cubicBezTo>
                    <a:pt x="2766" y="47012"/>
                    <a:pt x="4742" y="45401"/>
                    <a:pt x="6657" y="43729"/>
                  </a:cubicBezTo>
                  <a:cubicBezTo>
                    <a:pt x="8298" y="42331"/>
                    <a:pt x="9879" y="40933"/>
                    <a:pt x="11338" y="39443"/>
                  </a:cubicBezTo>
                  <a:cubicBezTo>
                    <a:pt x="13618" y="37164"/>
                    <a:pt x="15715" y="34793"/>
                    <a:pt x="17873" y="32452"/>
                  </a:cubicBezTo>
                  <a:cubicBezTo>
                    <a:pt x="21186" y="28835"/>
                    <a:pt x="24347" y="25157"/>
                    <a:pt x="27934" y="21692"/>
                  </a:cubicBezTo>
                  <a:cubicBezTo>
                    <a:pt x="29302" y="20355"/>
                    <a:pt x="30761" y="19078"/>
                    <a:pt x="32341" y="17893"/>
                  </a:cubicBezTo>
                  <a:cubicBezTo>
                    <a:pt x="32554" y="17741"/>
                    <a:pt x="32737" y="17619"/>
                    <a:pt x="32889" y="17467"/>
                  </a:cubicBezTo>
                  <a:cubicBezTo>
                    <a:pt x="33983" y="16464"/>
                    <a:pt x="35290" y="15583"/>
                    <a:pt x="36566" y="14701"/>
                  </a:cubicBezTo>
                  <a:cubicBezTo>
                    <a:pt x="38025" y="13759"/>
                    <a:pt x="39424" y="12817"/>
                    <a:pt x="40852" y="11844"/>
                  </a:cubicBezTo>
                  <a:cubicBezTo>
                    <a:pt x="41977" y="11145"/>
                    <a:pt x="43132" y="10446"/>
                    <a:pt x="44317" y="9808"/>
                  </a:cubicBezTo>
                  <a:cubicBezTo>
                    <a:pt x="46141" y="8774"/>
                    <a:pt x="48086" y="7862"/>
                    <a:pt x="49819" y="6768"/>
                  </a:cubicBezTo>
                  <a:cubicBezTo>
                    <a:pt x="51096" y="5947"/>
                    <a:pt x="52372" y="5188"/>
                    <a:pt x="53618" y="4397"/>
                  </a:cubicBezTo>
                  <a:cubicBezTo>
                    <a:pt x="54774" y="3698"/>
                    <a:pt x="55868" y="2877"/>
                    <a:pt x="57053" y="2209"/>
                  </a:cubicBezTo>
                  <a:cubicBezTo>
                    <a:pt x="58294" y="1473"/>
                    <a:pt x="59578" y="984"/>
                    <a:pt x="61026" y="984"/>
                  </a:cubicBezTo>
                  <a:cubicBezTo>
                    <a:pt x="61672" y="984"/>
                    <a:pt x="62350" y="1081"/>
                    <a:pt x="63072" y="1297"/>
                  </a:cubicBezTo>
                  <a:lnTo>
                    <a:pt x="66810" y="2422"/>
                  </a:lnTo>
                  <a:cubicBezTo>
                    <a:pt x="69880" y="3333"/>
                    <a:pt x="72889" y="4336"/>
                    <a:pt x="75868" y="5431"/>
                  </a:cubicBezTo>
                  <a:cubicBezTo>
                    <a:pt x="78938" y="6586"/>
                    <a:pt x="82099" y="7558"/>
                    <a:pt x="85412" y="8258"/>
                  </a:cubicBezTo>
                  <a:cubicBezTo>
                    <a:pt x="86811" y="8561"/>
                    <a:pt x="88239" y="8774"/>
                    <a:pt x="89698" y="8957"/>
                  </a:cubicBezTo>
                  <a:cubicBezTo>
                    <a:pt x="91188" y="9169"/>
                    <a:pt x="92647" y="9352"/>
                    <a:pt x="94136" y="9413"/>
                  </a:cubicBezTo>
                  <a:cubicBezTo>
                    <a:pt x="95565" y="9504"/>
                    <a:pt x="96993" y="9656"/>
                    <a:pt x="98422" y="9656"/>
                  </a:cubicBezTo>
                  <a:lnTo>
                    <a:pt x="104653" y="9656"/>
                  </a:lnTo>
                  <a:cubicBezTo>
                    <a:pt x="105656" y="9656"/>
                    <a:pt x="106659" y="9565"/>
                    <a:pt x="107662" y="9504"/>
                  </a:cubicBezTo>
                  <a:cubicBezTo>
                    <a:pt x="109030" y="9382"/>
                    <a:pt x="110428" y="9261"/>
                    <a:pt x="111826" y="9200"/>
                  </a:cubicBezTo>
                  <a:cubicBezTo>
                    <a:pt x="113559" y="9109"/>
                    <a:pt x="115261" y="8896"/>
                    <a:pt x="116963" y="8774"/>
                  </a:cubicBezTo>
                  <a:cubicBezTo>
                    <a:pt x="118908" y="8653"/>
                    <a:pt x="120854" y="8470"/>
                    <a:pt x="122769" y="8288"/>
                  </a:cubicBezTo>
                  <a:cubicBezTo>
                    <a:pt x="123437" y="8197"/>
                    <a:pt x="124106" y="8258"/>
                    <a:pt x="124744" y="8136"/>
                  </a:cubicBezTo>
                  <a:cubicBezTo>
                    <a:pt x="126325" y="7862"/>
                    <a:pt x="127875" y="7954"/>
                    <a:pt x="129395" y="7802"/>
                  </a:cubicBezTo>
                  <a:cubicBezTo>
                    <a:pt x="130307" y="7710"/>
                    <a:pt x="131219" y="7710"/>
                    <a:pt x="132131" y="7650"/>
                  </a:cubicBezTo>
                  <a:cubicBezTo>
                    <a:pt x="133377" y="7558"/>
                    <a:pt x="134653" y="7406"/>
                    <a:pt x="135900" y="7406"/>
                  </a:cubicBezTo>
                  <a:cubicBezTo>
                    <a:pt x="136021" y="7406"/>
                    <a:pt x="136143" y="7420"/>
                    <a:pt x="136255" y="7420"/>
                  </a:cubicBezTo>
                  <a:cubicBezTo>
                    <a:pt x="136312" y="7420"/>
                    <a:pt x="136366" y="7417"/>
                    <a:pt x="136416" y="7406"/>
                  </a:cubicBezTo>
                  <a:cubicBezTo>
                    <a:pt x="138058" y="7163"/>
                    <a:pt x="139729" y="7163"/>
                    <a:pt x="141401" y="7072"/>
                  </a:cubicBezTo>
                  <a:cubicBezTo>
                    <a:pt x="142951" y="6950"/>
                    <a:pt x="144471" y="6890"/>
                    <a:pt x="146052" y="6799"/>
                  </a:cubicBezTo>
                  <a:cubicBezTo>
                    <a:pt x="147480" y="6707"/>
                    <a:pt x="148879" y="6555"/>
                    <a:pt x="150338" y="6525"/>
                  </a:cubicBezTo>
                  <a:cubicBezTo>
                    <a:pt x="151827" y="6495"/>
                    <a:pt x="153286" y="6312"/>
                    <a:pt x="154775" y="6221"/>
                  </a:cubicBezTo>
                  <a:cubicBezTo>
                    <a:pt x="155505" y="6191"/>
                    <a:pt x="156265" y="6160"/>
                    <a:pt x="156994" y="6039"/>
                  </a:cubicBezTo>
                  <a:cubicBezTo>
                    <a:pt x="157997" y="5856"/>
                    <a:pt x="159061" y="5765"/>
                    <a:pt x="160095" y="5613"/>
                  </a:cubicBezTo>
                  <a:lnTo>
                    <a:pt x="160095" y="4914"/>
                  </a:lnTo>
                  <a:lnTo>
                    <a:pt x="159973" y="4914"/>
                  </a:lnTo>
                  <a:cubicBezTo>
                    <a:pt x="159851" y="4975"/>
                    <a:pt x="159699" y="4944"/>
                    <a:pt x="159608" y="5005"/>
                  </a:cubicBezTo>
                  <a:cubicBezTo>
                    <a:pt x="156478" y="5613"/>
                    <a:pt x="153256" y="5978"/>
                    <a:pt x="150034" y="6160"/>
                  </a:cubicBezTo>
                  <a:cubicBezTo>
                    <a:pt x="149213" y="6191"/>
                    <a:pt x="148423" y="6221"/>
                    <a:pt x="147632" y="6312"/>
                  </a:cubicBezTo>
                  <a:cubicBezTo>
                    <a:pt x="146505" y="6415"/>
                    <a:pt x="145421" y="6539"/>
                    <a:pt x="144307" y="6539"/>
                  </a:cubicBezTo>
                  <a:cubicBezTo>
                    <a:pt x="144099" y="6539"/>
                    <a:pt x="143891" y="6534"/>
                    <a:pt x="143681" y="6525"/>
                  </a:cubicBezTo>
                  <a:cubicBezTo>
                    <a:pt x="143527" y="6583"/>
                    <a:pt x="143373" y="6604"/>
                    <a:pt x="143211" y="6604"/>
                  </a:cubicBezTo>
                  <a:cubicBezTo>
                    <a:pt x="143117" y="6604"/>
                    <a:pt x="143021" y="6597"/>
                    <a:pt x="142921" y="6586"/>
                  </a:cubicBezTo>
                  <a:cubicBezTo>
                    <a:pt x="142545" y="6556"/>
                    <a:pt x="142172" y="6544"/>
                    <a:pt x="141800" y="6544"/>
                  </a:cubicBezTo>
                  <a:cubicBezTo>
                    <a:pt x="140277" y="6544"/>
                    <a:pt x="138782" y="6750"/>
                    <a:pt x="137267" y="6799"/>
                  </a:cubicBezTo>
                  <a:cubicBezTo>
                    <a:pt x="135383" y="6829"/>
                    <a:pt x="133529" y="7042"/>
                    <a:pt x="131675" y="7133"/>
                  </a:cubicBezTo>
                  <a:cubicBezTo>
                    <a:pt x="130307" y="7224"/>
                    <a:pt x="128939" y="7285"/>
                    <a:pt x="127571" y="7406"/>
                  </a:cubicBezTo>
                  <a:cubicBezTo>
                    <a:pt x="125504" y="7589"/>
                    <a:pt x="123437" y="7802"/>
                    <a:pt x="121340" y="7893"/>
                  </a:cubicBezTo>
                  <a:cubicBezTo>
                    <a:pt x="120185" y="8014"/>
                    <a:pt x="119060" y="8166"/>
                    <a:pt x="117905" y="8258"/>
                  </a:cubicBezTo>
                  <a:cubicBezTo>
                    <a:pt x="115717" y="8440"/>
                    <a:pt x="113498" y="8653"/>
                    <a:pt x="111279" y="8805"/>
                  </a:cubicBezTo>
                  <a:cubicBezTo>
                    <a:pt x="109516" y="8926"/>
                    <a:pt x="107784" y="9078"/>
                    <a:pt x="105990" y="9169"/>
                  </a:cubicBezTo>
                  <a:cubicBezTo>
                    <a:pt x="105707" y="9169"/>
                    <a:pt x="105450" y="9142"/>
                    <a:pt x="105184" y="9142"/>
                  </a:cubicBezTo>
                  <a:cubicBezTo>
                    <a:pt x="105051" y="9142"/>
                    <a:pt x="104916" y="9149"/>
                    <a:pt x="104774" y="9169"/>
                  </a:cubicBezTo>
                  <a:cubicBezTo>
                    <a:pt x="103751" y="9264"/>
                    <a:pt x="102733" y="9292"/>
                    <a:pt x="101713" y="9292"/>
                  </a:cubicBezTo>
                  <a:cubicBezTo>
                    <a:pt x="100432" y="9292"/>
                    <a:pt x="99147" y="9247"/>
                    <a:pt x="97844" y="9230"/>
                  </a:cubicBezTo>
                  <a:cubicBezTo>
                    <a:pt x="97692" y="9169"/>
                    <a:pt x="97540" y="9169"/>
                    <a:pt x="97358" y="9169"/>
                  </a:cubicBezTo>
                  <a:cubicBezTo>
                    <a:pt x="95261" y="9109"/>
                    <a:pt x="93224" y="8896"/>
                    <a:pt x="91127" y="8653"/>
                  </a:cubicBezTo>
                  <a:cubicBezTo>
                    <a:pt x="86203" y="8136"/>
                    <a:pt x="81552" y="6981"/>
                    <a:pt x="77114" y="5309"/>
                  </a:cubicBezTo>
                  <a:cubicBezTo>
                    <a:pt x="74379" y="4306"/>
                    <a:pt x="71674" y="3303"/>
                    <a:pt x="68877" y="2391"/>
                  </a:cubicBezTo>
                  <a:cubicBezTo>
                    <a:pt x="68756" y="2361"/>
                    <a:pt x="68664" y="2361"/>
                    <a:pt x="68604" y="2330"/>
                  </a:cubicBezTo>
                  <a:cubicBezTo>
                    <a:pt x="68452" y="2270"/>
                    <a:pt x="68300" y="2209"/>
                    <a:pt x="68148" y="2178"/>
                  </a:cubicBezTo>
                  <a:cubicBezTo>
                    <a:pt x="66506" y="1601"/>
                    <a:pt x="64926" y="963"/>
                    <a:pt x="63254" y="415"/>
                  </a:cubicBezTo>
                  <a:cubicBezTo>
                    <a:pt x="62395" y="137"/>
                    <a:pt x="61576" y="0"/>
                    <a:pt x="60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7293150" y="1200125"/>
              <a:ext cx="572225" cy="42625"/>
            </a:xfrm>
            <a:custGeom>
              <a:avLst/>
              <a:gdLst/>
              <a:ahLst/>
              <a:cxnLst/>
              <a:rect l="l" t="t" r="r" b="b"/>
              <a:pathLst>
                <a:path w="22889" h="1705" extrusionOk="0">
                  <a:moveTo>
                    <a:pt x="21442" y="0"/>
                  </a:moveTo>
                  <a:cubicBezTo>
                    <a:pt x="19685" y="0"/>
                    <a:pt x="17928" y="249"/>
                    <a:pt x="16171" y="306"/>
                  </a:cubicBezTo>
                  <a:lnTo>
                    <a:pt x="14347" y="428"/>
                  </a:lnTo>
                  <a:cubicBezTo>
                    <a:pt x="12676" y="549"/>
                    <a:pt x="11034" y="671"/>
                    <a:pt x="9362" y="762"/>
                  </a:cubicBezTo>
                  <a:cubicBezTo>
                    <a:pt x="8025" y="884"/>
                    <a:pt x="6657" y="1005"/>
                    <a:pt x="5320" y="1066"/>
                  </a:cubicBezTo>
                  <a:cubicBezTo>
                    <a:pt x="3800" y="1188"/>
                    <a:pt x="2280" y="1401"/>
                    <a:pt x="760" y="1431"/>
                  </a:cubicBezTo>
                  <a:cubicBezTo>
                    <a:pt x="701" y="1473"/>
                    <a:pt x="632" y="1485"/>
                    <a:pt x="559" y="1485"/>
                  </a:cubicBezTo>
                  <a:cubicBezTo>
                    <a:pt x="471" y="1485"/>
                    <a:pt x="376" y="1468"/>
                    <a:pt x="285" y="1468"/>
                  </a:cubicBezTo>
                  <a:cubicBezTo>
                    <a:pt x="181" y="1468"/>
                    <a:pt x="82" y="1490"/>
                    <a:pt x="1" y="1583"/>
                  </a:cubicBezTo>
                  <a:cubicBezTo>
                    <a:pt x="61" y="1674"/>
                    <a:pt x="153" y="1705"/>
                    <a:pt x="255" y="1705"/>
                  </a:cubicBezTo>
                  <a:cubicBezTo>
                    <a:pt x="358" y="1705"/>
                    <a:pt x="472" y="1674"/>
                    <a:pt x="578" y="1644"/>
                  </a:cubicBezTo>
                  <a:cubicBezTo>
                    <a:pt x="738" y="1653"/>
                    <a:pt x="896" y="1658"/>
                    <a:pt x="1053" y="1658"/>
                  </a:cubicBezTo>
                  <a:cubicBezTo>
                    <a:pt x="1882" y="1658"/>
                    <a:pt x="2678" y="1538"/>
                    <a:pt x="3496" y="1461"/>
                  </a:cubicBezTo>
                  <a:cubicBezTo>
                    <a:pt x="4773" y="1401"/>
                    <a:pt x="6049" y="1249"/>
                    <a:pt x="7356" y="1157"/>
                  </a:cubicBezTo>
                  <a:cubicBezTo>
                    <a:pt x="8907" y="1036"/>
                    <a:pt x="10487" y="975"/>
                    <a:pt x="12068" y="853"/>
                  </a:cubicBezTo>
                  <a:cubicBezTo>
                    <a:pt x="13648" y="732"/>
                    <a:pt x="15259" y="549"/>
                    <a:pt x="16840" y="519"/>
                  </a:cubicBezTo>
                  <a:cubicBezTo>
                    <a:pt x="18694" y="428"/>
                    <a:pt x="20609" y="215"/>
                    <a:pt x="22493" y="215"/>
                  </a:cubicBezTo>
                  <a:cubicBezTo>
                    <a:pt x="22645" y="215"/>
                    <a:pt x="22767" y="185"/>
                    <a:pt x="22889" y="94"/>
                  </a:cubicBezTo>
                  <a:cubicBezTo>
                    <a:pt x="22847" y="91"/>
                    <a:pt x="22805" y="89"/>
                    <a:pt x="22763" y="89"/>
                  </a:cubicBezTo>
                  <a:cubicBezTo>
                    <a:pt x="22561" y="89"/>
                    <a:pt x="22356" y="118"/>
                    <a:pt x="22172" y="118"/>
                  </a:cubicBezTo>
                  <a:cubicBezTo>
                    <a:pt x="22003" y="118"/>
                    <a:pt x="21851" y="94"/>
                    <a:pt x="21734" y="2"/>
                  </a:cubicBezTo>
                  <a:cubicBezTo>
                    <a:pt x="21636" y="1"/>
                    <a:pt x="21539" y="0"/>
                    <a:pt x="21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7368175" y="1364300"/>
              <a:ext cx="9150" cy="3050"/>
            </a:xfrm>
            <a:custGeom>
              <a:avLst/>
              <a:gdLst/>
              <a:ahLst/>
              <a:cxnLst/>
              <a:rect l="l" t="t" r="r" b="b"/>
              <a:pathLst>
                <a:path w="366" h="122" extrusionOk="0">
                  <a:moveTo>
                    <a:pt x="366" y="0"/>
                  </a:moveTo>
                  <a:cubicBezTo>
                    <a:pt x="244" y="0"/>
                    <a:pt x="92" y="0"/>
                    <a:pt x="1" y="122"/>
                  </a:cubicBezTo>
                  <a:cubicBezTo>
                    <a:pt x="153" y="122"/>
                    <a:pt x="244" y="91"/>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094750" y="1203825"/>
              <a:ext cx="5178700" cy="1515200"/>
            </a:xfrm>
            <a:custGeom>
              <a:avLst/>
              <a:gdLst/>
              <a:ahLst/>
              <a:cxnLst/>
              <a:rect l="l" t="t" r="r" b="b"/>
              <a:pathLst>
                <a:path w="207148" h="60608" extrusionOk="0">
                  <a:moveTo>
                    <a:pt x="641" y="60229"/>
                  </a:moveTo>
                  <a:cubicBezTo>
                    <a:pt x="629" y="60229"/>
                    <a:pt x="608" y="60235"/>
                    <a:pt x="578" y="60250"/>
                  </a:cubicBezTo>
                  <a:cubicBezTo>
                    <a:pt x="599" y="60255"/>
                    <a:pt x="617" y="60258"/>
                    <a:pt x="633" y="60261"/>
                  </a:cubicBezTo>
                  <a:lnTo>
                    <a:pt x="633" y="60261"/>
                  </a:lnTo>
                  <a:cubicBezTo>
                    <a:pt x="659" y="60247"/>
                    <a:pt x="663" y="60229"/>
                    <a:pt x="641" y="60229"/>
                  </a:cubicBezTo>
                  <a:close/>
                  <a:moveTo>
                    <a:pt x="110541" y="1"/>
                  </a:moveTo>
                  <a:cubicBezTo>
                    <a:pt x="110352" y="1"/>
                    <a:pt x="110162" y="2"/>
                    <a:pt x="109972" y="6"/>
                  </a:cubicBezTo>
                  <a:cubicBezTo>
                    <a:pt x="108635" y="67"/>
                    <a:pt x="107328" y="310"/>
                    <a:pt x="106173" y="736"/>
                  </a:cubicBezTo>
                  <a:cubicBezTo>
                    <a:pt x="105291" y="1040"/>
                    <a:pt x="104440" y="1435"/>
                    <a:pt x="103619" y="1800"/>
                  </a:cubicBezTo>
                  <a:cubicBezTo>
                    <a:pt x="101036" y="3016"/>
                    <a:pt x="98422" y="4201"/>
                    <a:pt x="95716" y="5295"/>
                  </a:cubicBezTo>
                  <a:cubicBezTo>
                    <a:pt x="93558" y="6177"/>
                    <a:pt x="91491" y="7149"/>
                    <a:pt x="89485" y="8213"/>
                  </a:cubicBezTo>
                  <a:cubicBezTo>
                    <a:pt x="86537" y="9794"/>
                    <a:pt x="83862" y="11617"/>
                    <a:pt x="81157" y="13441"/>
                  </a:cubicBezTo>
                  <a:cubicBezTo>
                    <a:pt x="79789" y="14353"/>
                    <a:pt x="78573" y="15356"/>
                    <a:pt x="77357" y="16420"/>
                  </a:cubicBezTo>
                  <a:cubicBezTo>
                    <a:pt x="75108" y="18396"/>
                    <a:pt x="73011" y="20463"/>
                    <a:pt x="70974" y="22560"/>
                  </a:cubicBezTo>
                  <a:cubicBezTo>
                    <a:pt x="68664" y="24992"/>
                    <a:pt x="66385" y="27454"/>
                    <a:pt x="64074" y="29885"/>
                  </a:cubicBezTo>
                  <a:cubicBezTo>
                    <a:pt x="62919" y="31071"/>
                    <a:pt x="61704" y="32286"/>
                    <a:pt x="60518" y="33472"/>
                  </a:cubicBezTo>
                  <a:cubicBezTo>
                    <a:pt x="59515" y="34475"/>
                    <a:pt x="58360" y="35478"/>
                    <a:pt x="57296" y="36511"/>
                  </a:cubicBezTo>
                  <a:cubicBezTo>
                    <a:pt x="55928" y="37788"/>
                    <a:pt x="54500" y="39004"/>
                    <a:pt x="53010" y="40220"/>
                  </a:cubicBezTo>
                  <a:cubicBezTo>
                    <a:pt x="51795" y="41223"/>
                    <a:pt x="50457" y="42135"/>
                    <a:pt x="49120" y="43077"/>
                  </a:cubicBezTo>
                  <a:cubicBezTo>
                    <a:pt x="48238" y="43746"/>
                    <a:pt x="47326" y="44414"/>
                    <a:pt x="46323" y="45053"/>
                  </a:cubicBezTo>
                  <a:cubicBezTo>
                    <a:pt x="44591" y="46177"/>
                    <a:pt x="42797" y="47302"/>
                    <a:pt x="40943" y="48305"/>
                  </a:cubicBezTo>
                  <a:cubicBezTo>
                    <a:pt x="37782" y="50098"/>
                    <a:pt x="34408" y="51648"/>
                    <a:pt x="30913" y="53016"/>
                  </a:cubicBezTo>
                  <a:cubicBezTo>
                    <a:pt x="28268" y="54050"/>
                    <a:pt x="25654" y="54992"/>
                    <a:pt x="22919" y="55843"/>
                  </a:cubicBezTo>
                  <a:cubicBezTo>
                    <a:pt x="18694" y="57120"/>
                    <a:pt x="14347" y="58153"/>
                    <a:pt x="9879" y="58943"/>
                  </a:cubicBezTo>
                  <a:cubicBezTo>
                    <a:pt x="7295" y="59399"/>
                    <a:pt x="4712" y="59825"/>
                    <a:pt x="2098" y="60007"/>
                  </a:cubicBezTo>
                  <a:cubicBezTo>
                    <a:pt x="1642" y="60068"/>
                    <a:pt x="1125" y="60007"/>
                    <a:pt x="699" y="60250"/>
                  </a:cubicBezTo>
                  <a:cubicBezTo>
                    <a:pt x="715" y="60266"/>
                    <a:pt x="722" y="60273"/>
                    <a:pt x="707" y="60273"/>
                  </a:cubicBezTo>
                  <a:cubicBezTo>
                    <a:pt x="696" y="60273"/>
                    <a:pt x="673" y="60269"/>
                    <a:pt x="633" y="60261"/>
                  </a:cubicBezTo>
                  <a:lnTo>
                    <a:pt x="633" y="60261"/>
                  </a:lnTo>
                  <a:cubicBezTo>
                    <a:pt x="615" y="60272"/>
                    <a:pt x="586" y="60281"/>
                    <a:pt x="547" y="60281"/>
                  </a:cubicBezTo>
                  <a:cubicBezTo>
                    <a:pt x="152" y="60311"/>
                    <a:pt x="0" y="60402"/>
                    <a:pt x="426" y="60585"/>
                  </a:cubicBezTo>
                  <a:cubicBezTo>
                    <a:pt x="578" y="60600"/>
                    <a:pt x="737" y="60608"/>
                    <a:pt x="897" y="60608"/>
                  </a:cubicBezTo>
                  <a:cubicBezTo>
                    <a:pt x="1057" y="60608"/>
                    <a:pt x="1216" y="60600"/>
                    <a:pt x="1368" y="60585"/>
                  </a:cubicBezTo>
                  <a:cubicBezTo>
                    <a:pt x="4377" y="60250"/>
                    <a:pt x="7386" y="59855"/>
                    <a:pt x="10335" y="59278"/>
                  </a:cubicBezTo>
                  <a:cubicBezTo>
                    <a:pt x="17599" y="57910"/>
                    <a:pt x="24469" y="55904"/>
                    <a:pt x="31065" y="53320"/>
                  </a:cubicBezTo>
                  <a:cubicBezTo>
                    <a:pt x="32615" y="52712"/>
                    <a:pt x="34135" y="52074"/>
                    <a:pt x="35624" y="51405"/>
                  </a:cubicBezTo>
                  <a:cubicBezTo>
                    <a:pt x="40214" y="49278"/>
                    <a:pt x="44439" y="46846"/>
                    <a:pt x="48390" y="44110"/>
                  </a:cubicBezTo>
                  <a:cubicBezTo>
                    <a:pt x="50062" y="42955"/>
                    <a:pt x="51643" y="41770"/>
                    <a:pt x="53162" y="40524"/>
                  </a:cubicBezTo>
                  <a:cubicBezTo>
                    <a:pt x="55077" y="39004"/>
                    <a:pt x="56901" y="37454"/>
                    <a:pt x="58634" y="35812"/>
                  </a:cubicBezTo>
                  <a:cubicBezTo>
                    <a:pt x="62160" y="32530"/>
                    <a:pt x="65442" y="29095"/>
                    <a:pt x="68664" y="25630"/>
                  </a:cubicBezTo>
                  <a:cubicBezTo>
                    <a:pt x="70002" y="24232"/>
                    <a:pt x="71339" y="22803"/>
                    <a:pt x="72737" y="21405"/>
                  </a:cubicBezTo>
                  <a:cubicBezTo>
                    <a:pt x="75382" y="18760"/>
                    <a:pt x="78117" y="16177"/>
                    <a:pt x="81400" y="13928"/>
                  </a:cubicBezTo>
                  <a:cubicBezTo>
                    <a:pt x="82464" y="13198"/>
                    <a:pt x="83528" y="12499"/>
                    <a:pt x="84622" y="11800"/>
                  </a:cubicBezTo>
                  <a:cubicBezTo>
                    <a:pt x="87358" y="10037"/>
                    <a:pt x="90245" y="8487"/>
                    <a:pt x="93315" y="7089"/>
                  </a:cubicBezTo>
                  <a:cubicBezTo>
                    <a:pt x="97449" y="5447"/>
                    <a:pt x="101552" y="3715"/>
                    <a:pt x="105625" y="1952"/>
                  </a:cubicBezTo>
                  <a:cubicBezTo>
                    <a:pt x="106872" y="1435"/>
                    <a:pt x="108300" y="1101"/>
                    <a:pt x="109729" y="1009"/>
                  </a:cubicBezTo>
                  <a:cubicBezTo>
                    <a:pt x="110286" y="978"/>
                    <a:pt x="110846" y="963"/>
                    <a:pt x="111406" y="963"/>
                  </a:cubicBezTo>
                  <a:cubicBezTo>
                    <a:pt x="113014" y="963"/>
                    <a:pt x="114625" y="1088"/>
                    <a:pt x="116203" y="1313"/>
                  </a:cubicBezTo>
                  <a:cubicBezTo>
                    <a:pt x="116416" y="1344"/>
                    <a:pt x="116689" y="1374"/>
                    <a:pt x="116902" y="1435"/>
                  </a:cubicBezTo>
                  <a:cubicBezTo>
                    <a:pt x="116993" y="1465"/>
                    <a:pt x="117054" y="1465"/>
                    <a:pt x="117145" y="1465"/>
                  </a:cubicBezTo>
                  <a:cubicBezTo>
                    <a:pt x="117358" y="1465"/>
                    <a:pt x="117601" y="1496"/>
                    <a:pt x="117814" y="1526"/>
                  </a:cubicBezTo>
                  <a:cubicBezTo>
                    <a:pt x="117905" y="1526"/>
                    <a:pt x="117966" y="1587"/>
                    <a:pt x="118057" y="1587"/>
                  </a:cubicBezTo>
                  <a:cubicBezTo>
                    <a:pt x="118270" y="1587"/>
                    <a:pt x="118483" y="1648"/>
                    <a:pt x="118665" y="1678"/>
                  </a:cubicBezTo>
                  <a:cubicBezTo>
                    <a:pt x="118756" y="1678"/>
                    <a:pt x="118848" y="1678"/>
                    <a:pt x="118939" y="1739"/>
                  </a:cubicBezTo>
                  <a:cubicBezTo>
                    <a:pt x="120610" y="2043"/>
                    <a:pt x="122252" y="2438"/>
                    <a:pt x="123863" y="2864"/>
                  </a:cubicBezTo>
                  <a:cubicBezTo>
                    <a:pt x="128240" y="4049"/>
                    <a:pt x="132708" y="4930"/>
                    <a:pt x="137328" y="5295"/>
                  </a:cubicBezTo>
                  <a:cubicBezTo>
                    <a:pt x="140178" y="5554"/>
                    <a:pt x="143027" y="5740"/>
                    <a:pt x="145905" y="5740"/>
                  </a:cubicBezTo>
                  <a:cubicBezTo>
                    <a:pt x="146741" y="5740"/>
                    <a:pt x="147580" y="5725"/>
                    <a:pt x="148423" y="5690"/>
                  </a:cubicBezTo>
                  <a:cubicBezTo>
                    <a:pt x="151675" y="5538"/>
                    <a:pt x="154958" y="5326"/>
                    <a:pt x="158210" y="5082"/>
                  </a:cubicBezTo>
                  <a:cubicBezTo>
                    <a:pt x="158485" y="5007"/>
                    <a:pt x="158801" y="4953"/>
                    <a:pt x="159108" y="4953"/>
                  </a:cubicBezTo>
                  <a:cubicBezTo>
                    <a:pt x="159174" y="4953"/>
                    <a:pt x="159240" y="4955"/>
                    <a:pt x="159304" y="4961"/>
                  </a:cubicBezTo>
                  <a:cubicBezTo>
                    <a:pt x="159517" y="4961"/>
                    <a:pt x="159699" y="4961"/>
                    <a:pt x="159882" y="4930"/>
                  </a:cubicBezTo>
                  <a:cubicBezTo>
                    <a:pt x="160121" y="4822"/>
                    <a:pt x="160406" y="4806"/>
                    <a:pt x="160693" y="4806"/>
                  </a:cubicBezTo>
                  <a:cubicBezTo>
                    <a:pt x="160808" y="4806"/>
                    <a:pt x="160924" y="4809"/>
                    <a:pt x="161037" y="4809"/>
                  </a:cubicBezTo>
                  <a:cubicBezTo>
                    <a:pt x="161857" y="4778"/>
                    <a:pt x="162739" y="4687"/>
                    <a:pt x="163590" y="4626"/>
                  </a:cubicBezTo>
                  <a:cubicBezTo>
                    <a:pt x="166630" y="4383"/>
                    <a:pt x="169669" y="4171"/>
                    <a:pt x="172739" y="4049"/>
                  </a:cubicBezTo>
                  <a:cubicBezTo>
                    <a:pt x="173651" y="3958"/>
                    <a:pt x="174563" y="3927"/>
                    <a:pt x="175475" y="3897"/>
                  </a:cubicBezTo>
                  <a:cubicBezTo>
                    <a:pt x="178362" y="3745"/>
                    <a:pt x="181280" y="3593"/>
                    <a:pt x="184168" y="3563"/>
                  </a:cubicBezTo>
                  <a:cubicBezTo>
                    <a:pt x="185540" y="3514"/>
                    <a:pt x="186932" y="3386"/>
                    <a:pt x="188328" y="3386"/>
                  </a:cubicBezTo>
                  <a:cubicBezTo>
                    <a:pt x="188664" y="3386"/>
                    <a:pt x="188999" y="3393"/>
                    <a:pt x="189335" y="3411"/>
                  </a:cubicBezTo>
                  <a:cubicBezTo>
                    <a:pt x="189518" y="3411"/>
                    <a:pt x="189670" y="3350"/>
                    <a:pt x="189821" y="3289"/>
                  </a:cubicBezTo>
                  <a:cubicBezTo>
                    <a:pt x="191408" y="3280"/>
                    <a:pt x="192991" y="3274"/>
                    <a:pt x="194573" y="3274"/>
                  </a:cubicBezTo>
                  <a:cubicBezTo>
                    <a:pt x="198447" y="3274"/>
                    <a:pt x="202311" y="3312"/>
                    <a:pt x="206174" y="3441"/>
                  </a:cubicBezTo>
                  <a:cubicBezTo>
                    <a:pt x="206326" y="3441"/>
                    <a:pt x="206448" y="3471"/>
                    <a:pt x="206600" y="3471"/>
                  </a:cubicBezTo>
                  <a:cubicBezTo>
                    <a:pt x="206753" y="3498"/>
                    <a:pt x="206860" y="3517"/>
                    <a:pt x="206937" y="3517"/>
                  </a:cubicBezTo>
                  <a:cubicBezTo>
                    <a:pt x="207119" y="3517"/>
                    <a:pt x="207126" y="3410"/>
                    <a:pt x="207147" y="3046"/>
                  </a:cubicBezTo>
                  <a:cubicBezTo>
                    <a:pt x="206965" y="2985"/>
                    <a:pt x="206752" y="2955"/>
                    <a:pt x="206509" y="2955"/>
                  </a:cubicBezTo>
                  <a:cubicBezTo>
                    <a:pt x="204381" y="2894"/>
                    <a:pt x="202253" y="2955"/>
                    <a:pt x="200126" y="2864"/>
                  </a:cubicBezTo>
                  <a:cubicBezTo>
                    <a:pt x="199214" y="2853"/>
                    <a:pt x="198302" y="2847"/>
                    <a:pt x="197390" y="2847"/>
                  </a:cubicBezTo>
                  <a:cubicBezTo>
                    <a:pt x="195566" y="2847"/>
                    <a:pt x="193743" y="2874"/>
                    <a:pt x="191919" y="2955"/>
                  </a:cubicBezTo>
                  <a:cubicBezTo>
                    <a:pt x="189761" y="3076"/>
                    <a:pt x="187603" y="3107"/>
                    <a:pt x="185414" y="3107"/>
                  </a:cubicBezTo>
                  <a:cubicBezTo>
                    <a:pt x="183951" y="3107"/>
                    <a:pt x="182489" y="3270"/>
                    <a:pt x="181026" y="3270"/>
                  </a:cubicBezTo>
                  <a:cubicBezTo>
                    <a:pt x="180817" y="3270"/>
                    <a:pt x="180608" y="3266"/>
                    <a:pt x="180399" y="3259"/>
                  </a:cubicBezTo>
                  <a:lnTo>
                    <a:pt x="180216" y="3259"/>
                  </a:lnTo>
                  <a:cubicBezTo>
                    <a:pt x="178818" y="3502"/>
                    <a:pt x="177359" y="3380"/>
                    <a:pt x="175931" y="3471"/>
                  </a:cubicBezTo>
                  <a:cubicBezTo>
                    <a:pt x="174867" y="3563"/>
                    <a:pt x="173712" y="3593"/>
                    <a:pt x="172648" y="3654"/>
                  </a:cubicBezTo>
                  <a:cubicBezTo>
                    <a:pt x="171067" y="3775"/>
                    <a:pt x="169456" y="3867"/>
                    <a:pt x="167876" y="3958"/>
                  </a:cubicBezTo>
                  <a:cubicBezTo>
                    <a:pt x="166508" y="4049"/>
                    <a:pt x="165110" y="4201"/>
                    <a:pt x="163681" y="4262"/>
                  </a:cubicBezTo>
                  <a:cubicBezTo>
                    <a:pt x="163043" y="4323"/>
                    <a:pt x="162344" y="4323"/>
                    <a:pt x="161705" y="4383"/>
                  </a:cubicBezTo>
                  <a:cubicBezTo>
                    <a:pt x="160581" y="4505"/>
                    <a:pt x="159426" y="4687"/>
                    <a:pt x="158301" y="4718"/>
                  </a:cubicBezTo>
                  <a:cubicBezTo>
                    <a:pt x="156842" y="4809"/>
                    <a:pt x="155414" y="4961"/>
                    <a:pt x="153924" y="5022"/>
                  </a:cubicBezTo>
                  <a:cubicBezTo>
                    <a:pt x="152161" y="5113"/>
                    <a:pt x="150398" y="5265"/>
                    <a:pt x="148605" y="5265"/>
                  </a:cubicBezTo>
                  <a:cubicBezTo>
                    <a:pt x="148198" y="5265"/>
                    <a:pt x="147785" y="5245"/>
                    <a:pt x="147371" y="5245"/>
                  </a:cubicBezTo>
                  <a:cubicBezTo>
                    <a:pt x="146888" y="5245"/>
                    <a:pt x="146405" y="5272"/>
                    <a:pt x="145930" y="5386"/>
                  </a:cubicBezTo>
                  <a:cubicBezTo>
                    <a:pt x="145824" y="5402"/>
                    <a:pt x="145717" y="5409"/>
                    <a:pt x="145607" y="5409"/>
                  </a:cubicBezTo>
                  <a:cubicBezTo>
                    <a:pt x="145497" y="5409"/>
                    <a:pt x="145383" y="5402"/>
                    <a:pt x="145261" y="5386"/>
                  </a:cubicBezTo>
                  <a:cubicBezTo>
                    <a:pt x="143742" y="5113"/>
                    <a:pt x="142191" y="5295"/>
                    <a:pt x="140611" y="5143"/>
                  </a:cubicBezTo>
                  <a:cubicBezTo>
                    <a:pt x="139304" y="4991"/>
                    <a:pt x="137936" y="4870"/>
                    <a:pt x="136599" y="4809"/>
                  </a:cubicBezTo>
                  <a:cubicBezTo>
                    <a:pt x="135504" y="4718"/>
                    <a:pt x="134380" y="4505"/>
                    <a:pt x="133285" y="4353"/>
                  </a:cubicBezTo>
                  <a:cubicBezTo>
                    <a:pt x="129912" y="3927"/>
                    <a:pt x="126690" y="3046"/>
                    <a:pt x="123498" y="2195"/>
                  </a:cubicBezTo>
                  <a:cubicBezTo>
                    <a:pt x="121887" y="1769"/>
                    <a:pt x="120337" y="1313"/>
                    <a:pt x="118696" y="979"/>
                  </a:cubicBezTo>
                  <a:cubicBezTo>
                    <a:pt x="116077" y="410"/>
                    <a:pt x="113326" y="1"/>
                    <a:pt x="110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7413975" y="1289075"/>
              <a:ext cx="658850" cy="20550"/>
            </a:xfrm>
            <a:custGeom>
              <a:avLst/>
              <a:gdLst/>
              <a:ahLst/>
              <a:cxnLst/>
              <a:rect l="l" t="t" r="r" b="b"/>
              <a:pathLst>
                <a:path w="26354" h="822" extrusionOk="0">
                  <a:moveTo>
                    <a:pt x="17174" y="1"/>
                  </a:moveTo>
                  <a:cubicBezTo>
                    <a:pt x="15928" y="1"/>
                    <a:pt x="14621" y="1"/>
                    <a:pt x="13375" y="61"/>
                  </a:cubicBezTo>
                  <a:cubicBezTo>
                    <a:pt x="12007" y="153"/>
                    <a:pt x="10609" y="153"/>
                    <a:pt x="9241" y="183"/>
                  </a:cubicBezTo>
                  <a:cubicBezTo>
                    <a:pt x="6171" y="305"/>
                    <a:pt x="3070" y="457"/>
                    <a:pt x="0" y="609"/>
                  </a:cubicBezTo>
                  <a:cubicBezTo>
                    <a:pt x="76" y="776"/>
                    <a:pt x="190" y="821"/>
                    <a:pt x="323" y="821"/>
                  </a:cubicBezTo>
                  <a:cubicBezTo>
                    <a:pt x="456" y="821"/>
                    <a:pt x="608" y="776"/>
                    <a:pt x="760" y="761"/>
                  </a:cubicBezTo>
                  <a:cubicBezTo>
                    <a:pt x="1672" y="761"/>
                    <a:pt x="2584" y="639"/>
                    <a:pt x="3496" y="639"/>
                  </a:cubicBezTo>
                  <a:cubicBezTo>
                    <a:pt x="5067" y="639"/>
                    <a:pt x="6638" y="484"/>
                    <a:pt x="8257" y="484"/>
                  </a:cubicBezTo>
                  <a:cubicBezTo>
                    <a:pt x="8392" y="484"/>
                    <a:pt x="8528" y="485"/>
                    <a:pt x="8663" y="487"/>
                  </a:cubicBezTo>
                  <a:lnTo>
                    <a:pt x="8998" y="487"/>
                  </a:lnTo>
                  <a:cubicBezTo>
                    <a:pt x="10943" y="305"/>
                    <a:pt x="12949" y="305"/>
                    <a:pt x="14925" y="244"/>
                  </a:cubicBezTo>
                  <a:cubicBezTo>
                    <a:pt x="16840" y="213"/>
                    <a:pt x="18747" y="206"/>
                    <a:pt x="20651" y="206"/>
                  </a:cubicBezTo>
                  <a:cubicBezTo>
                    <a:pt x="22554" y="206"/>
                    <a:pt x="24454" y="213"/>
                    <a:pt x="26354" y="213"/>
                  </a:cubicBezTo>
                  <a:cubicBezTo>
                    <a:pt x="26232" y="122"/>
                    <a:pt x="26080" y="99"/>
                    <a:pt x="25924" y="99"/>
                  </a:cubicBezTo>
                  <a:cubicBezTo>
                    <a:pt x="25768" y="99"/>
                    <a:pt x="25609" y="122"/>
                    <a:pt x="25472" y="122"/>
                  </a:cubicBezTo>
                  <a:lnTo>
                    <a:pt x="18086" y="122"/>
                  </a:lnTo>
                  <a:cubicBezTo>
                    <a:pt x="17964" y="122"/>
                    <a:pt x="17838" y="132"/>
                    <a:pt x="17712" y="132"/>
                  </a:cubicBezTo>
                  <a:cubicBezTo>
                    <a:pt x="17524" y="132"/>
                    <a:pt x="17338" y="110"/>
                    <a:pt x="1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8147275" y="4913000"/>
              <a:ext cx="8375" cy="2300"/>
            </a:xfrm>
            <a:custGeom>
              <a:avLst/>
              <a:gdLst/>
              <a:ahLst/>
              <a:cxnLst/>
              <a:rect l="l" t="t" r="r" b="b"/>
              <a:pathLst>
                <a:path w="335" h="92" extrusionOk="0">
                  <a:moveTo>
                    <a:pt x="335" y="0"/>
                  </a:moveTo>
                  <a:cubicBezTo>
                    <a:pt x="183" y="0"/>
                    <a:pt x="92" y="31"/>
                    <a:pt x="0" y="91"/>
                  </a:cubicBezTo>
                  <a:cubicBezTo>
                    <a:pt x="152" y="91"/>
                    <a:pt x="274" y="61"/>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388025" y="2091375"/>
              <a:ext cx="6885425" cy="1284375"/>
            </a:xfrm>
            <a:custGeom>
              <a:avLst/>
              <a:gdLst/>
              <a:ahLst/>
              <a:cxnLst/>
              <a:rect l="l" t="t" r="r" b="b"/>
              <a:pathLst>
                <a:path w="275417" h="51375" extrusionOk="0">
                  <a:moveTo>
                    <a:pt x="2598" y="0"/>
                  </a:moveTo>
                  <a:cubicBezTo>
                    <a:pt x="2502" y="0"/>
                    <a:pt x="2407" y="2"/>
                    <a:pt x="2311" y="6"/>
                  </a:cubicBezTo>
                  <a:cubicBezTo>
                    <a:pt x="1064" y="67"/>
                    <a:pt x="487" y="432"/>
                    <a:pt x="153" y="1253"/>
                  </a:cubicBezTo>
                  <a:cubicBezTo>
                    <a:pt x="122" y="1405"/>
                    <a:pt x="92" y="1587"/>
                    <a:pt x="92" y="1739"/>
                  </a:cubicBezTo>
                  <a:cubicBezTo>
                    <a:pt x="1" y="2620"/>
                    <a:pt x="305" y="3502"/>
                    <a:pt x="700" y="4292"/>
                  </a:cubicBezTo>
                  <a:cubicBezTo>
                    <a:pt x="1551" y="6268"/>
                    <a:pt x="2919" y="8061"/>
                    <a:pt x="4438" y="9763"/>
                  </a:cubicBezTo>
                  <a:cubicBezTo>
                    <a:pt x="6110" y="11678"/>
                    <a:pt x="8025" y="13441"/>
                    <a:pt x="10031" y="15174"/>
                  </a:cubicBezTo>
                  <a:cubicBezTo>
                    <a:pt x="11429" y="16420"/>
                    <a:pt x="13010" y="17545"/>
                    <a:pt x="14439" y="18730"/>
                  </a:cubicBezTo>
                  <a:cubicBezTo>
                    <a:pt x="15442" y="19581"/>
                    <a:pt x="16566" y="20341"/>
                    <a:pt x="17721" y="21101"/>
                  </a:cubicBezTo>
                  <a:cubicBezTo>
                    <a:pt x="19454" y="22256"/>
                    <a:pt x="21156" y="23472"/>
                    <a:pt x="22949" y="24657"/>
                  </a:cubicBezTo>
                  <a:cubicBezTo>
                    <a:pt x="23892" y="25296"/>
                    <a:pt x="24895" y="25964"/>
                    <a:pt x="25928" y="26511"/>
                  </a:cubicBezTo>
                  <a:cubicBezTo>
                    <a:pt x="27661" y="27514"/>
                    <a:pt x="29424" y="28457"/>
                    <a:pt x="31308" y="29338"/>
                  </a:cubicBezTo>
                  <a:cubicBezTo>
                    <a:pt x="33223" y="30159"/>
                    <a:pt x="35108" y="31010"/>
                    <a:pt x="37083" y="31770"/>
                  </a:cubicBezTo>
                  <a:cubicBezTo>
                    <a:pt x="40123" y="32894"/>
                    <a:pt x="43254" y="33897"/>
                    <a:pt x="46445" y="34779"/>
                  </a:cubicBezTo>
                  <a:cubicBezTo>
                    <a:pt x="49424" y="35600"/>
                    <a:pt x="52464" y="36299"/>
                    <a:pt x="55594" y="36846"/>
                  </a:cubicBezTo>
                  <a:cubicBezTo>
                    <a:pt x="58847" y="37454"/>
                    <a:pt x="62160" y="37970"/>
                    <a:pt x="65473" y="38335"/>
                  </a:cubicBezTo>
                  <a:cubicBezTo>
                    <a:pt x="67722" y="38609"/>
                    <a:pt x="70002" y="38822"/>
                    <a:pt x="72282" y="39065"/>
                  </a:cubicBezTo>
                  <a:cubicBezTo>
                    <a:pt x="74044" y="39217"/>
                    <a:pt x="75868" y="39338"/>
                    <a:pt x="77662" y="39429"/>
                  </a:cubicBezTo>
                  <a:cubicBezTo>
                    <a:pt x="79607" y="39581"/>
                    <a:pt x="81583" y="39642"/>
                    <a:pt x="83528" y="39703"/>
                  </a:cubicBezTo>
                  <a:cubicBezTo>
                    <a:pt x="86020" y="39794"/>
                    <a:pt x="88574" y="39703"/>
                    <a:pt x="91127" y="39825"/>
                  </a:cubicBezTo>
                  <a:cubicBezTo>
                    <a:pt x="91632" y="39841"/>
                    <a:pt x="92141" y="39848"/>
                    <a:pt x="92654" y="39848"/>
                  </a:cubicBezTo>
                  <a:cubicBezTo>
                    <a:pt x="94054" y="39848"/>
                    <a:pt x="95478" y="39792"/>
                    <a:pt x="96902" y="39703"/>
                  </a:cubicBezTo>
                  <a:cubicBezTo>
                    <a:pt x="97966" y="39642"/>
                    <a:pt x="99060" y="39673"/>
                    <a:pt x="100154" y="39581"/>
                  </a:cubicBezTo>
                  <a:cubicBezTo>
                    <a:pt x="101613" y="39490"/>
                    <a:pt x="103072" y="39399"/>
                    <a:pt x="104531" y="39338"/>
                  </a:cubicBezTo>
                  <a:cubicBezTo>
                    <a:pt x="106112" y="39247"/>
                    <a:pt x="107693" y="39034"/>
                    <a:pt x="109243" y="38882"/>
                  </a:cubicBezTo>
                  <a:cubicBezTo>
                    <a:pt x="111279" y="38639"/>
                    <a:pt x="113316" y="38274"/>
                    <a:pt x="115322" y="37910"/>
                  </a:cubicBezTo>
                  <a:cubicBezTo>
                    <a:pt x="117723" y="37515"/>
                    <a:pt x="120033" y="36937"/>
                    <a:pt x="122343" y="36329"/>
                  </a:cubicBezTo>
                  <a:cubicBezTo>
                    <a:pt x="123377" y="36056"/>
                    <a:pt x="124410" y="35752"/>
                    <a:pt x="125383" y="35417"/>
                  </a:cubicBezTo>
                  <a:cubicBezTo>
                    <a:pt x="127389" y="34657"/>
                    <a:pt x="129425" y="33958"/>
                    <a:pt x="131310" y="33046"/>
                  </a:cubicBezTo>
                  <a:cubicBezTo>
                    <a:pt x="134137" y="31739"/>
                    <a:pt x="136720" y="30250"/>
                    <a:pt x="138879" y="28396"/>
                  </a:cubicBezTo>
                  <a:cubicBezTo>
                    <a:pt x="140307" y="27180"/>
                    <a:pt x="141523" y="25843"/>
                    <a:pt x="142496" y="24384"/>
                  </a:cubicBezTo>
                  <a:cubicBezTo>
                    <a:pt x="143134" y="23411"/>
                    <a:pt x="143711" y="22408"/>
                    <a:pt x="144380" y="21466"/>
                  </a:cubicBezTo>
                  <a:cubicBezTo>
                    <a:pt x="145322" y="20189"/>
                    <a:pt x="146477" y="19034"/>
                    <a:pt x="147845" y="18001"/>
                  </a:cubicBezTo>
                  <a:cubicBezTo>
                    <a:pt x="148757" y="17332"/>
                    <a:pt x="149669" y="16633"/>
                    <a:pt x="150642" y="16025"/>
                  </a:cubicBezTo>
                  <a:cubicBezTo>
                    <a:pt x="152405" y="14961"/>
                    <a:pt x="154228" y="14019"/>
                    <a:pt x="156204" y="13259"/>
                  </a:cubicBezTo>
                  <a:cubicBezTo>
                    <a:pt x="157390" y="12773"/>
                    <a:pt x="158605" y="12438"/>
                    <a:pt x="159852" y="12073"/>
                  </a:cubicBezTo>
                  <a:cubicBezTo>
                    <a:pt x="162131" y="11405"/>
                    <a:pt x="164533" y="10979"/>
                    <a:pt x="166964" y="10918"/>
                  </a:cubicBezTo>
                  <a:cubicBezTo>
                    <a:pt x="168192" y="10859"/>
                    <a:pt x="169425" y="10823"/>
                    <a:pt x="170659" y="10823"/>
                  </a:cubicBezTo>
                  <a:cubicBezTo>
                    <a:pt x="172570" y="10823"/>
                    <a:pt x="174484" y="10909"/>
                    <a:pt x="176387" y="11131"/>
                  </a:cubicBezTo>
                  <a:cubicBezTo>
                    <a:pt x="178575" y="11405"/>
                    <a:pt x="180794" y="11709"/>
                    <a:pt x="182952" y="12073"/>
                  </a:cubicBezTo>
                  <a:cubicBezTo>
                    <a:pt x="185262" y="12499"/>
                    <a:pt x="187633" y="12803"/>
                    <a:pt x="189943" y="13137"/>
                  </a:cubicBezTo>
                  <a:cubicBezTo>
                    <a:pt x="192223" y="13502"/>
                    <a:pt x="194533" y="13806"/>
                    <a:pt x="196843" y="14140"/>
                  </a:cubicBezTo>
                  <a:cubicBezTo>
                    <a:pt x="198120" y="14323"/>
                    <a:pt x="199366" y="14596"/>
                    <a:pt x="200643" y="14657"/>
                  </a:cubicBezTo>
                  <a:cubicBezTo>
                    <a:pt x="201798" y="14748"/>
                    <a:pt x="202922" y="14900"/>
                    <a:pt x="204077" y="15022"/>
                  </a:cubicBezTo>
                  <a:cubicBezTo>
                    <a:pt x="205324" y="15113"/>
                    <a:pt x="206631" y="15235"/>
                    <a:pt x="207907" y="15326"/>
                  </a:cubicBezTo>
                  <a:cubicBezTo>
                    <a:pt x="208971" y="15387"/>
                    <a:pt x="210065" y="15478"/>
                    <a:pt x="211129" y="15630"/>
                  </a:cubicBezTo>
                  <a:cubicBezTo>
                    <a:pt x="211828" y="15690"/>
                    <a:pt x="212497" y="15842"/>
                    <a:pt x="213166" y="16116"/>
                  </a:cubicBezTo>
                  <a:cubicBezTo>
                    <a:pt x="214442" y="16633"/>
                    <a:pt x="215050" y="17545"/>
                    <a:pt x="215445" y="18548"/>
                  </a:cubicBezTo>
                  <a:cubicBezTo>
                    <a:pt x="215840" y="19733"/>
                    <a:pt x="216114" y="20979"/>
                    <a:pt x="216357" y="22195"/>
                  </a:cubicBezTo>
                  <a:cubicBezTo>
                    <a:pt x="216600" y="23563"/>
                    <a:pt x="216874" y="24931"/>
                    <a:pt x="217208" y="26299"/>
                  </a:cubicBezTo>
                  <a:cubicBezTo>
                    <a:pt x="217634" y="28001"/>
                    <a:pt x="218090" y="29672"/>
                    <a:pt x="218667" y="31344"/>
                  </a:cubicBezTo>
                  <a:cubicBezTo>
                    <a:pt x="219306" y="33290"/>
                    <a:pt x="220157" y="35174"/>
                    <a:pt x="221069" y="37089"/>
                  </a:cubicBezTo>
                  <a:cubicBezTo>
                    <a:pt x="222315" y="39673"/>
                    <a:pt x="223713" y="42165"/>
                    <a:pt x="225628" y="44536"/>
                  </a:cubicBezTo>
                  <a:cubicBezTo>
                    <a:pt x="226692" y="45873"/>
                    <a:pt x="227968" y="47120"/>
                    <a:pt x="229519" y="48183"/>
                  </a:cubicBezTo>
                  <a:cubicBezTo>
                    <a:pt x="230826" y="49065"/>
                    <a:pt x="232285" y="49734"/>
                    <a:pt x="233895" y="50311"/>
                  </a:cubicBezTo>
                  <a:cubicBezTo>
                    <a:pt x="235841" y="50980"/>
                    <a:pt x="237847" y="51375"/>
                    <a:pt x="239975" y="51375"/>
                  </a:cubicBezTo>
                  <a:cubicBezTo>
                    <a:pt x="240765" y="51375"/>
                    <a:pt x="241555" y="51284"/>
                    <a:pt x="242376" y="51253"/>
                  </a:cubicBezTo>
                  <a:cubicBezTo>
                    <a:pt x="243805" y="51193"/>
                    <a:pt x="245233" y="50889"/>
                    <a:pt x="246631" y="50737"/>
                  </a:cubicBezTo>
                  <a:cubicBezTo>
                    <a:pt x="248516" y="50524"/>
                    <a:pt x="250309" y="50038"/>
                    <a:pt x="252224" y="49764"/>
                  </a:cubicBezTo>
                  <a:cubicBezTo>
                    <a:pt x="253805" y="49551"/>
                    <a:pt x="255355" y="49278"/>
                    <a:pt x="256935" y="49004"/>
                  </a:cubicBezTo>
                  <a:cubicBezTo>
                    <a:pt x="258911" y="48670"/>
                    <a:pt x="260917" y="48487"/>
                    <a:pt x="262893" y="48153"/>
                  </a:cubicBezTo>
                  <a:cubicBezTo>
                    <a:pt x="264869" y="47788"/>
                    <a:pt x="266875" y="47788"/>
                    <a:pt x="268881" y="47697"/>
                  </a:cubicBezTo>
                  <a:cubicBezTo>
                    <a:pt x="269591" y="47658"/>
                    <a:pt x="270302" y="47637"/>
                    <a:pt x="271011" y="47637"/>
                  </a:cubicBezTo>
                  <a:cubicBezTo>
                    <a:pt x="272487" y="47637"/>
                    <a:pt x="273958" y="47725"/>
                    <a:pt x="275416" y="47910"/>
                  </a:cubicBezTo>
                  <a:lnTo>
                    <a:pt x="275416" y="47150"/>
                  </a:lnTo>
                  <a:cubicBezTo>
                    <a:pt x="274474" y="47089"/>
                    <a:pt x="273562" y="46937"/>
                    <a:pt x="272620" y="46937"/>
                  </a:cubicBezTo>
                  <a:cubicBezTo>
                    <a:pt x="272298" y="46940"/>
                    <a:pt x="271977" y="46941"/>
                    <a:pt x="271655" y="46941"/>
                  </a:cubicBezTo>
                  <a:cubicBezTo>
                    <a:pt x="270591" y="46941"/>
                    <a:pt x="269526" y="46928"/>
                    <a:pt x="268461" y="46928"/>
                  </a:cubicBezTo>
                  <a:cubicBezTo>
                    <a:pt x="266716" y="46928"/>
                    <a:pt x="264972" y="46964"/>
                    <a:pt x="263227" y="47150"/>
                  </a:cubicBezTo>
                  <a:cubicBezTo>
                    <a:pt x="261586" y="47332"/>
                    <a:pt x="259914" y="47575"/>
                    <a:pt x="258242" y="47758"/>
                  </a:cubicBezTo>
                  <a:cubicBezTo>
                    <a:pt x="256692" y="47971"/>
                    <a:pt x="255172" y="48214"/>
                    <a:pt x="253622" y="48457"/>
                  </a:cubicBezTo>
                  <a:cubicBezTo>
                    <a:pt x="253106" y="48609"/>
                    <a:pt x="252558" y="48579"/>
                    <a:pt x="252072" y="48730"/>
                  </a:cubicBezTo>
                  <a:cubicBezTo>
                    <a:pt x="251343" y="48852"/>
                    <a:pt x="250583" y="48974"/>
                    <a:pt x="249823" y="49095"/>
                  </a:cubicBezTo>
                  <a:cubicBezTo>
                    <a:pt x="249732" y="49156"/>
                    <a:pt x="249640" y="49156"/>
                    <a:pt x="249519" y="49217"/>
                  </a:cubicBezTo>
                  <a:cubicBezTo>
                    <a:pt x="247756" y="49521"/>
                    <a:pt x="246023" y="49855"/>
                    <a:pt x="244230" y="50098"/>
                  </a:cubicBezTo>
                  <a:cubicBezTo>
                    <a:pt x="243133" y="50239"/>
                    <a:pt x="242010" y="50406"/>
                    <a:pt x="240861" y="50406"/>
                  </a:cubicBezTo>
                  <a:cubicBezTo>
                    <a:pt x="240768" y="50406"/>
                    <a:pt x="240676" y="50405"/>
                    <a:pt x="240583" y="50402"/>
                  </a:cubicBezTo>
                  <a:lnTo>
                    <a:pt x="238698" y="50402"/>
                  </a:lnTo>
                  <a:cubicBezTo>
                    <a:pt x="238634" y="50404"/>
                    <a:pt x="238570" y="50405"/>
                    <a:pt x="238507" y="50405"/>
                  </a:cubicBezTo>
                  <a:cubicBezTo>
                    <a:pt x="237336" y="50405"/>
                    <a:pt x="236268" y="50145"/>
                    <a:pt x="235172" y="49886"/>
                  </a:cubicBezTo>
                  <a:cubicBezTo>
                    <a:pt x="232832" y="49338"/>
                    <a:pt x="230765" y="48305"/>
                    <a:pt x="228911" y="47089"/>
                  </a:cubicBezTo>
                  <a:cubicBezTo>
                    <a:pt x="228759" y="46968"/>
                    <a:pt x="228698" y="46846"/>
                    <a:pt x="228698" y="46694"/>
                  </a:cubicBezTo>
                  <a:cubicBezTo>
                    <a:pt x="228333" y="46360"/>
                    <a:pt x="227968" y="46056"/>
                    <a:pt x="227634" y="45721"/>
                  </a:cubicBezTo>
                  <a:cubicBezTo>
                    <a:pt x="226722" y="44809"/>
                    <a:pt x="225780" y="43928"/>
                    <a:pt x="225202" y="42895"/>
                  </a:cubicBezTo>
                  <a:cubicBezTo>
                    <a:pt x="225081" y="42651"/>
                    <a:pt x="224898" y="42378"/>
                    <a:pt x="224746" y="42135"/>
                  </a:cubicBezTo>
                  <a:cubicBezTo>
                    <a:pt x="222497" y="38882"/>
                    <a:pt x="220825" y="35448"/>
                    <a:pt x="219579" y="31952"/>
                  </a:cubicBezTo>
                  <a:cubicBezTo>
                    <a:pt x="218698" y="29490"/>
                    <a:pt x="218090" y="26998"/>
                    <a:pt x="217603" y="24475"/>
                  </a:cubicBezTo>
                  <a:cubicBezTo>
                    <a:pt x="217299" y="23046"/>
                    <a:pt x="217056" y="21557"/>
                    <a:pt x="216874" y="20098"/>
                  </a:cubicBezTo>
                  <a:cubicBezTo>
                    <a:pt x="216874" y="19855"/>
                    <a:pt x="216752" y="19581"/>
                    <a:pt x="216692" y="19308"/>
                  </a:cubicBezTo>
                  <a:cubicBezTo>
                    <a:pt x="216448" y="18487"/>
                    <a:pt x="216418" y="17605"/>
                    <a:pt x="215810" y="16846"/>
                  </a:cubicBezTo>
                  <a:cubicBezTo>
                    <a:pt x="215020" y="15508"/>
                    <a:pt x="213561" y="14870"/>
                    <a:pt x="211676" y="14627"/>
                  </a:cubicBezTo>
                  <a:cubicBezTo>
                    <a:pt x="209549" y="14383"/>
                    <a:pt x="207390" y="14383"/>
                    <a:pt x="205263" y="14232"/>
                  </a:cubicBezTo>
                  <a:cubicBezTo>
                    <a:pt x="203621" y="14110"/>
                    <a:pt x="201950" y="14019"/>
                    <a:pt x="200308" y="13776"/>
                  </a:cubicBezTo>
                  <a:cubicBezTo>
                    <a:pt x="198485" y="13411"/>
                    <a:pt x="196570" y="13228"/>
                    <a:pt x="194715" y="12955"/>
                  </a:cubicBezTo>
                  <a:cubicBezTo>
                    <a:pt x="190460" y="12347"/>
                    <a:pt x="186174" y="11861"/>
                    <a:pt x="181919" y="11131"/>
                  </a:cubicBezTo>
                  <a:cubicBezTo>
                    <a:pt x="177903" y="10462"/>
                    <a:pt x="173888" y="9989"/>
                    <a:pt x="169762" y="9989"/>
                  </a:cubicBezTo>
                  <a:cubicBezTo>
                    <a:pt x="169015" y="9989"/>
                    <a:pt x="168265" y="10004"/>
                    <a:pt x="167511" y="10037"/>
                  </a:cubicBezTo>
                  <a:cubicBezTo>
                    <a:pt x="163712" y="10189"/>
                    <a:pt x="160125" y="10918"/>
                    <a:pt x="156690" y="12104"/>
                  </a:cubicBezTo>
                  <a:cubicBezTo>
                    <a:pt x="152739" y="13472"/>
                    <a:pt x="149395" y="15387"/>
                    <a:pt x="146447" y="17727"/>
                  </a:cubicBezTo>
                  <a:cubicBezTo>
                    <a:pt x="144411" y="19277"/>
                    <a:pt x="142830" y="21010"/>
                    <a:pt x="141766" y="22985"/>
                  </a:cubicBezTo>
                  <a:cubicBezTo>
                    <a:pt x="140702" y="24931"/>
                    <a:pt x="139213" y="26694"/>
                    <a:pt x="137328" y="28213"/>
                  </a:cubicBezTo>
                  <a:cubicBezTo>
                    <a:pt x="133711" y="31131"/>
                    <a:pt x="129243" y="33229"/>
                    <a:pt x="124349" y="34779"/>
                  </a:cubicBezTo>
                  <a:cubicBezTo>
                    <a:pt x="117298" y="37059"/>
                    <a:pt x="109851" y="38183"/>
                    <a:pt x="102161" y="38730"/>
                  </a:cubicBezTo>
                  <a:cubicBezTo>
                    <a:pt x="99486" y="38943"/>
                    <a:pt x="96750" y="39065"/>
                    <a:pt x="94045" y="39065"/>
                  </a:cubicBezTo>
                  <a:cubicBezTo>
                    <a:pt x="92122" y="39065"/>
                    <a:pt x="90207" y="39092"/>
                    <a:pt x="88288" y="39092"/>
                  </a:cubicBezTo>
                  <a:cubicBezTo>
                    <a:pt x="86688" y="39092"/>
                    <a:pt x="85084" y="39073"/>
                    <a:pt x="83467" y="39004"/>
                  </a:cubicBezTo>
                  <a:cubicBezTo>
                    <a:pt x="80549" y="38852"/>
                    <a:pt x="77601" y="38761"/>
                    <a:pt x="74622" y="38578"/>
                  </a:cubicBezTo>
                  <a:cubicBezTo>
                    <a:pt x="71613" y="38396"/>
                    <a:pt x="68634" y="38122"/>
                    <a:pt x="65655" y="37758"/>
                  </a:cubicBezTo>
                  <a:cubicBezTo>
                    <a:pt x="60062" y="37119"/>
                    <a:pt x="54561" y="36177"/>
                    <a:pt x="49211" y="34870"/>
                  </a:cubicBezTo>
                  <a:cubicBezTo>
                    <a:pt x="44014" y="33624"/>
                    <a:pt x="38998" y="32013"/>
                    <a:pt x="34226" y="29976"/>
                  </a:cubicBezTo>
                  <a:cubicBezTo>
                    <a:pt x="30032" y="28153"/>
                    <a:pt x="26141" y="26025"/>
                    <a:pt x="22524" y="23593"/>
                  </a:cubicBezTo>
                  <a:cubicBezTo>
                    <a:pt x="18360" y="20858"/>
                    <a:pt x="14408" y="17970"/>
                    <a:pt x="10761" y="14870"/>
                  </a:cubicBezTo>
                  <a:cubicBezTo>
                    <a:pt x="10335" y="14535"/>
                    <a:pt x="9910" y="14140"/>
                    <a:pt x="9514" y="13776"/>
                  </a:cubicBezTo>
                  <a:cubicBezTo>
                    <a:pt x="8511" y="12955"/>
                    <a:pt x="7782" y="11982"/>
                    <a:pt x="6718" y="11222"/>
                  </a:cubicBezTo>
                  <a:cubicBezTo>
                    <a:pt x="5107" y="9703"/>
                    <a:pt x="3770" y="8031"/>
                    <a:pt x="2706" y="6268"/>
                  </a:cubicBezTo>
                  <a:cubicBezTo>
                    <a:pt x="2007" y="5143"/>
                    <a:pt x="1399" y="4049"/>
                    <a:pt x="1520" y="2742"/>
                  </a:cubicBezTo>
                  <a:cubicBezTo>
                    <a:pt x="1603" y="1859"/>
                    <a:pt x="2262" y="1327"/>
                    <a:pt x="3428" y="1327"/>
                  </a:cubicBezTo>
                  <a:cubicBezTo>
                    <a:pt x="3547" y="1327"/>
                    <a:pt x="3671" y="1333"/>
                    <a:pt x="3800" y="1344"/>
                  </a:cubicBezTo>
                  <a:cubicBezTo>
                    <a:pt x="4378" y="1405"/>
                    <a:pt x="4894" y="1465"/>
                    <a:pt x="5441" y="1557"/>
                  </a:cubicBezTo>
                  <a:cubicBezTo>
                    <a:pt x="8815" y="2225"/>
                    <a:pt x="12037" y="3168"/>
                    <a:pt x="15198" y="4201"/>
                  </a:cubicBezTo>
                  <a:cubicBezTo>
                    <a:pt x="15472" y="4262"/>
                    <a:pt x="15746" y="4383"/>
                    <a:pt x="15958" y="4505"/>
                  </a:cubicBezTo>
                  <a:cubicBezTo>
                    <a:pt x="16597" y="4839"/>
                    <a:pt x="16597" y="5174"/>
                    <a:pt x="15989" y="5508"/>
                  </a:cubicBezTo>
                  <a:cubicBezTo>
                    <a:pt x="15624" y="5721"/>
                    <a:pt x="15198" y="5873"/>
                    <a:pt x="14773" y="6025"/>
                  </a:cubicBezTo>
                  <a:cubicBezTo>
                    <a:pt x="12645" y="6815"/>
                    <a:pt x="12159" y="7757"/>
                    <a:pt x="13010" y="9399"/>
                  </a:cubicBezTo>
                  <a:cubicBezTo>
                    <a:pt x="13861" y="10979"/>
                    <a:pt x="15381" y="12286"/>
                    <a:pt x="16992" y="13502"/>
                  </a:cubicBezTo>
                  <a:cubicBezTo>
                    <a:pt x="19211" y="15235"/>
                    <a:pt x="21825" y="16694"/>
                    <a:pt x="24499" y="18061"/>
                  </a:cubicBezTo>
                  <a:cubicBezTo>
                    <a:pt x="29211" y="20463"/>
                    <a:pt x="34287" y="22317"/>
                    <a:pt x="39789" y="23533"/>
                  </a:cubicBezTo>
                  <a:cubicBezTo>
                    <a:pt x="42980" y="24201"/>
                    <a:pt x="46232" y="24748"/>
                    <a:pt x="49576" y="25052"/>
                  </a:cubicBezTo>
                  <a:cubicBezTo>
                    <a:pt x="51521" y="25235"/>
                    <a:pt x="53497" y="25356"/>
                    <a:pt x="55442" y="25478"/>
                  </a:cubicBezTo>
                  <a:cubicBezTo>
                    <a:pt x="56526" y="25511"/>
                    <a:pt x="57601" y="25535"/>
                    <a:pt x="58676" y="25535"/>
                  </a:cubicBezTo>
                  <a:cubicBezTo>
                    <a:pt x="59562" y="25535"/>
                    <a:pt x="60447" y="25519"/>
                    <a:pt x="61339" y="25478"/>
                  </a:cubicBezTo>
                  <a:cubicBezTo>
                    <a:pt x="61613" y="25423"/>
                    <a:pt x="61897" y="25412"/>
                    <a:pt x="62186" y="25412"/>
                  </a:cubicBezTo>
                  <a:cubicBezTo>
                    <a:pt x="62379" y="25412"/>
                    <a:pt x="62573" y="25417"/>
                    <a:pt x="62768" y="25417"/>
                  </a:cubicBezTo>
                  <a:cubicBezTo>
                    <a:pt x="64713" y="25417"/>
                    <a:pt x="66598" y="25265"/>
                    <a:pt x="68512" y="25083"/>
                  </a:cubicBezTo>
                  <a:cubicBezTo>
                    <a:pt x="68543" y="25052"/>
                    <a:pt x="68573" y="25052"/>
                    <a:pt x="68634" y="25022"/>
                  </a:cubicBezTo>
                  <a:cubicBezTo>
                    <a:pt x="68786" y="24809"/>
                    <a:pt x="69120" y="24931"/>
                    <a:pt x="69455" y="24779"/>
                  </a:cubicBezTo>
                  <a:cubicBezTo>
                    <a:pt x="69181" y="24748"/>
                    <a:pt x="69090" y="24748"/>
                    <a:pt x="68968" y="24748"/>
                  </a:cubicBezTo>
                  <a:cubicBezTo>
                    <a:pt x="68695" y="24748"/>
                    <a:pt x="68391" y="24748"/>
                    <a:pt x="68057" y="24688"/>
                  </a:cubicBezTo>
                  <a:cubicBezTo>
                    <a:pt x="67961" y="24741"/>
                    <a:pt x="67858" y="24753"/>
                    <a:pt x="67753" y="24753"/>
                  </a:cubicBezTo>
                  <a:cubicBezTo>
                    <a:pt x="67662" y="24753"/>
                    <a:pt x="67570" y="24744"/>
                    <a:pt x="67479" y="24744"/>
                  </a:cubicBezTo>
                  <a:cubicBezTo>
                    <a:pt x="67374" y="24744"/>
                    <a:pt x="67271" y="24756"/>
                    <a:pt x="67175" y="24809"/>
                  </a:cubicBezTo>
                  <a:lnTo>
                    <a:pt x="66294" y="24809"/>
                  </a:lnTo>
                  <a:cubicBezTo>
                    <a:pt x="66187" y="24862"/>
                    <a:pt x="66070" y="24875"/>
                    <a:pt x="65950" y="24875"/>
                  </a:cubicBezTo>
                  <a:cubicBezTo>
                    <a:pt x="65845" y="24875"/>
                    <a:pt x="65739" y="24865"/>
                    <a:pt x="65635" y="24865"/>
                  </a:cubicBezTo>
                  <a:cubicBezTo>
                    <a:pt x="65514" y="24865"/>
                    <a:pt x="65397" y="24878"/>
                    <a:pt x="65291" y="24931"/>
                  </a:cubicBezTo>
                  <a:cubicBezTo>
                    <a:pt x="63923" y="24961"/>
                    <a:pt x="62494" y="24900"/>
                    <a:pt x="61126" y="25052"/>
                  </a:cubicBezTo>
                  <a:cubicBezTo>
                    <a:pt x="60900" y="25073"/>
                    <a:pt x="60670" y="25081"/>
                    <a:pt x="60439" y="25081"/>
                  </a:cubicBezTo>
                  <a:cubicBezTo>
                    <a:pt x="59645" y="25081"/>
                    <a:pt x="58826" y="24985"/>
                    <a:pt x="58026" y="24961"/>
                  </a:cubicBezTo>
                  <a:cubicBezTo>
                    <a:pt x="56081" y="24900"/>
                    <a:pt x="54196" y="24840"/>
                    <a:pt x="52251" y="24688"/>
                  </a:cubicBezTo>
                  <a:cubicBezTo>
                    <a:pt x="50731" y="24596"/>
                    <a:pt x="49211" y="24475"/>
                    <a:pt x="47722" y="24292"/>
                  </a:cubicBezTo>
                  <a:cubicBezTo>
                    <a:pt x="44409" y="23837"/>
                    <a:pt x="41126" y="23259"/>
                    <a:pt x="37965" y="22408"/>
                  </a:cubicBezTo>
                  <a:cubicBezTo>
                    <a:pt x="35716" y="21861"/>
                    <a:pt x="33557" y="21162"/>
                    <a:pt x="31460" y="20371"/>
                  </a:cubicBezTo>
                  <a:cubicBezTo>
                    <a:pt x="29515" y="19612"/>
                    <a:pt x="27630" y="18852"/>
                    <a:pt x="25807" y="17940"/>
                  </a:cubicBezTo>
                  <a:cubicBezTo>
                    <a:pt x="25077" y="17545"/>
                    <a:pt x="24408" y="17210"/>
                    <a:pt x="23679" y="16846"/>
                  </a:cubicBezTo>
                  <a:cubicBezTo>
                    <a:pt x="22463" y="16177"/>
                    <a:pt x="21278" y="15539"/>
                    <a:pt x="20244" y="14779"/>
                  </a:cubicBezTo>
                  <a:cubicBezTo>
                    <a:pt x="19150" y="13988"/>
                    <a:pt x="18025" y="13228"/>
                    <a:pt x="17022" y="12317"/>
                  </a:cubicBezTo>
                  <a:cubicBezTo>
                    <a:pt x="16353" y="11678"/>
                    <a:pt x="15654" y="10979"/>
                    <a:pt x="15229" y="10219"/>
                  </a:cubicBezTo>
                  <a:cubicBezTo>
                    <a:pt x="14560" y="8943"/>
                    <a:pt x="14834" y="7940"/>
                    <a:pt x="16992" y="7423"/>
                  </a:cubicBezTo>
                  <a:cubicBezTo>
                    <a:pt x="18086" y="7149"/>
                    <a:pt x="19241" y="6997"/>
                    <a:pt x="20335" y="6754"/>
                  </a:cubicBezTo>
                  <a:cubicBezTo>
                    <a:pt x="21521" y="6541"/>
                    <a:pt x="22737" y="6298"/>
                    <a:pt x="23800" y="5812"/>
                  </a:cubicBezTo>
                  <a:cubicBezTo>
                    <a:pt x="24256" y="5630"/>
                    <a:pt x="24591" y="5356"/>
                    <a:pt x="24925" y="5052"/>
                  </a:cubicBezTo>
                  <a:cubicBezTo>
                    <a:pt x="25168" y="4900"/>
                    <a:pt x="25168" y="4718"/>
                    <a:pt x="25016" y="4475"/>
                  </a:cubicBezTo>
                  <a:cubicBezTo>
                    <a:pt x="24803" y="4262"/>
                    <a:pt x="24621" y="3988"/>
                    <a:pt x="24256" y="3927"/>
                  </a:cubicBezTo>
                  <a:cubicBezTo>
                    <a:pt x="23588" y="3775"/>
                    <a:pt x="22949" y="3563"/>
                    <a:pt x="22281" y="3502"/>
                  </a:cubicBezTo>
                  <a:cubicBezTo>
                    <a:pt x="20518" y="3320"/>
                    <a:pt x="18785" y="3107"/>
                    <a:pt x="17022" y="2864"/>
                  </a:cubicBezTo>
                  <a:cubicBezTo>
                    <a:pt x="14621" y="2468"/>
                    <a:pt x="12280" y="1982"/>
                    <a:pt x="9970" y="1435"/>
                  </a:cubicBezTo>
                  <a:cubicBezTo>
                    <a:pt x="8147" y="1040"/>
                    <a:pt x="6353" y="493"/>
                    <a:pt x="4438" y="189"/>
                  </a:cubicBezTo>
                  <a:cubicBezTo>
                    <a:pt x="3858" y="83"/>
                    <a:pt x="3231" y="0"/>
                    <a:pt x="2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7937550" y="1662950"/>
              <a:ext cx="19000" cy="35725"/>
            </a:xfrm>
            <a:custGeom>
              <a:avLst/>
              <a:gdLst/>
              <a:ahLst/>
              <a:cxnLst/>
              <a:rect l="l" t="t" r="r" b="b"/>
              <a:pathLst>
                <a:path w="760" h="1429" extrusionOk="0">
                  <a:moveTo>
                    <a:pt x="760" y="0"/>
                  </a:moveTo>
                  <a:cubicBezTo>
                    <a:pt x="183" y="426"/>
                    <a:pt x="0" y="973"/>
                    <a:pt x="213" y="1429"/>
                  </a:cubicBezTo>
                  <a:cubicBezTo>
                    <a:pt x="213" y="882"/>
                    <a:pt x="578" y="456"/>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8003650" y="1818725"/>
              <a:ext cx="6875" cy="28900"/>
            </a:xfrm>
            <a:custGeom>
              <a:avLst/>
              <a:gdLst/>
              <a:ahLst/>
              <a:cxnLst/>
              <a:rect l="l" t="t" r="r" b="b"/>
              <a:pathLst>
                <a:path w="275" h="1156" extrusionOk="0">
                  <a:moveTo>
                    <a:pt x="1" y="0"/>
                  </a:moveTo>
                  <a:lnTo>
                    <a:pt x="1" y="1155"/>
                  </a:lnTo>
                  <a:cubicBezTo>
                    <a:pt x="274" y="760"/>
                    <a:pt x="274" y="3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7939825" y="1698650"/>
              <a:ext cx="9900" cy="12200"/>
            </a:xfrm>
            <a:custGeom>
              <a:avLst/>
              <a:gdLst/>
              <a:ahLst/>
              <a:cxnLst/>
              <a:rect l="l" t="t" r="r" b="b"/>
              <a:pathLst>
                <a:path w="396" h="488" extrusionOk="0">
                  <a:moveTo>
                    <a:pt x="92" y="1"/>
                  </a:moveTo>
                  <a:lnTo>
                    <a:pt x="92" y="1"/>
                  </a:lnTo>
                  <a:cubicBezTo>
                    <a:pt x="122" y="153"/>
                    <a:pt x="0" y="335"/>
                    <a:pt x="274" y="487"/>
                  </a:cubicBezTo>
                  <a:cubicBezTo>
                    <a:pt x="274" y="305"/>
                    <a:pt x="395" y="92"/>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7955775" y="1726775"/>
              <a:ext cx="5350" cy="9900"/>
            </a:xfrm>
            <a:custGeom>
              <a:avLst/>
              <a:gdLst/>
              <a:ahLst/>
              <a:cxnLst/>
              <a:rect l="l" t="t" r="r" b="b"/>
              <a:pathLst>
                <a:path w="214" h="396" extrusionOk="0">
                  <a:moveTo>
                    <a:pt x="1" y="1"/>
                  </a:moveTo>
                  <a:lnTo>
                    <a:pt x="1" y="1"/>
                  </a:lnTo>
                  <a:cubicBezTo>
                    <a:pt x="31" y="152"/>
                    <a:pt x="1" y="304"/>
                    <a:pt x="183" y="396"/>
                  </a:cubicBezTo>
                  <a:cubicBezTo>
                    <a:pt x="183" y="213"/>
                    <a:pt x="213" y="9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994525" y="1859750"/>
              <a:ext cx="5350" cy="9900"/>
            </a:xfrm>
            <a:custGeom>
              <a:avLst/>
              <a:gdLst/>
              <a:ahLst/>
              <a:cxnLst/>
              <a:rect l="l" t="t" r="r" b="b"/>
              <a:pathLst>
                <a:path w="214" h="396" extrusionOk="0">
                  <a:moveTo>
                    <a:pt x="214" y="1"/>
                  </a:moveTo>
                  <a:cubicBezTo>
                    <a:pt x="1" y="92"/>
                    <a:pt x="31" y="244"/>
                    <a:pt x="31" y="396"/>
                  </a:cubicBezTo>
                  <a:cubicBezTo>
                    <a:pt x="214" y="305"/>
                    <a:pt x="183" y="153"/>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7999100" y="1808075"/>
              <a:ext cx="4575" cy="9900"/>
            </a:xfrm>
            <a:custGeom>
              <a:avLst/>
              <a:gdLst/>
              <a:ahLst/>
              <a:cxnLst/>
              <a:rect l="l" t="t" r="r" b="b"/>
              <a:pathLst>
                <a:path w="183" h="396" extrusionOk="0">
                  <a:moveTo>
                    <a:pt x="0" y="1"/>
                  </a:moveTo>
                  <a:lnTo>
                    <a:pt x="0" y="1"/>
                  </a:lnTo>
                  <a:cubicBezTo>
                    <a:pt x="31" y="183"/>
                    <a:pt x="0" y="335"/>
                    <a:pt x="183" y="396"/>
                  </a:cubicBezTo>
                  <a:cubicBezTo>
                    <a:pt x="183" y="274"/>
                    <a:pt x="18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7994525" y="1793650"/>
              <a:ext cx="5350" cy="9150"/>
            </a:xfrm>
            <a:custGeom>
              <a:avLst/>
              <a:gdLst/>
              <a:ahLst/>
              <a:cxnLst/>
              <a:rect l="l" t="t" r="r" b="b"/>
              <a:pathLst>
                <a:path w="214" h="366" extrusionOk="0">
                  <a:moveTo>
                    <a:pt x="1" y="0"/>
                  </a:moveTo>
                  <a:lnTo>
                    <a:pt x="1" y="0"/>
                  </a:lnTo>
                  <a:cubicBezTo>
                    <a:pt x="31" y="152"/>
                    <a:pt x="1" y="304"/>
                    <a:pt x="183" y="365"/>
                  </a:cubicBezTo>
                  <a:cubicBezTo>
                    <a:pt x="183" y="213"/>
                    <a:pt x="214" y="6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7946650" y="1713850"/>
              <a:ext cx="5350" cy="6100"/>
            </a:xfrm>
            <a:custGeom>
              <a:avLst/>
              <a:gdLst/>
              <a:ahLst/>
              <a:cxnLst/>
              <a:rect l="l" t="t" r="r" b="b"/>
              <a:pathLst>
                <a:path w="214" h="244" extrusionOk="0">
                  <a:moveTo>
                    <a:pt x="1" y="1"/>
                  </a:moveTo>
                  <a:cubicBezTo>
                    <a:pt x="1" y="92"/>
                    <a:pt x="62" y="214"/>
                    <a:pt x="214" y="244"/>
                  </a:cubicBezTo>
                  <a:cubicBezTo>
                    <a:pt x="214"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7964125" y="1741975"/>
              <a:ext cx="4600" cy="6850"/>
            </a:xfrm>
            <a:custGeom>
              <a:avLst/>
              <a:gdLst/>
              <a:ahLst/>
              <a:cxnLst/>
              <a:rect l="l" t="t" r="r" b="b"/>
              <a:pathLst>
                <a:path w="184" h="274" extrusionOk="0">
                  <a:moveTo>
                    <a:pt x="1" y="0"/>
                  </a:moveTo>
                  <a:cubicBezTo>
                    <a:pt x="1" y="122"/>
                    <a:pt x="31" y="244"/>
                    <a:pt x="183" y="274"/>
                  </a:cubicBezTo>
                  <a:cubicBezTo>
                    <a:pt x="183" y="152"/>
                    <a:pt x="153" y="9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7951975" y="1719925"/>
              <a:ext cx="4575" cy="6875"/>
            </a:xfrm>
            <a:custGeom>
              <a:avLst/>
              <a:gdLst/>
              <a:ahLst/>
              <a:cxnLst/>
              <a:rect l="l" t="t" r="r" b="b"/>
              <a:pathLst>
                <a:path w="183" h="275" extrusionOk="0">
                  <a:moveTo>
                    <a:pt x="1" y="1"/>
                  </a:moveTo>
                  <a:cubicBezTo>
                    <a:pt x="1" y="123"/>
                    <a:pt x="31" y="244"/>
                    <a:pt x="183" y="275"/>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7990725" y="1641675"/>
              <a:ext cx="8400" cy="2300"/>
            </a:xfrm>
            <a:custGeom>
              <a:avLst/>
              <a:gdLst/>
              <a:ahLst/>
              <a:cxnLst/>
              <a:rect l="l" t="t" r="r" b="b"/>
              <a:pathLst>
                <a:path w="336" h="92" extrusionOk="0">
                  <a:moveTo>
                    <a:pt x="335" y="0"/>
                  </a:moveTo>
                  <a:cubicBezTo>
                    <a:pt x="183" y="0"/>
                    <a:pt x="62" y="0"/>
                    <a:pt x="1" y="91"/>
                  </a:cubicBezTo>
                  <a:cubicBezTo>
                    <a:pt x="153" y="91"/>
                    <a:pt x="274" y="61"/>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7982375" y="1643950"/>
              <a:ext cx="8375" cy="3050"/>
            </a:xfrm>
            <a:custGeom>
              <a:avLst/>
              <a:gdLst/>
              <a:ahLst/>
              <a:cxnLst/>
              <a:rect l="l" t="t" r="r" b="b"/>
              <a:pathLst>
                <a:path w="335" h="122" extrusionOk="0">
                  <a:moveTo>
                    <a:pt x="335" y="0"/>
                  </a:moveTo>
                  <a:cubicBezTo>
                    <a:pt x="183" y="0"/>
                    <a:pt x="61" y="0"/>
                    <a:pt x="0" y="122"/>
                  </a:cubicBezTo>
                  <a:cubicBezTo>
                    <a:pt x="152" y="122"/>
                    <a:pt x="244" y="9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7999100" y="1637100"/>
              <a:ext cx="8375" cy="3075"/>
            </a:xfrm>
            <a:custGeom>
              <a:avLst/>
              <a:gdLst/>
              <a:ahLst/>
              <a:cxnLst/>
              <a:rect l="l" t="t" r="r" b="b"/>
              <a:pathLst>
                <a:path w="335" h="123" extrusionOk="0">
                  <a:moveTo>
                    <a:pt x="335" y="1"/>
                  </a:moveTo>
                  <a:cubicBezTo>
                    <a:pt x="183" y="1"/>
                    <a:pt x="91" y="1"/>
                    <a:pt x="0" y="122"/>
                  </a:cubicBezTo>
                  <a:cubicBezTo>
                    <a:pt x="152" y="122"/>
                    <a:pt x="274" y="122"/>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7990725" y="1869625"/>
              <a:ext cx="4600" cy="6125"/>
            </a:xfrm>
            <a:custGeom>
              <a:avLst/>
              <a:gdLst/>
              <a:ahLst/>
              <a:cxnLst/>
              <a:rect l="l" t="t" r="r" b="b"/>
              <a:pathLst>
                <a:path w="184" h="245" extrusionOk="0">
                  <a:moveTo>
                    <a:pt x="183" y="1"/>
                  </a:moveTo>
                  <a:cubicBezTo>
                    <a:pt x="31" y="62"/>
                    <a:pt x="1" y="153"/>
                    <a:pt x="1" y="244"/>
                  </a:cubicBezTo>
                  <a:cubicBezTo>
                    <a:pt x="153" y="183"/>
                    <a:pt x="183" y="92"/>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7999100" y="1850625"/>
              <a:ext cx="4575" cy="6125"/>
            </a:xfrm>
            <a:custGeom>
              <a:avLst/>
              <a:gdLst/>
              <a:ahLst/>
              <a:cxnLst/>
              <a:rect l="l" t="t" r="r" b="b"/>
              <a:pathLst>
                <a:path w="183" h="245" extrusionOk="0">
                  <a:moveTo>
                    <a:pt x="152" y="1"/>
                  </a:moveTo>
                  <a:lnTo>
                    <a:pt x="152" y="1"/>
                  </a:lnTo>
                  <a:cubicBezTo>
                    <a:pt x="31" y="62"/>
                    <a:pt x="0" y="153"/>
                    <a:pt x="0" y="244"/>
                  </a:cubicBezTo>
                  <a:cubicBezTo>
                    <a:pt x="152" y="183"/>
                    <a:pt x="183" y="92"/>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7990725" y="1786800"/>
              <a:ext cx="4600" cy="6875"/>
            </a:xfrm>
            <a:custGeom>
              <a:avLst/>
              <a:gdLst/>
              <a:ahLst/>
              <a:cxnLst/>
              <a:rect l="l" t="t" r="r" b="b"/>
              <a:pathLst>
                <a:path w="184" h="275" extrusionOk="0">
                  <a:moveTo>
                    <a:pt x="1" y="1"/>
                  </a:moveTo>
                  <a:cubicBezTo>
                    <a:pt x="1" y="92"/>
                    <a:pt x="31" y="214"/>
                    <a:pt x="183" y="274"/>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7961100" y="1736650"/>
              <a:ext cx="3825" cy="2300"/>
            </a:xfrm>
            <a:custGeom>
              <a:avLst/>
              <a:gdLst/>
              <a:ahLst/>
              <a:cxnLst/>
              <a:rect l="l" t="t" r="r" b="b"/>
              <a:pathLst>
                <a:path w="153" h="92" extrusionOk="0">
                  <a:moveTo>
                    <a:pt x="0" y="1"/>
                  </a:moveTo>
                  <a:cubicBezTo>
                    <a:pt x="31" y="31"/>
                    <a:pt x="92" y="61"/>
                    <a:pt x="152" y="92"/>
                  </a:cubicBezTo>
                  <a:cubicBezTo>
                    <a:pt x="122" y="61"/>
                    <a:pt x="31" y="31"/>
                    <a:pt x="0"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7956550" y="1660675"/>
              <a:ext cx="4575" cy="2300"/>
            </a:xfrm>
            <a:custGeom>
              <a:avLst/>
              <a:gdLst/>
              <a:ahLst/>
              <a:cxnLst/>
              <a:rect l="l" t="t" r="r" b="b"/>
              <a:pathLst>
                <a:path w="183" h="92" extrusionOk="0">
                  <a:moveTo>
                    <a:pt x="182" y="0"/>
                  </a:moveTo>
                  <a:cubicBezTo>
                    <a:pt x="137" y="15"/>
                    <a:pt x="106" y="30"/>
                    <a:pt x="80" y="46"/>
                  </a:cubicBezTo>
                  <a:cubicBezTo>
                    <a:pt x="114" y="30"/>
                    <a:pt x="152" y="15"/>
                    <a:pt x="182" y="0"/>
                  </a:cubicBezTo>
                  <a:close/>
                  <a:moveTo>
                    <a:pt x="80" y="46"/>
                  </a:moveTo>
                  <a:cubicBezTo>
                    <a:pt x="46" y="61"/>
                    <a:pt x="15" y="76"/>
                    <a:pt x="0" y="91"/>
                  </a:cubicBezTo>
                  <a:cubicBezTo>
                    <a:pt x="30" y="76"/>
                    <a:pt x="53" y="61"/>
                    <a:pt x="80" y="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7964900" y="1653825"/>
              <a:ext cx="4575" cy="2300"/>
            </a:xfrm>
            <a:custGeom>
              <a:avLst/>
              <a:gdLst/>
              <a:ahLst/>
              <a:cxnLst/>
              <a:rect l="l" t="t" r="r" b="b"/>
              <a:pathLst>
                <a:path w="183" h="92" extrusionOk="0">
                  <a:moveTo>
                    <a:pt x="183" y="1"/>
                  </a:moveTo>
                  <a:cubicBezTo>
                    <a:pt x="122" y="31"/>
                    <a:pt x="31" y="61"/>
                    <a:pt x="0" y="92"/>
                  </a:cubicBezTo>
                  <a:cubicBezTo>
                    <a:pt x="92" y="61"/>
                    <a:pt x="122" y="31"/>
                    <a:pt x="183"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7968700" y="1650775"/>
              <a:ext cx="4575" cy="3075"/>
            </a:xfrm>
            <a:custGeom>
              <a:avLst/>
              <a:gdLst/>
              <a:ahLst/>
              <a:cxnLst/>
              <a:rect l="l" t="t" r="r" b="b"/>
              <a:pathLst>
                <a:path w="183" h="123" extrusionOk="0">
                  <a:moveTo>
                    <a:pt x="0" y="123"/>
                  </a:moveTo>
                  <a:cubicBezTo>
                    <a:pt x="92" y="92"/>
                    <a:pt x="122" y="31"/>
                    <a:pt x="183" y="1"/>
                  </a:cubicBezTo>
                  <a:cubicBezTo>
                    <a:pt x="122" y="31"/>
                    <a:pt x="92" y="92"/>
                    <a:pt x="0" y="123"/>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7960350" y="1656100"/>
              <a:ext cx="4575" cy="3075"/>
            </a:xfrm>
            <a:custGeom>
              <a:avLst/>
              <a:gdLst/>
              <a:ahLst/>
              <a:cxnLst/>
              <a:rect l="l" t="t" r="r" b="b"/>
              <a:pathLst>
                <a:path w="183" h="123" extrusionOk="0">
                  <a:moveTo>
                    <a:pt x="0" y="122"/>
                  </a:moveTo>
                  <a:cubicBezTo>
                    <a:pt x="61" y="92"/>
                    <a:pt x="122" y="62"/>
                    <a:pt x="182" y="1"/>
                  </a:cubicBezTo>
                  <a:cubicBezTo>
                    <a:pt x="122" y="62"/>
                    <a:pt x="61" y="92"/>
                    <a:pt x="0" y="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977050" y="1646975"/>
              <a:ext cx="5350" cy="3075"/>
            </a:xfrm>
            <a:custGeom>
              <a:avLst/>
              <a:gdLst/>
              <a:ahLst/>
              <a:cxnLst/>
              <a:rect l="l" t="t" r="r" b="b"/>
              <a:pathLst>
                <a:path w="214" h="123" extrusionOk="0">
                  <a:moveTo>
                    <a:pt x="1" y="123"/>
                  </a:moveTo>
                  <a:cubicBezTo>
                    <a:pt x="92" y="92"/>
                    <a:pt x="122" y="31"/>
                    <a:pt x="213" y="1"/>
                  </a:cubicBezTo>
                  <a:cubicBezTo>
                    <a:pt x="122" y="31"/>
                    <a:pt x="92" y="92"/>
                    <a:pt x="1" y="1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7986925" y="1875725"/>
              <a:ext cx="3825" cy="3050"/>
            </a:xfrm>
            <a:custGeom>
              <a:avLst/>
              <a:gdLst/>
              <a:ahLst/>
              <a:cxnLst/>
              <a:rect l="l" t="t" r="r" b="b"/>
              <a:pathLst>
                <a:path w="153" h="122" extrusionOk="0">
                  <a:moveTo>
                    <a:pt x="1" y="122"/>
                  </a:moveTo>
                  <a:cubicBezTo>
                    <a:pt x="31" y="91"/>
                    <a:pt x="122" y="61"/>
                    <a:pt x="153" y="0"/>
                  </a:cubicBezTo>
                  <a:cubicBezTo>
                    <a:pt x="122" y="61"/>
                    <a:pt x="31" y="91"/>
                    <a:pt x="1" y="122"/>
                  </a:cubicBezTo>
                  <a:close/>
                </a:path>
              </a:pathLst>
            </a:custGeom>
            <a:solidFill>
              <a:srgbClr val="E3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1216300" y="719850"/>
              <a:ext cx="2487150" cy="1906125"/>
            </a:xfrm>
            <a:custGeom>
              <a:avLst/>
              <a:gdLst/>
              <a:ahLst/>
              <a:cxnLst/>
              <a:rect l="l" t="t" r="r" b="b"/>
              <a:pathLst>
                <a:path w="99486" h="76245" extrusionOk="0">
                  <a:moveTo>
                    <a:pt x="76796" y="1"/>
                  </a:moveTo>
                  <a:cubicBezTo>
                    <a:pt x="76680" y="1"/>
                    <a:pt x="76563" y="16"/>
                    <a:pt x="76476" y="125"/>
                  </a:cubicBezTo>
                  <a:cubicBezTo>
                    <a:pt x="76354" y="277"/>
                    <a:pt x="76476" y="338"/>
                    <a:pt x="76597" y="459"/>
                  </a:cubicBezTo>
                  <a:cubicBezTo>
                    <a:pt x="76962" y="763"/>
                    <a:pt x="77327" y="1098"/>
                    <a:pt x="77722" y="1402"/>
                  </a:cubicBezTo>
                  <a:cubicBezTo>
                    <a:pt x="79211" y="2496"/>
                    <a:pt x="80853" y="3468"/>
                    <a:pt x="82129" y="4623"/>
                  </a:cubicBezTo>
                  <a:cubicBezTo>
                    <a:pt x="83588" y="5961"/>
                    <a:pt x="84926" y="7359"/>
                    <a:pt x="85898" y="8879"/>
                  </a:cubicBezTo>
                  <a:cubicBezTo>
                    <a:pt x="87266" y="10976"/>
                    <a:pt x="88026" y="13195"/>
                    <a:pt x="87570" y="15536"/>
                  </a:cubicBezTo>
                  <a:cubicBezTo>
                    <a:pt x="87205" y="17602"/>
                    <a:pt x="86233" y="19426"/>
                    <a:pt x="84166" y="20855"/>
                  </a:cubicBezTo>
                  <a:cubicBezTo>
                    <a:pt x="83588" y="21250"/>
                    <a:pt x="83011" y="21645"/>
                    <a:pt x="82372" y="22040"/>
                  </a:cubicBezTo>
                  <a:cubicBezTo>
                    <a:pt x="81157" y="22770"/>
                    <a:pt x="79850" y="23286"/>
                    <a:pt x="78451" y="23742"/>
                  </a:cubicBezTo>
                  <a:cubicBezTo>
                    <a:pt x="77357" y="24137"/>
                    <a:pt x="76202" y="24441"/>
                    <a:pt x="75078" y="24685"/>
                  </a:cubicBezTo>
                  <a:cubicBezTo>
                    <a:pt x="73467" y="25080"/>
                    <a:pt x="71886" y="25444"/>
                    <a:pt x="70275" y="25748"/>
                  </a:cubicBezTo>
                  <a:cubicBezTo>
                    <a:pt x="68725" y="26052"/>
                    <a:pt x="67144" y="26265"/>
                    <a:pt x="65564" y="26508"/>
                  </a:cubicBezTo>
                  <a:cubicBezTo>
                    <a:pt x="63497" y="26873"/>
                    <a:pt x="61430" y="27238"/>
                    <a:pt x="59333" y="27542"/>
                  </a:cubicBezTo>
                  <a:cubicBezTo>
                    <a:pt x="56111" y="27967"/>
                    <a:pt x="52919" y="28545"/>
                    <a:pt x="49758" y="29153"/>
                  </a:cubicBezTo>
                  <a:cubicBezTo>
                    <a:pt x="47022" y="29669"/>
                    <a:pt x="44347" y="30247"/>
                    <a:pt x="41673" y="30976"/>
                  </a:cubicBezTo>
                  <a:cubicBezTo>
                    <a:pt x="38572" y="31797"/>
                    <a:pt x="35533" y="32709"/>
                    <a:pt x="32676" y="33955"/>
                  </a:cubicBezTo>
                  <a:cubicBezTo>
                    <a:pt x="30973" y="34685"/>
                    <a:pt x="29302" y="35445"/>
                    <a:pt x="27812" y="36448"/>
                  </a:cubicBezTo>
                  <a:cubicBezTo>
                    <a:pt x="26596" y="37238"/>
                    <a:pt x="25411" y="38119"/>
                    <a:pt x="24347" y="39031"/>
                  </a:cubicBezTo>
                  <a:cubicBezTo>
                    <a:pt x="23283" y="39943"/>
                    <a:pt x="22402" y="41007"/>
                    <a:pt x="21551" y="42010"/>
                  </a:cubicBezTo>
                  <a:cubicBezTo>
                    <a:pt x="20578" y="43165"/>
                    <a:pt x="19788" y="44351"/>
                    <a:pt x="18724" y="45445"/>
                  </a:cubicBezTo>
                  <a:cubicBezTo>
                    <a:pt x="17458" y="46764"/>
                    <a:pt x="15883" y="47487"/>
                    <a:pt x="13765" y="47487"/>
                  </a:cubicBezTo>
                  <a:cubicBezTo>
                    <a:pt x="13492" y="47487"/>
                    <a:pt x="13210" y="47475"/>
                    <a:pt x="12918" y="47451"/>
                  </a:cubicBezTo>
                  <a:cubicBezTo>
                    <a:pt x="11247" y="47360"/>
                    <a:pt x="9696" y="46995"/>
                    <a:pt x="8085" y="46630"/>
                  </a:cubicBezTo>
                  <a:cubicBezTo>
                    <a:pt x="6750" y="46318"/>
                    <a:pt x="5361" y="45925"/>
                    <a:pt x="3869" y="45925"/>
                  </a:cubicBezTo>
                  <a:cubicBezTo>
                    <a:pt x="3765" y="45925"/>
                    <a:pt x="3661" y="45927"/>
                    <a:pt x="3556" y="45931"/>
                  </a:cubicBezTo>
                  <a:cubicBezTo>
                    <a:pt x="2553" y="46022"/>
                    <a:pt x="1733" y="46326"/>
                    <a:pt x="1125" y="46904"/>
                  </a:cubicBezTo>
                  <a:cubicBezTo>
                    <a:pt x="456" y="47603"/>
                    <a:pt x="61" y="48454"/>
                    <a:pt x="31" y="49335"/>
                  </a:cubicBezTo>
                  <a:cubicBezTo>
                    <a:pt x="0" y="50126"/>
                    <a:pt x="31" y="50886"/>
                    <a:pt x="31" y="51676"/>
                  </a:cubicBezTo>
                  <a:cubicBezTo>
                    <a:pt x="61" y="51858"/>
                    <a:pt x="0" y="52071"/>
                    <a:pt x="213" y="52223"/>
                  </a:cubicBezTo>
                  <a:cubicBezTo>
                    <a:pt x="456" y="52010"/>
                    <a:pt x="426" y="51828"/>
                    <a:pt x="395" y="51493"/>
                  </a:cubicBezTo>
                  <a:cubicBezTo>
                    <a:pt x="456" y="50308"/>
                    <a:pt x="243" y="49123"/>
                    <a:pt x="851" y="47998"/>
                  </a:cubicBezTo>
                  <a:cubicBezTo>
                    <a:pt x="1442" y="46924"/>
                    <a:pt x="2601" y="46325"/>
                    <a:pt x="4099" y="46325"/>
                  </a:cubicBezTo>
                  <a:cubicBezTo>
                    <a:pt x="4297" y="46325"/>
                    <a:pt x="4502" y="46335"/>
                    <a:pt x="4711" y="46357"/>
                  </a:cubicBezTo>
                  <a:cubicBezTo>
                    <a:pt x="5228" y="46448"/>
                    <a:pt x="5775" y="46509"/>
                    <a:pt x="6292" y="46630"/>
                  </a:cubicBezTo>
                  <a:cubicBezTo>
                    <a:pt x="8602" y="47086"/>
                    <a:pt x="10791" y="47876"/>
                    <a:pt x="13222" y="48028"/>
                  </a:cubicBezTo>
                  <a:cubicBezTo>
                    <a:pt x="13494" y="48047"/>
                    <a:pt x="13761" y="48056"/>
                    <a:pt x="14023" y="48056"/>
                  </a:cubicBezTo>
                  <a:cubicBezTo>
                    <a:pt x="15904" y="48056"/>
                    <a:pt x="17542" y="47568"/>
                    <a:pt x="18876" y="46448"/>
                  </a:cubicBezTo>
                  <a:cubicBezTo>
                    <a:pt x="19970" y="45475"/>
                    <a:pt x="20730" y="44381"/>
                    <a:pt x="21520" y="43317"/>
                  </a:cubicBezTo>
                  <a:cubicBezTo>
                    <a:pt x="23101" y="41281"/>
                    <a:pt x="24803" y="39335"/>
                    <a:pt x="27113" y="37694"/>
                  </a:cubicBezTo>
                  <a:cubicBezTo>
                    <a:pt x="29636" y="35901"/>
                    <a:pt x="32524" y="34533"/>
                    <a:pt x="35594" y="33408"/>
                  </a:cubicBezTo>
                  <a:cubicBezTo>
                    <a:pt x="40487" y="31584"/>
                    <a:pt x="45685" y="30399"/>
                    <a:pt x="51004" y="29457"/>
                  </a:cubicBezTo>
                  <a:cubicBezTo>
                    <a:pt x="57144" y="28302"/>
                    <a:pt x="63375" y="27511"/>
                    <a:pt x="69546" y="26478"/>
                  </a:cubicBezTo>
                  <a:cubicBezTo>
                    <a:pt x="73588" y="25840"/>
                    <a:pt x="77540" y="25049"/>
                    <a:pt x="81187" y="23590"/>
                  </a:cubicBezTo>
                  <a:cubicBezTo>
                    <a:pt x="84987" y="22071"/>
                    <a:pt x="87692" y="19912"/>
                    <a:pt x="88604" y="16751"/>
                  </a:cubicBezTo>
                  <a:cubicBezTo>
                    <a:pt x="89394" y="14107"/>
                    <a:pt x="88847" y="11554"/>
                    <a:pt x="87449" y="9061"/>
                  </a:cubicBezTo>
                  <a:cubicBezTo>
                    <a:pt x="86506" y="7389"/>
                    <a:pt x="85169" y="5870"/>
                    <a:pt x="83892" y="4350"/>
                  </a:cubicBezTo>
                  <a:cubicBezTo>
                    <a:pt x="83649" y="4107"/>
                    <a:pt x="83132" y="3772"/>
                    <a:pt x="83467" y="3529"/>
                  </a:cubicBezTo>
                  <a:cubicBezTo>
                    <a:pt x="83559" y="3468"/>
                    <a:pt x="83661" y="3443"/>
                    <a:pt x="83767" y="3443"/>
                  </a:cubicBezTo>
                  <a:cubicBezTo>
                    <a:pt x="84083" y="3443"/>
                    <a:pt x="84440" y="3659"/>
                    <a:pt x="84713" y="3772"/>
                  </a:cubicBezTo>
                  <a:cubicBezTo>
                    <a:pt x="87388" y="4897"/>
                    <a:pt x="89607" y="6386"/>
                    <a:pt x="91491" y="8180"/>
                  </a:cubicBezTo>
                  <a:cubicBezTo>
                    <a:pt x="97327" y="13712"/>
                    <a:pt x="99485" y="20004"/>
                    <a:pt x="97965" y="26903"/>
                  </a:cubicBezTo>
                  <a:cubicBezTo>
                    <a:pt x="97114" y="30733"/>
                    <a:pt x="94987" y="34138"/>
                    <a:pt x="91370" y="37025"/>
                  </a:cubicBezTo>
                  <a:cubicBezTo>
                    <a:pt x="88360" y="39457"/>
                    <a:pt x="84652" y="41037"/>
                    <a:pt x="80640" y="42405"/>
                  </a:cubicBezTo>
                  <a:cubicBezTo>
                    <a:pt x="77904" y="43317"/>
                    <a:pt x="75108" y="44168"/>
                    <a:pt x="72494" y="45232"/>
                  </a:cubicBezTo>
                  <a:cubicBezTo>
                    <a:pt x="68542" y="46813"/>
                    <a:pt x="65108" y="48879"/>
                    <a:pt x="62919" y="51828"/>
                  </a:cubicBezTo>
                  <a:cubicBezTo>
                    <a:pt x="61339" y="53925"/>
                    <a:pt x="59971" y="56053"/>
                    <a:pt x="58421" y="58150"/>
                  </a:cubicBezTo>
                  <a:cubicBezTo>
                    <a:pt x="58299" y="58302"/>
                    <a:pt x="58269" y="58454"/>
                    <a:pt x="58117" y="58606"/>
                  </a:cubicBezTo>
                  <a:cubicBezTo>
                    <a:pt x="58086" y="58667"/>
                    <a:pt x="58056" y="58697"/>
                    <a:pt x="57995" y="58758"/>
                  </a:cubicBezTo>
                  <a:cubicBezTo>
                    <a:pt x="57934" y="58849"/>
                    <a:pt x="57843" y="58940"/>
                    <a:pt x="57752" y="59001"/>
                  </a:cubicBezTo>
                  <a:cubicBezTo>
                    <a:pt x="55351" y="61646"/>
                    <a:pt x="52311" y="63804"/>
                    <a:pt x="48724" y="65597"/>
                  </a:cubicBezTo>
                  <a:cubicBezTo>
                    <a:pt x="47296" y="66296"/>
                    <a:pt x="45776" y="66965"/>
                    <a:pt x="44439" y="67816"/>
                  </a:cubicBezTo>
                  <a:cubicBezTo>
                    <a:pt x="42858" y="68849"/>
                    <a:pt x="42706" y="70035"/>
                    <a:pt x="44135" y="71159"/>
                  </a:cubicBezTo>
                  <a:cubicBezTo>
                    <a:pt x="45047" y="71889"/>
                    <a:pt x="46141" y="72497"/>
                    <a:pt x="47357" y="72953"/>
                  </a:cubicBezTo>
                  <a:cubicBezTo>
                    <a:pt x="47478" y="72983"/>
                    <a:pt x="47630" y="73044"/>
                    <a:pt x="47752" y="73074"/>
                  </a:cubicBezTo>
                  <a:cubicBezTo>
                    <a:pt x="47813" y="73105"/>
                    <a:pt x="47873" y="73135"/>
                    <a:pt x="47934" y="73135"/>
                  </a:cubicBezTo>
                  <a:cubicBezTo>
                    <a:pt x="48056" y="73135"/>
                    <a:pt x="48117" y="73196"/>
                    <a:pt x="48208" y="73226"/>
                  </a:cubicBezTo>
                  <a:cubicBezTo>
                    <a:pt x="48238" y="73257"/>
                    <a:pt x="48329" y="73287"/>
                    <a:pt x="48360" y="73287"/>
                  </a:cubicBezTo>
                  <a:cubicBezTo>
                    <a:pt x="48390" y="73348"/>
                    <a:pt x="48481" y="73378"/>
                    <a:pt x="48512" y="73378"/>
                  </a:cubicBezTo>
                  <a:cubicBezTo>
                    <a:pt x="48542" y="73409"/>
                    <a:pt x="48572" y="73439"/>
                    <a:pt x="48664" y="73439"/>
                  </a:cubicBezTo>
                  <a:cubicBezTo>
                    <a:pt x="48724" y="73500"/>
                    <a:pt x="48785" y="73500"/>
                    <a:pt x="48846" y="73530"/>
                  </a:cubicBezTo>
                  <a:cubicBezTo>
                    <a:pt x="48876" y="73561"/>
                    <a:pt x="48937" y="73591"/>
                    <a:pt x="48998" y="73591"/>
                  </a:cubicBezTo>
                  <a:cubicBezTo>
                    <a:pt x="49089" y="73652"/>
                    <a:pt x="49120" y="73682"/>
                    <a:pt x="49180" y="73682"/>
                  </a:cubicBezTo>
                  <a:cubicBezTo>
                    <a:pt x="49241" y="73713"/>
                    <a:pt x="49272" y="73743"/>
                    <a:pt x="49332" y="73743"/>
                  </a:cubicBezTo>
                  <a:cubicBezTo>
                    <a:pt x="49454" y="73804"/>
                    <a:pt x="49545" y="73834"/>
                    <a:pt x="49606" y="73865"/>
                  </a:cubicBezTo>
                  <a:cubicBezTo>
                    <a:pt x="49697" y="73895"/>
                    <a:pt x="49728" y="73895"/>
                    <a:pt x="49788" y="73956"/>
                  </a:cubicBezTo>
                  <a:cubicBezTo>
                    <a:pt x="49879" y="73986"/>
                    <a:pt x="50001" y="74017"/>
                    <a:pt x="50062" y="74047"/>
                  </a:cubicBezTo>
                  <a:cubicBezTo>
                    <a:pt x="50153" y="74108"/>
                    <a:pt x="50214" y="74108"/>
                    <a:pt x="50305" y="74138"/>
                  </a:cubicBezTo>
                  <a:cubicBezTo>
                    <a:pt x="53101" y="75050"/>
                    <a:pt x="56019" y="75628"/>
                    <a:pt x="58998" y="76144"/>
                  </a:cubicBezTo>
                  <a:cubicBezTo>
                    <a:pt x="59231" y="76194"/>
                    <a:pt x="59455" y="76244"/>
                    <a:pt x="59675" y="76244"/>
                  </a:cubicBezTo>
                  <a:cubicBezTo>
                    <a:pt x="59857" y="76244"/>
                    <a:pt x="60035" y="76210"/>
                    <a:pt x="60214" y="76114"/>
                  </a:cubicBezTo>
                  <a:cubicBezTo>
                    <a:pt x="59940" y="75871"/>
                    <a:pt x="59515" y="75871"/>
                    <a:pt x="59181" y="75840"/>
                  </a:cubicBezTo>
                  <a:cubicBezTo>
                    <a:pt x="56597" y="75415"/>
                    <a:pt x="54104" y="74898"/>
                    <a:pt x="51673" y="74169"/>
                  </a:cubicBezTo>
                  <a:cubicBezTo>
                    <a:pt x="50305" y="73804"/>
                    <a:pt x="48998" y="73257"/>
                    <a:pt x="47721" y="72740"/>
                  </a:cubicBezTo>
                  <a:cubicBezTo>
                    <a:pt x="46536" y="72284"/>
                    <a:pt x="45624" y="71585"/>
                    <a:pt x="44743" y="70916"/>
                  </a:cubicBezTo>
                  <a:cubicBezTo>
                    <a:pt x="44408" y="70582"/>
                    <a:pt x="44256" y="70248"/>
                    <a:pt x="44226" y="69822"/>
                  </a:cubicBezTo>
                  <a:cubicBezTo>
                    <a:pt x="44135" y="69153"/>
                    <a:pt x="44530" y="68697"/>
                    <a:pt x="45077" y="68241"/>
                  </a:cubicBezTo>
                  <a:cubicBezTo>
                    <a:pt x="45898" y="67603"/>
                    <a:pt x="46870" y="67117"/>
                    <a:pt x="47873" y="66661"/>
                  </a:cubicBezTo>
                  <a:cubicBezTo>
                    <a:pt x="49606" y="65810"/>
                    <a:pt x="51278" y="64898"/>
                    <a:pt x="52828" y="63925"/>
                  </a:cubicBezTo>
                  <a:cubicBezTo>
                    <a:pt x="55016" y="62557"/>
                    <a:pt x="56931" y="60946"/>
                    <a:pt x="58512" y="59153"/>
                  </a:cubicBezTo>
                  <a:cubicBezTo>
                    <a:pt x="60062" y="57390"/>
                    <a:pt x="61339" y="55445"/>
                    <a:pt x="62767" y="53530"/>
                  </a:cubicBezTo>
                  <a:cubicBezTo>
                    <a:pt x="63892" y="51980"/>
                    <a:pt x="65260" y="50551"/>
                    <a:pt x="66901" y="49214"/>
                  </a:cubicBezTo>
                  <a:cubicBezTo>
                    <a:pt x="67691" y="48545"/>
                    <a:pt x="68694" y="48059"/>
                    <a:pt x="69606" y="47542"/>
                  </a:cubicBezTo>
                  <a:cubicBezTo>
                    <a:pt x="71156" y="46630"/>
                    <a:pt x="72889" y="45901"/>
                    <a:pt x="74682" y="45293"/>
                  </a:cubicBezTo>
                  <a:cubicBezTo>
                    <a:pt x="76385" y="44715"/>
                    <a:pt x="78147" y="44138"/>
                    <a:pt x="79850" y="43530"/>
                  </a:cubicBezTo>
                  <a:cubicBezTo>
                    <a:pt x="82251" y="42679"/>
                    <a:pt x="84713" y="41858"/>
                    <a:pt x="86932" y="40733"/>
                  </a:cubicBezTo>
                  <a:cubicBezTo>
                    <a:pt x="88056" y="40126"/>
                    <a:pt x="89212" y="39578"/>
                    <a:pt x="90184" y="38879"/>
                  </a:cubicBezTo>
                  <a:cubicBezTo>
                    <a:pt x="91643" y="37846"/>
                    <a:pt x="93011" y="36782"/>
                    <a:pt x="94136" y="35536"/>
                  </a:cubicBezTo>
                  <a:cubicBezTo>
                    <a:pt x="95139" y="34411"/>
                    <a:pt x="96051" y="33256"/>
                    <a:pt x="96719" y="32040"/>
                  </a:cubicBezTo>
                  <a:cubicBezTo>
                    <a:pt x="97510" y="30581"/>
                    <a:pt x="98209" y="29092"/>
                    <a:pt x="98543" y="27542"/>
                  </a:cubicBezTo>
                  <a:cubicBezTo>
                    <a:pt x="98817" y="26174"/>
                    <a:pt x="99121" y="24837"/>
                    <a:pt x="99151" y="23469"/>
                  </a:cubicBezTo>
                  <a:cubicBezTo>
                    <a:pt x="99181" y="22192"/>
                    <a:pt x="98999" y="20885"/>
                    <a:pt x="98786" y="19639"/>
                  </a:cubicBezTo>
                  <a:cubicBezTo>
                    <a:pt x="98665" y="18849"/>
                    <a:pt x="98482" y="18058"/>
                    <a:pt x="98209" y="17298"/>
                  </a:cubicBezTo>
                  <a:cubicBezTo>
                    <a:pt x="97814" y="16295"/>
                    <a:pt x="97449" y="15262"/>
                    <a:pt x="96902" y="14289"/>
                  </a:cubicBezTo>
                  <a:cubicBezTo>
                    <a:pt x="95868" y="12344"/>
                    <a:pt x="94683" y="10459"/>
                    <a:pt x="92920" y="8788"/>
                  </a:cubicBezTo>
                  <a:cubicBezTo>
                    <a:pt x="91430" y="7329"/>
                    <a:pt x="89971" y="5900"/>
                    <a:pt x="88026" y="4715"/>
                  </a:cubicBezTo>
                  <a:cubicBezTo>
                    <a:pt x="86354" y="3712"/>
                    <a:pt x="84713" y="2739"/>
                    <a:pt x="82889" y="1949"/>
                  </a:cubicBezTo>
                  <a:cubicBezTo>
                    <a:pt x="81430" y="1250"/>
                    <a:pt x="79941" y="642"/>
                    <a:pt x="78269" y="216"/>
                  </a:cubicBezTo>
                  <a:cubicBezTo>
                    <a:pt x="77844" y="125"/>
                    <a:pt x="77388" y="34"/>
                    <a:pt x="76932" y="3"/>
                  </a:cubicBezTo>
                  <a:cubicBezTo>
                    <a:pt x="76888" y="3"/>
                    <a:pt x="76842" y="1"/>
                    <a:pt x="76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310550" y="2433275"/>
              <a:ext cx="652650" cy="193225"/>
            </a:xfrm>
            <a:custGeom>
              <a:avLst/>
              <a:gdLst/>
              <a:ahLst/>
              <a:cxnLst/>
              <a:rect l="l" t="t" r="r" b="b"/>
              <a:pathLst>
                <a:path w="26106" h="7729" extrusionOk="0">
                  <a:moveTo>
                    <a:pt x="25961" y="1"/>
                  </a:moveTo>
                  <a:cubicBezTo>
                    <a:pt x="25935" y="1"/>
                    <a:pt x="25904" y="3"/>
                    <a:pt x="25867" y="8"/>
                  </a:cubicBezTo>
                  <a:cubicBezTo>
                    <a:pt x="24317" y="647"/>
                    <a:pt x="22797" y="1315"/>
                    <a:pt x="21247" y="1954"/>
                  </a:cubicBezTo>
                  <a:cubicBezTo>
                    <a:pt x="20457" y="2288"/>
                    <a:pt x="19636" y="2622"/>
                    <a:pt x="18785" y="2835"/>
                  </a:cubicBezTo>
                  <a:cubicBezTo>
                    <a:pt x="17813" y="3200"/>
                    <a:pt x="16840" y="3534"/>
                    <a:pt x="15806" y="3838"/>
                  </a:cubicBezTo>
                  <a:cubicBezTo>
                    <a:pt x="11855" y="5115"/>
                    <a:pt x="7752" y="6118"/>
                    <a:pt x="3587" y="6878"/>
                  </a:cubicBezTo>
                  <a:cubicBezTo>
                    <a:pt x="2402" y="7091"/>
                    <a:pt x="1186" y="7303"/>
                    <a:pt x="1" y="7486"/>
                  </a:cubicBezTo>
                  <a:cubicBezTo>
                    <a:pt x="122" y="7638"/>
                    <a:pt x="274" y="7698"/>
                    <a:pt x="457" y="7729"/>
                  </a:cubicBezTo>
                  <a:cubicBezTo>
                    <a:pt x="1368" y="7638"/>
                    <a:pt x="2280" y="7455"/>
                    <a:pt x="3162" y="7303"/>
                  </a:cubicBezTo>
                  <a:cubicBezTo>
                    <a:pt x="9545" y="6118"/>
                    <a:pt x="15654" y="4416"/>
                    <a:pt x="21460" y="2136"/>
                  </a:cubicBezTo>
                  <a:cubicBezTo>
                    <a:pt x="23041" y="1528"/>
                    <a:pt x="24621" y="951"/>
                    <a:pt x="26080" y="160"/>
                  </a:cubicBezTo>
                  <a:cubicBezTo>
                    <a:pt x="26105" y="60"/>
                    <a:pt x="26089" y="1"/>
                    <a:pt x="25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2452625" y="2567225"/>
              <a:ext cx="398225" cy="78275"/>
            </a:xfrm>
            <a:custGeom>
              <a:avLst/>
              <a:gdLst/>
              <a:ahLst/>
              <a:cxnLst/>
              <a:rect l="l" t="t" r="r" b="b"/>
              <a:pathLst>
                <a:path w="15929" h="3131" extrusionOk="0">
                  <a:moveTo>
                    <a:pt x="548" y="0"/>
                  </a:moveTo>
                  <a:cubicBezTo>
                    <a:pt x="305" y="61"/>
                    <a:pt x="62" y="0"/>
                    <a:pt x="1" y="243"/>
                  </a:cubicBezTo>
                  <a:cubicBezTo>
                    <a:pt x="214" y="456"/>
                    <a:pt x="578" y="517"/>
                    <a:pt x="882" y="608"/>
                  </a:cubicBezTo>
                  <a:cubicBezTo>
                    <a:pt x="2037" y="1003"/>
                    <a:pt x="3192" y="1277"/>
                    <a:pt x="4378" y="1520"/>
                  </a:cubicBezTo>
                  <a:cubicBezTo>
                    <a:pt x="7417" y="2219"/>
                    <a:pt x="10487" y="2736"/>
                    <a:pt x="13649" y="2979"/>
                  </a:cubicBezTo>
                  <a:cubicBezTo>
                    <a:pt x="13922" y="2979"/>
                    <a:pt x="14196" y="2979"/>
                    <a:pt x="14439" y="3040"/>
                  </a:cubicBezTo>
                  <a:cubicBezTo>
                    <a:pt x="14682" y="3100"/>
                    <a:pt x="14895" y="3100"/>
                    <a:pt x="15138" y="3100"/>
                  </a:cubicBezTo>
                  <a:cubicBezTo>
                    <a:pt x="15442" y="3040"/>
                    <a:pt x="15807" y="3131"/>
                    <a:pt x="15928" y="2796"/>
                  </a:cubicBezTo>
                  <a:lnTo>
                    <a:pt x="15442" y="2796"/>
                  </a:lnTo>
                  <a:cubicBezTo>
                    <a:pt x="15305" y="2736"/>
                    <a:pt x="15153" y="2736"/>
                    <a:pt x="15001" y="2736"/>
                  </a:cubicBezTo>
                  <a:cubicBezTo>
                    <a:pt x="14849" y="2736"/>
                    <a:pt x="14697" y="2736"/>
                    <a:pt x="14560" y="2675"/>
                  </a:cubicBezTo>
                  <a:cubicBezTo>
                    <a:pt x="14135" y="2644"/>
                    <a:pt x="13679" y="2584"/>
                    <a:pt x="13223" y="2523"/>
                  </a:cubicBezTo>
                  <a:cubicBezTo>
                    <a:pt x="12433" y="2401"/>
                    <a:pt x="11551" y="2432"/>
                    <a:pt x="10761" y="2188"/>
                  </a:cubicBezTo>
                  <a:cubicBezTo>
                    <a:pt x="10548" y="2188"/>
                    <a:pt x="10275" y="2188"/>
                    <a:pt x="10001" y="2128"/>
                  </a:cubicBezTo>
                  <a:cubicBezTo>
                    <a:pt x="7873" y="1763"/>
                    <a:pt x="5746" y="1368"/>
                    <a:pt x="3709" y="851"/>
                  </a:cubicBezTo>
                  <a:cubicBezTo>
                    <a:pt x="2645" y="578"/>
                    <a:pt x="1612" y="274"/>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220100" y="1964625"/>
              <a:ext cx="124650" cy="291050"/>
            </a:xfrm>
            <a:custGeom>
              <a:avLst/>
              <a:gdLst/>
              <a:ahLst/>
              <a:cxnLst/>
              <a:rect l="l" t="t" r="r" b="b"/>
              <a:pathLst>
                <a:path w="4986" h="11642" extrusionOk="0">
                  <a:moveTo>
                    <a:pt x="304" y="0"/>
                  </a:moveTo>
                  <a:cubicBezTo>
                    <a:pt x="0" y="152"/>
                    <a:pt x="182" y="365"/>
                    <a:pt x="152" y="547"/>
                  </a:cubicBezTo>
                  <a:cubicBezTo>
                    <a:pt x="122" y="943"/>
                    <a:pt x="213" y="1368"/>
                    <a:pt x="61" y="1763"/>
                  </a:cubicBezTo>
                  <a:lnTo>
                    <a:pt x="61" y="2432"/>
                  </a:lnTo>
                  <a:cubicBezTo>
                    <a:pt x="122" y="2493"/>
                    <a:pt x="152" y="2584"/>
                    <a:pt x="152" y="2645"/>
                  </a:cubicBezTo>
                  <a:cubicBezTo>
                    <a:pt x="304" y="3587"/>
                    <a:pt x="669" y="4560"/>
                    <a:pt x="1003" y="5472"/>
                  </a:cubicBezTo>
                  <a:cubicBezTo>
                    <a:pt x="1307" y="6383"/>
                    <a:pt x="1915" y="7204"/>
                    <a:pt x="2280" y="8116"/>
                  </a:cubicBezTo>
                  <a:cubicBezTo>
                    <a:pt x="3100" y="9301"/>
                    <a:pt x="3952" y="10487"/>
                    <a:pt x="4742" y="11642"/>
                  </a:cubicBezTo>
                  <a:cubicBezTo>
                    <a:pt x="4924" y="11642"/>
                    <a:pt x="4985" y="11581"/>
                    <a:pt x="4985" y="11459"/>
                  </a:cubicBezTo>
                  <a:cubicBezTo>
                    <a:pt x="4833" y="11186"/>
                    <a:pt x="4620" y="10943"/>
                    <a:pt x="4438" y="10669"/>
                  </a:cubicBezTo>
                  <a:cubicBezTo>
                    <a:pt x="2280" y="7508"/>
                    <a:pt x="456" y="4286"/>
                    <a:pt x="608" y="639"/>
                  </a:cubicBezTo>
                  <a:cubicBezTo>
                    <a:pt x="638" y="395"/>
                    <a:pt x="730" y="152"/>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043075" y="2620400"/>
              <a:ext cx="277375" cy="29675"/>
            </a:xfrm>
            <a:custGeom>
              <a:avLst/>
              <a:gdLst/>
              <a:ahLst/>
              <a:cxnLst/>
              <a:rect l="l" t="t" r="r" b="b"/>
              <a:pathLst>
                <a:path w="11095" h="1187" extrusionOk="0">
                  <a:moveTo>
                    <a:pt x="10700" y="1"/>
                  </a:moveTo>
                  <a:cubicBezTo>
                    <a:pt x="10426" y="61"/>
                    <a:pt x="10122" y="61"/>
                    <a:pt x="9879" y="61"/>
                  </a:cubicBezTo>
                  <a:cubicBezTo>
                    <a:pt x="8663" y="213"/>
                    <a:pt x="7387" y="335"/>
                    <a:pt x="6140" y="457"/>
                  </a:cubicBezTo>
                  <a:cubicBezTo>
                    <a:pt x="4535" y="615"/>
                    <a:pt x="2929" y="773"/>
                    <a:pt x="1303" y="773"/>
                  </a:cubicBezTo>
                  <a:cubicBezTo>
                    <a:pt x="1052" y="773"/>
                    <a:pt x="800" y="769"/>
                    <a:pt x="548" y="761"/>
                  </a:cubicBezTo>
                  <a:cubicBezTo>
                    <a:pt x="365" y="761"/>
                    <a:pt x="152" y="761"/>
                    <a:pt x="0" y="882"/>
                  </a:cubicBezTo>
                  <a:cubicBezTo>
                    <a:pt x="335" y="1186"/>
                    <a:pt x="851" y="1034"/>
                    <a:pt x="1277" y="1156"/>
                  </a:cubicBezTo>
                  <a:cubicBezTo>
                    <a:pt x="1500" y="1156"/>
                    <a:pt x="1736" y="1169"/>
                    <a:pt x="1968" y="1169"/>
                  </a:cubicBezTo>
                  <a:cubicBezTo>
                    <a:pt x="2084" y="1169"/>
                    <a:pt x="2199" y="1166"/>
                    <a:pt x="2310" y="1156"/>
                  </a:cubicBezTo>
                  <a:cubicBezTo>
                    <a:pt x="4408" y="1004"/>
                    <a:pt x="6535" y="852"/>
                    <a:pt x="8602" y="578"/>
                  </a:cubicBezTo>
                  <a:cubicBezTo>
                    <a:pt x="9453" y="517"/>
                    <a:pt x="10365" y="517"/>
                    <a:pt x="11095" y="122"/>
                  </a:cubicBezTo>
                  <a:cubicBezTo>
                    <a:pt x="11004" y="61"/>
                    <a:pt x="10852" y="1"/>
                    <a:pt x="10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830300" y="2637125"/>
              <a:ext cx="139100" cy="13700"/>
            </a:xfrm>
            <a:custGeom>
              <a:avLst/>
              <a:gdLst/>
              <a:ahLst/>
              <a:cxnLst/>
              <a:rect l="l" t="t" r="r" b="b"/>
              <a:pathLst>
                <a:path w="5564" h="548" extrusionOk="0">
                  <a:moveTo>
                    <a:pt x="852" y="0"/>
                  </a:moveTo>
                  <a:cubicBezTo>
                    <a:pt x="732" y="120"/>
                    <a:pt x="573" y="134"/>
                    <a:pt x="403" y="134"/>
                  </a:cubicBezTo>
                  <a:cubicBezTo>
                    <a:pt x="353" y="134"/>
                    <a:pt x="302" y="133"/>
                    <a:pt x="250" y="133"/>
                  </a:cubicBezTo>
                  <a:cubicBezTo>
                    <a:pt x="167" y="133"/>
                    <a:pt x="83" y="136"/>
                    <a:pt x="1" y="152"/>
                  </a:cubicBezTo>
                  <a:cubicBezTo>
                    <a:pt x="23" y="332"/>
                    <a:pt x="195" y="379"/>
                    <a:pt x="369" y="379"/>
                  </a:cubicBezTo>
                  <a:cubicBezTo>
                    <a:pt x="430" y="379"/>
                    <a:pt x="492" y="373"/>
                    <a:pt x="548" y="365"/>
                  </a:cubicBezTo>
                  <a:cubicBezTo>
                    <a:pt x="1441" y="392"/>
                    <a:pt x="2358" y="492"/>
                    <a:pt x="3256" y="492"/>
                  </a:cubicBezTo>
                  <a:cubicBezTo>
                    <a:pt x="3367" y="492"/>
                    <a:pt x="3477" y="490"/>
                    <a:pt x="3587" y="487"/>
                  </a:cubicBezTo>
                  <a:cubicBezTo>
                    <a:pt x="4256" y="304"/>
                    <a:pt x="5016" y="548"/>
                    <a:pt x="5563" y="213"/>
                  </a:cubicBezTo>
                  <a:cubicBezTo>
                    <a:pt x="5502" y="213"/>
                    <a:pt x="5381" y="152"/>
                    <a:pt x="5259" y="152"/>
                  </a:cubicBezTo>
                  <a:cubicBezTo>
                    <a:pt x="3800" y="152"/>
                    <a:pt x="2341" y="31"/>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921500" y="2643200"/>
              <a:ext cx="152000" cy="7625"/>
            </a:xfrm>
            <a:custGeom>
              <a:avLst/>
              <a:gdLst/>
              <a:ahLst/>
              <a:cxnLst/>
              <a:rect l="l" t="t" r="r" b="b"/>
              <a:pathLst>
                <a:path w="6080" h="305" extrusionOk="0">
                  <a:moveTo>
                    <a:pt x="973" y="1"/>
                  </a:moveTo>
                  <a:cubicBezTo>
                    <a:pt x="889" y="16"/>
                    <a:pt x="806" y="20"/>
                    <a:pt x="722" y="20"/>
                  </a:cubicBezTo>
                  <a:cubicBezTo>
                    <a:pt x="639" y="20"/>
                    <a:pt x="557" y="16"/>
                    <a:pt x="475" y="16"/>
                  </a:cubicBezTo>
                  <a:cubicBezTo>
                    <a:pt x="312" y="16"/>
                    <a:pt x="152" y="31"/>
                    <a:pt x="0" y="122"/>
                  </a:cubicBezTo>
                  <a:cubicBezTo>
                    <a:pt x="213" y="305"/>
                    <a:pt x="517" y="305"/>
                    <a:pt x="790" y="305"/>
                  </a:cubicBezTo>
                  <a:lnTo>
                    <a:pt x="5198" y="305"/>
                  </a:lnTo>
                  <a:cubicBezTo>
                    <a:pt x="5502" y="305"/>
                    <a:pt x="5806" y="305"/>
                    <a:pt x="6079" y="122"/>
                  </a:cubicBezTo>
                  <a:cubicBezTo>
                    <a:pt x="5915" y="34"/>
                    <a:pt x="5741" y="14"/>
                    <a:pt x="5563" y="14"/>
                  </a:cubicBezTo>
                  <a:cubicBezTo>
                    <a:pt x="5411" y="14"/>
                    <a:pt x="5257" y="28"/>
                    <a:pt x="5104" y="28"/>
                  </a:cubicBezTo>
                  <a:cubicBezTo>
                    <a:pt x="5003" y="28"/>
                    <a:pt x="4902" y="22"/>
                    <a:pt x="4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2817375" y="2634025"/>
              <a:ext cx="22075" cy="3375"/>
            </a:xfrm>
            <a:custGeom>
              <a:avLst/>
              <a:gdLst/>
              <a:ahLst/>
              <a:cxnLst/>
              <a:rect l="l" t="t" r="r" b="b"/>
              <a:pathLst>
                <a:path w="883" h="135" extrusionOk="0">
                  <a:moveTo>
                    <a:pt x="261" y="0"/>
                  </a:moveTo>
                  <a:cubicBezTo>
                    <a:pt x="175" y="0"/>
                    <a:pt x="88" y="3"/>
                    <a:pt x="1" y="3"/>
                  </a:cubicBezTo>
                  <a:cubicBezTo>
                    <a:pt x="147" y="112"/>
                    <a:pt x="326" y="134"/>
                    <a:pt x="511" y="134"/>
                  </a:cubicBezTo>
                  <a:cubicBezTo>
                    <a:pt x="634" y="134"/>
                    <a:pt x="761" y="124"/>
                    <a:pt x="882" y="124"/>
                  </a:cubicBezTo>
                  <a:cubicBezTo>
                    <a:pt x="687" y="16"/>
                    <a:pt x="476"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5414800" y="1025125"/>
              <a:ext cx="585800" cy="225375"/>
            </a:xfrm>
            <a:custGeom>
              <a:avLst/>
              <a:gdLst/>
              <a:ahLst/>
              <a:cxnLst/>
              <a:rect l="l" t="t" r="r" b="b"/>
              <a:pathLst>
                <a:path w="23432" h="9015" extrusionOk="0">
                  <a:moveTo>
                    <a:pt x="14876" y="0"/>
                  </a:moveTo>
                  <a:cubicBezTo>
                    <a:pt x="14180" y="0"/>
                    <a:pt x="13493" y="136"/>
                    <a:pt x="12823" y="437"/>
                  </a:cubicBezTo>
                  <a:cubicBezTo>
                    <a:pt x="11121" y="1288"/>
                    <a:pt x="9693" y="2261"/>
                    <a:pt x="8386" y="3416"/>
                  </a:cubicBezTo>
                  <a:cubicBezTo>
                    <a:pt x="7595" y="4145"/>
                    <a:pt x="6592" y="4692"/>
                    <a:pt x="5680" y="5361"/>
                  </a:cubicBezTo>
                  <a:cubicBezTo>
                    <a:pt x="4525" y="6151"/>
                    <a:pt x="3249" y="6911"/>
                    <a:pt x="2033" y="7671"/>
                  </a:cubicBezTo>
                  <a:cubicBezTo>
                    <a:pt x="1364" y="8036"/>
                    <a:pt x="604" y="8340"/>
                    <a:pt x="27" y="8857"/>
                  </a:cubicBezTo>
                  <a:cubicBezTo>
                    <a:pt x="0" y="8935"/>
                    <a:pt x="43" y="9014"/>
                    <a:pt x="192" y="9014"/>
                  </a:cubicBezTo>
                  <a:cubicBezTo>
                    <a:pt x="216" y="9014"/>
                    <a:pt x="241" y="9013"/>
                    <a:pt x="270" y="9008"/>
                  </a:cubicBezTo>
                  <a:cubicBezTo>
                    <a:pt x="574" y="8948"/>
                    <a:pt x="817" y="8796"/>
                    <a:pt x="1060" y="8644"/>
                  </a:cubicBezTo>
                  <a:cubicBezTo>
                    <a:pt x="4221" y="6942"/>
                    <a:pt x="7048" y="4966"/>
                    <a:pt x="9905" y="2960"/>
                  </a:cubicBezTo>
                  <a:cubicBezTo>
                    <a:pt x="10544" y="2504"/>
                    <a:pt x="11243" y="2078"/>
                    <a:pt x="11912" y="1653"/>
                  </a:cubicBezTo>
                  <a:cubicBezTo>
                    <a:pt x="12928" y="1061"/>
                    <a:pt x="14024" y="762"/>
                    <a:pt x="15171" y="762"/>
                  </a:cubicBezTo>
                  <a:cubicBezTo>
                    <a:pt x="15910" y="762"/>
                    <a:pt x="16670" y="886"/>
                    <a:pt x="17444" y="1136"/>
                  </a:cubicBezTo>
                  <a:cubicBezTo>
                    <a:pt x="18538" y="1501"/>
                    <a:pt x="19602" y="1896"/>
                    <a:pt x="20696" y="2261"/>
                  </a:cubicBezTo>
                  <a:cubicBezTo>
                    <a:pt x="21304" y="2504"/>
                    <a:pt x="21881" y="2808"/>
                    <a:pt x="22550" y="2929"/>
                  </a:cubicBezTo>
                  <a:cubicBezTo>
                    <a:pt x="22641" y="2990"/>
                    <a:pt x="22793" y="2960"/>
                    <a:pt x="22915" y="2990"/>
                  </a:cubicBezTo>
                  <a:cubicBezTo>
                    <a:pt x="23017" y="3034"/>
                    <a:pt x="23119" y="3078"/>
                    <a:pt x="23208" y="3078"/>
                  </a:cubicBezTo>
                  <a:cubicBezTo>
                    <a:pt x="23304" y="3078"/>
                    <a:pt x="23384" y="3027"/>
                    <a:pt x="23431" y="2869"/>
                  </a:cubicBezTo>
                  <a:cubicBezTo>
                    <a:pt x="23340" y="2838"/>
                    <a:pt x="23158" y="2838"/>
                    <a:pt x="23097" y="2777"/>
                  </a:cubicBezTo>
                  <a:cubicBezTo>
                    <a:pt x="23006" y="2686"/>
                    <a:pt x="22824" y="2686"/>
                    <a:pt x="22763" y="2625"/>
                  </a:cubicBezTo>
                  <a:cubicBezTo>
                    <a:pt x="22185" y="2261"/>
                    <a:pt x="21486" y="2109"/>
                    <a:pt x="20848" y="1866"/>
                  </a:cubicBezTo>
                  <a:cubicBezTo>
                    <a:pt x="20787" y="1774"/>
                    <a:pt x="20574" y="1805"/>
                    <a:pt x="20513" y="1744"/>
                  </a:cubicBezTo>
                  <a:cubicBezTo>
                    <a:pt x="20392" y="1653"/>
                    <a:pt x="20240" y="1622"/>
                    <a:pt x="20118" y="1562"/>
                  </a:cubicBezTo>
                  <a:cubicBezTo>
                    <a:pt x="19845" y="1501"/>
                    <a:pt x="19754" y="1349"/>
                    <a:pt x="19510" y="1288"/>
                  </a:cubicBezTo>
                  <a:cubicBezTo>
                    <a:pt x="18568" y="954"/>
                    <a:pt x="17626" y="559"/>
                    <a:pt x="16592" y="255"/>
                  </a:cubicBezTo>
                  <a:cubicBezTo>
                    <a:pt x="16019" y="91"/>
                    <a:pt x="15445" y="0"/>
                    <a:pt x="1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5987650" y="1098350"/>
              <a:ext cx="766775" cy="176725"/>
            </a:xfrm>
            <a:custGeom>
              <a:avLst/>
              <a:gdLst/>
              <a:ahLst/>
              <a:cxnLst/>
              <a:rect l="l" t="t" r="r" b="b"/>
              <a:pathLst>
                <a:path w="30671" h="7069" extrusionOk="0">
                  <a:moveTo>
                    <a:pt x="517" y="0"/>
                  </a:moveTo>
                  <a:cubicBezTo>
                    <a:pt x="450" y="85"/>
                    <a:pt x="354" y="104"/>
                    <a:pt x="251" y="104"/>
                  </a:cubicBezTo>
                  <a:cubicBezTo>
                    <a:pt x="169" y="104"/>
                    <a:pt x="82" y="92"/>
                    <a:pt x="1" y="92"/>
                  </a:cubicBezTo>
                  <a:cubicBezTo>
                    <a:pt x="1308" y="669"/>
                    <a:pt x="2736" y="1095"/>
                    <a:pt x="4074" y="1551"/>
                  </a:cubicBezTo>
                  <a:cubicBezTo>
                    <a:pt x="6141" y="2310"/>
                    <a:pt x="8147" y="3070"/>
                    <a:pt x="10214" y="3800"/>
                  </a:cubicBezTo>
                  <a:cubicBezTo>
                    <a:pt x="12402" y="4560"/>
                    <a:pt x="14651" y="5198"/>
                    <a:pt x="16992" y="5654"/>
                  </a:cubicBezTo>
                  <a:cubicBezTo>
                    <a:pt x="19180" y="6079"/>
                    <a:pt x="21339" y="6383"/>
                    <a:pt x="23588" y="6596"/>
                  </a:cubicBezTo>
                  <a:cubicBezTo>
                    <a:pt x="25335" y="6768"/>
                    <a:pt x="27029" y="6994"/>
                    <a:pt x="28770" y="6994"/>
                  </a:cubicBezTo>
                  <a:cubicBezTo>
                    <a:pt x="28876" y="6994"/>
                    <a:pt x="28983" y="6993"/>
                    <a:pt x="29089" y="6991"/>
                  </a:cubicBezTo>
                  <a:cubicBezTo>
                    <a:pt x="29384" y="7008"/>
                    <a:pt x="29679" y="7068"/>
                    <a:pt x="29964" y="7068"/>
                  </a:cubicBezTo>
                  <a:cubicBezTo>
                    <a:pt x="30209" y="7068"/>
                    <a:pt x="30446" y="7024"/>
                    <a:pt x="30670" y="6870"/>
                  </a:cubicBezTo>
                  <a:lnTo>
                    <a:pt x="28877" y="6748"/>
                  </a:lnTo>
                  <a:cubicBezTo>
                    <a:pt x="26749" y="6627"/>
                    <a:pt x="24591" y="6444"/>
                    <a:pt x="22524" y="6231"/>
                  </a:cubicBezTo>
                  <a:cubicBezTo>
                    <a:pt x="18056" y="5715"/>
                    <a:pt x="13831" y="4742"/>
                    <a:pt x="9788" y="3283"/>
                  </a:cubicBezTo>
                  <a:lnTo>
                    <a:pt x="4317" y="1247"/>
                  </a:lnTo>
                  <a:cubicBezTo>
                    <a:pt x="4256" y="1155"/>
                    <a:pt x="4074" y="1216"/>
                    <a:pt x="3983" y="1125"/>
                  </a:cubicBezTo>
                  <a:cubicBezTo>
                    <a:pt x="3891" y="1064"/>
                    <a:pt x="3739" y="1095"/>
                    <a:pt x="3648" y="1003"/>
                  </a:cubicBezTo>
                  <a:cubicBezTo>
                    <a:pt x="3283" y="973"/>
                    <a:pt x="2980" y="821"/>
                    <a:pt x="2676" y="699"/>
                  </a:cubicBezTo>
                  <a:cubicBezTo>
                    <a:pt x="1946" y="456"/>
                    <a:pt x="1277" y="183"/>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689350" y="1463650"/>
              <a:ext cx="403925" cy="408575"/>
            </a:xfrm>
            <a:custGeom>
              <a:avLst/>
              <a:gdLst/>
              <a:ahLst/>
              <a:cxnLst/>
              <a:rect l="l" t="t" r="r" b="b"/>
              <a:pathLst>
                <a:path w="16157" h="16343" extrusionOk="0">
                  <a:moveTo>
                    <a:pt x="16034" y="1"/>
                  </a:moveTo>
                  <a:cubicBezTo>
                    <a:pt x="16016" y="1"/>
                    <a:pt x="15996" y="3"/>
                    <a:pt x="15975" y="9"/>
                  </a:cubicBezTo>
                  <a:cubicBezTo>
                    <a:pt x="15640" y="161"/>
                    <a:pt x="15367" y="373"/>
                    <a:pt x="15093" y="617"/>
                  </a:cubicBezTo>
                  <a:cubicBezTo>
                    <a:pt x="13847" y="1620"/>
                    <a:pt x="12601" y="2683"/>
                    <a:pt x="11446" y="3808"/>
                  </a:cubicBezTo>
                  <a:cubicBezTo>
                    <a:pt x="9440" y="5723"/>
                    <a:pt x="7585" y="7790"/>
                    <a:pt x="5731" y="9796"/>
                  </a:cubicBezTo>
                  <a:cubicBezTo>
                    <a:pt x="4455" y="11164"/>
                    <a:pt x="3330" y="12623"/>
                    <a:pt x="1962" y="13930"/>
                  </a:cubicBezTo>
                  <a:cubicBezTo>
                    <a:pt x="1932" y="14203"/>
                    <a:pt x="1658" y="14355"/>
                    <a:pt x="1476" y="14599"/>
                  </a:cubicBezTo>
                  <a:cubicBezTo>
                    <a:pt x="1020" y="15146"/>
                    <a:pt x="473" y="15662"/>
                    <a:pt x="47" y="16209"/>
                  </a:cubicBezTo>
                  <a:cubicBezTo>
                    <a:pt x="1" y="16302"/>
                    <a:pt x="25" y="16342"/>
                    <a:pt x="107" y="16342"/>
                  </a:cubicBezTo>
                  <a:cubicBezTo>
                    <a:pt x="133" y="16342"/>
                    <a:pt x="163" y="16338"/>
                    <a:pt x="199" y="16331"/>
                  </a:cubicBezTo>
                  <a:cubicBezTo>
                    <a:pt x="1415" y="14933"/>
                    <a:pt x="2692" y="13565"/>
                    <a:pt x="3938" y="12167"/>
                  </a:cubicBezTo>
                  <a:cubicBezTo>
                    <a:pt x="6066" y="9796"/>
                    <a:pt x="8193" y="7395"/>
                    <a:pt x="10503" y="5115"/>
                  </a:cubicBezTo>
                  <a:cubicBezTo>
                    <a:pt x="11750" y="3838"/>
                    <a:pt x="13087" y="2592"/>
                    <a:pt x="14576" y="1437"/>
                  </a:cubicBezTo>
                  <a:cubicBezTo>
                    <a:pt x="15154" y="1042"/>
                    <a:pt x="15640" y="586"/>
                    <a:pt x="16157" y="130"/>
                  </a:cubicBezTo>
                  <a:cubicBezTo>
                    <a:pt x="16157" y="55"/>
                    <a:pt x="16116" y="1"/>
                    <a:pt x="16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5088700" y="1246525"/>
              <a:ext cx="330575" cy="220400"/>
            </a:xfrm>
            <a:custGeom>
              <a:avLst/>
              <a:gdLst/>
              <a:ahLst/>
              <a:cxnLst/>
              <a:rect l="l" t="t" r="r" b="b"/>
              <a:pathLst>
                <a:path w="13223" h="8816" extrusionOk="0">
                  <a:moveTo>
                    <a:pt x="13010" y="1"/>
                  </a:moveTo>
                  <a:cubicBezTo>
                    <a:pt x="12037" y="335"/>
                    <a:pt x="11247" y="852"/>
                    <a:pt x="10426" y="1368"/>
                  </a:cubicBezTo>
                  <a:cubicBezTo>
                    <a:pt x="8329" y="2615"/>
                    <a:pt x="6323" y="3952"/>
                    <a:pt x="4408" y="5350"/>
                  </a:cubicBezTo>
                  <a:cubicBezTo>
                    <a:pt x="2919" y="6444"/>
                    <a:pt x="1399" y="7508"/>
                    <a:pt x="1" y="8663"/>
                  </a:cubicBezTo>
                  <a:cubicBezTo>
                    <a:pt x="92" y="8724"/>
                    <a:pt x="122" y="8754"/>
                    <a:pt x="183" y="8815"/>
                  </a:cubicBezTo>
                  <a:cubicBezTo>
                    <a:pt x="1338" y="8116"/>
                    <a:pt x="2280" y="7295"/>
                    <a:pt x="3314" y="6475"/>
                  </a:cubicBezTo>
                  <a:cubicBezTo>
                    <a:pt x="5715" y="4773"/>
                    <a:pt x="8147" y="3070"/>
                    <a:pt x="10791" y="1551"/>
                  </a:cubicBezTo>
                  <a:cubicBezTo>
                    <a:pt x="11642" y="1095"/>
                    <a:pt x="12493" y="669"/>
                    <a:pt x="13223" y="152"/>
                  </a:cubicBezTo>
                  <a:cubicBezTo>
                    <a:pt x="13162" y="92"/>
                    <a:pt x="13071" y="31"/>
                    <a:pt x="13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883575" y="1235875"/>
              <a:ext cx="421750" cy="35750"/>
            </a:xfrm>
            <a:custGeom>
              <a:avLst/>
              <a:gdLst/>
              <a:ahLst/>
              <a:cxnLst/>
              <a:rect l="l" t="t" r="r" b="b"/>
              <a:pathLst>
                <a:path w="16870" h="1430" extrusionOk="0">
                  <a:moveTo>
                    <a:pt x="15502" y="1"/>
                  </a:moveTo>
                  <a:cubicBezTo>
                    <a:pt x="15403" y="46"/>
                    <a:pt x="15302" y="59"/>
                    <a:pt x="15198" y="59"/>
                  </a:cubicBezTo>
                  <a:cubicBezTo>
                    <a:pt x="15055" y="59"/>
                    <a:pt x="14909" y="34"/>
                    <a:pt x="14761" y="34"/>
                  </a:cubicBezTo>
                  <a:cubicBezTo>
                    <a:pt x="14654" y="34"/>
                    <a:pt x="14546" y="47"/>
                    <a:pt x="14438" y="92"/>
                  </a:cubicBezTo>
                  <a:cubicBezTo>
                    <a:pt x="14073" y="183"/>
                    <a:pt x="13739" y="214"/>
                    <a:pt x="13344" y="244"/>
                  </a:cubicBezTo>
                  <a:cubicBezTo>
                    <a:pt x="12219" y="366"/>
                    <a:pt x="11064" y="457"/>
                    <a:pt x="9940" y="548"/>
                  </a:cubicBezTo>
                  <a:cubicBezTo>
                    <a:pt x="8116" y="791"/>
                    <a:pt x="6292" y="913"/>
                    <a:pt x="4468" y="1004"/>
                  </a:cubicBezTo>
                  <a:cubicBezTo>
                    <a:pt x="3406" y="1078"/>
                    <a:pt x="2323" y="1172"/>
                    <a:pt x="1253" y="1172"/>
                  </a:cubicBezTo>
                  <a:cubicBezTo>
                    <a:pt x="1007" y="1172"/>
                    <a:pt x="762" y="1167"/>
                    <a:pt x="517" y="1156"/>
                  </a:cubicBezTo>
                  <a:cubicBezTo>
                    <a:pt x="304" y="1156"/>
                    <a:pt x="152" y="1217"/>
                    <a:pt x="0" y="1278"/>
                  </a:cubicBezTo>
                  <a:cubicBezTo>
                    <a:pt x="198" y="1371"/>
                    <a:pt x="400" y="1392"/>
                    <a:pt x="605" y="1392"/>
                  </a:cubicBezTo>
                  <a:cubicBezTo>
                    <a:pt x="786" y="1392"/>
                    <a:pt x="969" y="1375"/>
                    <a:pt x="1153" y="1375"/>
                  </a:cubicBezTo>
                  <a:cubicBezTo>
                    <a:pt x="1306" y="1375"/>
                    <a:pt x="1458" y="1387"/>
                    <a:pt x="1611" y="1430"/>
                  </a:cubicBezTo>
                  <a:cubicBezTo>
                    <a:pt x="3405" y="1399"/>
                    <a:pt x="5228" y="1247"/>
                    <a:pt x="6991" y="1095"/>
                  </a:cubicBezTo>
                  <a:cubicBezTo>
                    <a:pt x="9636" y="852"/>
                    <a:pt x="12280" y="670"/>
                    <a:pt x="14955" y="396"/>
                  </a:cubicBezTo>
                  <a:cubicBezTo>
                    <a:pt x="15593" y="335"/>
                    <a:pt x="16262" y="396"/>
                    <a:pt x="16870" y="183"/>
                  </a:cubicBezTo>
                  <a:cubicBezTo>
                    <a:pt x="16818" y="183"/>
                    <a:pt x="16766" y="186"/>
                    <a:pt x="16714" y="186"/>
                  </a:cubicBezTo>
                  <a:cubicBezTo>
                    <a:pt x="16586" y="186"/>
                    <a:pt x="16462" y="170"/>
                    <a:pt x="16353" y="62"/>
                  </a:cubicBezTo>
                  <a:cubicBezTo>
                    <a:pt x="16201" y="1"/>
                    <a:pt x="16019" y="1"/>
                    <a:pt x="15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623675" y="1020700"/>
              <a:ext cx="286500" cy="89825"/>
            </a:xfrm>
            <a:custGeom>
              <a:avLst/>
              <a:gdLst/>
              <a:ahLst/>
              <a:cxnLst/>
              <a:rect l="l" t="t" r="r" b="b"/>
              <a:pathLst>
                <a:path w="11460" h="3593" extrusionOk="0">
                  <a:moveTo>
                    <a:pt x="6621" y="0"/>
                  </a:moveTo>
                  <a:cubicBezTo>
                    <a:pt x="5692" y="0"/>
                    <a:pt x="4837" y="278"/>
                    <a:pt x="3982" y="705"/>
                  </a:cubicBezTo>
                  <a:cubicBezTo>
                    <a:pt x="2645" y="1374"/>
                    <a:pt x="1550" y="2255"/>
                    <a:pt x="395" y="3106"/>
                  </a:cubicBezTo>
                  <a:cubicBezTo>
                    <a:pt x="213" y="3258"/>
                    <a:pt x="0" y="3350"/>
                    <a:pt x="31" y="3593"/>
                  </a:cubicBezTo>
                  <a:cubicBezTo>
                    <a:pt x="456" y="3410"/>
                    <a:pt x="760" y="3137"/>
                    <a:pt x="1094" y="2863"/>
                  </a:cubicBezTo>
                  <a:cubicBezTo>
                    <a:pt x="2128" y="2103"/>
                    <a:pt x="3161" y="1435"/>
                    <a:pt x="4377" y="827"/>
                  </a:cubicBezTo>
                  <a:cubicBezTo>
                    <a:pt x="5075" y="478"/>
                    <a:pt x="5783" y="329"/>
                    <a:pt x="6519" y="329"/>
                  </a:cubicBezTo>
                  <a:cubicBezTo>
                    <a:pt x="7064" y="329"/>
                    <a:pt x="7625" y="411"/>
                    <a:pt x="8207" y="553"/>
                  </a:cubicBezTo>
                  <a:cubicBezTo>
                    <a:pt x="9271" y="827"/>
                    <a:pt x="10183" y="1313"/>
                    <a:pt x="11247" y="1587"/>
                  </a:cubicBezTo>
                  <a:cubicBezTo>
                    <a:pt x="11267" y="1597"/>
                    <a:pt x="11287" y="1603"/>
                    <a:pt x="11309" y="1603"/>
                  </a:cubicBezTo>
                  <a:cubicBezTo>
                    <a:pt x="11351" y="1603"/>
                    <a:pt x="11399" y="1576"/>
                    <a:pt x="11459" y="1495"/>
                  </a:cubicBezTo>
                  <a:cubicBezTo>
                    <a:pt x="10365" y="918"/>
                    <a:pt x="9149" y="523"/>
                    <a:pt x="7842" y="158"/>
                  </a:cubicBezTo>
                  <a:cubicBezTo>
                    <a:pt x="7418" y="50"/>
                    <a:pt x="7013" y="0"/>
                    <a:pt x="6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714875" y="1269225"/>
              <a:ext cx="209000" cy="7375"/>
            </a:xfrm>
            <a:custGeom>
              <a:avLst/>
              <a:gdLst/>
              <a:ahLst/>
              <a:cxnLst/>
              <a:rect l="l" t="t" r="r" b="b"/>
              <a:pathLst>
                <a:path w="8360" h="295" extrusionOk="0">
                  <a:moveTo>
                    <a:pt x="7633" y="0"/>
                  </a:moveTo>
                  <a:cubicBezTo>
                    <a:pt x="7434" y="0"/>
                    <a:pt x="7233" y="18"/>
                    <a:pt x="7036" y="18"/>
                  </a:cubicBezTo>
                  <a:cubicBezTo>
                    <a:pt x="6949" y="18"/>
                    <a:pt x="6863" y="14"/>
                    <a:pt x="6779" y="4"/>
                  </a:cubicBezTo>
                  <a:cubicBezTo>
                    <a:pt x="5046" y="4"/>
                    <a:pt x="3314" y="4"/>
                    <a:pt x="1611" y="35"/>
                  </a:cubicBezTo>
                  <a:cubicBezTo>
                    <a:pt x="1397" y="123"/>
                    <a:pt x="1177" y="143"/>
                    <a:pt x="955" y="143"/>
                  </a:cubicBezTo>
                  <a:cubicBezTo>
                    <a:pt x="766" y="143"/>
                    <a:pt x="575" y="129"/>
                    <a:pt x="383" y="129"/>
                  </a:cubicBezTo>
                  <a:cubicBezTo>
                    <a:pt x="255" y="129"/>
                    <a:pt x="128" y="135"/>
                    <a:pt x="0" y="156"/>
                  </a:cubicBezTo>
                  <a:cubicBezTo>
                    <a:pt x="137" y="248"/>
                    <a:pt x="289" y="270"/>
                    <a:pt x="445" y="270"/>
                  </a:cubicBezTo>
                  <a:cubicBezTo>
                    <a:pt x="601" y="270"/>
                    <a:pt x="760" y="248"/>
                    <a:pt x="912" y="248"/>
                  </a:cubicBezTo>
                  <a:cubicBezTo>
                    <a:pt x="2008" y="274"/>
                    <a:pt x="3092" y="295"/>
                    <a:pt x="4170" y="295"/>
                  </a:cubicBezTo>
                  <a:cubicBezTo>
                    <a:pt x="5573" y="295"/>
                    <a:pt x="6966" y="260"/>
                    <a:pt x="8359" y="156"/>
                  </a:cubicBezTo>
                  <a:cubicBezTo>
                    <a:pt x="8132" y="28"/>
                    <a:pt x="7884" y="0"/>
                    <a:pt x="7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7279475" y="1234525"/>
              <a:ext cx="30425" cy="2900"/>
            </a:xfrm>
            <a:custGeom>
              <a:avLst/>
              <a:gdLst/>
              <a:ahLst/>
              <a:cxnLst/>
              <a:rect l="l" t="t" r="r" b="b"/>
              <a:pathLst>
                <a:path w="1217" h="116" extrusionOk="0">
                  <a:moveTo>
                    <a:pt x="511" y="0"/>
                  </a:moveTo>
                  <a:cubicBezTo>
                    <a:pt x="332" y="0"/>
                    <a:pt x="158" y="24"/>
                    <a:pt x="0" y="116"/>
                  </a:cubicBezTo>
                  <a:lnTo>
                    <a:pt x="517" y="116"/>
                  </a:lnTo>
                  <a:cubicBezTo>
                    <a:pt x="558" y="111"/>
                    <a:pt x="599" y="109"/>
                    <a:pt x="641" y="109"/>
                  </a:cubicBezTo>
                  <a:cubicBezTo>
                    <a:pt x="724" y="109"/>
                    <a:pt x="808" y="116"/>
                    <a:pt x="890" y="116"/>
                  </a:cubicBezTo>
                  <a:cubicBezTo>
                    <a:pt x="1011" y="116"/>
                    <a:pt x="1125" y="101"/>
                    <a:pt x="1216" y="25"/>
                  </a:cubicBezTo>
                  <a:lnTo>
                    <a:pt x="1216" y="25"/>
                  </a:lnTo>
                  <a:cubicBezTo>
                    <a:pt x="1178" y="28"/>
                    <a:pt x="1139" y="29"/>
                    <a:pt x="1099" y="29"/>
                  </a:cubicBezTo>
                  <a:cubicBezTo>
                    <a:pt x="908" y="29"/>
                    <a:pt x="706"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7245275" y="1237400"/>
              <a:ext cx="26625" cy="3550"/>
            </a:xfrm>
            <a:custGeom>
              <a:avLst/>
              <a:gdLst/>
              <a:ahLst/>
              <a:cxnLst/>
              <a:rect l="l" t="t" r="r" b="b"/>
              <a:pathLst>
                <a:path w="1065" h="142" extrusionOk="0">
                  <a:moveTo>
                    <a:pt x="1064" y="1"/>
                  </a:moveTo>
                  <a:lnTo>
                    <a:pt x="1064" y="1"/>
                  </a:lnTo>
                  <a:cubicBezTo>
                    <a:pt x="988" y="13"/>
                    <a:pt x="912" y="16"/>
                    <a:pt x="838" y="16"/>
                  </a:cubicBezTo>
                  <a:cubicBezTo>
                    <a:pt x="705" y="16"/>
                    <a:pt x="576" y="4"/>
                    <a:pt x="453" y="4"/>
                  </a:cubicBezTo>
                  <a:cubicBezTo>
                    <a:pt x="291" y="4"/>
                    <a:pt x="140" y="25"/>
                    <a:pt x="1" y="122"/>
                  </a:cubicBezTo>
                  <a:cubicBezTo>
                    <a:pt x="169" y="122"/>
                    <a:pt x="344" y="142"/>
                    <a:pt x="513" y="142"/>
                  </a:cubicBezTo>
                  <a:cubicBezTo>
                    <a:pt x="711" y="142"/>
                    <a:pt x="901" y="115"/>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562050" y="2479075"/>
              <a:ext cx="487100" cy="345000"/>
            </a:xfrm>
            <a:custGeom>
              <a:avLst/>
              <a:gdLst/>
              <a:ahLst/>
              <a:cxnLst/>
              <a:rect l="l" t="t" r="r" b="b"/>
              <a:pathLst>
                <a:path w="19484" h="13800" extrusionOk="0">
                  <a:moveTo>
                    <a:pt x="61" y="0"/>
                  </a:moveTo>
                  <a:cubicBezTo>
                    <a:pt x="61" y="0"/>
                    <a:pt x="31" y="0"/>
                    <a:pt x="31" y="31"/>
                  </a:cubicBezTo>
                  <a:cubicBezTo>
                    <a:pt x="0" y="91"/>
                    <a:pt x="31" y="122"/>
                    <a:pt x="61" y="152"/>
                  </a:cubicBezTo>
                  <a:cubicBezTo>
                    <a:pt x="122" y="274"/>
                    <a:pt x="152" y="334"/>
                    <a:pt x="274" y="426"/>
                  </a:cubicBezTo>
                  <a:cubicBezTo>
                    <a:pt x="1307" y="1307"/>
                    <a:pt x="2341" y="2219"/>
                    <a:pt x="3496" y="3040"/>
                  </a:cubicBezTo>
                  <a:cubicBezTo>
                    <a:pt x="5319" y="4347"/>
                    <a:pt x="6991" y="5775"/>
                    <a:pt x="8876" y="7022"/>
                  </a:cubicBezTo>
                  <a:cubicBezTo>
                    <a:pt x="10547" y="8146"/>
                    <a:pt x="12067" y="9362"/>
                    <a:pt x="13739" y="10456"/>
                  </a:cubicBezTo>
                  <a:cubicBezTo>
                    <a:pt x="15532" y="11642"/>
                    <a:pt x="17387" y="12736"/>
                    <a:pt x="19332" y="13800"/>
                  </a:cubicBezTo>
                  <a:cubicBezTo>
                    <a:pt x="19362" y="13769"/>
                    <a:pt x="19453" y="13709"/>
                    <a:pt x="19484" y="13678"/>
                  </a:cubicBezTo>
                  <a:cubicBezTo>
                    <a:pt x="19180" y="13496"/>
                    <a:pt x="18876" y="13344"/>
                    <a:pt x="18572" y="13161"/>
                  </a:cubicBezTo>
                  <a:cubicBezTo>
                    <a:pt x="17842" y="12705"/>
                    <a:pt x="16991" y="12341"/>
                    <a:pt x="16383" y="11794"/>
                  </a:cubicBezTo>
                  <a:cubicBezTo>
                    <a:pt x="15928" y="11581"/>
                    <a:pt x="15654" y="11216"/>
                    <a:pt x="15107" y="11064"/>
                  </a:cubicBezTo>
                  <a:cubicBezTo>
                    <a:pt x="14864" y="10943"/>
                    <a:pt x="14590" y="10791"/>
                    <a:pt x="14347" y="10639"/>
                  </a:cubicBezTo>
                  <a:cubicBezTo>
                    <a:pt x="12341" y="9301"/>
                    <a:pt x="10426" y="7903"/>
                    <a:pt x="8511" y="6505"/>
                  </a:cubicBezTo>
                  <a:cubicBezTo>
                    <a:pt x="5623" y="4407"/>
                    <a:pt x="2766" y="228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339400" y="2254150"/>
              <a:ext cx="224175" cy="227975"/>
            </a:xfrm>
            <a:custGeom>
              <a:avLst/>
              <a:gdLst/>
              <a:ahLst/>
              <a:cxnLst/>
              <a:rect l="l" t="t" r="r" b="b"/>
              <a:pathLst>
                <a:path w="8967" h="9119" extrusionOk="0">
                  <a:moveTo>
                    <a:pt x="152" y="0"/>
                  </a:moveTo>
                  <a:cubicBezTo>
                    <a:pt x="122" y="30"/>
                    <a:pt x="61" y="61"/>
                    <a:pt x="0" y="91"/>
                  </a:cubicBezTo>
                  <a:cubicBezTo>
                    <a:pt x="578" y="790"/>
                    <a:pt x="1125" y="1520"/>
                    <a:pt x="1733" y="2189"/>
                  </a:cubicBezTo>
                  <a:cubicBezTo>
                    <a:pt x="3192" y="3891"/>
                    <a:pt x="4803" y="5532"/>
                    <a:pt x="6535" y="7113"/>
                  </a:cubicBezTo>
                  <a:cubicBezTo>
                    <a:pt x="7295" y="7781"/>
                    <a:pt x="7994" y="8541"/>
                    <a:pt x="8967" y="9119"/>
                  </a:cubicBezTo>
                  <a:lnTo>
                    <a:pt x="8967" y="8967"/>
                  </a:lnTo>
                  <a:cubicBezTo>
                    <a:pt x="8785" y="8663"/>
                    <a:pt x="8207" y="8511"/>
                    <a:pt x="8085" y="8116"/>
                  </a:cubicBezTo>
                  <a:cubicBezTo>
                    <a:pt x="7873" y="7812"/>
                    <a:pt x="7447" y="7629"/>
                    <a:pt x="7234" y="7356"/>
                  </a:cubicBezTo>
                  <a:cubicBezTo>
                    <a:pt x="7082" y="7113"/>
                    <a:pt x="6748" y="6930"/>
                    <a:pt x="6535" y="6717"/>
                  </a:cubicBezTo>
                  <a:cubicBezTo>
                    <a:pt x="6110" y="6353"/>
                    <a:pt x="5745" y="5958"/>
                    <a:pt x="5319" y="5593"/>
                  </a:cubicBezTo>
                  <a:cubicBezTo>
                    <a:pt x="3709" y="3951"/>
                    <a:pt x="2098" y="2280"/>
                    <a:pt x="699" y="486"/>
                  </a:cubicBezTo>
                  <a:cubicBezTo>
                    <a:pt x="578" y="304"/>
                    <a:pt x="578"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957975" y="1869625"/>
              <a:ext cx="736375" cy="568500"/>
            </a:xfrm>
            <a:custGeom>
              <a:avLst/>
              <a:gdLst/>
              <a:ahLst/>
              <a:cxnLst/>
              <a:rect l="l" t="t" r="r" b="b"/>
              <a:pathLst>
                <a:path w="29455" h="22740" extrusionOk="0">
                  <a:moveTo>
                    <a:pt x="29302" y="1"/>
                  </a:moveTo>
                  <a:cubicBezTo>
                    <a:pt x="29211" y="92"/>
                    <a:pt x="29059" y="214"/>
                    <a:pt x="28968" y="366"/>
                  </a:cubicBezTo>
                  <a:cubicBezTo>
                    <a:pt x="26415" y="3132"/>
                    <a:pt x="23831" y="5928"/>
                    <a:pt x="21004" y="8542"/>
                  </a:cubicBezTo>
                  <a:cubicBezTo>
                    <a:pt x="19150" y="10214"/>
                    <a:pt x="17296" y="11794"/>
                    <a:pt x="15290" y="13375"/>
                  </a:cubicBezTo>
                  <a:cubicBezTo>
                    <a:pt x="13892" y="14469"/>
                    <a:pt x="12372" y="15533"/>
                    <a:pt x="10852" y="16566"/>
                  </a:cubicBezTo>
                  <a:cubicBezTo>
                    <a:pt x="9211" y="17661"/>
                    <a:pt x="7509" y="18694"/>
                    <a:pt x="5746" y="19667"/>
                  </a:cubicBezTo>
                  <a:cubicBezTo>
                    <a:pt x="3891" y="20731"/>
                    <a:pt x="1946" y="21643"/>
                    <a:pt x="1" y="22585"/>
                  </a:cubicBezTo>
                  <a:cubicBezTo>
                    <a:pt x="92" y="22646"/>
                    <a:pt x="122" y="22676"/>
                    <a:pt x="214" y="22706"/>
                  </a:cubicBezTo>
                  <a:cubicBezTo>
                    <a:pt x="254" y="22730"/>
                    <a:pt x="290" y="22740"/>
                    <a:pt x="323" y="22740"/>
                  </a:cubicBezTo>
                  <a:cubicBezTo>
                    <a:pt x="416" y="22740"/>
                    <a:pt x="489" y="22668"/>
                    <a:pt x="578" y="22646"/>
                  </a:cubicBezTo>
                  <a:cubicBezTo>
                    <a:pt x="1855" y="22068"/>
                    <a:pt x="3010" y="21460"/>
                    <a:pt x="4226" y="20852"/>
                  </a:cubicBezTo>
                  <a:cubicBezTo>
                    <a:pt x="6293" y="19788"/>
                    <a:pt x="8268" y="18603"/>
                    <a:pt x="10123" y="17387"/>
                  </a:cubicBezTo>
                  <a:cubicBezTo>
                    <a:pt x="11004" y="16810"/>
                    <a:pt x="11977" y="16323"/>
                    <a:pt x="12676" y="15594"/>
                  </a:cubicBezTo>
                  <a:cubicBezTo>
                    <a:pt x="13922" y="14500"/>
                    <a:pt x="15381" y="13588"/>
                    <a:pt x="16658" y="12524"/>
                  </a:cubicBezTo>
                  <a:cubicBezTo>
                    <a:pt x="18360" y="11126"/>
                    <a:pt x="20001" y="9727"/>
                    <a:pt x="21612" y="8238"/>
                  </a:cubicBezTo>
                  <a:cubicBezTo>
                    <a:pt x="24409" y="5624"/>
                    <a:pt x="26992" y="2919"/>
                    <a:pt x="29454" y="92"/>
                  </a:cubicBezTo>
                  <a:cubicBezTo>
                    <a:pt x="29424" y="62"/>
                    <a:pt x="29363" y="31"/>
                    <a:pt x="29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021800" y="2713375"/>
              <a:ext cx="25850" cy="3550"/>
            </a:xfrm>
            <a:custGeom>
              <a:avLst/>
              <a:gdLst/>
              <a:ahLst/>
              <a:cxnLst/>
              <a:rect l="l" t="t" r="r" b="b"/>
              <a:pathLst>
                <a:path w="1034" h="142" extrusionOk="0">
                  <a:moveTo>
                    <a:pt x="437" y="1"/>
                  </a:moveTo>
                  <a:cubicBezTo>
                    <a:pt x="276" y="1"/>
                    <a:pt x="128" y="28"/>
                    <a:pt x="0" y="142"/>
                  </a:cubicBezTo>
                  <a:cubicBezTo>
                    <a:pt x="65" y="130"/>
                    <a:pt x="132" y="126"/>
                    <a:pt x="201" y="126"/>
                  </a:cubicBezTo>
                  <a:cubicBezTo>
                    <a:pt x="323" y="126"/>
                    <a:pt x="450" y="139"/>
                    <a:pt x="574" y="139"/>
                  </a:cubicBezTo>
                  <a:cubicBezTo>
                    <a:pt x="737" y="139"/>
                    <a:pt x="895" y="118"/>
                    <a:pt x="1034" y="20"/>
                  </a:cubicBezTo>
                  <a:lnTo>
                    <a:pt x="1034" y="20"/>
                  </a:lnTo>
                  <a:cubicBezTo>
                    <a:pt x="995" y="23"/>
                    <a:pt x="956" y="25"/>
                    <a:pt x="918" y="25"/>
                  </a:cubicBezTo>
                  <a:cubicBezTo>
                    <a:pt x="749" y="25"/>
                    <a:pt x="587"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068150" y="2709875"/>
              <a:ext cx="22050" cy="3750"/>
            </a:xfrm>
            <a:custGeom>
              <a:avLst/>
              <a:gdLst/>
              <a:ahLst/>
              <a:cxnLst/>
              <a:rect l="l" t="t" r="r" b="b"/>
              <a:pathLst>
                <a:path w="882" h="150" extrusionOk="0">
                  <a:moveTo>
                    <a:pt x="441" y="1"/>
                  </a:moveTo>
                  <a:cubicBezTo>
                    <a:pt x="289" y="1"/>
                    <a:pt x="137" y="24"/>
                    <a:pt x="0" y="130"/>
                  </a:cubicBezTo>
                  <a:cubicBezTo>
                    <a:pt x="141" y="130"/>
                    <a:pt x="294" y="149"/>
                    <a:pt x="439" y="149"/>
                  </a:cubicBezTo>
                  <a:cubicBezTo>
                    <a:pt x="609" y="149"/>
                    <a:pt x="767" y="123"/>
                    <a:pt x="882" y="8"/>
                  </a:cubicBezTo>
                  <a:lnTo>
                    <a:pt x="882" y="8"/>
                  </a:lnTo>
                  <a:cubicBezTo>
                    <a:pt x="848" y="12"/>
                    <a:pt x="813" y="14"/>
                    <a:pt x="777" y="14"/>
                  </a:cubicBezTo>
                  <a:cubicBezTo>
                    <a:pt x="669" y="14"/>
                    <a:pt x="555"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225000" y="959775"/>
              <a:ext cx="3049875" cy="1697475"/>
            </a:xfrm>
            <a:custGeom>
              <a:avLst/>
              <a:gdLst/>
              <a:ahLst/>
              <a:cxnLst/>
              <a:rect l="l" t="t" r="r" b="b"/>
              <a:pathLst>
                <a:path w="121995" h="67899" extrusionOk="0">
                  <a:moveTo>
                    <a:pt x="90336" y="1"/>
                  </a:moveTo>
                  <a:cubicBezTo>
                    <a:pt x="90255" y="1"/>
                    <a:pt x="90170" y="13"/>
                    <a:pt x="90079" y="42"/>
                  </a:cubicBezTo>
                  <a:cubicBezTo>
                    <a:pt x="89563" y="194"/>
                    <a:pt x="89563" y="589"/>
                    <a:pt x="89563" y="923"/>
                  </a:cubicBezTo>
                  <a:cubicBezTo>
                    <a:pt x="89563" y="1014"/>
                    <a:pt x="89563" y="1045"/>
                    <a:pt x="89623" y="1106"/>
                  </a:cubicBezTo>
                  <a:cubicBezTo>
                    <a:pt x="89715" y="1410"/>
                    <a:pt x="89684" y="1774"/>
                    <a:pt x="89684" y="2078"/>
                  </a:cubicBezTo>
                  <a:cubicBezTo>
                    <a:pt x="89836" y="3081"/>
                    <a:pt x="89867" y="4084"/>
                    <a:pt x="89867" y="5118"/>
                  </a:cubicBezTo>
                  <a:cubicBezTo>
                    <a:pt x="89836" y="8856"/>
                    <a:pt x="87678" y="11805"/>
                    <a:pt x="83453" y="13933"/>
                  </a:cubicBezTo>
                  <a:cubicBezTo>
                    <a:pt x="81204" y="15057"/>
                    <a:pt x="78681" y="15787"/>
                    <a:pt x="76037" y="16364"/>
                  </a:cubicBezTo>
                  <a:cubicBezTo>
                    <a:pt x="70505" y="17519"/>
                    <a:pt x="64790" y="18188"/>
                    <a:pt x="59167" y="19009"/>
                  </a:cubicBezTo>
                  <a:cubicBezTo>
                    <a:pt x="51568" y="20103"/>
                    <a:pt x="44030" y="21379"/>
                    <a:pt x="36917" y="23720"/>
                  </a:cubicBezTo>
                  <a:cubicBezTo>
                    <a:pt x="30413" y="25848"/>
                    <a:pt x="25215" y="29009"/>
                    <a:pt x="21932" y="33750"/>
                  </a:cubicBezTo>
                  <a:cubicBezTo>
                    <a:pt x="21294" y="34662"/>
                    <a:pt x="20656" y="35544"/>
                    <a:pt x="19926" y="36425"/>
                  </a:cubicBezTo>
                  <a:cubicBezTo>
                    <a:pt x="18583" y="38005"/>
                    <a:pt x="16807" y="38924"/>
                    <a:pt x="14400" y="38924"/>
                  </a:cubicBezTo>
                  <a:cubicBezTo>
                    <a:pt x="14028" y="38924"/>
                    <a:pt x="13641" y="38902"/>
                    <a:pt x="13239" y="38857"/>
                  </a:cubicBezTo>
                  <a:cubicBezTo>
                    <a:pt x="11294" y="38614"/>
                    <a:pt x="9470" y="38219"/>
                    <a:pt x="7646" y="37702"/>
                  </a:cubicBezTo>
                  <a:cubicBezTo>
                    <a:pt x="6582" y="37459"/>
                    <a:pt x="5488" y="37216"/>
                    <a:pt x="4394" y="37094"/>
                  </a:cubicBezTo>
                  <a:cubicBezTo>
                    <a:pt x="4223" y="37080"/>
                    <a:pt x="4055" y="37073"/>
                    <a:pt x="3890" y="37073"/>
                  </a:cubicBezTo>
                  <a:cubicBezTo>
                    <a:pt x="1577" y="37073"/>
                    <a:pt x="1" y="38439"/>
                    <a:pt x="199" y="40255"/>
                  </a:cubicBezTo>
                  <a:lnTo>
                    <a:pt x="199" y="40559"/>
                  </a:lnTo>
                  <a:cubicBezTo>
                    <a:pt x="17" y="42808"/>
                    <a:pt x="716" y="44906"/>
                    <a:pt x="1719" y="46973"/>
                  </a:cubicBezTo>
                  <a:cubicBezTo>
                    <a:pt x="2570" y="48644"/>
                    <a:pt x="3634" y="50225"/>
                    <a:pt x="4728" y="51805"/>
                  </a:cubicBezTo>
                  <a:cubicBezTo>
                    <a:pt x="5792" y="53052"/>
                    <a:pt x="6795" y="54359"/>
                    <a:pt x="8011" y="55574"/>
                  </a:cubicBezTo>
                  <a:cubicBezTo>
                    <a:pt x="8649" y="56182"/>
                    <a:pt x="9136" y="56851"/>
                    <a:pt x="9926" y="57398"/>
                  </a:cubicBezTo>
                  <a:cubicBezTo>
                    <a:pt x="9895" y="57094"/>
                    <a:pt x="9592" y="56912"/>
                    <a:pt x="9409" y="56669"/>
                  </a:cubicBezTo>
                  <a:cubicBezTo>
                    <a:pt x="8984" y="56213"/>
                    <a:pt x="8558" y="55787"/>
                    <a:pt x="8163" y="55392"/>
                  </a:cubicBezTo>
                  <a:cubicBezTo>
                    <a:pt x="6430" y="53568"/>
                    <a:pt x="4911" y="51653"/>
                    <a:pt x="3634" y="49647"/>
                  </a:cubicBezTo>
                  <a:cubicBezTo>
                    <a:pt x="2692" y="48158"/>
                    <a:pt x="1932" y="46669"/>
                    <a:pt x="1354" y="45118"/>
                  </a:cubicBezTo>
                  <a:cubicBezTo>
                    <a:pt x="746" y="43477"/>
                    <a:pt x="473" y="41866"/>
                    <a:pt x="929" y="40194"/>
                  </a:cubicBezTo>
                  <a:cubicBezTo>
                    <a:pt x="1306" y="38874"/>
                    <a:pt x="2471" y="38056"/>
                    <a:pt x="4169" y="38056"/>
                  </a:cubicBezTo>
                  <a:cubicBezTo>
                    <a:pt x="4388" y="38056"/>
                    <a:pt x="4615" y="38069"/>
                    <a:pt x="4850" y="38097"/>
                  </a:cubicBezTo>
                  <a:cubicBezTo>
                    <a:pt x="5670" y="38219"/>
                    <a:pt x="6491" y="38371"/>
                    <a:pt x="7281" y="38553"/>
                  </a:cubicBezTo>
                  <a:cubicBezTo>
                    <a:pt x="9592" y="39130"/>
                    <a:pt x="11871" y="39799"/>
                    <a:pt x="14303" y="40042"/>
                  </a:cubicBezTo>
                  <a:cubicBezTo>
                    <a:pt x="14707" y="40079"/>
                    <a:pt x="15110" y="40100"/>
                    <a:pt x="15508" y="40100"/>
                  </a:cubicBezTo>
                  <a:cubicBezTo>
                    <a:pt x="16755" y="40100"/>
                    <a:pt x="17954" y="39896"/>
                    <a:pt x="19014" y="39343"/>
                  </a:cubicBezTo>
                  <a:cubicBezTo>
                    <a:pt x="20169" y="38766"/>
                    <a:pt x="21142" y="38006"/>
                    <a:pt x="21780" y="37064"/>
                  </a:cubicBezTo>
                  <a:cubicBezTo>
                    <a:pt x="22631" y="35878"/>
                    <a:pt x="23422" y="34723"/>
                    <a:pt x="24273" y="33568"/>
                  </a:cubicBezTo>
                  <a:cubicBezTo>
                    <a:pt x="25215" y="32291"/>
                    <a:pt x="26340" y="31106"/>
                    <a:pt x="27647" y="30012"/>
                  </a:cubicBezTo>
                  <a:cubicBezTo>
                    <a:pt x="29744" y="28249"/>
                    <a:pt x="32358" y="26972"/>
                    <a:pt x="35094" y="25817"/>
                  </a:cubicBezTo>
                  <a:cubicBezTo>
                    <a:pt x="37586" y="24845"/>
                    <a:pt x="40261" y="24024"/>
                    <a:pt x="42966" y="23355"/>
                  </a:cubicBezTo>
                  <a:cubicBezTo>
                    <a:pt x="45337" y="22747"/>
                    <a:pt x="47860" y="22291"/>
                    <a:pt x="50322" y="21835"/>
                  </a:cubicBezTo>
                  <a:cubicBezTo>
                    <a:pt x="52267" y="21501"/>
                    <a:pt x="54243" y="21136"/>
                    <a:pt x="56219" y="20924"/>
                  </a:cubicBezTo>
                  <a:lnTo>
                    <a:pt x="60535" y="20346"/>
                  </a:lnTo>
                  <a:cubicBezTo>
                    <a:pt x="62754" y="20042"/>
                    <a:pt x="65003" y="19768"/>
                    <a:pt x="67222" y="19556"/>
                  </a:cubicBezTo>
                  <a:cubicBezTo>
                    <a:pt x="68954" y="19404"/>
                    <a:pt x="70656" y="19161"/>
                    <a:pt x="72328" y="18948"/>
                  </a:cubicBezTo>
                  <a:cubicBezTo>
                    <a:pt x="73909" y="18705"/>
                    <a:pt x="75489" y="18461"/>
                    <a:pt x="77070" y="18249"/>
                  </a:cubicBezTo>
                  <a:cubicBezTo>
                    <a:pt x="79958" y="17884"/>
                    <a:pt x="82693" y="17154"/>
                    <a:pt x="85307" y="16243"/>
                  </a:cubicBezTo>
                  <a:cubicBezTo>
                    <a:pt x="87070" y="15635"/>
                    <a:pt x="88712" y="14905"/>
                    <a:pt x="90171" y="13963"/>
                  </a:cubicBezTo>
                  <a:cubicBezTo>
                    <a:pt x="90748" y="13598"/>
                    <a:pt x="91386" y="13233"/>
                    <a:pt x="92116" y="13021"/>
                  </a:cubicBezTo>
                  <a:cubicBezTo>
                    <a:pt x="92362" y="12942"/>
                    <a:pt x="92571" y="12901"/>
                    <a:pt x="92753" y="12901"/>
                  </a:cubicBezTo>
                  <a:cubicBezTo>
                    <a:pt x="93132" y="12901"/>
                    <a:pt x="93399" y="13077"/>
                    <a:pt x="93666" y="13446"/>
                  </a:cubicBezTo>
                  <a:cubicBezTo>
                    <a:pt x="94031" y="13902"/>
                    <a:pt x="94031" y="14419"/>
                    <a:pt x="94061" y="14905"/>
                  </a:cubicBezTo>
                  <a:cubicBezTo>
                    <a:pt x="94213" y="16516"/>
                    <a:pt x="93970" y="18066"/>
                    <a:pt x="93271" y="19586"/>
                  </a:cubicBezTo>
                  <a:cubicBezTo>
                    <a:pt x="92724" y="20680"/>
                    <a:pt x="92146" y="21744"/>
                    <a:pt x="91356" y="22778"/>
                  </a:cubicBezTo>
                  <a:cubicBezTo>
                    <a:pt x="90019" y="24480"/>
                    <a:pt x="88256" y="25939"/>
                    <a:pt x="86219" y="27185"/>
                  </a:cubicBezTo>
                  <a:cubicBezTo>
                    <a:pt x="84487" y="28279"/>
                    <a:pt x="82480" y="29130"/>
                    <a:pt x="80414" y="29890"/>
                  </a:cubicBezTo>
                  <a:cubicBezTo>
                    <a:pt x="78225" y="30681"/>
                    <a:pt x="75976" y="31440"/>
                    <a:pt x="73726" y="32200"/>
                  </a:cubicBezTo>
                  <a:cubicBezTo>
                    <a:pt x="71720" y="32899"/>
                    <a:pt x="69745" y="33568"/>
                    <a:pt x="67830" y="34419"/>
                  </a:cubicBezTo>
                  <a:cubicBezTo>
                    <a:pt x="66219" y="35118"/>
                    <a:pt x="64760" y="35969"/>
                    <a:pt x="63422" y="36912"/>
                  </a:cubicBezTo>
                  <a:cubicBezTo>
                    <a:pt x="62814" y="37368"/>
                    <a:pt x="62267" y="37823"/>
                    <a:pt x="61751" y="38371"/>
                  </a:cubicBezTo>
                  <a:cubicBezTo>
                    <a:pt x="61051" y="39130"/>
                    <a:pt x="60383" y="39890"/>
                    <a:pt x="59836" y="40711"/>
                  </a:cubicBezTo>
                  <a:cubicBezTo>
                    <a:pt x="58802" y="42170"/>
                    <a:pt x="58194" y="43751"/>
                    <a:pt x="57343" y="45270"/>
                  </a:cubicBezTo>
                  <a:cubicBezTo>
                    <a:pt x="56674" y="46456"/>
                    <a:pt x="56067" y="47641"/>
                    <a:pt x="55185" y="48766"/>
                  </a:cubicBezTo>
                  <a:cubicBezTo>
                    <a:pt x="53848" y="50529"/>
                    <a:pt x="52237" y="52109"/>
                    <a:pt x="50109" y="53416"/>
                  </a:cubicBezTo>
                  <a:cubicBezTo>
                    <a:pt x="48285" y="54541"/>
                    <a:pt x="46310" y="55453"/>
                    <a:pt x="44243" y="56334"/>
                  </a:cubicBezTo>
                  <a:cubicBezTo>
                    <a:pt x="42966" y="56851"/>
                    <a:pt x="41598" y="57368"/>
                    <a:pt x="40413" y="58037"/>
                  </a:cubicBezTo>
                  <a:cubicBezTo>
                    <a:pt x="39167" y="58796"/>
                    <a:pt x="38893" y="59708"/>
                    <a:pt x="39774" y="60711"/>
                  </a:cubicBezTo>
                  <a:cubicBezTo>
                    <a:pt x="40139" y="61106"/>
                    <a:pt x="40626" y="61502"/>
                    <a:pt x="41173" y="61806"/>
                  </a:cubicBezTo>
                  <a:cubicBezTo>
                    <a:pt x="43726" y="63325"/>
                    <a:pt x="46644" y="64389"/>
                    <a:pt x="49683" y="65210"/>
                  </a:cubicBezTo>
                  <a:cubicBezTo>
                    <a:pt x="51842" y="65818"/>
                    <a:pt x="54091" y="66335"/>
                    <a:pt x="56371" y="66699"/>
                  </a:cubicBezTo>
                  <a:cubicBezTo>
                    <a:pt x="57951" y="66973"/>
                    <a:pt x="59562" y="67186"/>
                    <a:pt x="61203" y="67398"/>
                  </a:cubicBezTo>
                  <a:cubicBezTo>
                    <a:pt x="62206" y="67490"/>
                    <a:pt x="63270" y="67550"/>
                    <a:pt x="64334" y="67642"/>
                  </a:cubicBezTo>
                  <a:cubicBezTo>
                    <a:pt x="65672" y="67794"/>
                    <a:pt x="67039" y="67794"/>
                    <a:pt x="68377" y="67885"/>
                  </a:cubicBezTo>
                  <a:cubicBezTo>
                    <a:pt x="68853" y="67895"/>
                    <a:pt x="69333" y="67898"/>
                    <a:pt x="69813" y="67898"/>
                  </a:cubicBezTo>
                  <a:cubicBezTo>
                    <a:pt x="70775" y="67898"/>
                    <a:pt x="71741" y="67885"/>
                    <a:pt x="72693" y="67885"/>
                  </a:cubicBezTo>
                  <a:cubicBezTo>
                    <a:pt x="72936" y="67885"/>
                    <a:pt x="73149" y="67885"/>
                    <a:pt x="73392" y="67854"/>
                  </a:cubicBezTo>
                  <a:cubicBezTo>
                    <a:pt x="74486" y="67611"/>
                    <a:pt x="75672" y="67763"/>
                    <a:pt x="76796" y="67611"/>
                  </a:cubicBezTo>
                  <a:cubicBezTo>
                    <a:pt x="77556" y="67490"/>
                    <a:pt x="78377" y="67490"/>
                    <a:pt x="79137" y="67429"/>
                  </a:cubicBezTo>
                  <a:cubicBezTo>
                    <a:pt x="80383" y="67338"/>
                    <a:pt x="81599" y="67125"/>
                    <a:pt x="82845" y="66973"/>
                  </a:cubicBezTo>
                  <a:cubicBezTo>
                    <a:pt x="85672" y="66578"/>
                    <a:pt x="88438" y="66091"/>
                    <a:pt x="91143" y="65453"/>
                  </a:cubicBezTo>
                  <a:cubicBezTo>
                    <a:pt x="93636" y="64876"/>
                    <a:pt x="96067" y="64207"/>
                    <a:pt x="98499" y="63477"/>
                  </a:cubicBezTo>
                  <a:cubicBezTo>
                    <a:pt x="101599" y="62535"/>
                    <a:pt x="104578" y="61410"/>
                    <a:pt x="107466" y="60195"/>
                  </a:cubicBezTo>
                  <a:cubicBezTo>
                    <a:pt x="110627" y="58888"/>
                    <a:pt x="113666" y="57398"/>
                    <a:pt x="116524" y="55696"/>
                  </a:cubicBezTo>
                  <a:cubicBezTo>
                    <a:pt x="117557" y="55088"/>
                    <a:pt x="118621" y="54511"/>
                    <a:pt x="119563" y="53812"/>
                  </a:cubicBezTo>
                  <a:cubicBezTo>
                    <a:pt x="120353" y="53204"/>
                    <a:pt x="121357" y="52808"/>
                    <a:pt x="121995" y="52109"/>
                  </a:cubicBezTo>
                  <a:lnTo>
                    <a:pt x="121995" y="51988"/>
                  </a:lnTo>
                  <a:cubicBezTo>
                    <a:pt x="120688" y="52839"/>
                    <a:pt x="119442" y="53720"/>
                    <a:pt x="118104" y="54511"/>
                  </a:cubicBezTo>
                  <a:cubicBezTo>
                    <a:pt x="115369" y="56182"/>
                    <a:pt x="112542" y="57733"/>
                    <a:pt x="109502" y="59100"/>
                  </a:cubicBezTo>
                  <a:cubicBezTo>
                    <a:pt x="106463" y="60438"/>
                    <a:pt x="103332" y="61684"/>
                    <a:pt x="100171" y="62869"/>
                  </a:cubicBezTo>
                  <a:cubicBezTo>
                    <a:pt x="97557" y="63690"/>
                    <a:pt x="94882" y="64450"/>
                    <a:pt x="92207" y="65088"/>
                  </a:cubicBezTo>
                  <a:cubicBezTo>
                    <a:pt x="89471" y="65757"/>
                    <a:pt x="86736" y="66365"/>
                    <a:pt x="83879" y="66699"/>
                  </a:cubicBezTo>
                  <a:cubicBezTo>
                    <a:pt x="83240" y="66760"/>
                    <a:pt x="82572" y="66882"/>
                    <a:pt x="81933" y="66973"/>
                  </a:cubicBezTo>
                  <a:cubicBezTo>
                    <a:pt x="80505" y="67125"/>
                    <a:pt x="79046" y="67307"/>
                    <a:pt x="77617" y="67368"/>
                  </a:cubicBezTo>
                  <a:cubicBezTo>
                    <a:pt x="76509" y="67451"/>
                    <a:pt x="75426" y="67585"/>
                    <a:pt x="74322" y="67585"/>
                  </a:cubicBezTo>
                  <a:cubicBezTo>
                    <a:pt x="74215" y="67585"/>
                    <a:pt x="74108" y="67583"/>
                    <a:pt x="74000" y="67581"/>
                  </a:cubicBezTo>
                  <a:cubicBezTo>
                    <a:pt x="72967" y="67596"/>
                    <a:pt x="71948" y="67604"/>
                    <a:pt x="70938" y="67604"/>
                  </a:cubicBezTo>
                  <a:cubicBezTo>
                    <a:pt x="69927" y="67604"/>
                    <a:pt x="68924" y="67596"/>
                    <a:pt x="67921" y="67581"/>
                  </a:cubicBezTo>
                  <a:cubicBezTo>
                    <a:pt x="67773" y="67588"/>
                    <a:pt x="67625" y="67592"/>
                    <a:pt x="67479" y="67592"/>
                  </a:cubicBezTo>
                  <a:cubicBezTo>
                    <a:pt x="66454" y="67592"/>
                    <a:pt x="65466" y="67429"/>
                    <a:pt x="64456" y="67429"/>
                  </a:cubicBezTo>
                  <a:cubicBezTo>
                    <a:pt x="64395" y="67429"/>
                    <a:pt x="64304" y="67368"/>
                    <a:pt x="64243" y="67338"/>
                  </a:cubicBezTo>
                  <a:cubicBezTo>
                    <a:pt x="64000" y="67307"/>
                    <a:pt x="63787" y="67307"/>
                    <a:pt x="63544" y="67307"/>
                  </a:cubicBezTo>
                  <a:cubicBezTo>
                    <a:pt x="63438" y="67246"/>
                    <a:pt x="63316" y="67246"/>
                    <a:pt x="63191" y="67246"/>
                  </a:cubicBezTo>
                  <a:cubicBezTo>
                    <a:pt x="63065" y="67246"/>
                    <a:pt x="62936" y="67246"/>
                    <a:pt x="62814" y="67186"/>
                  </a:cubicBezTo>
                  <a:cubicBezTo>
                    <a:pt x="62510" y="67186"/>
                    <a:pt x="62206" y="67186"/>
                    <a:pt x="61963" y="67155"/>
                  </a:cubicBezTo>
                  <a:cubicBezTo>
                    <a:pt x="59380" y="66851"/>
                    <a:pt x="56826" y="66456"/>
                    <a:pt x="54304" y="65909"/>
                  </a:cubicBezTo>
                  <a:cubicBezTo>
                    <a:pt x="52571" y="65483"/>
                    <a:pt x="50778" y="65088"/>
                    <a:pt x="49136" y="64480"/>
                  </a:cubicBezTo>
                  <a:lnTo>
                    <a:pt x="49106" y="64450"/>
                  </a:lnTo>
                  <a:lnTo>
                    <a:pt x="48893" y="64328"/>
                  </a:lnTo>
                  <a:cubicBezTo>
                    <a:pt x="48832" y="64298"/>
                    <a:pt x="48772" y="64268"/>
                    <a:pt x="48741" y="64268"/>
                  </a:cubicBezTo>
                  <a:cubicBezTo>
                    <a:pt x="48680" y="64237"/>
                    <a:pt x="48620" y="64176"/>
                    <a:pt x="48589" y="64176"/>
                  </a:cubicBezTo>
                  <a:cubicBezTo>
                    <a:pt x="48528" y="64146"/>
                    <a:pt x="48498" y="64116"/>
                    <a:pt x="48437" y="64116"/>
                  </a:cubicBezTo>
                  <a:cubicBezTo>
                    <a:pt x="48346" y="64085"/>
                    <a:pt x="48316" y="64024"/>
                    <a:pt x="48224" y="64024"/>
                  </a:cubicBezTo>
                  <a:cubicBezTo>
                    <a:pt x="48194" y="63994"/>
                    <a:pt x="48164" y="63964"/>
                    <a:pt x="48072" y="63964"/>
                  </a:cubicBezTo>
                  <a:cubicBezTo>
                    <a:pt x="48042" y="63933"/>
                    <a:pt x="48012" y="63872"/>
                    <a:pt x="47921" y="63872"/>
                  </a:cubicBezTo>
                  <a:cubicBezTo>
                    <a:pt x="47890" y="63842"/>
                    <a:pt x="47860" y="63812"/>
                    <a:pt x="47769" y="63812"/>
                  </a:cubicBezTo>
                  <a:cubicBezTo>
                    <a:pt x="47677" y="63781"/>
                    <a:pt x="47586" y="63720"/>
                    <a:pt x="47525" y="63690"/>
                  </a:cubicBezTo>
                  <a:cubicBezTo>
                    <a:pt x="47465" y="63660"/>
                    <a:pt x="47434" y="63660"/>
                    <a:pt x="47373" y="63629"/>
                  </a:cubicBezTo>
                  <a:cubicBezTo>
                    <a:pt x="47221" y="63599"/>
                    <a:pt x="47100" y="63508"/>
                    <a:pt x="46978" y="63477"/>
                  </a:cubicBezTo>
                  <a:cubicBezTo>
                    <a:pt x="46036" y="63113"/>
                    <a:pt x="45155" y="62657"/>
                    <a:pt x="44273" y="62201"/>
                  </a:cubicBezTo>
                  <a:cubicBezTo>
                    <a:pt x="43270" y="61684"/>
                    <a:pt x="42419" y="61076"/>
                    <a:pt x="41902" y="60225"/>
                  </a:cubicBezTo>
                  <a:cubicBezTo>
                    <a:pt x="41629" y="59374"/>
                    <a:pt x="41841" y="58857"/>
                    <a:pt x="42844" y="58401"/>
                  </a:cubicBezTo>
                  <a:cubicBezTo>
                    <a:pt x="44182" y="57641"/>
                    <a:pt x="45641" y="57003"/>
                    <a:pt x="47100" y="56365"/>
                  </a:cubicBezTo>
                  <a:cubicBezTo>
                    <a:pt x="50291" y="54906"/>
                    <a:pt x="53179" y="53173"/>
                    <a:pt x="55459" y="50924"/>
                  </a:cubicBezTo>
                  <a:cubicBezTo>
                    <a:pt x="57282" y="49131"/>
                    <a:pt x="58620" y="47125"/>
                    <a:pt x="59866" y="45118"/>
                  </a:cubicBezTo>
                  <a:cubicBezTo>
                    <a:pt x="60960" y="43355"/>
                    <a:pt x="61994" y="41532"/>
                    <a:pt x="63574" y="39982"/>
                  </a:cubicBezTo>
                  <a:cubicBezTo>
                    <a:pt x="66097" y="37550"/>
                    <a:pt x="69441" y="35878"/>
                    <a:pt x="73149" y="34602"/>
                  </a:cubicBezTo>
                  <a:cubicBezTo>
                    <a:pt x="76340" y="33477"/>
                    <a:pt x="79654" y="32474"/>
                    <a:pt x="82815" y="31288"/>
                  </a:cubicBezTo>
                  <a:cubicBezTo>
                    <a:pt x="88438" y="29161"/>
                    <a:pt x="92724" y="26121"/>
                    <a:pt x="95247" y="21775"/>
                  </a:cubicBezTo>
                  <a:cubicBezTo>
                    <a:pt x="95277" y="21623"/>
                    <a:pt x="95307" y="21531"/>
                    <a:pt x="95399" y="21379"/>
                  </a:cubicBezTo>
                  <a:cubicBezTo>
                    <a:pt x="95429" y="21319"/>
                    <a:pt x="95459" y="21258"/>
                    <a:pt x="95490" y="21227"/>
                  </a:cubicBezTo>
                  <a:cubicBezTo>
                    <a:pt x="95581" y="21136"/>
                    <a:pt x="95642" y="21015"/>
                    <a:pt x="95733" y="20924"/>
                  </a:cubicBezTo>
                  <a:cubicBezTo>
                    <a:pt x="96949" y="18735"/>
                    <a:pt x="97466" y="16516"/>
                    <a:pt x="97587" y="14176"/>
                  </a:cubicBezTo>
                  <a:cubicBezTo>
                    <a:pt x="97709" y="11835"/>
                    <a:pt x="97283" y="9464"/>
                    <a:pt x="96341" y="7185"/>
                  </a:cubicBezTo>
                  <a:cubicBezTo>
                    <a:pt x="95399" y="4905"/>
                    <a:pt x="94183" y="2747"/>
                    <a:pt x="91994" y="923"/>
                  </a:cubicBezTo>
                  <a:cubicBezTo>
                    <a:pt x="91751" y="771"/>
                    <a:pt x="91508" y="589"/>
                    <a:pt x="91234" y="437"/>
                  </a:cubicBezTo>
                  <a:cubicBezTo>
                    <a:pt x="90962" y="239"/>
                    <a:pt x="90690" y="1"/>
                    <a:pt x="9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472375" y="2392450"/>
              <a:ext cx="30425" cy="28900"/>
            </a:xfrm>
            <a:custGeom>
              <a:avLst/>
              <a:gdLst/>
              <a:ahLst/>
              <a:cxnLst/>
              <a:rect l="l" t="t" r="r" b="b"/>
              <a:pathLst>
                <a:path w="1217" h="1156" extrusionOk="0">
                  <a:moveTo>
                    <a:pt x="0" y="0"/>
                  </a:moveTo>
                  <a:cubicBezTo>
                    <a:pt x="304" y="456"/>
                    <a:pt x="669" y="851"/>
                    <a:pt x="1216" y="1155"/>
                  </a:cubicBezTo>
                  <a:cubicBezTo>
                    <a:pt x="1004" y="699"/>
                    <a:pt x="578" y="30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41225" y="2754900"/>
              <a:ext cx="30425" cy="19025"/>
            </a:xfrm>
            <a:custGeom>
              <a:avLst/>
              <a:gdLst/>
              <a:ahLst/>
              <a:cxnLst/>
              <a:rect l="l" t="t" r="r" b="b"/>
              <a:pathLst>
                <a:path w="1217" h="761" extrusionOk="0">
                  <a:moveTo>
                    <a:pt x="1" y="1"/>
                  </a:moveTo>
                  <a:lnTo>
                    <a:pt x="1" y="1"/>
                  </a:lnTo>
                  <a:cubicBezTo>
                    <a:pt x="335" y="305"/>
                    <a:pt x="639" y="639"/>
                    <a:pt x="1216" y="761"/>
                  </a:cubicBezTo>
                  <a:cubicBezTo>
                    <a:pt x="852" y="457"/>
                    <a:pt x="609"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520250" y="2437275"/>
              <a:ext cx="22050" cy="19025"/>
            </a:xfrm>
            <a:custGeom>
              <a:avLst/>
              <a:gdLst/>
              <a:ahLst/>
              <a:cxnLst/>
              <a:rect l="l" t="t" r="r" b="b"/>
              <a:pathLst>
                <a:path w="882" h="761" extrusionOk="0">
                  <a:moveTo>
                    <a:pt x="0" y="0"/>
                  </a:moveTo>
                  <a:cubicBezTo>
                    <a:pt x="122" y="335"/>
                    <a:pt x="517" y="547"/>
                    <a:pt x="882" y="760"/>
                  </a:cubicBezTo>
                  <a:cubicBezTo>
                    <a:pt x="791" y="396"/>
                    <a:pt x="426" y="1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502775" y="2421325"/>
              <a:ext cx="17500" cy="15975"/>
            </a:xfrm>
            <a:custGeom>
              <a:avLst/>
              <a:gdLst/>
              <a:ahLst/>
              <a:cxnLst/>
              <a:rect l="l" t="t" r="r" b="b"/>
              <a:pathLst>
                <a:path w="700" h="639" extrusionOk="0">
                  <a:moveTo>
                    <a:pt x="0" y="0"/>
                  </a:moveTo>
                  <a:lnTo>
                    <a:pt x="0" y="0"/>
                  </a:lnTo>
                  <a:cubicBezTo>
                    <a:pt x="91" y="304"/>
                    <a:pt x="395" y="486"/>
                    <a:pt x="699" y="638"/>
                  </a:cubicBezTo>
                  <a:cubicBezTo>
                    <a:pt x="699" y="334"/>
                    <a:pt x="335"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429825" y="2135575"/>
              <a:ext cx="1370575" cy="599700"/>
            </a:xfrm>
            <a:custGeom>
              <a:avLst/>
              <a:gdLst/>
              <a:ahLst/>
              <a:cxnLst/>
              <a:rect l="l" t="t" r="r" b="b"/>
              <a:pathLst>
                <a:path w="54823" h="23988" extrusionOk="0">
                  <a:moveTo>
                    <a:pt x="2356" y="1"/>
                  </a:moveTo>
                  <a:cubicBezTo>
                    <a:pt x="1107" y="1"/>
                    <a:pt x="253" y="612"/>
                    <a:pt x="92" y="1582"/>
                  </a:cubicBezTo>
                  <a:cubicBezTo>
                    <a:pt x="0" y="2038"/>
                    <a:pt x="31" y="2494"/>
                    <a:pt x="243" y="2950"/>
                  </a:cubicBezTo>
                  <a:cubicBezTo>
                    <a:pt x="1216" y="5412"/>
                    <a:pt x="3009" y="7600"/>
                    <a:pt x="5046" y="9637"/>
                  </a:cubicBezTo>
                  <a:cubicBezTo>
                    <a:pt x="5411" y="9819"/>
                    <a:pt x="5593" y="10093"/>
                    <a:pt x="5806" y="10336"/>
                  </a:cubicBezTo>
                  <a:cubicBezTo>
                    <a:pt x="6839" y="11308"/>
                    <a:pt x="7842" y="12342"/>
                    <a:pt x="8997" y="13223"/>
                  </a:cubicBezTo>
                  <a:cubicBezTo>
                    <a:pt x="9033" y="13231"/>
                    <a:pt x="9066" y="13234"/>
                    <a:pt x="9095" y="13234"/>
                  </a:cubicBezTo>
                  <a:cubicBezTo>
                    <a:pt x="9187" y="13234"/>
                    <a:pt x="9241" y="13195"/>
                    <a:pt x="9241" y="13102"/>
                  </a:cubicBezTo>
                  <a:cubicBezTo>
                    <a:pt x="8754" y="12676"/>
                    <a:pt x="8298" y="12220"/>
                    <a:pt x="7782" y="11764"/>
                  </a:cubicBezTo>
                  <a:cubicBezTo>
                    <a:pt x="5715" y="9819"/>
                    <a:pt x="3830" y="7783"/>
                    <a:pt x="2462" y="5533"/>
                  </a:cubicBezTo>
                  <a:cubicBezTo>
                    <a:pt x="1976" y="4743"/>
                    <a:pt x="1672" y="3892"/>
                    <a:pt x="1672" y="3041"/>
                  </a:cubicBezTo>
                  <a:cubicBezTo>
                    <a:pt x="1645" y="2425"/>
                    <a:pt x="2256" y="1950"/>
                    <a:pt x="3046" y="1950"/>
                  </a:cubicBezTo>
                  <a:cubicBezTo>
                    <a:pt x="3153" y="1950"/>
                    <a:pt x="3262" y="1959"/>
                    <a:pt x="3374" y="1977"/>
                  </a:cubicBezTo>
                  <a:cubicBezTo>
                    <a:pt x="4499" y="2159"/>
                    <a:pt x="5441" y="2494"/>
                    <a:pt x="6171" y="3193"/>
                  </a:cubicBezTo>
                  <a:cubicBezTo>
                    <a:pt x="6718" y="3710"/>
                    <a:pt x="7083" y="4287"/>
                    <a:pt x="7417" y="4865"/>
                  </a:cubicBezTo>
                  <a:cubicBezTo>
                    <a:pt x="7934" y="5776"/>
                    <a:pt x="8542" y="6628"/>
                    <a:pt x="9271" y="7448"/>
                  </a:cubicBezTo>
                  <a:cubicBezTo>
                    <a:pt x="11885" y="10366"/>
                    <a:pt x="15350" y="12767"/>
                    <a:pt x="19119" y="14926"/>
                  </a:cubicBezTo>
                  <a:cubicBezTo>
                    <a:pt x="21733" y="16445"/>
                    <a:pt x="24499" y="17783"/>
                    <a:pt x="27387" y="18938"/>
                  </a:cubicBezTo>
                  <a:cubicBezTo>
                    <a:pt x="31004" y="20427"/>
                    <a:pt x="34834" y="21613"/>
                    <a:pt x="38876" y="22403"/>
                  </a:cubicBezTo>
                  <a:cubicBezTo>
                    <a:pt x="41582" y="22950"/>
                    <a:pt x="44317" y="23315"/>
                    <a:pt x="47083" y="23588"/>
                  </a:cubicBezTo>
                  <a:cubicBezTo>
                    <a:pt x="48902" y="23730"/>
                    <a:pt x="50667" y="23926"/>
                    <a:pt x="52479" y="23926"/>
                  </a:cubicBezTo>
                  <a:cubicBezTo>
                    <a:pt x="52605" y="23926"/>
                    <a:pt x="52732" y="23925"/>
                    <a:pt x="52858" y="23923"/>
                  </a:cubicBezTo>
                  <a:cubicBezTo>
                    <a:pt x="53155" y="23965"/>
                    <a:pt x="53451" y="23988"/>
                    <a:pt x="53750" y="23988"/>
                  </a:cubicBezTo>
                  <a:cubicBezTo>
                    <a:pt x="54096" y="23988"/>
                    <a:pt x="54445" y="23957"/>
                    <a:pt x="54804" y="23892"/>
                  </a:cubicBezTo>
                  <a:cubicBezTo>
                    <a:pt x="54822" y="23728"/>
                    <a:pt x="54720" y="23695"/>
                    <a:pt x="54602" y="23695"/>
                  </a:cubicBezTo>
                  <a:cubicBezTo>
                    <a:pt x="54524" y="23695"/>
                    <a:pt x="54439" y="23710"/>
                    <a:pt x="54378" y="23710"/>
                  </a:cubicBezTo>
                  <a:cubicBezTo>
                    <a:pt x="51673" y="23497"/>
                    <a:pt x="48968" y="23406"/>
                    <a:pt x="46323" y="23102"/>
                  </a:cubicBezTo>
                  <a:cubicBezTo>
                    <a:pt x="43041" y="22707"/>
                    <a:pt x="39819" y="22190"/>
                    <a:pt x="36658" y="21430"/>
                  </a:cubicBezTo>
                  <a:cubicBezTo>
                    <a:pt x="32858" y="20458"/>
                    <a:pt x="29302" y="19211"/>
                    <a:pt x="25867" y="17692"/>
                  </a:cubicBezTo>
                  <a:cubicBezTo>
                    <a:pt x="21217" y="15594"/>
                    <a:pt x="16840" y="13223"/>
                    <a:pt x="13344" y="10093"/>
                  </a:cubicBezTo>
                  <a:cubicBezTo>
                    <a:pt x="12311" y="9181"/>
                    <a:pt x="11368" y="8208"/>
                    <a:pt x="10669" y="7144"/>
                  </a:cubicBezTo>
                  <a:cubicBezTo>
                    <a:pt x="10061" y="6141"/>
                    <a:pt x="9849" y="5169"/>
                    <a:pt x="10517" y="4135"/>
                  </a:cubicBezTo>
                  <a:cubicBezTo>
                    <a:pt x="11216" y="3071"/>
                    <a:pt x="11064" y="2615"/>
                    <a:pt x="9697" y="1977"/>
                  </a:cubicBezTo>
                  <a:cubicBezTo>
                    <a:pt x="7599" y="974"/>
                    <a:pt x="5289" y="336"/>
                    <a:pt x="2858" y="32"/>
                  </a:cubicBezTo>
                  <a:cubicBezTo>
                    <a:pt x="2684" y="11"/>
                    <a:pt x="2517" y="1"/>
                    <a:pt x="2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5040825" y="2336625"/>
              <a:ext cx="1777425" cy="258725"/>
            </a:xfrm>
            <a:custGeom>
              <a:avLst/>
              <a:gdLst/>
              <a:ahLst/>
              <a:cxnLst/>
              <a:rect l="l" t="t" r="r" b="b"/>
              <a:pathLst>
                <a:path w="71097" h="10349" extrusionOk="0">
                  <a:moveTo>
                    <a:pt x="23238" y="1"/>
                  </a:moveTo>
                  <a:cubicBezTo>
                    <a:pt x="21565" y="1"/>
                    <a:pt x="19887" y="86"/>
                    <a:pt x="18208" y="318"/>
                  </a:cubicBezTo>
                  <a:cubicBezTo>
                    <a:pt x="14165" y="835"/>
                    <a:pt x="10426" y="1990"/>
                    <a:pt x="6931" y="3570"/>
                  </a:cubicBezTo>
                  <a:cubicBezTo>
                    <a:pt x="4986" y="4452"/>
                    <a:pt x="3253" y="5516"/>
                    <a:pt x="1581" y="6640"/>
                  </a:cubicBezTo>
                  <a:cubicBezTo>
                    <a:pt x="1004" y="7036"/>
                    <a:pt x="365" y="7370"/>
                    <a:pt x="1" y="7917"/>
                  </a:cubicBezTo>
                  <a:cubicBezTo>
                    <a:pt x="122" y="7978"/>
                    <a:pt x="244" y="8008"/>
                    <a:pt x="396" y="8069"/>
                  </a:cubicBezTo>
                  <a:cubicBezTo>
                    <a:pt x="761" y="7917"/>
                    <a:pt x="1065" y="7613"/>
                    <a:pt x="1369" y="7370"/>
                  </a:cubicBezTo>
                  <a:cubicBezTo>
                    <a:pt x="4378" y="5121"/>
                    <a:pt x="7843" y="3358"/>
                    <a:pt x="11825" y="2081"/>
                  </a:cubicBezTo>
                  <a:cubicBezTo>
                    <a:pt x="15411" y="956"/>
                    <a:pt x="19211" y="409"/>
                    <a:pt x="23071" y="379"/>
                  </a:cubicBezTo>
                  <a:cubicBezTo>
                    <a:pt x="23243" y="376"/>
                    <a:pt x="23416" y="374"/>
                    <a:pt x="23588" y="374"/>
                  </a:cubicBezTo>
                  <a:cubicBezTo>
                    <a:pt x="25032" y="374"/>
                    <a:pt x="26492" y="480"/>
                    <a:pt x="27904" y="561"/>
                  </a:cubicBezTo>
                  <a:cubicBezTo>
                    <a:pt x="30640" y="774"/>
                    <a:pt x="33345" y="1139"/>
                    <a:pt x="35989" y="1595"/>
                  </a:cubicBezTo>
                  <a:cubicBezTo>
                    <a:pt x="39181" y="2111"/>
                    <a:pt x="42372" y="2598"/>
                    <a:pt x="45564" y="2993"/>
                  </a:cubicBezTo>
                  <a:cubicBezTo>
                    <a:pt x="48451" y="3388"/>
                    <a:pt x="51309" y="3753"/>
                    <a:pt x="54166" y="4148"/>
                  </a:cubicBezTo>
                  <a:lnTo>
                    <a:pt x="56446" y="4361"/>
                  </a:lnTo>
                  <a:cubicBezTo>
                    <a:pt x="58117" y="4573"/>
                    <a:pt x="59728" y="4604"/>
                    <a:pt x="61400" y="4725"/>
                  </a:cubicBezTo>
                  <a:cubicBezTo>
                    <a:pt x="62981" y="4786"/>
                    <a:pt x="64531" y="4817"/>
                    <a:pt x="66051" y="5060"/>
                  </a:cubicBezTo>
                  <a:cubicBezTo>
                    <a:pt x="67753" y="5273"/>
                    <a:pt x="68999" y="5972"/>
                    <a:pt x="69607" y="7188"/>
                  </a:cubicBezTo>
                  <a:cubicBezTo>
                    <a:pt x="69759" y="7400"/>
                    <a:pt x="69911" y="7674"/>
                    <a:pt x="70002" y="7947"/>
                  </a:cubicBezTo>
                  <a:cubicBezTo>
                    <a:pt x="70184" y="8738"/>
                    <a:pt x="70428" y="9528"/>
                    <a:pt x="70640" y="10349"/>
                  </a:cubicBezTo>
                  <a:cubicBezTo>
                    <a:pt x="71096" y="10227"/>
                    <a:pt x="70883" y="9984"/>
                    <a:pt x="70823" y="9802"/>
                  </a:cubicBezTo>
                  <a:cubicBezTo>
                    <a:pt x="70792" y="8768"/>
                    <a:pt x="70549" y="7795"/>
                    <a:pt x="70063" y="6853"/>
                  </a:cubicBezTo>
                  <a:cubicBezTo>
                    <a:pt x="69880" y="6428"/>
                    <a:pt x="69637" y="6002"/>
                    <a:pt x="69212" y="5637"/>
                  </a:cubicBezTo>
                  <a:cubicBezTo>
                    <a:pt x="68178" y="4756"/>
                    <a:pt x="66780" y="4513"/>
                    <a:pt x="65321" y="4422"/>
                  </a:cubicBezTo>
                  <a:cubicBezTo>
                    <a:pt x="62768" y="4209"/>
                    <a:pt x="60245" y="4209"/>
                    <a:pt x="57722" y="4026"/>
                  </a:cubicBezTo>
                  <a:cubicBezTo>
                    <a:pt x="56020" y="3905"/>
                    <a:pt x="54348" y="3753"/>
                    <a:pt x="52676" y="3540"/>
                  </a:cubicBezTo>
                  <a:cubicBezTo>
                    <a:pt x="50397" y="3236"/>
                    <a:pt x="48117" y="2932"/>
                    <a:pt x="45807" y="2628"/>
                  </a:cubicBezTo>
                  <a:cubicBezTo>
                    <a:pt x="42828" y="2233"/>
                    <a:pt x="39880" y="1868"/>
                    <a:pt x="36901" y="1382"/>
                  </a:cubicBezTo>
                  <a:cubicBezTo>
                    <a:pt x="33527" y="835"/>
                    <a:pt x="30184" y="257"/>
                    <a:pt x="26749" y="105"/>
                  </a:cubicBezTo>
                  <a:cubicBezTo>
                    <a:pt x="25583" y="43"/>
                    <a:pt x="24412" y="1"/>
                    <a:pt x="23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903275" y="2534325"/>
              <a:ext cx="1147450" cy="530350"/>
            </a:xfrm>
            <a:custGeom>
              <a:avLst/>
              <a:gdLst/>
              <a:ahLst/>
              <a:cxnLst/>
              <a:rect l="l" t="t" r="r" b="b"/>
              <a:pathLst>
                <a:path w="45898" h="21214" extrusionOk="0">
                  <a:moveTo>
                    <a:pt x="45761" y="0"/>
                  </a:moveTo>
                  <a:cubicBezTo>
                    <a:pt x="45696" y="0"/>
                    <a:pt x="45614" y="26"/>
                    <a:pt x="45533" y="39"/>
                  </a:cubicBezTo>
                  <a:cubicBezTo>
                    <a:pt x="44925" y="374"/>
                    <a:pt x="44469" y="830"/>
                    <a:pt x="44074" y="1286"/>
                  </a:cubicBezTo>
                  <a:cubicBezTo>
                    <a:pt x="42737" y="2471"/>
                    <a:pt x="41612" y="3717"/>
                    <a:pt x="40852" y="5146"/>
                  </a:cubicBezTo>
                  <a:cubicBezTo>
                    <a:pt x="39180" y="8429"/>
                    <a:pt x="36202" y="10982"/>
                    <a:pt x="32524" y="13109"/>
                  </a:cubicBezTo>
                  <a:cubicBezTo>
                    <a:pt x="28694" y="15298"/>
                    <a:pt x="24347" y="16909"/>
                    <a:pt x="19758" y="18094"/>
                  </a:cubicBezTo>
                  <a:cubicBezTo>
                    <a:pt x="13374" y="19705"/>
                    <a:pt x="6718" y="20587"/>
                    <a:pt x="0" y="21012"/>
                  </a:cubicBezTo>
                  <a:cubicBezTo>
                    <a:pt x="222" y="21169"/>
                    <a:pt x="460" y="21213"/>
                    <a:pt x="708" y="21213"/>
                  </a:cubicBezTo>
                  <a:cubicBezTo>
                    <a:pt x="1038" y="21213"/>
                    <a:pt x="1386" y="21134"/>
                    <a:pt x="1733" y="21134"/>
                  </a:cubicBezTo>
                  <a:cubicBezTo>
                    <a:pt x="1880" y="21144"/>
                    <a:pt x="2027" y="21148"/>
                    <a:pt x="2172" y="21148"/>
                  </a:cubicBezTo>
                  <a:cubicBezTo>
                    <a:pt x="2929" y="21148"/>
                    <a:pt x="3669" y="21033"/>
                    <a:pt x="4408" y="20982"/>
                  </a:cubicBezTo>
                  <a:cubicBezTo>
                    <a:pt x="6961" y="20739"/>
                    <a:pt x="9484" y="20435"/>
                    <a:pt x="12037" y="20009"/>
                  </a:cubicBezTo>
                  <a:cubicBezTo>
                    <a:pt x="17113" y="19189"/>
                    <a:pt x="22037" y="18003"/>
                    <a:pt x="26657" y="16271"/>
                  </a:cubicBezTo>
                  <a:cubicBezTo>
                    <a:pt x="30548" y="14812"/>
                    <a:pt x="34013" y="12988"/>
                    <a:pt x="36931" y="10647"/>
                  </a:cubicBezTo>
                  <a:cubicBezTo>
                    <a:pt x="38603" y="9280"/>
                    <a:pt x="39971" y="7790"/>
                    <a:pt x="40974" y="6088"/>
                  </a:cubicBezTo>
                  <a:cubicBezTo>
                    <a:pt x="41734" y="4720"/>
                    <a:pt x="42554" y="3322"/>
                    <a:pt x="43801" y="2137"/>
                  </a:cubicBezTo>
                  <a:cubicBezTo>
                    <a:pt x="44500" y="1468"/>
                    <a:pt x="45229" y="830"/>
                    <a:pt x="45898" y="191"/>
                  </a:cubicBezTo>
                  <a:cubicBezTo>
                    <a:pt x="45898" y="40"/>
                    <a:pt x="45842" y="0"/>
                    <a:pt x="45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945800" y="2677400"/>
              <a:ext cx="1999300" cy="394275"/>
            </a:xfrm>
            <a:custGeom>
              <a:avLst/>
              <a:gdLst/>
              <a:ahLst/>
              <a:cxnLst/>
              <a:rect l="l" t="t" r="r" b="b"/>
              <a:pathLst>
                <a:path w="79972" h="15771" extrusionOk="0">
                  <a:moveTo>
                    <a:pt x="182" y="0"/>
                  </a:moveTo>
                  <a:cubicBezTo>
                    <a:pt x="61" y="0"/>
                    <a:pt x="30" y="31"/>
                    <a:pt x="0" y="122"/>
                  </a:cubicBezTo>
                  <a:cubicBezTo>
                    <a:pt x="790" y="760"/>
                    <a:pt x="1702" y="1247"/>
                    <a:pt x="2584" y="1824"/>
                  </a:cubicBezTo>
                  <a:cubicBezTo>
                    <a:pt x="6201" y="4104"/>
                    <a:pt x="10152" y="6019"/>
                    <a:pt x="14316" y="7630"/>
                  </a:cubicBezTo>
                  <a:cubicBezTo>
                    <a:pt x="18693" y="9362"/>
                    <a:pt x="23283" y="10730"/>
                    <a:pt x="28025" y="11824"/>
                  </a:cubicBezTo>
                  <a:cubicBezTo>
                    <a:pt x="33861" y="13162"/>
                    <a:pt x="39788" y="14074"/>
                    <a:pt x="45806" y="14712"/>
                  </a:cubicBezTo>
                  <a:cubicBezTo>
                    <a:pt x="49089" y="15046"/>
                    <a:pt x="52341" y="15320"/>
                    <a:pt x="55624" y="15472"/>
                  </a:cubicBezTo>
                  <a:cubicBezTo>
                    <a:pt x="58329" y="15624"/>
                    <a:pt x="61065" y="15684"/>
                    <a:pt x="63740" y="15745"/>
                  </a:cubicBezTo>
                  <a:cubicBezTo>
                    <a:pt x="65390" y="15758"/>
                    <a:pt x="67030" y="15770"/>
                    <a:pt x="68669" y="15770"/>
                  </a:cubicBezTo>
                  <a:cubicBezTo>
                    <a:pt x="71044" y="15770"/>
                    <a:pt x="73415" y="15744"/>
                    <a:pt x="75807" y="15654"/>
                  </a:cubicBezTo>
                  <a:cubicBezTo>
                    <a:pt x="77053" y="15624"/>
                    <a:pt x="78330" y="15502"/>
                    <a:pt x="79606" y="15502"/>
                  </a:cubicBezTo>
                  <a:cubicBezTo>
                    <a:pt x="79698" y="15502"/>
                    <a:pt x="79850" y="15472"/>
                    <a:pt x="79971" y="15411"/>
                  </a:cubicBezTo>
                  <a:cubicBezTo>
                    <a:pt x="79856" y="15393"/>
                    <a:pt x="79739" y="15387"/>
                    <a:pt x="79621" y="15387"/>
                  </a:cubicBezTo>
                  <a:cubicBezTo>
                    <a:pt x="79387" y="15387"/>
                    <a:pt x="79149" y="15411"/>
                    <a:pt x="78912" y="15411"/>
                  </a:cubicBezTo>
                  <a:cubicBezTo>
                    <a:pt x="78675" y="15411"/>
                    <a:pt x="78439" y="15387"/>
                    <a:pt x="78208" y="15289"/>
                  </a:cubicBezTo>
                  <a:cubicBezTo>
                    <a:pt x="77995" y="15289"/>
                    <a:pt x="77775" y="15282"/>
                    <a:pt x="77555" y="15282"/>
                  </a:cubicBezTo>
                  <a:cubicBezTo>
                    <a:pt x="77334" y="15282"/>
                    <a:pt x="77114" y="15289"/>
                    <a:pt x="76901" y="15320"/>
                  </a:cubicBezTo>
                  <a:cubicBezTo>
                    <a:pt x="74925" y="15472"/>
                    <a:pt x="72950" y="15472"/>
                    <a:pt x="71004" y="15502"/>
                  </a:cubicBezTo>
                  <a:cubicBezTo>
                    <a:pt x="69701" y="15534"/>
                    <a:pt x="68401" y="15547"/>
                    <a:pt x="67103" y="15547"/>
                  </a:cubicBezTo>
                  <a:cubicBezTo>
                    <a:pt x="64677" y="15547"/>
                    <a:pt x="62254" y="15501"/>
                    <a:pt x="59819" y="15441"/>
                  </a:cubicBezTo>
                  <a:cubicBezTo>
                    <a:pt x="58360" y="15381"/>
                    <a:pt x="56901" y="15289"/>
                    <a:pt x="55411" y="15229"/>
                  </a:cubicBezTo>
                  <a:cubicBezTo>
                    <a:pt x="54651" y="15198"/>
                    <a:pt x="53861" y="15198"/>
                    <a:pt x="53101" y="15137"/>
                  </a:cubicBezTo>
                  <a:cubicBezTo>
                    <a:pt x="50761" y="14894"/>
                    <a:pt x="48420" y="14773"/>
                    <a:pt x="46080" y="14529"/>
                  </a:cubicBezTo>
                  <a:cubicBezTo>
                    <a:pt x="43709" y="14286"/>
                    <a:pt x="41399" y="14013"/>
                    <a:pt x="39089" y="13678"/>
                  </a:cubicBezTo>
                  <a:cubicBezTo>
                    <a:pt x="36141" y="13253"/>
                    <a:pt x="33192" y="12736"/>
                    <a:pt x="30274" y="12128"/>
                  </a:cubicBezTo>
                  <a:cubicBezTo>
                    <a:pt x="26080" y="11216"/>
                    <a:pt x="22006" y="10152"/>
                    <a:pt x="18055" y="8785"/>
                  </a:cubicBezTo>
                  <a:cubicBezTo>
                    <a:pt x="15319" y="7842"/>
                    <a:pt x="12614" y="6779"/>
                    <a:pt x="10061" y="5593"/>
                  </a:cubicBezTo>
                  <a:cubicBezTo>
                    <a:pt x="7629" y="4438"/>
                    <a:pt x="5319" y="3222"/>
                    <a:pt x="3161" y="1855"/>
                  </a:cubicBezTo>
                  <a:cubicBezTo>
                    <a:pt x="2158" y="1216"/>
                    <a:pt x="1185" y="608"/>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875150" y="1844550"/>
              <a:ext cx="940775" cy="694575"/>
            </a:xfrm>
            <a:custGeom>
              <a:avLst/>
              <a:gdLst/>
              <a:ahLst/>
              <a:cxnLst/>
              <a:rect l="l" t="t" r="r" b="b"/>
              <a:pathLst>
                <a:path w="37631" h="27783" extrusionOk="0">
                  <a:moveTo>
                    <a:pt x="37479" y="1"/>
                  </a:moveTo>
                  <a:cubicBezTo>
                    <a:pt x="37144" y="305"/>
                    <a:pt x="36810" y="609"/>
                    <a:pt x="36506" y="943"/>
                  </a:cubicBezTo>
                  <a:cubicBezTo>
                    <a:pt x="33193" y="4499"/>
                    <a:pt x="29819" y="8025"/>
                    <a:pt x="26080" y="11369"/>
                  </a:cubicBezTo>
                  <a:cubicBezTo>
                    <a:pt x="24408" y="12858"/>
                    <a:pt x="22737" y="14287"/>
                    <a:pt x="20913" y="15685"/>
                  </a:cubicBezTo>
                  <a:cubicBezTo>
                    <a:pt x="19302" y="16931"/>
                    <a:pt x="17569" y="18177"/>
                    <a:pt x="15837" y="19332"/>
                  </a:cubicBezTo>
                  <a:cubicBezTo>
                    <a:pt x="14469" y="20244"/>
                    <a:pt x="13071" y="21156"/>
                    <a:pt x="11581" y="22007"/>
                  </a:cubicBezTo>
                  <a:cubicBezTo>
                    <a:pt x="9363" y="23253"/>
                    <a:pt x="7053" y="24469"/>
                    <a:pt x="4651" y="25563"/>
                  </a:cubicBezTo>
                  <a:lnTo>
                    <a:pt x="1" y="27630"/>
                  </a:lnTo>
                  <a:cubicBezTo>
                    <a:pt x="31" y="27691"/>
                    <a:pt x="92" y="27752"/>
                    <a:pt x="213" y="27782"/>
                  </a:cubicBezTo>
                  <a:cubicBezTo>
                    <a:pt x="1125" y="27387"/>
                    <a:pt x="2037" y="27022"/>
                    <a:pt x="2919" y="26627"/>
                  </a:cubicBezTo>
                  <a:cubicBezTo>
                    <a:pt x="5016" y="25776"/>
                    <a:pt x="6992" y="24743"/>
                    <a:pt x="8967" y="23709"/>
                  </a:cubicBezTo>
                  <a:cubicBezTo>
                    <a:pt x="11916" y="22159"/>
                    <a:pt x="14773" y="20396"/>
                    <a:pt x="17417" y="18542"/>
                  </a:cubicBezTo>
                  <a:cubicBezTo>
                    <a:pt x="19636" y="16992"/>
                    <a:pt x="21764" y="15381"/>
                    <a:pt x="23770" y="13679"/>
                  </a:cubicBezTo>
                  <a:cubicBezTo>
                    <a:pt x="25594" y="12159"/>
                    <a:pt x="27357" y="10578"/>
                    <a:pt x="29029" y="8968"/>
                  </a:cubicBezTo>
                  <a:cubicBezTo>
                    <a:pt x="30244" y="7782"/>
                    <a:pt x="31399" y="6597"/>
                    <a:pt x="32585" y="5411"/>
                  </a:cubicBezTo>
                  <a:cubicBezTo>
                    <a:pt x="34287" y="3648"/>
                    <a:pt x="35959" y="1855"/>
                    <a:pt x="37631" y="122"/>
                  </a:cubicBezTo>
                  <a:cubicBezTo>
                    <a:pt x="37600" y="62"/>
                    <a:pt x="37570" y="31"/>
                    <a:pt x="37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046925" y="1244150"/>
              <a:ext cx="1055525" cy="109175"/>
            </a:xfrm>
            <a:custGeom>
              <a:avLst/>
              <a:gdLst/>
              <a:ahLst/>
              <a:cxnLst/>
              <a:rect l="l" t="t" r="r" b="b"/>
              <a:pathLst>
                <a:path w="42221" h="4367" extrusionOk="0">
                  <a:moveTo>
                    <a:pt x="691" y="0"/>
                  </a:moveTo>
                  <a:cubicBezTo>
                    <a:pt x="654" y="0"/>
                    <a:pt x="616" y="2"/>
                    <a:pt x="578" y="4"/>
                  </a:cubicBezTo>
                  <a:cubicBezTo>
                    <a:pt x="335" y="35"/>
                    <a:pt x="153" y="4"/>
                    <a:pt x="1" y="156"/>
                  </a:cubicBezTo>
                  <a:cubicBezTo>
                    <a:pt x="1064" y="399"/>
                    <a:pt x="2128" y="612"/>
                    <a:pt x="3192" y="886"/>
                  </a:cubicBezTo>
                  <a:cubicBezTo>
                    <a:pt x="7691" y="1950"/>
                    <a:pt x="12129" y="3165"/>
                    <a:pt x="16840" y="3652"/>
                  </a:cubicBezTo>
                  <a:cubicBezTo>
                    <a:pt x="19332" y="3925"/>
                    <a:pt x="21855" y="4138"/>
                    <a:pt x="24408" y="4229"/>
                  </a:cubicBezTo>
                  <a:cubicBezTo>
                    <a:pt x="24560" y="4244"/>
                    <a:pt x="24720" y="4244"/>
                    <a:pt x="24880" y="4244"/>
                  </a:cubicBezTo>
                  <a:cubicBezTo>
                    <a:pt x="25039" y="4244"/>
                    <a:pt x="25199" y="4244"/>
                    <a:pt x="25351" y="4260"/>
                  </a:cubicBezTo>
                  <a:cubicBezTo>
                    <a:pt x="26095" y="4336"/>
                    <a:pt x="26832" y="4366"/>
                    <a:pt x="27566" y="4366"/>
                  </a:cubicBezTo>
                  <a:cubicBezTo>
                    <a:pt x="28299" y="4366"/>
                    <a:pt x="29029" y="4336"/>
                    <a:pt x="29758" y="4290"/>
                  </a:cubicBezTo>
                  <a:cubicBezTo>
                    <a:pt x="31916" y="4199"/>
                    <a:pt x="34135" y="4138"/>
                    <a:pt x="36293" y="3956"/>
                  </a:cubicBezTo>
                  <a:cubicBezTo>
                    <a:pt x="37661" y="3834"/>
                    <a:pt x="39029" y="3804"/>
                    <a:pt x="40397" y="3652"/>
                  </a:cubicBezTo>
                  <a:cubicBezTo>
                    <a:pt x="41004" y="3591"/>
                    <a:pt x="41643" y="3682"/>
                    <a:pt x="42190" y="3469"/>
                  </a:cubicBezTo>
                  <a:cubicBezTo>
                    <a:pt x="42220" y="3439"/>
                    <a:pt x="42220" y="3378"/>
                    <a:pt x="42190" y="3317"/>
                  </a:cubicBezTo>
                  <a:cubicBezTo>
                    <a:pt x="42116" y="3299"/>
                    <a:pt x="42042" y="3269"/>
                    <a:pt x="41975" y="3269"/>
                  </a:cubicBezTo>
                  <a:cubicBezTo>
                    <a:pt x="41932" y="3269"/>
                    <a:pt x="41891" y="3282"/>
                    <a:pt x="41856" y="3317"/>
                  </a:cubicBezTo>
                  <a:lnTo>
                    <a:pt x="41339" y="3317"/>
                  </a:lnTo>
                  <a:cubicBezTo>
                    <a:pt x="41222" y="3371"/>
                    <a:pt x="41102" y="3383"/>
                    <a:pt x="40979" y="3383"/>
                  </a:cubicBezTo>
                  <a:cubicBezTo>
                    <a:pt x="40873" y="3383"/>
                    <a:pt x="40765" y="3374"/>
                    <a:pt x="40656" y="3374"/>
                  </a:cubicBezTo>
                  <a:cubicBezTo>
                    <a:pt x="40530" y="3374"/>
                    <a:pt x="40402" y="3386"/>
                    <a:pt x="40275" y="3439"/>
                  </a:cubicBezTo>
                  <a:cubicBezTo>
                    <a:pt x="39059" y="3591"/>
                    <a:pt x="37813" y="3621"/>
                    <a:pt x="36597" y="3743"/>
                  </a:cubicBezTo>
                  <a:cubicBezTo>
                    <a:pt x="34743" y="3925"/>
                    <a:pt x="32858" y="3986"/>
                    <a:pt x="31004" y="4047"/>
                  </a:cubicBezTo>
                  <a:cubicBezTo>
                    <a:pt x="30061" y="4059"/>
                    <a:pt x="29113" y="4072"/>
                    <a:pt x="28162" y="4072"/>
                  </a:cubicBezTo>
                  <a:cubicBezTo>
                    <a:pt x="26783" y="4072"/>
                    <a:pt x="25398" y="4046"/>
                    <a:pt x="24013" y="3956"/>
                  </a:cubicBezTo>
                  <a:cubicBezTo>
                    <a:pt x="22220" y="3834"/>
                    <a:pt x="20427" y="3743"/>
                    <a:pt x="18633" y="3591"/>
                  </a:cubicBezTo>
                  <a:cubicBezTo>
                    <a:pt x="15259" y="3287"/>
                    <a:pt x="11946" y="2710"/>
                    <a:pt x="8694" y="1919"/>
                  </a:cubicBezTo>
                  <a:cubicBezTo>
                    <a:pt x="6384" y="1372"/>
                    <a:pt x="4074" y="764"/>
                    <a:pt x="1764" y="187"/>
                  </a:cubicBezTo>
                  <a:cubicBezTo>
                    <a:pt x="1404" y="131"/>
                    <a:pt x="1069"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424575" y="1223450"/>
              <a:ext cx="636825" cy="160825"/>
            </a:xfrm>
            <a:custGeom>
              <a:avLst/>
              <a:gdLst/>
              <a:ahLst/>
              <a:cxnLst/>
              <a:rect l="l" t="t" r="r" b="b"/>
              <a:pathLst>
                <a:path w="25473" h="6433" extrusionOk="0">
                  <a:moveTo>
                    <a:pt x="17690" y="0"/>
                  </a:moveTo>
                  <a:cubicBezTo>
                    <a:pt x="16794" y="0"/>
                    <a:pt x="15901" y="51"/>
                    <a:pt x="15016" y="224"/>
                  </a:cubicBezTo>
                  <a:cubicBezTo>
                    <a:pt x="13618" y="498"/>
                    <a:pt x="12372" y="984"/>
                    <a:pt x="11095" y="1531"/>
                  </a:cubicBezTo>
                  <a:cubicBezTo>
                    <a:pt x="8116" y="2838"/>
                    <a:pt x="5137" y="4176"/>
                    <a:pt x="2067" y="5361"/>
                  </a:cubicBezTo>
                  <a:cubicBezTo>
                    <a:pt x="1399" y="5635"/>
                    <a:pt x="639" y="5878"/>
                    <a:pt x="1" y="6273"/>
                  </a:cubicBezTo>
                  <a:cubicBezTo>
                    <a:pt x="1" y="6374"/>
                    <a:pt x="42" y="6433"/>
                    <a:pt x="160" y="6433"/>
                  </a:cubicBezTo>
                  <a:cubicBezTo>
                    <a:pt x="185" y="6433"/>
                    <a:pt x="212" y="6430"/>
                    <a:pt x="244" y="6425"/>
                  </a:cubicBezTo>
                  <a:cubicBezTo>
                    <a:pt x="426" y="6395"/>
                    <a:pt x="639" y="6334"/>
                    <a:pt x="821" y="6273"/>
                  </a:cubicBezTo>
                  <a:cubicBezTo>
                    <a:pt x="1885" y="5848"/>
                    <a:pt x="2919" y="5422"/>
                    <a:pt x="3922" y="5027"/>
                  </a:cubicBezTo>
                  <a:cubicBezTo>
                    <a:pt x="6444" y="4054"/>
                    <a:pt x="8876" y="2990"/>
                    <a:pt x="11338" y="1927"/>
                  </a:cubicBezTo>
                  <a:cubicBezTo>
                    <a:pt x="13479" y="1030"/>
                    <a:pt x="15703" y="463"/>
                    <a:pt x="18193" y="463"/>
                  </a:cubicBezTo>
                  <a:cubicBezTo>
                    <a:pt x="18319" y="463"/>
                    <a:pt x="18445" y="465"/>
                    <a:pt x="18572" y="468"/>
                  </a:cubicBezTo>
                  <a:cubicBezTo>
                    <a:pt x="19513" y="495"/>
                    <a:pt x="20478" y="624"/>
                    <a:pt x="21446" y="624"/>
                  </a:cubicBezTo>
                  <a:cubicBezTo>
                    <a:pt x="21542" y="624"/>
                    <a:pt x="21638" y="622"/>
                    <a:pt x="21733" y="620"/>
                  </a:cubicBezTo>
                  <a:cubicBezTo>
                    <a:pt x="21841" y="665"/>
                    <a:pt x="21949" y="678"/>
                    <a:pt x="22056" y="678"/>
                  </a:cubicBezTo>
                  <a:cubicBezTo>
                    <a:pt x="22204" y="678"/>
                    <a:pt x="22351" y="653"/>
                    <a:pt x="22493" y="653"/>
                  </a:cubicBezTo>
                  <a:cubicBezTo>
                    <a:pt x="22597" y="653"/>
                    <a:pt x="22698" y="666"/>
                    <a:pt x="22797" y="711"/>
                  </a:cubicBezTo>
                  <a:lnTo>
                    <a:pt x="23162" y="711"/>
                  </a:lnTo>
                  <a:cubicBezTo>
                    <a:pt x="23238" y="754"/>
                    <a:pt x="23325" y="763"/>
                    <a:pt x="23414" y="763"/>
                  </a:cubicBezTo>
                  <a:cubicBezTo>
                    <a:pt x="23473" y="763"/>
                    <a:pt x="23533" y="759"/>
                    <a:pt x="23591" y="759"/>
                  </a:cubicBezTo>
                  <a:cubicBezTo>
                    <a:pt x="23692" y="759"/>
                    <a:pt x="23787" y="770"/>
                    <a:pt x="23861" y="832"/>
                  </a:cubicBezTo>
                  <a:lnTo>
                    <a:pt x="24044" y="832"/>
                  </a:lnTo>
                  <a:cubicBezTo>
                    <a:pt x="24119" y="876"/>
                    <a:pt x="24207" y="884"/>
                    <a:pt x="24296" y="884"/>
                  </a:cubicBezTo>
                  <a:cubicBezTo>
                    <a:pt x="24355" y="884"/>
                    <a:pt x="24415" y="880"/>
                    <a:pt x="24473" y="880"/>
                  </a:cubicBezTo>
                  <a:cubicBezTo>
                    <a:pt x="24573" y="880"/>
                    <a:pt x="24668" y="892"/>
                    <a:pt x="24743" y="954"/>
                  </a:cubicBezTo>
                  <a:lnTo>
                    <a:pt x="24895" y="954"/>
                  </a:lnTo>
                  <a:cubicBezTo>
                    <a:pt x="25138" y="924"/>
                    <a:pt x="25351" y="954"/>
                    <a:pt x="25472" y="802"/>
                  </a:cubicBezTo>
                  <a:cubicBezTo>
                    <a:pt x="25320" y="711"/>
                    <a:pt x="25077" y="802"/>
                    <a:pt x="24773" y="589"/>
                  </a:cubicBezTo>
                  <a:lnTo>
                    <a:pt x="24621" y="589"/>
                  </a:lnTo>
                  <a:cubicBezTo>
                    <a:pt x="24564" y="565"/>
                    <a:pt x="24500" y="558"/>
                    <a:pt x="24434" y="558"/>
                  </a:cubicBezTo>
                  <a:cubicBezTo>
                    <a:pt x="24347" y="558"/>
                    <a:pt x="24257" y="570"/>
                    <a:pt x="24171" y="570"/>
                  </a:cubicBezTo>
                  <a:cubicBezTo>
                    <a:pt x="24078" y="570"/>
                    <a:pt x="23991" y="556"/>
                    <a:pt x="23922" y="498"/>
                  </a:cubicBezTo>
                  <a:lnTo>
                    <a:pt x="23770" y="498"/>
                  </a:lnTo>
                  <a:cubicBezTo>
                    <a:pt x="23683" y="455"/>
                    <a:pt x="23589" y="446"/>
                    <a:pt x="23495" y="446"/>
                  </a:cubicBezTo>
                  <a:cubicBezTo>
                    <a:pt x="23433" y="446"/>
                    <a:pt x="23372" y="450"/>
                    <a:pt x="23313" y="450"/>
                  </a:cubicBezTo>
                  <a:cubicBezTo>
                    <a:pt x="23210" y="450"/>
                    <a:pt x="23115" y="438"/>
                    <a:pt x="23040" y="376"/>
                  </a:cubicBezTo>
                  <a:cubicBezTo>
                    <a:pt x="22858" y="316"/>
                    <a:pt x="22615" y="316"/>
                    <a:pt x="22402" y="255"/>
                  </a:cubicBezTo>
                  <a:cubicBezTo>
                    <a:pt x="21673" y="224"/>
                    <a:pt x="20943" y="103"/>
                    <a:pt x="20183" y="72"/>
                  </a:cubicBezTo>
                  <a:cubicBezTo>
                    <a:pt x="19351" y="43"/>
                    <a:pt x="18519" y="0"/>
                    <a:pt x="17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806050" y="2582400"/>
              <a:ext cx="218125" cy="580600"/>
            </a:xfrm>
            <a:custGeom>
              <a:avLst/>
              <a:gdLst/>
              <a:ahLst/>
              <a:cxnLst/>
              <a:rect l="l" t="t" r="r" b="b"/>
              <a:pathLst>
                <a:path w="8725" h="23224" extrusionOk="0">
                  <a:moveTo>
                    <a:pt x="214" y="1"/>
                  </a:moveTo>
                  <a:lnTo>
                    <a:pt x="214" y="1"/>
                  </a:lnTo>
                  <a:cubicBezTo>
                    <a:pt x="183" y="214"/>
                    <a:pt x="305" y="396"/>
                    <a:pt x="31" y="548"/>
                  </a:cubicBezTo>
                  <a:cubicBezTo>
                    <a:pt x="31" y="700"/>
                    <a:pt x="1" y="882"/>
                    <a:pt x="62" y="1004"/>
                  </a:cubicBezTo>
                  <a:cubicBezTo>
                    <a:pt x="487" y="2980"/>
                    <a:pt x="791" y="4955"/>
                    <a:pt x="1247" y="6931"/>
                  </a:cubicBezTo>
                  <a:cubicBezTo>
                    <a:pt x="1885" y="9910"/>
                    <a:pt x="2858" y="12858"/>
                    <a:pt x="4135" y="15685"/>
                  </a:cubicBezTo>
                  <a:cubicBezTo>
                    <a:pt x="4986" y="17600"/>
                    <a:pt x="5958" y="19454"/>
                    <a:pt x="7114" y="21278"/>
                  </a:cubicBezTo>
                  <a:cubicBezTo>
                    <a:pt x="7509" y="21916"/>
                    <a:pt x="7904" y="22646"/>
                    <a:pt x="8542" y="23223"/>
                  </a:cubicBezTo>
                  <a:cubicBezTo>
                    <a:pt x="8633" y="23193"/>
                    <a:pt x="8664" y="23102"/>
                    <a:pt x="8724" y="23071"/>
                  </a:cubicBezTo>
                  <a:cubicBezTo>
                    <a:pt x="7965" y="21916"/>
                    <a:pt x="7174" y="20822"/>
                    <a:pt x="6536" y="19697"/>
                  </a:cubicBezTo>
                  <a:cubicBezTo>
                    <a:pt x="4864" y="16749"/>
                    <a:pt x="3496" y="13709"/>
                    <a:pt x="2554" y="10609"/>
                  </a:cubicBezTo>
                  <a:cubicBezTo>
                    <a:pt x="1977" y="8603"/>
                    <a:pt x="1490" y="6566"/>
                    <a:pt x="1095" y="4530"/>
                  </a:cubicBezTo>
                  <a:cubicBezTo>
                    <a:pt x="913" y="3436"/>
                    <a:pt x="761" y="2341"/>
                    <a:pt x="518" y="1217"/>
                  </a:cubicBezTo>
                  <a:cubicBezTo>
                    <a:pt x="426" y="852"/>
                    <a:pt x="518" y="396"/>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4812100" y="1498800"/>
              <a:ext cx="405050" cy="348075"/>
            </a:xfrm>
            <a:custGeom>
              <a:avLst/>
              <a:gdLst/>
              <a:ahLst/>
              <a:cxnLst/>
              <a:rect l="l" t="t" r="r" b="b"/>
              <a:pathLst>
                <a:path w="16202" h="13923" extrusionOk="0">
                  <a:moveTo>
                    <a:pt x="16019" y="1"/>
                  </a:moveTo>
                  <a:cubicBezTo>
                    <a:pt x="15138" y="426"/>
                    <a:pt x="14408" y="1034"/>
                    <a:pt x="13618" y="1521"/>
                  </a:cubicBezTo>
                  <a:cubicBezTo>
                    <a:pt x="11521" y="2797"/>
                    <a:pt x="9788" y="4287"/>
                    <a:pt x="8025" y="5806"/>
                  </a:cubicBezTo>
                  <a:cubicBezTo>
                    <a:pt x="6201" y="7417"/>
                    <a:pt x="4499" y="9089"/>
                    <a:pt x="2858" y="10791"/>
                  </a:cubicBezTo>
                  <a:cubicBezTo>
                    <a:pt x="1885" y="11764"/>
                    <a:pt x="973" y="12797"/>
                    <a:pt x="1" y="13800"/>
                  </a:cubicBezTo>
                  <a:cubicBezTo>
                    <a:pt x="61" y="13831"/>
                    <a:pt x="122" y="13861"/>
                    <a:pt x="153" y="13922"/>
                  </a:cubicBezTo>
                  <a:cubicBezTo>
                    <a:pt x="3192" y="10670"/>
                    <a:pt x="6323" y="7478"/>
                    <a:pt x="9970" y="4591"/>
                  </a:cubicBezTo>
                  <a:cubicBezTo>
                    <a:pt x="11217" y="3527"/>
                    <a:pt x="12584" y="2554"/>
                    <a:pt x="13983" y="1642"/>
                  </a:cubicBezTo>
                  <a:cubicBezTo>
                    <a:pt x="14712" y="1125"/>
                    <a:pt x="15502" y="730"/>
                    <a:pt x="16202" y="153"/>
                  </a:cubicBezTo>
                  <a:cubicBezTo>
                    <a:pt x="16171" y="62"/>
                    <a:pt x="16110" y="1"/>
                    <a:pt x="16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3359200" y="2535300"/>
              <a:ext cx="520550" cy="152000"/>
            </a:xfrm>
            <a:custGeom>
              <a:avLst/>
              <a:gdLst/>
              <a:ahLst/>
              <a:cxnLst/>
              <a:rect l="l" t="t" r="r" b="b"/>
              <a:pathLst>
                <a:path w="20822" h="6080" extrusionOk="0">
                  <a:moveTo>
                    <a:pt x="20639" y="0"/>
                  </a:moveTo>
                  <a:cubicBezTo>
                    <a:pt x="18633" y="730"/>
                    <a:pt x="16687" y="1490"/>
                    <a:pt x="14712" y="2098"/>
                  </a:cubicBezTo>
                  <a:cubicBezTo>
                    <a:pt x="10973" y="3283"/>
                    <a:pt x="7204" y="4377"/>
                    <a:pt x="3313" y="5198"/>
                  </a:cubicBezTo>
                  <a:cubicBezTo>
                    <a:pt x="2189" y="5472"/>
                    <a:pt x="1064" y="5624"/>
                    <a:pt x="0" y="5928"/>
                  </a:cubicBezTo>
                  <a:cubicBezTo>
                    <a:pt x="0" y="5988"/>
                    <a:pt x="122" y="6049"/>
                    <a:pt x="182" y="6080"/>
                  </a:cubicBezTo>
                  <a:cubicBezTo>
                    <a:pt x="7417" y="4742"/>
                    <a:pt x="14286" y="2706"/>
                    <a:pt x="20821" y="122"/>
                  </a:cubicBezTo>
                  <a:cubicBezTo>
                    <a:pt x="20730" y="61"/>
                    <a:pt x="20699" y="31"/>
                    <a:pt x="20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1654750" y="2462350"/>
              <a:ext cx="295625" cy="218875"/>
            </a:xfrm>
            <a:custGeom>
              <a:avLst/>
              <a:gdLst/>
              <a:ahLst/>
              <a:cxnLst/>
              <a:rect l="l" t="t" r="r" b="b"/>
              <a:pathLst>
                <a:path w="11825" h="8755" extrusionOk="0">
                  <a:moveTo>
                    <a:pt x="213" y="0"/>
                  </a:moveTo>
                  <a:cubicBezTo>
                    <a:pt x="122" y="31"/>
                    <a:pt x="92" y="92"/>
                    <a:pt x="0" y="152"/>
                  </a:cubicBezTo>
                  <a:cubicBezTo>
                    <a:pt x="213" y="335"/>
                    <a:pt x="396" y="548"/>
                    <a:pt x="608" y="760"/>
                  </a:cubicBezTo>
                  <a:cubicBezTo>
                    <a:pt x="2584" y="2310"/>
                    <a:pt x="4529" y="3891"/>
                    <a:pt x="6627" y="5380"/>
                  </a:cubicBezTo>
                  <a:cubicBezTo>
                    <a:pt x="7721" y="6171"/>
                    <a:pt x="8876" y="6991"/>
                    <a:pt x="10001" y="7751"/>
                  </a:cubicBezTo>
                  <a:cubicBezTo>
                    <a:pt x="10548" y="8086"/>
                    <a:pt x="11095" y="8420"/>
                    <a:pt x="11642" y="8754"/>
                  </a:cubicBezTo>
                  <a:cubicBezTo>
                    <a:pt x="11703" y="8724"/>
                    <a:pt x="11764" y="8694"/>
                    <a:pt x="11824" y="8663"/>
                  </a:cubicBezTo>
                  <a:cubicBezTo>
                    <a:pt x="10882" y="7964"/>
                    <a:pt x="9940" y="7295"/>
                    <a:pt x="8937" y="6627"/>
                  </a:cubicBezTo>
                  <a:cubicBezTo>
                    <a:pt x="6475" y="5016"/>
                    <a:pt x="4195" y="3222"/>
                    <a:pt x="1946" y="1399"/>
                  </a:cubicBezTo>
                  <a:cubicBezTo>
                    <a:pt x="1368" y="912"/>
                    <a:pt x="882" y="396"/>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752025" y="2718400"/>
              <a:ext cx="368575" cy="17825"/>
            </a:xfrm>
            <a:custGeom>
              <a:avLst/>
              <a:gdLst/>
              <a:ahLst/>
              <a:cxnLst/>
              <a:rect l="l" t="t" r="r" b="b"/>
              <a:pathLst>
                <a:path w="14743" h="713" extrusionOk="0">
                  <a:moveTo>
                    <a:pt x="14463" y="0"/>
                  </a:moveTo>
                  <a:cubicBezTo>
                    <a:pt x="14362" y="0"/>
                    <a:pt x="14248" y="24"/>
                    <a:pt x="14138" y="24"/>
                  </a:cubicBezTo>
                  <a:cubicBezTo>
                    <a:pt x="14085" y="24"/>
                    <a:pt x="14032" y="18"/>
                    <a:pt x="13983" y="2"/>
                  </a:cubicBezTo>
                  <a:cubicBezTo>
                    <a:pt x="12130" y="2"/>
                    <a:pt x="10305" y="277"/>
                    <a:pt x="8455" y="277"/>
                  </a:cubicBezTo>
                  <a:cubicBezTo>
                    <a:pt x="8362" y="277"/>
                    <a:pt x="8270" y="277"/>
                    <a:pt x="8177" y="275"/>
                  </a:cubicBezTo>
                  <a:cubicBezTo>
                    <a:pt x="6718" y="397"/>
                    <a:pt x="5259" y="397"/>
                    <a:pt x="3800" y="397"/>
                  </a:cubicBezTo>
                  <a:cubicBezTo>
                    <a:pt x="3469" y="397"/>
                    <a:pt x="3128" y="370"/>
                    <a:pt x="2788" y="370"/>
                  </a:cubicBezTo>
                  <a:cubicBezTo>
                    <a:pt x="2505" y="370"/>
                    <a:pt x="2222" y="389"/>
                    <a:pt x="1946" y="458"/>
                  </a:cubicBezTo>
                  <a:cubicBezTo>
                    <a:pt x="1794" y="579"/>
                    <a:pt x="1551" y="579"/>
                    <a:pt x="1369" y="579"/>
                  </a:cubicBezTo>
                  <a:lnTo>
                    <a:pt x="1" y="579"/>
                  </a:lnTo>
                  <a:cubicBezTo>
                    <a:pt x="153" y="701"/>
                    <a:pt x="335" y="701"/>
                    <a:pt x="578" y="701"/>
                  </a:cubicBezTo>
                  <a:cubicBezTo>
                    <a:pt x="1754" y="701"/>
                    <a:pt x="2941" y="713"/>
                    <a:pt x="4132" y="713"/>
                  </a:cubicBezTo>
                  <a:cubicBezTo>
                    <a:pt x="5621" y="713"/>
                    <a:pt x="7117" y="694"/>
                    <a:pt x="8603" y="610"/>
                  </a:cubicBezTo>
                  <a:cubicBezTo>
                    <a:pt x="10639" y="488"/>
                    <a:pt x="12706" y="397"/>
                    <a:pt x="14743" y="184"/>
                  </a:cubicBezTo>
                  <a:cubicBezTo>
                    <a:pt x="14688" y="34"/>
                    <a:pt x="14585"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5211050" y="1379500"/>
              <a:ext cx="222675" cy="121625"/>
            </a:xfrm>
            <a:custGeom>
              <a:avLst/>
              <a:gdLst/>
              <a:ahLst/>
              <a:cxnLst/>
              <a:rect l="l" t="t" r="r" b="b"/>
              <a:pathLst>
                <a:path w="8907" h="4865" extrusionOk="0">
                  <a:moveTo>
                    <a:pt x="8663" y="1"/>
                  </a:moveTo>
                  <a:cubicBezTo>
                    <a:pt x="8481" y="1"/>
                    <a:pt x="8359" y="62"/>
                    <a:pt x="8207" y="153"/>
                  </a:cubicBezTo>
                  <a:cubicBezTo>
                    <a:pt x="6353" y="1004"/>
                    <a:pt x="4560" y="1976"/>
                    <a:pt x="2827" y="2949"/>
                  </a:cubicBezTo>
                  <a:cubicBezTo>
                    <a:pt x="1885" y="3527"/>
                    <a:pt x="851" y="4043"/>
                    <a:pt x="0" y="4712"/>
                  </a:cubicBezTo>
                  <a:cubicBezTo>
                    <a:pt x="92" y="4773"/>
                    <a:pt x="122" y="4803"/>
                    <a:pt x="213" y="4864"/>
                  </a:cubicBezTo>
                  <a:cubicBezTo>
                    <a:pt x="2432" y="3527"/>
                    <a:pt x="4712" y="2189"/>
                    <a:pt x="7204" y="1004"/>
                  </a:cubicBezTo>
                  <a:cubicBezTo>
                    <a:pt x="7751" y="700"/>
                    <a:pt x="8450" y="517"/>
                    <a:pt x="8906" y="153"/>
                  </a:cubicBezTo>
                  <a:cubicBezTo>
                    <a:pt x="8815" y="92"/>
                    <a:pt x="8754" y="31"/>
                    <a:pt x="8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7117625" y="1304275"/>
              <a:ext cx="314600" cy="24350"/>
            </a:xfrm>
            <a:custGeom>
              <a:avLst/>
              <a:gdLst/>
              <a:ahLst/>
              <a:cxnLst/>
              <a:rect l="l" t="t" r="r" b="b"/>
              <a:pathLst>
                <a:path w="12584" h="974" extrusionOk="0">
                  <a:moveTo>
                    <a:pt x="11854" y="1"/>
                  </a:moveTo>
                  <a:cubicBezTo>
                    <a:pt x="10152" y="31"/>
                    <a:pt x="8481" y="213"/>
                    <a:pt x="6839" y="305"/>
                  </a:cubicBezTo>
                  <a:cubicBezTo>
                    <a:pt x="6201" y="335"/>
                    <a:pt x="5593" y="335"/>
                    <a:pt x="4955" y="426"/>
                  </a:cubicBezTo>
                  <a:cubicBezTo>
                    <a:pt x="3344" y="578"/>
                    <a:pt x="1702" y="669"/>
                    <a:pt x="122" y="760"/>
                  </a:cubicBezTo>
                  <a:cubicBezTo>
                    <a:pt x="31" y="760"/>
                    <a:pt x="0" y="821"/>
                    <a:pt x="31" y="882"/>
                  </a:cubicBezTo>
                  <a:cubicBezTo>
                    <a:pt x="152" y="943"/>
                    <a:pt x="304" y="912"/>
                    <a:pt x="426" y="973"/>
                  </a:cubicBezTo>
                  <a:cubicBezTo>
                    <a:pt x="1034" y="912"/>
                    <a:pt x="1672" y="912"/>
                    <a:pt x="2280" y="821"/>
                  </a:cubicBezTo>
                  <a:cubicBezTo>
                    <a:pt x="2888" y="791"/>
                    <a:pt x="3465" y="760"/>
                    <a:pt x="4073" y="730"/>
                  </a:cubicBezTo>
                  <a:cubicBezTo>
                    <a:pt x="5593" y="608"/>
                    <a:pt x="7082" y="456"/>
                    <a:pt x="8602" y="365"/>
                  </a:cubicBezTo>
                  <a:cubicBezTo>
                    <a:pt x="9708" y="338"/>
                    <a:pt x="10764" y="209"/>
                    <a:pt x="11862" y="209"/>
                  </a:cubicBezTo>
                  <a:cubicBezTo>
                    <a:pt x="11970" y="209"/>
                    <a:pt x="12079" y="211"/>
                    <a:pt x="12189" y="213"/>
                  </a:cubicBezTo>
                  <a:cubicBezTo>
                    <a:pt x="12341" y="213"/>
                    <a:pt x="12462" y="183"/>
                    <a:pt x="12584" y="122"/>
                  </a:cubicBezTo>
                  <a:cubicBezTo>
                    <a:pt x="12516" y="107"/>
                    <a:pt x="12447" y="103"/>
                    <a:pt x="12380" y="103"/>
                  </a:cubicBezTo>
                  <a:cubicBezTo>
                    <a:pt x="12313" y="103"/>
                    <a:pt x="12248" y="107"/>
                    <a:pt x="12185" y="107"/>
                  </a:cubicBezTo>
                  <a:cubicBezTo>
                    <a:pt x="12060" y="107"/>
                    <a:pt x="11946" y="92"/>
                    <a:pt x="1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3101575" y="2684225"/>
              <a:ext cx="261425" cy="38025"/>
            </a:xfrm>
            <a:custGeom>
              <a:avLst/>
              <a:gdLst/>
              <a:ahLst/>
              <a:cxnLst/>
              <a:rect l="l" t="t" r="r" b="b"/>
              <a:pathLst>
                <a:path w="10457" h="1521" extrusionOk="0">
                  <a:moveTo>
                    <a:pt x="10244" y="1"/>
                  </a:moveTo>
                  <a:cubicBezTo>
                    <a:pt x="8694" y="274"/>
                    <a:pt x="7174" y="487"/>
                    <a:pt x="5624" y="730"/>
                  </a:cubicBezTo>
                  <a:cubicBezTo>
                    <a:pt x="3800" y="943"/>
                    <a:pt x="1946" y="1247"/>
                    <a:pt x="62" y="1278"/>
                  </a:cubicBezTo>
                  <a:cubicBezTo>
                    <a:pt x="1" y="1338"/>
                    <a:pt x="1" y="1369"/>
                    <a:pt x="31" y="1399"/>
                  </a:cubicBezTo>
                  <a:cubicBezTo>
                    <a:pt x="92" y="1414"/>
                    <a:pt x="157" y="1418"/>
                    <a:pt x="222" y="1418"/>
                  </a:cubicBezTo>
                  <a:cubicBezTo>
                    <a:pt x="288" y="1418"/>
                    <a:pt x="354" y="1414"/>
                    <a:pt x="419" y="1414"/>
                  </a:cubicBezTo>
                  <a:cubicBezTo>
                    <a:pt x="548" y="1414"/>
                    <a:pt x="670" y="1430"/>
                    <a:pt x="761" y="1521"/>
                  </a:cubicBezTo>
                  <a:cubicBezTo>
                    <a:pt x="1490" y="1521"/>
                    <a:pt x="2159" y="1369"/>
                    <a:pt x="2858" y="1338"/>
                  </a:cubicBezTo>
                  <a:cubicBezTo>
                    <a:pt x="5381" y="1034"/>
                    <a:pt x="7934" y="639"/>
                    <a:pt x="10457" y="153"/>
                  </a:cubicBezTo>
                  <a:cubicBezTo>
                    <a:pt x="10396" y="62"/>
                    <a:pt x="10335" y="31"/>
                    <a:pt x="1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7101650" y="1324975"/>
              <a:ext cx="25875" cy="5175"/>
            </a:xfrm>
            <a:custGeom>
              <a:avLst/>
              <a:gdLst/>
              <a:ahLst/>
              <a:cxnLst/>
              <a:rect l="l" t="t" r="r" b="b"/>
              <a:pathLst>
                <a:path w="1035" h="207" extrusionOk="0">
                  <a:moveTo>
                    <a:pt x="335" y="1"/>
                  </a:moveTo>
                  <a:cubicBezTo>
                    <a:pt x="221" y="1"/>
                    <a:pt x="107" y="24"/>
                    <a:pt x="1" y="84"/>
                  </a:cubicBezTo>
                  <a:lnTo>
                    <a:pt x="1" y="206"/>
                  </a:lnTo>
                  <a:cubicBezTo>
                    <a:pt x="335" y="145"/>
                    <a:pt x="670" y="145"/>
                    <a:pt x="1034" y="145"/>
                  </a:cubicBezTo>
                  <a:cubicBezTo>
                    <a:pt x="943" y="84"/>
                    <a:pt x="822" y="54"/>
                    <a:pt x="670" y="54"/>
                  </a:cubicBezTo>
                  <a:cubicBezTo>
                    <a:pt x="563" y="24"/>
                    <a:pt x="449"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053775" y="1326325"/>
              <a:ext cx="26625" cy="4050"/>
            </a:xfrm>
            <a:custGeom>
              <a:avLst/>
              <a:gdLst/>
              <a:ahLst/>
              <a:cxnLst/>
              <a:rect l="l" t="t" r="r" b="b"/>
              <a:pathLst>
                <a:path w="1065" h="162" extrusionOk="0">
                  <a:moveTo>
                    <a:pt x="521" y="0"/>
                  </a:moveTo>
                  <a:cubicBezTo>
                    <a:pt x="335" y="0"/>
                    <a:pt x="153" y="30"/>
                    <a:pt x="1" y="152"/>
                  </a:cubicBezTo>
                  <a:cubicBezTo>
                    <a:pt x="159" y="152"/>
                    <a:pt x="307" y="162"/>
                    <a:pt x="450" y="162"/>
                  </a:cubicBezTo>
                  <a:cubicBezTo>
                    <a:pt x="664" y="162"/>
                    <a:pt x="864" y="140"/>
                    <a:pt x="1065" y="30"/>
                  </a:cubicBezTo>
                  <a:cubicBezTo>
                    <a:pt x="898" y="30"/>
                    <a:pt x="708"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7093300" y="1322800"/>
              <a:ext cx="26625" cy="4300"/>
            </a:xfrm>
            <a:custGeom>
              <a:avLst/>
              <a:gdLst/>
              <a:ahLst/>
              <a:cxnLst/>
              <a:rect l="l" t="t" r="r" b="b"/>
              <a:pathLst>
                <a:path w="1065" h="172" extrusionOk="0">
                  <a:moveTo>
                    <a:pt x="463" y="0"/>
                  </a:moveTo>
                  <a:cubicBezTo>
                    <a:pt x="298" y="0"/>
                    <a:pt x="143" y="27"/>
                    <a:pt x="1" y="141"/>
                  </a:cubicBezTo>
                  <a:cubicBezTo>
                    <a:pt x="92" y="171"/>
                    <a:pt x="213" y="171"/>
                    <a:pt x="335" y="171"/>
                  </a:cubicBezTo>
                  <a:cubicBezTo>
                    <a:pt x="548" y="141"/>
                    <a:pt x="791" y="141"/>
                    <a:pt x="1004" y="141"/>
                  </a:cubicBezTo>
                  <a:cubicBezTo>
                    <a:pt x="1004" y="80"/>
                    <a:pt x="1064" y="50"/>
                    <a:pt x="1064" y="19"/>
                  </a:cubicBezTo>
                  <a:lnTo>
                    <a:pt x="1064" y="19"/>
                  </a:lnTo>
                  <a:cubicBezTo>
                    <a:pt x="1025" y="22"/>
                    <a:pt x="987" y="24"/>
                    <a:pt x="948" y="24"/>
                  </a:cubicBezTo>
                  <a:cubicBezTo>
                    <a:pt x="779" y="24"/>
                    <a:pt x="617"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1415375" y="2120525"/>
              <a:ext cx="1541100" cy="609325"/>
            </a:xfrm>
            <a:custGeom>
              <a:avLst/>
              <a:gdLst/>
              <a:ahLst/>
              <a:cxnLst/>
              <a:rect l="l" t="t" r="r" b="b"/>
              <a:pathLst>
                <a:path w="61644" h="24373" extrusionOk="0">
                  <a:moveTo>
                    <a:pt x="2193" y="0"/>
                  </a:moveTo>
                  <a:cubicBezTo>
                    <a:pt x="1211" y="0"/>
                    <a:pt x="389" y="338"/>
                    <a:pt x="153" y="1150"/>
                  </a:cubicBezTo>
                  <a:cubicBezTo>
                    <a:pt x="1" y="1728"/>
                    <a:pt x="1" y="2336"/>
                    <a:pt x="183" y="2913"/>
                  </a:cubicBezTo>
                  <a:cubicBezTo>
                    <a:pt x="487" y="3886"/>
                    <a:pt x="1034" y="4828"/>
                    <a:pt x="1642" y="5740"/>
                  </a:cubicBezTo>
                  <a:cubicBezTo>
                    <a:pt x="2584" y="7199"/>
                    <a:pt x="3770" y="8567"/>
                    <a:pt x="4986" y="9904"/>
                  </a:cubicBezTo>
                  <a:cubicBezTo>
                    <a:pt x="5138" y="10087"/>
                    <a:pt x="5290" y="10239"/>
                    <a:pt x="5563" y="10269"/>
                  </a:cubicBezTo>
                  <a:cubicBezTo>
                    <a:pt x="5472" y="9996"/>
                    <a:pt x="5198" y="9844"/>
                    <a:pt x="5016" y="9631"/>
                  </a:cubicBezTo>
                  <a:cubicBezTo>
                    <a:pt x="3618" y="8050"/>
                    <a:pt x="2280" y="6409"/>
                    <a:pt x="1369" y="4616"/>
                  </a:cubicBezTo>
                  <a:cubicBezTo>
                    <a:pt x="1065" y="3977"/>
                    <a:pt x="791" y="3339"/>
                    <a:pt x="761" y="2640"/>
                  </a:cubicBezTo>
                  <a:cubicBezTo>
                    <a:pt x="761" y="2214"/>
                    <a:pt x="761" y="1819"/>
                    <a:pt x="1065" y="1454"/>
                  </a:cubicBezTo>
                  <a:cubicBezTo>
                    <a:pt x="1397" y="1046"/>
                    <a:pt x="2136" y="787"/>
                    <a:pt x="2905" y="787"/>
                  </a:cubicBezTo>
                  <a:cubicBezTo>
                    <a:pt x="3051" y="787"/>
                    <a:pt x="3199" y="797"/>
                    <a:pt x="3344" y="816"/>
                  </a:cubicBezTo>
                  <a:cubicBezTo>
                    <a:pt x="5411" y="1090"/>
                    <a:pt x="7326" y="1667"/>
                    <a:pt x="9211" y="2336"/>
                  </a:cubicBezTo>
                  <a:cubicBezTo>
                    <a:pt x="9727" y="2488"/>
                    <a:pt x="10214" y="2731"/>
                    <a:pt x="10639" y="3035"/>
                  </a:cubicBezTo>
                  <a:cubicBezTo>
                    <a:pt x="11399" y="3582"/>
                    <a:pt x="11521" y="3795"/>
                    <a:pt x="10974" y="4464"/>
                  </a:cubicBezTo>
                  <a:cubicBezTo>
                    <a:pt x="10153" y="5558"/>
                    <a:pt x="10305" y="6622"/>
                    <a:pt x="10943" y="7746"/>
                  </a:cubicBezTo>
                  <a:cubicBezTo>
                    <a:pt x="11521" y="8658"/>
                    <a:pt x="12281" y="9448"/>
                    <a:pt x="13101" y="10239"/>
                  </a:cubicBezTo>
                  <a:cubicBezTo>
                    <a:pt x="15199" y="12245"/>
                    <a:pt x="17752" y="13977"/>
                    <a:pt x="20488" y="15497"/>
                  </a:cubicBezTo>
                  <a:cubicBezTo>
                    <a:pt x="23284" y="17078"/>
                    <a:pt x="26263" y="18446"/>
                    <a:pt x="29363" y="19661"/>
                  </a:cubicBezTo>
                  <a:cubicBezTo>
                    <a:pt x="32980" y="21060"/>
                    <a:pt x="36749" y="22093"/>
                    <a:pt x="40670" y="22853"/>
                  </a:cubicBezTo>
                  <a:cubicBezTo>
                    <a:pt x="45503" y="23765"/>
                    <a:pt x="50397" y="24190"/>
                    <a:pt x="55382" y="24373"/>
                  </a:cubicBezTo>
                  <a:cubicBezTo>
                    <a:pt x="57145" y="24342"/>
                    <a:pt x="58938" y="24342"/>
                    <a:pt x="60731" y="24342"/>
                  </a:cubicBezTo>
                  <a:cubicBezTo>
                    <a:pt x="60818" y="24342"/>
                    <a:pt x="60908" y="24345"/>
                    <a:pt x="60997" y="24345"/>
                  </a:cubicBezTo>
                  <a:cubicBezTo>
                    <a:pt x="61221" y="24345"/>
                    <a:pt x="61448" y="24329"/>
                    <a:pt x="61643" y="24221"/>
                  </a:cubicBezTo>
                  <a:cubicBezTo>
                    <a:pt x="61471" y="24178"/>
                    <a:pt x="61291" y="24157"/>
                    <a:pt x="61102" y="24157"/>
                  </a:cubicBezTo>
                  <a:cubicBezTo>
                    <a:pt x="60758" y="24157"/>
                    <a:pt x="60384" y="24225"/>
                    <a:pt x="59972" y="24342"/>
                  </a:cubicBezTo>
                  <a:cubicBezTo>
                    <a:pt x="59219" y="24308"/>
                    <a:pt x="58463" y="24304"/>
                    <a:pt x="57705" y="24304"/>
                  </a:cubicBezTo>
                  <a:cubicBezTo>
                    <a:pt x="57452" y="24304"/>
                    <a:pt x="57200" y="24304"/>
                    <a:pt x="56947" y="24304"/>
                  </a:cubicBezTo>
                  <a:cubicBezTo>
                    <a:pt x="55937" y="24304"/>
                    <a:pt x="54926" y="24297"/>
                    <a:pt x="53923" y="24221"/>
                  </a:cubicBezTo>
                  <a:cubicBezTo>
                    <a:pt x="52069" y="24099"/>
                    <a:pt x="50215" y="24008"/>
                    <a:pt x="48330" y="23856"/>
                  </a:cubicBezTo>
                  <a:cubicBezTo>
                    <a:pt x="46445" y="23643"/>
                    <a:pt x="44531" y="23430"/>
                    <a:pt x="42676" y="23096"/>
                  </a:cubicBezTo>
                  <a:cubicBezTo>
                    <a:pt x="40093" y="22640"/>
                    <a:pt x="37540" y="22123"/>
                    <a:pt x="35077" y="21424"/>
                  </a:cubicBezTo>
                  <a:cubicBezTo>
                    <a:pt x="32494" y="20664"/>
                    <a:pt x="29971" y="19783"/>
                    <a:pt x="27600" y="18780"/>
                  </a:cubicBezTo>
                  <a:cubicBezTo>
                    <a:pt x="25260" y="17807"/>
                    <a:pt x="23041" y="16743"/>
                    <a:pt x="20913" y="15528"/>
                  </a:cubicBezTo>
                  <a:cubicBezTo>
                    <a:pt x="19484" y="14737"/>
                    <a:pt x="18117" y="13917"/>
                    <a:pt x="16870" y="13005"/>
                  </a:cubicBezTo>
                  <a:cubicBezTo>
                    <a:pt x="16111" y="12397"/>
                    <a:pt x="15320" y="11850"/>
                    <a:pt x="14591" y="11181"/>
                  </a:cubicBezTo>
                  <a:cubicBezTo>
                    <a:pt x="13496" y="10208"/>
                    <a:pt x="12463" y="9205"/>
                    <a:pt x="11855" y="7989"/>
                  </a:cubicBezTo>
                  <a:cubicBezTo>
                    <a:pt x="11399" y="7138"/>
                    <a:pt x="11430" y="6287"/>
                    <a:pt x="12402" y="5619"/>
                  </a:cubicBezTo>
                  <a:cubicBezTo>
                    <a:pt x="12706" y="5375"/>
                    <a:pt x="13071" y="5223"/>
                    <a:pt x="13466" y="5071"/>
                  </a:cubicBezTo>
                  <a:cubicBezTo>
                    <a:pt x="14013" y="4889"/>
                    <a:pt x="14621" y="4646"/>
                    <a:pt x="15138" y="4372"/>
                  </a:cubicBezTo>
                  <a:cubicBezTo>
                    <a:pt x="15655" y="4099"/>
                    <a:pt x="15655" y="3734"/>
                    <a:pt x="15229" y="3400"/>
                  </a:cubicBezTo>
                  <a:cubicBezTo>
                    <a:pt x="15016" y="3217"/>
                    <a:pt x="14712" y="3126"/>
                    <a:pt x="14439" y="3005"/>
                  </a:cubicBezTo>
                  <a:cubicBezTo>
                    <a:pt x="12615" y="2336"/>
                    <a:pt x="10670" y="1850"/>
                    <a:pt x="8785" y="1302"/>
                  </a:cubicBezTo>
                  <a:cubicBezTo>
                    <a:pt x="6779" y="786"/>
                    <a:pt x="4803" y="239"/>
                    <a:pt x="2676" y="26"/>
                  </a:cubicBezTo>
                  <a:cubicBezTo>
                    <a:pt x="2512" y="9"/>
                    <a:pt x="2351"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394950" y="2440200"/>
              <a:ext cx="386050" cy="76125"/>
            </a:xfrm>
            <a:custGeom>
              <a:avLst/>
              <a:gdLst/>
              <a:ahLst/>
              <a:cxnLst/>
              <a:rect l="l" t="t" r="r" b="b"/>
              <a:pathLst>
                <a:path w="15442" h="3045" extrusionOk="0">
                  <a:moveTo>
                    <a:pt x="214" y="1"/>
                  </a:moveTo>
                  <a:cubicBezTo>
                    <a:pt x="143" y="1"/>
                    <a:pt x="72" y="2"/>
                    <a:pt x="1" y="5"/>
                  </a:cubicBezTo>
                  <a:cubicBezTo>
                    <a:pt x="670" y="218"/>
                    <a:pt x="1399" y="187"/>
                    <a:pt x="2098" y="279"/>
                  </a:cubicBezTo>
                  <a:cubicBezTo>
                    <a:pt x="4317" y="522"/>
                    <a:pt x="6597" y="582"/>
                    <a:pt x="8846" y="734"/>
                  </a:cubicBezTo>
                  <a:cubicBezTo>
                    <a:pt x="9910" y="795"/>
                    <a:pt x="10974" y="886"/>
                    <a:pt x="12007" y="1038"/>
                  </a:cubicBezTo>
                  <a:cubicBezTo>
                    <a:pt x="13132" y="1190"/>
                    <a:pt x="14044" y="1586"/>
                    <a:pt x="14773" y="2254"/>
                  </a:cubicBezTo>
                  <a:cubicBezTo>
                    <a:pt x="15047" y="2467"/>
                    <a:pt x="15108" y="2801"/>
                    <a:pt x="15442" y="3045"/>
                  </a:cubicBezTo>
                  <a:cubicBezTo>
                    <a:pt x="15411" y="2893"/>
                    <a:pt x="15411" y="2771"/>
                    <a:pt x="15351" y="2649"/>
                  </a:cubicBezTo>
                  <a:cubicBezTo>
                    <a:pt x="14743" y="1707"/>
                    <a:pt x="13740" y="1130"/>
                    <a:pt x="12372" y="886"/>
                  </a:cubicBezTo>
                  <a:cubicBezTo>
                    <a:pt x="10123" y="491"/>
                    <a:pt x="7843" y="522"/>
                    <a:pt x="5624" y="370"/>
                  </a:cubicBezTo>
                  <a:cubicBezTo>
                    <a:pt x="4560" y="309"/>
                    <a:pt x="3496" y="218"/>
                    <a:pt x="2372" y="157"/>
                  </a:cubicBezTo>
                  <a:cubicBezTo>
                    <a:pt x="1653" y="129"/>
                    <a:pt x="934"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916175" y="2716900"/>
              <a:ext cx="186200" cy="9150"/>
            </a:xfrm>
            <a:custGeom>
              <a:avLst/>
              <a:gdLst/>
              <a:ahLst/>
              <a:cxnLst/>
              <a:rect l="l" t="t" r="r" b="b"/>
              <a:pathLst>
                <a:path w="7448" h="366" extrusionOk="0">
                  <a:moveTo>
                    <a:pt x="7447" y="1"/>
                  </a:moveTo>
                  <a:cubicBezTo>
                    <a:pt x="6748" y="1"/>
                    <a:pt x="5988" y="62"/>
                    <a:pt x="5259" y="92"/>
                  </a:cubicBezTo>
                  <a:cubicBezTo>
                    <a:pt x="4092" y="164"/>
                    <a:pt x="2907" y="272"/>
                    <a:pt x="1718" y="272"/>
                  </a:cubicBezTo>
                  <a:cubicBezTo>
                    <a:pt x="1389" y="272"/>
                    <a:pt x="1059" y="264"/>
                    <a:pt x="730" y="244"/>
                  </a:cubicBezTo>
                  <a:cubicBezTo>
                    <a:pt x="620" y="244"/>
                    <a:pt x="516" y="234"/>
                    <a:pt x="416" y="234"/>
                  </a:cubicBezTo>
                  <a:cubicBezTo>
                    <a:pt x="267" y="234"/>
                    <a:pt x="128" y="256"/>
                    <a:pt x="0" y="366"/>
                  </a:cubicBezTo>
                  <a:lnTo>
                    <a:pt x="1611" y="366"/>
                  </a:lnTo>
                  <a:cubicBezTo>
                    <a:pt x="2432" y="366"/>
                    <a:pt x="3253" y="366"/>
                    <a:pt x="4013" y="335"/>
                  </a:cubicBezTo>
                  <a:cubicBezTo>
                    <a:pt x="5137" y="244"/>
                    <a:pt x="6292" y="153"/>
                    <a:pt x="7417" y="92"/>
                  </a:cubicBezTo>
                  <a:cubicBezTo>
                    <a:pt x="7417" y="62"/>
                    <a:pt x="7447" y="31"/>
                    <a:pt x="7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1221600" y="803850"/>
              <a:ext cx="2465125" cy="1765725"/>
            </a:xfrm>
            <a:custGeom>
              <a:avLst/>
              <a:gdLst/>
              <a:ahLst/>
              <a:cxnLst/>
              <a:rect l="l" t="t" r="r" b="b"/>
              <a:pathLst>
                <a:path w="98605" h="70629" extrusionOk="0">
                  <a:moveTo>
                    <a:pt x="83262" y="1"/>
                  </a:moveTo>
                  <a:cubicBezTo>
                    <a:pt x="83149" y="1"/>
                    <a:pt x="83041" y="29"/>
                    <a:pt x="82951" y="108"/>
                  </a:cubicBezTo>
                  <a:cubicBezTo>
                    <a:pt x="82677" y="291"/>
                    <a:pt x="82981" y="504"/>
                    <a:pt x="83133" y="716"/>
                  </a:cubicBezTo>
                  <a:cubicBezTo>
                    <a:pt x="83802" y="1507"/>
                    <a:pt x="84471" y="2267"/>
                    <a:pt x="85109" y="3026"/>
                  </a:cubicBezTo>
                  <a:cubicBezTo>
                    <a:pt x="87449" y="5823"/>
                    <a:pt x="88878" y="8802"/>
                    <a:pt x="88574" y="12115"/>
                  </a:cubicBezTo>
                  <a:cubicBezTo>
                    <a:pt x="88513" y="12935"/>
                    <a:pt x="88300" y="13786"/>
                    <a:pt x="87936" y="14546"/>
                  </a:cubicBezTo>
                  <a:cubicBezTo>
                    <a:pt x="86720" y="17069"/>
                    <a:pt x="84349" y="18893"/>
                    <a:pt x="81218" y="20200"/>
                  </a:cubicBezTo>
                  <a:cubicBezTo>
                    <a:pt x="78665" y="21264"/>
                    <a:pt x="75899" y="21932"/>
                    <a:pt x="73072" y="22510"/>
                  </a:cubicBezTo>
                  <a:cubicBezTo>
                    <a:pt x="69516" y="23239"/>
                    <a:pt x="65899" y="23756"/>
                    <a:pt x="62282" y="24303"/>
                  </a:cubicBezTo>
                  <a:cubicBezTo>
                    <a:pt x="57510" y="25033"/>
                    <a:pt x="52677" y="25732"/>
                    <a:pt x="47965" y="26705"/>
                  </a:cubicBezTo>
                  <a:cubicBezTo>
                    <a:pt x="42980" y="27677"/>
                    <a:pt x="38148" y="28923"/>
                    <a:pt x="33649" y="30747"/>
                  </a:cubicBezTo>
                  <a:cubicBezTo>
                    <a:pt x="31217" y="31750"/>
                    <a:pt x="28968" y="32875"/>
                    <a:pt x="26992" y="34303"/>
                  </a:cubicBezTo>
                  <a:cubicBezTo>
                    <a:pt x="24925" y="35702"/>
                    <a:pt x="23314" y="37373"/>
                    <a:pt x="21947" y="39167"/>
                  </a:cubicBezTo>
                  <a:cubicBezTo>
                    <a:pt x="21096" y="40231"/>
                    <a:pt x="20366" y="41325"/>
                    <a:pt x="19424" y="42358"/>
                  </a:cubicBezTo>
                  <a:cubicBezTo>
                    <a:pt x="18937" y="42905"/>
                    <a:pt x="18360" y="43453"/>
                    <a:pt x="17600" y="43878"/>
                  </a:cubicBezTo>
                  <a:cubicBezTo>
                    <a:pt x="16456" y="44480"/>
                    <a:pt x="15219" y="44711"/>
                    <a:pt x="13934" y="44711"/>
                  </a:cubicBezTo>
                  <a:cubicBezTo>
                    <a:pt x="13272" y="44711"/>
                    <a:pt x="12598" y="44650"/>
                    <a:pt x="11916" y="44547"/>
                  </a:cubicBezTo>
                  <a:cubicBezTo>
                    <a:pt x="10335" y="44334"/>
                    <a:pt x="8907" y="43908"/>
                    <a:pt x="7417" y="43574"/>
                  </a:cubicBezTo>
                  <a:cubicBezTo>
                    <a:pt x="6475" y="43331"/>
                    <a:pt x="5472" y="43118"/>
                    <a:pt x="4499" y="43027"/>
                  </a:cubicBezTo>
                  <a:cubicBezTo>
                    <a:pt x="4299" y="43009"/>
                    <a:pt x="4105" y="42999"/>
                    <a:pt x="3916" y="42999"/>
                  </a:cubicBezTo>
                  <a:cubicBezTo>
                    <a:pt x="2840" y="42999"/>
                    <a:pt x="1936" y="43302"/>
                    <a:pt x="1186" y="44000"/>
                  </a:cubicBezTo>
                  <a:cubicBezTo>
                    <a:pt x="700" y="44425"/>
                    <a:pt x="457" y="44972"/>
                    <a:pt x="274" y="45550"/>
                  </a:cubicBezTo>
                  <a:cubicBezTo>
                    <a:pt x="1" y="46462"/>
                    <a:pt x="92" y="47404"/>
                    <a:pt x="122" y="48316"/>
                  </a:cubicBezTo>
                  <a:cubicBezTo>
                    <a:pt x="426" y="48103"/>
                    <a:pt x="214" y="47738"/>
                    <a:pt x="274" y="47495"/>
                  </a:cubicBezTo>
                  <a:cubicBezTo>
                    <a:pt x="305" y="47191"/>
                    <a:pt x="122" y="46826"/>
                    <a:pt x="426" y="46583"/>
                  </a:cubicBezTo>
                  <a:cubicBezTo>
                    <a:pt x="518" y="46219"/>
                    <a:pt x="548" y="45915"/>
                    <a:pt x="670" y="45611"/>
                  </a:cubicBezTo>
                  <a:cubicBezTo>
                    <a:pt x="1265" y="44136"/>
                    <a:pt x="2337" y="43535"/>
                    <a:pt x="4033" y="43535"/>
                  </a:cubicBezTo>
                  <a:cubicBezTo>
                    <a:pt x="4155" y="43535"/>
                    <a:pt x="4280" y="43538"/>
                    <a:pt x="4408" y="43544"/>
                  </a:cubicBezTo>
                  <a:cubicBezTo>
                    <a:pt x="5472" y="43574"/>
                    <a:pt x="6536" y="43787"/>
                    <a:pt x="7539" y="44060"/>
                  </a:cubicBezTo>
                  <a:cubicBezTo>
                    <a:pt x="9576" y="44608"/>
                    <a:pt x="11642" y="45155"/>
                    <a:pt x="13831" y="45307"/>
                  </a:cubicBezTo>
                  <a:cubicBezTo>
                    <a:pt x="14112" y="45327"/>
                    <a:pt x="14387" y="45338"/>
                    <a:pt x="14658" y="45338"/>
                  </a:cubicBezTo>
                  <a:cubicBezTo>
                    <a:pt x="16378" y="45338"/>
                    <a:pt x="17881" y="44911"/>
                    <a:pt x="19089" y="43939"/>
                  </a:cubicBezTo>
                  <a:cubicBezTo>
                    <a:pt x="19667" y="43483"/>
                    <a:pt x="20153" y="43027"/>
                    <a:pt x="20518" y="42510"/>
                  </a:cubicBezTo>
                  <a:cubicBezTo>
                    <a:pt x="21399" y="41294"/>
                    <a:pt x="22311" y="40079"/>
                    <a:pt x="23223" y="38893"/>
                  </a:cubicBezTo>
                  <a:cubicBezTo>
                    <a:pt x="24986" y="36614"/>
                    <a:pt x="27357" y="34729"/>
                    <a:pt x="30214" y="33118"/>
                  </a:cubicBezTo>
                  <a:cubicBezTo>
                    <a:pt x="33558" y="31264"/>
                    <a:pt x="37296" y="29957"/>
                    <a:pt x="41187" y="28893"/>
                  </a:cubicBezTo>
                  <a:cubicBezTo>
                    <a:pt x="46476" y="27495"/>
                    <a:pt x="51917" y="26553"/>
                    <a:pt x="57388" y="25702"/>
                  </a:cubicBezTo>
                  <a:cubicBezTo>
                    <a:pt x="60184" y="25246"/>
                    <a:pt x="63042" y="24911"/>
                    <a:pt x="65868" y="24486"/>
                  </a:cubicBezTo>
                  <a:cubicBezTo>
                    <a:pt x="68786" y="24030"/>
                    <a:pt x="71735" y="23635"/>
                    <a:pt x="74622" y="23057"/>
                  </a:cubicBezTo>
                  <a:cubicBezTo>
                    <a:pt x="77297" y="22571"/>
                    <a:pt x="79881" y="21902"/>
                    <a:pt x="82312" y="20960"/>
                  </a:cubicBezTo>
                  <a:cubicBezTo>
                    <a:pt x="84197" y="20200"/>
                    <a:pt x="85869" y="19258"/>
                    <a:pt x="87176" y="18042"/>
                  </a:cubicBezTo>
                  <a:cubicBezTo>
                    <a:pt x="89182" y="16097"/>
                    <a:pt x="90246" y="13938"/>
                    <a:pt x="90246" y="11507"/>
                  </a:cubicBezTo>
                  <a:cubicBezTo>
                    <a:pt x="90246" y="10443"/>
                    <a:pt x="90246" y="9349"/>
                    <a:pt x="90063" y="8285"/>
                  </a:cubicBezTo>
                  <a:cubicBezTo>
                    <a:pt x="89881" y="7920"/>
                    <a:pt x="90124" y="7586"/>
                    <a:pt x="89911" y="7251"/>
                  </a:cubicBezTo>
                  <a:cubicBezTo>
                    <a:pt x="89759" y="7099"/>
                    <a:pt x="89790" y="6917"/>
                    <a:pt x="89820" y="6765"/>
                  </a:cubicBezTo>
                  <a:cubicBezTo>
                    <a:pt x="89897" y="6401"/>
                    <a:pt x="89998" y="6230"/>
                    <a:pt x="90238" y="6230"/>
                  </a:cubicBezTo>
                  <a:cubicBezTo>
                    <a:pt x="90378" y="6230"/>
                    <a:pt x="90565" y="6288"/>
                    <a:pt x="90823" y="6400"/>
                  </a:cubicBezTo>
                  <a:cubicBezTo>
                    <a:pt x="91310" y="6644"/>
                    <a:pt x="91644" y="6947"/>
                    <a:pt x="92009" y="7251"/>
                  </a:cubicBezTo>
                  <a:cubicBezTo>
                    <a:pt x="92373" y="7616"/>
                    <a:pt x="92829" y="7981"/>
                    <a:pt x="93164" y="8376"/>
                  </a:cubicBezTo>
                  <a:cubicBezTo>
                    <a:pt x="94835" y="10291"/>
                    <a:pt x="95960" y="12327"/>
                    <a:pt x="96659" y="14546"/>
                  </a:cubicBezTo>
                  <a:cubicBezTo>
                    <a:pt x="97024" y="15671"/>
                    <a:pt x="97237" y="16856"/>
                    <a:pt x="97389" y="18042"/>
                  </a:cubicBezTo>
                  <a:cubicBezTo>
                    <a:pt x="97571" y="19440"/>
                    <a:pt x="97510" y="20838"/>
                    <a:pt x="97267" y="22267"/>
                  </a:cubicBezTo>
                  <a:cubicBezTo>
                    <a:pt x="97024" y="23969"/>
                    <a:pt x="96416" y="25641"/>
                    <a:pt x="95565" y="27282"/>
                  </a:cubicBezTo>
                  <a:cubicBezTo>
                    <a:pt x="95504" y="27343"/>
                    <a:pt x="95535" y="27464"/>
                    <a:pt x="95413" y="27525"/>
                  </a:cubicBezTo>
                  <a:cubicBezTo>
                    <a:pt x="95261" y="27647"/>
                    <a:pt x="95413" y="27829"/>
                    <a:pt x="95231" y="27920"/>
                  </a:cubicBezTo>
                  <a:cubicBezTo>
                    <a:pt x="95048" y="28224"/>
                    <a:pt x="94835" y="28498"/>
                    <a:pt x="94653" y="28802"/>
                  </a:cubicBezTo>
                  <a:cubicBezTo>
                    <a:pt x="92677" y="31781"/>
                    <a:pt x="89759" y="34182"/>
                    <a:pt x="85990" y="36036"/>
                  </a:cubicBezTo>
                  <a:cubicBezTo>
                    <a:pt x="82799" y="37617"/>
                    <a:pt x="79273" y="38711"/>
                    <a:pt x="75808" y="39835"/>
                  </a:cubicBezTo>
                  <a:cubicBezTo>
                    <a:pt x="73224" y="40717"/>
                    <a:pt x="70641" y="41598"/>
                    <a:pt x="68300" y="42814"/>
                  </a:cubicBezTo>
                  <a:cubicBezTo>
                    <a:pt x="65473" y="44243"/>
                    <a:pt x="63224" y="46067"/>
                    <a:pt x="61674" y="48316"/>
                  </a:cubicBezTo>
                  <a:cubicBezTo>
                    <a:pt x="60276" y="50322"/>
                    <a:pt x="59121" y="52450"/>
                    <a:pt x="57662" y="54486"/>
                  </a:cubicBezTo>
                  <a:cubicBezTo>
                    <a:pt x="56476" y="56067"/>
                    <a:pt x="55017" y="57586"/>
                    <a:pt x="53285" y="58924"/>
                  </a:cubicBezTo>
                  <a:cubicBezTo>
                    <a:pt x="51674" y="60140"/>
                    <a:pt x="49911" y="61173"/>
                    <a:pt x="47996" y="62085"/>
                  </a:cubicBezTo>
                  <a:cubicBezTo>
                    <a:pt x="46294" y="62906"/>
                    <a:pt x="44439" y="63605"/>
                    <a:pt x="42828" y="64577"/>
                  </a:cubicBezTo>
                  <a:cubicBezTo>
                    <a:pt x="41917" y="65125"/>
                    <a:pt x="41461" y="65763"/>
                    <a:pt x="41886" y="66644"/>
                  </a:cubicBezTo>
                  <a:cubicBezTo>
                    <a:pt x="42312" y="67313"/>
                    <a:pt x="42950" y="67891"/>
                    <a:pt x="43740" y="68347"/>
                  </a:cubicBezTo>
                  <a:cubicBezTo>
                    <a:pt x="44835" y="68954"/>
                    <a:pt x="45959" y="69562"/>
                    <a:pt x="47236" y="69927"/>
                  </a:cubicBezTo>
                  <a:cubicBezTo>
                    <a:pt x="47357" y="69988"/>
                    <a:pt x="47540" y="69927"/>
                    <a:pt x="47631" y="70049"/>
                  </a:cubicBezTo>
                  <a:cubicBezTo>
                    <a:pt x="47692" y="70079"/>
                    <a:pt x="47874" y="70079"/>
                    <a:pt x="47965" y="70170"/>
                  </a:cubicBezTo>
                  <a:cubicBezTo>
                    <a:pt x="48026" y="70201"/>
                    <a:pt x="48239" y="70201"/>
                    <a:pt x="48300" y="70292"/>
                  </a:cubicBezTo>
                  <a:cubicBezTo>
                    <a:pt x="48391" y="70322"/>
                    <a:pt x="48573" y="70322"/>
                    <a:pt x="48634" y="70383"/>
                  </a:cubicBezTo>
                  <a:cubicBezTo>
                    <a:pt x="48725" y="70444"/>
                    <a:pt x="48908" y="70444"/>
                    <a:pt x="48999" y="70505"/>
                  </a:cubicBezTo>
                  <a:cubicBezTo>
                    <a:pt x="49060" y="70535"/>
                    <a:pt x="49242" y="70535"/>
                    <a:pt x="49333" y="70626"/>
                  </a:cubicBezTo>
                  <a:cubicBezTo>
                    <a:pt x="49385" y="70626"/>
                    <a:pt x="49442" y="70629"/>
                    <a:pt x="49499" y="70629"/>
                  </a:cubicBezTo>
                  <a:cubicBezTo>
                    <a:pt x="49642" y="70629"/>
                    <a:pt x="49785" y="70613"/>
                    <a:pt x="49850" y="70505"/>
                  </a:cubicBezTo>
                  <a:cubicBezTo>
                    <a:pt x="49789" y="70444"/>
                    <a:pt x="49637" y="70474"/>
                    <a:pt x="49516" y="70383"/>
                  </a:cubicBezTo>
                  <a:cubicBezTo>
                    <a:pt x="49455" y="70322"/>
                    <a:pt x="49242" y="70353"/>
                    <a:pt x="49181" y="70292"/>
                  </a:cubicBezTo>
                  <a:cubicBezTo>
                    <a:pt x="49090" y="70201"/>
                    <a:pt x="48908" y="70231"/>
                    <a:pt x="48847" y="70170"/>
                  </a:cubicBezTo>
                  <a:cubicBezTo>
                    <a:pt x="48756" y="70079"/>
                    <a:pt x="48573" y="70109"/>
                    <a:pt x="48482" y="70049"/>
                  </a:cubicBezTo>
                  <a:cubicBezTo>
                    <a:pt x="48421" y="69957"/>
                    <a:pt x="48239" y="70018"/>
                    <a:pt x="48148" y="69927"/>
                  </a:cubicBezTo>
                  <a:cubicBezTo>
                    <a:pt x="48087" y="69866"/>
                    <a:pt x="47874" y="69897"/>
                    <a:pt x="47813" y="69806"/>
                  </a:cubicBezTo>
                  <a:cubicBezTo>
                    <a:pt x="47722" y="69745"/>
                    <a:pt x="47540" y="69745"/>
                    <a:pt x="47479" y="69654"/>
                  </a:cubicBezTo>
                  <a:cubicBezTo>
                    <a:pt x="47327" y="69593"/>
                    <a:pt x="47205" y="69502"/>
                    <a:pt x="47053" y="69441"/>
                  </a:cubicBezTo>
                  <a:cubicBezTo>
                    <a:pt x="45990" y="68985"/>
                    <a:pt x="44956" y="68438"/>
                    <a:pt x="44135" y="67769"/>
                  </a:cubicBezTo>
                  <a:cubicBezTo>
                    <a:pt x="43436" y="67191"/>
                    <a:pt x="42980" y="66553"/>
                    <a:pt x="43315" y="65763"/>
                  </a:cubicBezTo>
                  <a:cubicBezTo>
                    <a:pt x="43467" y="65337"/>
                    <a:pt x="43862" y="65033"/>
                    <a:pt x="44227" y="64760"/>
                  </a:cubicBezTo>
                  <a:cubicBezTo>
                    <a:pt x="45139" y="64152"/>
                    <a:pt x="46202" y="63635"/>
                    <a:pt x="47266" y="63118"/>
                  </a:cubicBezTo>
                  <a:cubicBezTo>
                    <a:pt x="49151" y="62267"/>
                    <a:pt x="50914" y="61356"/>
                    <a:pt x="52555" y="60292"/>
                  </a:cubicBezTo>
                  <a:cubicBezTo>
                    <a:pt x="54622" y="58954"/>
                    <a:pt x="56355" y="57435"/>
                    <a:pt x="57844" y="55732"/>
                  </a:cubicBezTo>
                  <a:cubicBezTo>
                    <a:pt x="57966" y="55672"/>
                    <a:pt x="57905" y="55580"/>
                    <a:pt x="58026" y="55489"/>
                  </a:cubicBezTo>
                  <a:cubicBezTo>
                    <a:pt x="58148" y="55368"/>
                    <a:pt x="58269" y="55216"/>
                    <a:pt x="58361" y="55124"/>
                  </a:cubicBezTo>
                  <a:cubicBezTo>
                    <a:pt x="58938" y="54365"/>
                    <a:pt x="59546" y="53605"/>
                    <a:pt x="60093" y="52845"/>
                  </a:cubicBezTo>
                  <a:cubicBezTo>
                    <a:pt x="61096" y="51386"/>
                    <a:pt x="62069" y="49896"/>
                    <a:pt x="63163" y="48498"/>
                  </a:cubicBezTo>
                  <a:cubicBezTo>
                    <a:pt x="64501" y="46826"/>
                    <a:pt x="66203" y="45307"/>
                    <a:pt x="68330" y="44121"/>
                  </a:cubicBezTo>
                  <a:cubicBezTo>
                    <a:pt x="70063" y="43179"/>
                    <a:pt x="71948" y="42358"/>
                    <a:pt x="73923" y="41629"/>
                  </a:cubicBezTo>
                  <a:cubicBezTo>
                    <a:pt x="76993" y="40535"/>
                    <a:pt x="80185" y="39532"/>
                    <a:pt x="83224" y="38407"/>
                  </a:cubicBezTo>
                  <a:cubicBezTo>
                    <a:pt x="85352" y="37586"/>
                    <a:pt x="87389" y="36674"/>
                    <a:pt x="89182" y="35519"/>
                  </a:cubicBezTo>
                  <a:cubicBezTo>
                    <a:pt x="92161" y="33635"/>
                    <a:pt x="94471" y="31416"/>
                    <a:pt x="96021" y="28741"/>
                  </a:cubicBezTo>
                  <a:cubicBezTo>
                    <a:pt x="97693" y="25945"/>
                    <a:pt x="98483" y="22966"/>
                    <a:pt x="98574" y="19896"/>
                  </a:cubicBezTo>
                  <a:cubicBezTo>
                    <a:pt x="98605" y="18589"/>
                    <a:pt x="98392" y="17343"/>
                    <a:pt x="98118" y="16066"/>
                  </a:cubicBezTo>
                  <a:cubicBezTo>
                    <a:pt x="97662" y="13786"/>
                    <a:pt x="96750" y="11598"/>
                    <a:pt x="95413" y="9531"/>
                  </a:cubicBezTo>
                  <a:cubicBezTo>
                    <a:pt x="93316" y="6248"/>
                    <a:pt x="90398" y="3482"/>
                    <a:pt x="86477" y="1324"/>
                  </a:cubicBezTo>
                  <a:cubicBezTo>
                    <a:pt x="85686" y="868"/>
                    <a:pt x="84805" y="412"/>
                    <a:pt x="83832" y="139"/>
                  </a:cubicBezTo>
                  <a:cubicBezTo>
                    <a:pt x="83661" y="82"/>
                    <a:pt x="83453" y="1"/>
                    <a:pt x="83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431350" y="2555050"/>
              <a:ext cx="8400" cy="3075"/>
            </a:xfrm>
            <a:custGeom>
              <a:avLst/>
              <a:gdLst/>
              <a:ahLst/>
              <a:cxnLst/>
              <a:rect l="l" t="t" r="r" b="b"/>
              <a:pathLst>
                <a:path w="336" h="123" extrusionOk="0">
                  <a:moveTo>
                    <a:pt x="1" y="1"/>
                  </a:moveTo>
                  <a:cubicBezTo>
                    <a:pt x="62" y="92"/>
                    <a:pt x="183" y="122"/>
                    <a:pt x="335" y="12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448825" y="2561625"/>
              <a:ext cx="9150" cy="3325"/>
            </a:xfrm>
            <a:custGeom>
              <a:avLst/>
              <a:gdLst/>
              <a:ahLst/>
              <a:cxnLst/>
              <a:rect l="l" t="t" r="r" b="b"/>
              <a:pathLst>
                <a:path w="366" h="133" extrusionOk="0">
                  <a:moveTo>
                    <a:pt x="91" y="0"/>
                  </a:moveTo>
                  <a:cubicBezTo>
                    <a:pt x="60" y="0"/>
                    <a:pt x="30" y="4"/>
                    <a:pt x="1" y="11"/>
                  </a:cubicBezTo>
                  <a:cubicBezTo>
                    <a:pt x="92" y="72"/>
                    <a:pt x="214" y="133"/>
                    <a:pt x="366" y="133"/>
                  </a:cubicBezTo>
                  <a:cubicBezTo>
                    <a:pt x="296" y="40"/>
                    <a:pt x="19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413875" y="2548225"/>
              <a:ext cx="8400" cy="3050"/>
            </a:xfrm>
            <a:custGeom>
              <a:avLst/>
              <a:gdLst/>
              <a:ahLst/>
              <a:cxnLst/>
              <a:rect l="l" t="t" r="r" b="b"/>
              <a:pathLst>
                <a:path w="336" h="122" extrusionOk="0">
                  <a:moveTo>
                    <a:pt x="1" y="0"/>
                  </a:moveTo>
                  <a:cubicBezTo>
                    <a:pt x="92" y="91"/>
                    <a:pt x="183" y="122"/>
                    <a:pt x="335" y="122"/>
                  </a:cubicBezTo>
                  <a:cubicBezTo>
                    <a:pt x="274" y="61"/>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439725" y="2558100"/>
              <a:ext cx="8375" cy="3050"/>
            </a:xfrm>
            <a:custGeom>
              <a:avLst/>
              <a:gdLst/>
              <a:ahLst/>
              <a:cxnLst/>
              <a:rect l="l" t="t" r="r" b="b"/>
              <a:pathLst>
                <a:path w="335" h="122" extrusionOk="0">
                  <a:moveTo>
                    <a:pt x="0" y="0"/>
                  </a:moveTo>
                  <a:cubicBezTo>
                    <a:pt x="61" y="61"/>
                    <a:pt x="183" y="122"/>
                    <a:pt x="335" y="122"/>
                  </a:cubicBezTo>
                  <a:cubicBezTo>
                    <a:pt x="304" y="31"/>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405525" y="2544425"/>
              <a:ext cx="8375" cy="3825"/>
            </a:xfrm>
            <a:custGeom>
              <a:avLst/>
              <a:gdLst/>
              <a:ahLst/>
              <a:cxnLst/>
              <a:rect l="l" t="t" r="r" b="b"/>
              <a:pathLst>
                <a:path w="335" h="153" extrusionOk="0">
                  <a:moveTo>
                    <a:pt x="0" y="0"/>
                  </a:moveTo>
                  <a:cubicBezTo>
                    <a:pt x="61" y="122"/>
                    <a:pt x="183" y="152"/>
                    <a:pt x="335" y="152"/>
                  </a:cubicBezTo>
                  <a:cubicBezTo>
                    <a:pt x="274" y="61"/>
                    <a:pt x="152" y="6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422250" y="2551750"/>
              <a:ext cx="9125" cy="3325"/>
            </a:xfrm>
            <a:custGeom>
              <a:avLst/>
              <a:gdLst/>
              <a:ahLst/>
              <a:cxnLst/>
              <a:rect l="l" t="t" r="r" b="b"/>
              <a:pathLst>
                <a:path w="365" h="133" extrusionOk="0">
                  <a:moveTo>
                    <a:pt x="103" y="0"/>
                  </a:moveTo>
                  <a:cubicBezTo>
                    <a:pt x="70" y="0"/>
                    <a:pt x="36" y="4"/>
                    <a:pt x="0" y="11"/>
                  </a:cubicBezTo>
                  <a:cubicBezTo>
                    <a:pt x="91" y="102"/>
                    <a:pt x="182" y="133"/>
                    <a:pt x="365" y="133"/>
                  </a:cubicBezTo>
                  <a:cubicBezTo>
                    <a:pt x="295" y="40"/>
                    <a:pt x="208"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457950" y="2564925"/>
              <a:ext cx="8400" cy="2325"/>
            </a:xfrm>
            <a:custGeom>
              <a:avLst/>
              <a:gdLst/>
              <a:ahLst/>
              <a:cxnLst/>
              <a:rect l="l" t="t" r="r" b="b"/>
              <a:pathLst>
                <a:path w="336" h="93" extrusionOk="0">
                  <a:moveTo>
                    <a:pt x="1" y="1"/>
                  </a:moveTo>
                  <a:cubicBezTo>
                    <a:pt x="62" y="62"/>
                    <a:pt x="183" y="92"/>
                    <a:pt x="335" y="9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417675" y="2558100"/>
              <a:ext cx="8400" cy="3050"/>
            </a:xfrm>
            <a:custGeom>
              <a:avLst/>
              <a:gdLst/>
              <a:ahLst/>
              <a:cxnLst/>
              <a:rect l="l" t="t" r="r" b="b"/>
              <a:pathLst>
                <a:path w="336" h="122" extrusionOk="0">
                  <a:moveTo>
                    <a:pt x="1" y="0"/>
                  </a:moveTo>
                  <a:cubicBezTo>
                    <a:pt x="92" y="122"/>
                    <a:pt x="244"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409325" y="2555050"/>
              <a:ext cx="8375" cy="3075"/>
            </a:xfrm>
            <a:custGeom>
              <a:avLst/>
              <a:gdLst/>
              <a:ahLst/>
              <a:cxnLst/>
              <a:rect l="l" t="t" r="r" b="b"/>
              <a:pathLst>
                <a:path w="335" h="123" extrusionOk="0">
                  <a:moveTo>
                    <a:pt x="0" y="1"/>
                  </a:moveTo>
                  <a:cubicBezTo>
                    <a:pt x="61" y="122"/>
                    <a:pt x="213" y="122"/>
                    <a:pt x="335" y="122"/>
                  </a:cubicBezTo>
                  <a:cubicBezTo>
                    <a:pt x="274"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426800" y="2561125"/>
              <a:ext cx="9150" cy="2925"/>
            </a:xfrm>
            <a:custGeom>
              <a:avLst/>
              <a:gdLst/>
              <a:ahLst/>
              <a:cxnLst/>
              <a:rect l="l" t="t" r="r" b="b"/>
              <a:pathLst>
                <a:path w="366" h="117" extrusionOk="0">
                  <a:moveTo>
                    <a:pt x="0" y="1"/>
                  </a:moveTo>
                  <a:cubicBezTo>
                    <a:pt x="66" y="67"/>
                    <a:pt x="148" y="117"/>
                    <a:pt x="245" y="117"/>
                  </a:cubicBezTo>
                  <a:cubicBezTo>
                    <a:pt x="283" y="117"/>
                    <a:pt x="323" y="109"/>
                    <a:pt x="365" y="92"/>
                  </a:cubicBezTo>
                  <a:cubicBezTo>
                    <a:pt x="274" y="1"/>
                    <a:pt x="183"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400975" y="2552025"/>
              <a:ext cx="9125" cy="3050"/>
            </a:xfrm>
            <a:custGeom>
              <a:avLst/>
              <a:gdLst/>
              <a:ahLst/>
              <a:cxnLst/>
              <a:rect l="l" t="t" r="r" b="b"/>
              <a:pathLst>
                <a:path w="365" h="122" extrusionOk="0">
                  <a:moveTo>
                    <a:pt x="0" y="0"/>
                  </a:moveTo>
                  <a:cubicBezTo>
                    <a:pt x="61" y="91"/>
                    <a:pt x="182" y="122"/>
                    <a:pt x="365" y="122"/>
                  </a:cubicBezTo>
                  <a:cubicBezTo>
                    <a:pt x="304" y="0"/>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444275" y="2567225"/>
              <a:ext cx="8375" cy="3050"/>
            </a:xfrm>
            <a:custGeom>
              <a:avLst/>
              <a:gdLst/>
              <a:ahLst/>
              <a:cxnLst/>
              <a:rect l="l" t="t" r="r" b="b"/>
              <a:pathLst>
                <a:path w="335" h="122" extrusionOk="0">
                  <a:moveTo>
                    <a:pt x="1" y="0"/>
                  </a:moveTo>
                  <a:cubicBezTo>
                    <a:pt x="61" y="122"/>
                    <a:pt x="183"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435925" y="2564925"/>
              <a:ext cx="8375" cy="2325"/>
            </a:xfrm>
            <a:custGeom>
              <a:avLst/>
              <a:gdLst/>
              <a:ahLst/>
              <a:cxnLst/>
              <a:rect l="l" t="t" r="r" b="b"/>
              <a:pathLst>
                <a:path w="335" h="93" extrusionOk="0">
                  <a:moveTo>
                    <a:pt x="0" y="1"/>
                  </a:moveTo>
                  <a:cubicBezTo>
                    <a:pt x="61" y="62"/>
                    <a:pt x="183" y="92"/>
                    <a:pt x="335" y="92"/>
                  </a:cubicBezTo>
                  <a:cubicBezTo>
                    <a:pt x="243"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2"/>
          <p:cNvSpPr txBox="1">
            <a:spLocks noGrp="1"/>
          </p:cNvSpPr>
          <p:nvPr>
            <p:ph type="ctrTitle"/>
          </p:nvPr>
        </p:nvSpPr>
        <p:spPr>
          <a:xfrm rot="354">
            <a:off x="713225" y="800675"/>
            <a:ext cx="5828100" cy="2949600"/>
          </a:xfrm>
          <a:prstGeom prst="rect">
            <a:avLst/>
          </a:prstGeom>
          <a:solidFill>
            <a:schemeClr val="dk2"/>
          </a:solidFill>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8600" b="0">
                <a:solidFill>
                  <a:schemeClr val="dk1"/>
                </a:solidFill>
                <a:latin typeface="Staatliches"/>
                <a:ea typeface="Staatliches"/>
                <a:cs typeface="Staatliches"/>
                <a:sym typeface="Staatliches"/>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274" name="Google Shape;274;p2"/>
          <p:cNvSpPr txBox="1">
            <a:spLocks noGrp="1"/>
          </p:cNvSpPr>
          <p:nvPr>
            <p:ph type="subTitle" idx="1"/>
          </p:nvPr>
        </p:nvSpPr>
        <p:spPr>
          <a:xfrm rot="987">
            <a:off x="705919" y="3751125"/>
            <a:ext cx="4181700" cy="450900"/>
          </a:xfrm>
          <a:prstGeom prst="rect">
            <a:avLst/>
          </a:prstGeom>
          <a:solidFill>
            <a:schemeClr val="dk1"/>
          </a:solidFill>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800">
                <a:solidFill>
                  <a:schemeClr val="dk2"/>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1406"/>
        <p:cNvGrpSpPr/>
        <p:nvPr/>
      </p:nvGrpSpPr>
      <p:grpSpPr>
        <a:xfrm>
          <a:off x="0" y="0"/>
          <a:ext cx="0" cy="0"/>
          <a:chOff x="0" y="0"/>
          <a:chExt cx="0" cy="0"/>
        </a:xfrm>
      </p:grpSpPr>
      <p:sp>
        <p:nvSpPr>
          <p:cNvPr id="1407" name="Google Shape;1407;p18"/>
          <p:cNvSpPr txBox="1">
            <a:spLocks noGrp="1"/>
          </p:cNvSpPr>
          <p:nvPr>
            <p:ph type="title" hasCustomPrompt="1"/>
          </p:nvPr>
        </p:nvSpPr>
        <p:spPr>
          <a:xfrm>
            <a:off x="2913108" y="1635496"/>
            <a:ext cx="3288900" cy="78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4800">
                <a:solidFill>
                  <a:schemeClr val="dk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08" name="Google Shape;1408;p18"/>
          <p:cNvSpPr txBox="1">
            <a:spLocks noGrp="1"/>
          </p:cNvSpPr>
          <p:nvPr>
            <p:ph type="subTitle" idx="1"/>
          </p:nvPr>
        </p:nvSpPr>
        <p:spPr>
          <a:xfrm>
            <a:off x="2927550" y="2335275"/>
            <a:ext cx="3288900" cy="387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dk2"/>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09" name="Google Shape;1409;p18"/>
          <p:cNvSpPr txBox="1">
            <a:spLocks noGrp="1"/>
          </p:cNvSpPr>
          <p:nvPr>
            <p:ph type="title" idx="2" hasCustomPrompt="1"/>
          </p:nvPr>
        </p:nvSpPr>
        <p:spPr>
          <a:xfrm>
            <a:off x="720063" y="3329178"/>
            <a:ext cx="1665900" cy="68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10" name="Google Shape;1410;p18"/>
          <p:cNvSpPr txBox="1">
            <a:spLocks noGrp="1"/>
          </p:cNvSpPr>
          <p:nvPr>
            <p:ph type="subTitle" idx="3"/>
          </p:nvPr>
        </p:nvSpPr>
        <p:spPr>
          <a:xfrm>
            <a:off x="720063" y="3957875"/>
            <a:ext cx="1665900" cy="387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11" name="Google Shape;1411;p18"/>
          <p:cNvSpPr txBox="1">
            <a:spLocks noGrp="1"/>
          </p:cNvSpPr>
          <p:nvPr>
            <p:ph type="title" idx="4" hasCustomPrompt="1"/>
          </p:nvPr>
        </p:nvSpPr>
        <p:spPr>
          <a:xfrm>
            <a:off x="3739050" y="3329178"/>
            <a:ext cx="1665900" cy="68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12" name="Google Shape;1412;p18"/>
          <p:cNvSpPr txBox="1">
            <a:spLocks noGrp="1"/>
          </p:cNvSpPr>
          <p:nvPr>
            <p:ph type="subTitle" idx="5"/>
          </p:nvPr>
        </p:nvSpPr>
        <p:spPr>
          <a:xfrm>
            <a:off x="3739050" y="3957875"/>
            <a:ext cx="1665900" cy="387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13" name="Google Shape;1413;p18"/>
          <p:cNvSpPr txBox="1">
            <a:spLocks noGrp="1"/>
          </p:cNvSpPr>
          <p:nvPr>
            <p:ph type="title" idx="6" hasCustomPrompt="1"/>
          </p:nvPr>
        </p:nvSpPr>
        <p:spPr>
          <a:xfrm>
            <a:off x="6757350" y="3329178"/>
            <a:ext cx="1665900" cy="68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30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1414" name="Google Shape;1414;p18"/>
          <p:cNvSpPr txBox="1">
            <a:spLocks noGrp="1"/>
          </p:cNvSpPr>
          <p:nvPr>
            <p:ph type="subTitle" idx="7"/>
          </p:nvPr>
        </p:nvSpPr>
        <p:spPr>
          <a:xfrm>
            <a:off x="6757350" y="3957875"/>
            <a:ext cx="1665900" cy="3876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15" name="Google Shape;1415;p18"/>
          <p:cNvSpPr txBox="1">
            <a:spLocks noGrp="1"/>
          </p:cNvSpPr>
          <p:nvPr>
            <p:ph type="title" idx="8"/>
          </p:nvPr>
        </p:nvSpPr>
        <p:spPr>
          <a:xfrm>
            <a:off x="710425" y="445025"/>
            <a:ext cx="77202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1416"/>
        <p:cNvGrpSpPr/>
        <p:nvPr/>
      </p:nvGrpSpPr>
      <p:grpSpPr>
        <a:xfrm>
          <a:off x="0" y="0"/>
          <a:ext cx="0" cy="0"/>
          <a:chOff x="0" y="0"/>
          <a:chExt cx="0" cy="0"/>
        </a:xfrm>
      </p:grpSpPr>
      <p:sp>
        <p:nvSpPr>
          <p:cNvPr id="1417" name="Google Shape;1417;p19"/>
          <p:cNvSpPr/>
          <p:nvPr/>
        </p:nvSpPr>
        <p:spPr>
          <a:xfrm>
            <a:off x="6465402" y="-329328"/>
            <a:ext cx="546162" cy="1280445"/>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19"/>
          <p:cNvSpPr/>
          <p:nvPr/>
        </p:nvSpPr>
        <p:spPr>
          <a:xfrm>
            <a:off x="6465402" y="4432547"/>
            <a:ext cx="546162" cy="1280445"/>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19"/>
          <p:cNvSpPr txBox="1">
            <a:spLocks noGrp="1"/>
          </p:cNvSpPr>
          <p:nvPr>
            <p:ph type="title"/>
          </p:nvPr>
        </p:nvSpPr>
        <p:spPr>
          <a:xfrm>
            <a:off x="5791200" y="3445588"/>
            <a:ext cx="2315700" cy="437400"/>
          </a:xfrm>
          <a:prstGeom prst="rect">
            <a:avLst/>
          </a:prstGeom>
          <a:solidFill>
            <a:schemeClr val="dk1"/>
          </a:solidFill>
        </p:spPr>
        <p:txBody>
          <a:bodyPr spcFirstLastPara="1" wrap="square" lIns="91425" tIns="91425" rIns="91425" bIns="91425" anchor="ctr" anchorCtr="0">
            <a:noAutofit/>
          </a:bodyPr>
          <a:lstStyle>
            <a:lvl1pPr lvl="0" algn="ctr" rtl="0">
              <a:spcBef>
                <a:spcPts val="0"/>
              </a:spcBef>
              <a:spcAft>
                <a:spcPts val="0"/>
              </a:spcAft>
              <a:buNone/>
              <a:defRPr sz="2200">
                <a:solidFill>
                  <a:schemeClr val="dk2"/>
                </a:solidFill>
              </a:defRPr>
            </a:lvl1pPr>
            <a:lvl2pPr lvl="1" algn="ctr" rtl="0">
              <a:spcBef>
                <a:spcPts val="0"/>
              </a:spcBef>
              <a:spcAft>
                <a:spcPts val="0"/>
              </a:spcAft>
              <a:buNone/>
              <a:defRPr sz="2200">
                <a:solidFill>
                  <a:schemeClr val="dk2"/>
                </a:solidFill>
              </a:defRPr>
            </a:lvl2pPr>
            <a:lvl3pPr lvl="2" algn="ctr" rtl="0">
              <a:spcBef>
                <a:spcPts val="0"/>
              </a:spcBef>
              <a:spcAft>
                <a:spcPts val="0"/>
              </a:spcAft>
              <a:buNone/>
              <a:defRPr sz="2200">
                <a:solidFill>
                  <a:schemeClr val="dk2"/>
                </a:solidFill>
              </a:defRPr>
            </a:lvl3pPr>
            <a:lvl4pPr lvl="3" algn="ctr" rtl="0">
              <a:spcBef>
                <a:spcPts val="0"/>
              </a:spcBef>
              <a:spcAft>
                <a:spcPts val="0"/>
              </a:spcAft>
              <a:buNone/>
              <a:defRPr sz="2200">
                <a:solidFill>
                  <a:schemeClr val="dk2"/>
                </a:solidFill>
              </a:defRPr>
            </a:lvl4pPr>
            <a:lvl5pPr lvl="4" algn="ctr" rtl="0">
              <a:spcBef>
                <a:spcPts val="0"/>
              </a:spcBef>
              <a:spcAft>
                <a:spcPts val="0"/>
              </a:spcAft>
              <a:buNone/>
              <a:defRPr sz="2200">
                <a:solidFill>
                  <a:schemeClr val="dk2"/>
                </a:solidFill>
              </a:defRPr>
            </a:lvl5pPr>
            <a:lvl6pPr lvl="5" algn="ctr" rtl="0">
              <a:spcBef>
                <a:spcPts val="0"/>
              </a:spcBef>
              <a:spcAft>
                <a:spcPts val="0"/>
              </a:spcAft>
              <a:buNone/>
              <a:defRPr sz="2200">
                <a:solidFill>
                  <a:schemeClr val="dk2"/>
                </a:solidFill>
              </a:defRPr>
            </a:lvl6pPr>
            <a:lvl7pPr lvl="6" algn="ctr" rtl="0">
              <a:spcBef>
                <a:spcPts val="0"/>
              </a:spcBef>
              <a:spcAft>
                <a:spcPts val="0"/>
              </a:spcAft>
              <a:buNone/>
              <a:defRPr sz="2200">
                <a:solidFill>
                  <a:schemeClr val="dk2"/>
                </a:solidFill>
              </a:defRPr>
            </a:lvl7pPr>
            <a:lvl8pPr lvl="7" algn="ctr" rtl="0">
              <a:spcBef>
                <a:spcPts val="0"/>
              </a:spcBef>
              <a:spcAft>
                <a:spcPts val="0"/>
              </a:spcAft>
              <a:buNone/>
              <a:defRPr sz="2200">
                <a:solidFill>
                  <a:schemeClr val="dk2"/>
                </a:solidFill>
              </a:defRPr>
            </a:lvl8pPr>
            <a:lvl9pPr lvl="8" algn="ctr" rtl="0">
              <a:spcBef>
                <a:spcPts val="0"/>
              </a:spcBef>
              <a:spcAft>
                <a:spcPts val="0"/>
              </a:spcAft>
              <a:buNone/>
              <a:defRPr sz="2200">
                <a:solidFill>
                  <a:schemeClr val="dk2"/>
                </a:solidFill>
              </a:defRPr>
            </a:lvl9pPr>
          </a:lstStyle>
          <a:p>
            <a:endParaRPr/>
          </a:p>
        </p:txBody>
      </p:sp>
      <p:sp>
        <p:nvSpPr>
          <p:cNvPr id="1420" name="Google Shape;1420;p19"/>
          <p:cNvSpPr txBox="1">
            <a:spLocks noGrp="1"/>
          </p:cNvSpPr>
          <p:nvPr>
            <p:ph type="subTitle" idx="1"/>
          </p:nvPr>
        </p:nvSpPr>
        <p:spPr>
          <a:xfrm>
            <a:off x="4933950" y="1260513"/>
            <a:ext cx="3172800" cy="226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2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CUSTOM_8">
    <p:spTree>
      <p:nvGrpSpPr>
        <p:cNvPr id="1" name="Shape 1692"/>
        <p:cNvGrpSpPr/>
        <p:nvPr/>
      </p:nvGrpSpPr>
      <p:grpSpPr>
        <a:xfrm>
          <a:off x="0" y="0"/>
          <a:ext cx="0" cy="0"/>
          <a:chOff x="0" y="0"/>
          <a:chExt cx="0" cy="0"/>
        </a:xfrm>
      </p:grpSpPr>
      <p:sp>
        <p:nvSpPr>
          <p:cNvPr id="1693" name="Google Shape;1693;p21"/>
          <p:cNvSpPr txBox="1">
            <a:spLocks noGrp="1"/>
          </p:cNvSpPr>
          <p:nvPr>
            <p:ph type="body" idx="1"/>
          </p:nvPr>
        </p:nvSpPr>
        <p:spPr>
          <a:xfrm>
            <a:off x="720000" y="1143000"/>
            <a:ext cx="3852000" cy="34608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SzPts val="1200"/>
              <a:buChar char="●"/>
              <a:defRPr sz="1200"/>
            </a:lvl1pPr>
            <a:lvl2pPr marL="914400" lvl="1" indent="-317500" rtl="0">
              <a:lnSpc>
                <a:spcPct val="115000"/>
              </a:lnSpc>
              <a:spcBef>
                <a:spcPts val="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1694" name="Google Shape;1694;p21"/>
          <p:cNvSpPr txBox="1">
            <a:spLocks noGrp="1"/>
          </p:cNvSpPr>
          <p:nvPr>
            <p:ph type="body" idx="2"/>
          </p:nvPr>
        </p:nvSpPr>
        <p:spPr>
          <a:xfrm>
            <a:off x="4572000" y="1370686"/>
            <a:ext cx="3852000" cy="3246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Char char="●"/>
              <a:defRPr/>
            </a:lvl1pPr>
            <a:lvl2pPr marL="914400" lvl="1" indent="-317500" rtl="0">
              <a:lnSpc>
                <a:spcPct val="115000"/>
              </a:lnSpc>
              <a:spcBef>
                <a:spcPts val="0"/>
              </a:spcBef>
              <a:spcAft>
                <a:spcPts val="0"/>
              </a:spcAft>
              <a:buSzPts val="1400"/>
              <a:buFont typeface="Darker Grotesque SemiBold"/>
              <a:buChar char="○"/>
              <a:defRPr/>
            </a:lvl2pPr>
            <a:lvl3pPr marL="1371600" lvl="2" indent="-317500" rtl="0">
              <a:lnSpc>
                <a:spcPct val="115000"/>
              </a:lnSpc>
              <a:spcBef>
                <a:spcPts val="0"/>
              </a:spcBef>
              <a:spcAft>
                <a:spcPts val="0"/>
              </a:spcAft>
              <a:buSzPts val="1400"/>
              <a:buFont typeface="Darker Grotesque SemiBold"/>
              <a:buChar char="■"/>
              <a:defRPr/>
            </a:lvl3pPr>
            <a:lvl4pPr marL="1828800" lvl="3" indent="-317500" rtl="0">
              <a:lnSpc>
                <a:spcPct val="115000"/>
              </a:lnSpc>
              <a:spcBef>
                <a:spcPts val="0"/>
              </a:spcBef>
              <a:spcAft>
                <a:spcPts val="0"/>
              </a:spcAft>
              <a:buSzPts val="1400"/>
              <a:buFont typeface="Darker Grotesque SemiBold"/>
              <a:buChar char="●"/>
              <a:defRPr/>
            </a:lvl4pPr>
            <a:lvl5pPr marL="2286000" lvl="4" indent="-317500" rtl="0">
              <a:lnSpc>
                <a:spcPct val="115000"/>
              </a:lnSpc>
              <a:spcBef>
                <a:spcPts val="0"/>
              </a:spcBef>
              <a:spcAft>
                <a:spcPts val="0"/>
              </a:spcAft>
              <a:buSzPts val="1400"/>
              <a:buFont typeface="Darker Grotesque SemiBold"/>
              <a:buChar char="○"/>
              <a:defRPr/>
            </a:lvl5pPr>
            <a:lvl6pPr marL="2743200" lvl="5" indent="-317500" rtl="0">
              <a:lnSpc>
                <a:spcPct val="115000"/>
              </a:lnSpc>
              <a:spcBef>
                <a:spcPts val="0"/>
              </a:spcBef>
              <a:spcAft>
                <a:spcPts val="0"/>
              </a:spcAft>
              <a:buSzPts val="1400"/>
              <a:buFont typeface="Darker Grotesque SemiBold"/>
              <a:buChar char="■"/>
              <a:defRPr/>
            </a:lvl6pPr>
            <a:lvl7pPr marL="3200400" lvl="6" indent="-317500" rtl="0">
              <a:lnSpc>
                <a:spcPct val="115000"/>
              </a:lnSpc>
              <a:spcBef>
                <a:spcPts val="0"/>
              </a:spcBef>
              <a:spcAft>
                <a:spcPts val="0"/>
              </a:spcAft>
              <a:buSzPts val="1400"/>
              <a:buFont typeface="Darker Grotesque SemiBold"/>
              <a:buChar char="●"/>
              <a:defRPr/>
            </a:lvl7pPr>
            <a:lvl8pPr marL="3657600" lvl="7" indent="-317500" rtl="0">
              <a:lnSpc>
                <a:spcPct val="115000"/>
              </a:lnSpc>
              <a:spcBef>
                <a:spcPts val="0"/>
              </a:spcBef>
              <a:spcAft>
                <a:spcPts val="0"/>
              </a:spcAft>
              <a:buSzPts val="1400"/>
              <a:buFont typeface="Darker Grotesque SemiBold"/>
              <a:buChar char="○"/>
              <a:defRPr/>
            </a:lvl8pPr>
            <a:lvl9pPr marL="4114800" lvl="8" indent="-317500" rtl="0">
              <a:lnSpc>
                <a:spcPct val="115000"/>
              </a:lnSpc>
              <a:spcBef>
                <a:spcPts val="0"/>
              </a:spcBef>
              <a:spcAft>
                <a:spcPts val="0"/>
              </a:spcAft>
              <a:buSzPts val="1400"/>
              <a:buFont typeface="Darker Grotesque SemiBold"/>
              <a:buChar char="■"/>
              <a:defRPr/>
            </a:lvl9pPr>
          </a:lstStyle>
          <a:p>
            <a:endParaRPr/>
          </a:p>
        </p:txBody>
      </p:sp>
      <p:sp>
        <p:nvSpPr>
          <p:cNvPr id="1695" name="Google Shape;1695;p21"/>
          <p:cNvSpPr txBox="1">
            <a:spLocks noGrp="1"/>
          </p:cNvSpPr>
          <p:nvPr>
            <p:ph type="title"/>
          </p:nvPr>
        </p:nvSpPr>
        <p:spPr>
          <a:xfrm>
            <a:off x="710425" y="445025"/>
            <a:ext cx="77202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969"/>
        <p:cNvGrpSpPr/>
        <p:nvPr/>
      </p:nvGrpSpPr>
      <p:grpSpPr>
        <a:xfrm>
          <a:off x="0" y="0"/>
          <a:ext cx="0" cy="0"/>
          <a:chOff x="0" y="0"/>
          <a:chExt cx="0" cy="0"/>
        </a:xfrm>
      </p:grpSpPr>
      <p:sp>
        <p:nvSpPr>
          <p:cNvPr id="1970" name="Google Shape;1970;p23"/>
          <p:cNvSpPr txBox="1">
            <a:spLocks noGrp="1"/>
          </p:cNvSpPr>
          <p:nvPr>
            <p:ph type="title"/>
          </p:nvPr>
        </p:nvSpPr>
        <p:spPr>
          <a:xfrm>
            <a:off x="1882050" y="445025"/>
            <a:ext cx="54045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71" name="Google Shape;1971;p23"/>
          <p:cNvSpPr txBox="1">
            <a:spLocks noGrp="1"/>
          </p:cNvSpPr>
          <p:nvPr>
            <p:ph type="title" idx="2"/>
          </p:nvPr>
        </p:nvSpPr>
        <p:spPr>
          <a:xfrm>
            <a:off x="2022500" y="1478350"/>
            <a:ext cx="22446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72" name="Google Shape;1972;p23"/>
          <p:cNvSpPr txBox="1">
            <a:spLocks noGrp="1"/>
          </p:cNvSpPr>
          <p:nvPr>
            <p:ph type="subTitle" idx="1"/>
          </p:nvPr>
        </p:nvSpPr>
        <p:spPr>
          <a:xfrm>
            <a:off x="2022500" y="2053956"/>
            <a:ext cx="2244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3" name="Google Shape;1973;p23"/>
          <p:cNvSpPr txBox="1">
            <a:spLocks noGrp="1"/>
          </p:cNvSpPr>
          <p:nvPr>
            <p:ph type="title" idx="3"/>
          </p:nvPr>
        </p:nvSpPr>
        <p:spPr>
          <a:xfrm>
            <a:off x="4894007" y="1478350"/>
            <a:ext cx="2240400" cy="5232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74" name="Google Shape;1974;p23"/>
          <p:cNvSpPr txBox="1">
            <a:spLocks noGrp="1"/>
          </p:cNvSpPr>
          <p:nvPr>
            <p:ph type="subTitle" idx="4"/>
          </p:nvPr>
        </p:nvSpPr>
        <p:spPr>
          <a:xfrm>
            <a:off x="4894007" y="2058309"/>
            <a:ext cx="2240400" cy="480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5" name="Google Shape;1975;p23"/>
          <p:cNvSpPr txBox="1">
            <a:spLocks noGrp="1"/>
          </p:cNvSpPr>
          <p:nvPr>
            <p:ph type="title" idx="5"/>
          </p:nvPr>
        </p:nvSpPr>
        <p:spPr>
          <a:xfrm>
            <a:off x="2022500" y="3152209"/>
            <a:ext cx="22446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76" name="Google Shape;1976;p23"/>
          <p:cNvSpPr txBox="1">
            <a:spLocks noGrp="1"/>
          </p:cNvSpPr>
          <p:nvPr>
            <p:ph type="subTitle" idx="6"/>
          </p:nvPr>
        </p:nvSpPr>
        <p:spPr>
          <a:xfrm>
            <a:off x="2022500" y="3725676"/>
            <a:ext cx="2244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77" name="Google Shape;1977;p23"/>
          <p:cNvSpPr txBox="1">
            <a:spLocks noGrp="1"/>
          </p:cNvSpPr>
          <p:nvPr>
            <p:ph type="title" idx="7"/>
          </p:nvPr>
        </p:nvSpPr>
        <p:spPr>
          <a:xfrm>
            <a:off x="4891907" y="3152206"/>
            <a:ext cx="2244600" cy="5277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78" name="Google Shape;1978;p23"/>
          <p:cNvSpPr txBox="1">
            <a:spLocks noGrp="1"/>
          </p:cNvSpPr>
          <p:nvPr>
            <p:ph type="subTitle" idx="8"/>
          </p:nvPr>
        </p:nvSpPr>
        <p:spPr>
          <a:xfrm>
            <a:off x="4894007" y="3725675"/>
            <a:ext cx="2240400" cy="484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979"/>
        <p:cNvGrpSpPr/>
        <p:nvPr/>
      </p:nvGrpSpPr>
      <p:grpSpPr>
        <a:xfrm>
          <a:off x="0" y="0"/>
          <a:ext cx="0" cy="0"/>
          <a:chOff x="0" y="0"/>
          <a:chExt cx="0" cy="0"/>
        </a:xfrm>
      </p:grpSpPr>
      <p:sp>
        <p:nvSpPr>
          <p:cNvPr id="1980" name="Google Shape;1980;p24"/>
          <p:cNvSpPr txBox="1">
            <a:spLocks noGrp="1"/>
          </p:cNvSpPr>
          <p:nvPr>
            <p:ph type="title"/>
          </p:nvPr>
        </p:nvSpPr>
        <p:spPr>
          <a:xfrm>
            <a:off x="2995463" y="13489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81" name="Google Shape;1981;p24"/>
          <p:cNvSpPr txBox="1">
            <a:spLocks noGrp="1"/>
          </p:cNvSpPr>
          <p:nvPr>
            <p:ph type="subTitle" idx="1"/>
          </p:nvPr>
        </p:nvSpPr>
        <p:spPr>
          <a:xfrm>
            <a:off x="2995463" y="17645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2" name="Google Shape;1982;p24"/>
          <p:cNvSpPr txBox="1">
            <a:spLocks noGrp="1"/>
          </p:cNvSpPr>
          <p:nvPr>
            <p:ph type="title" idx="2"/>
          </p:nvPr>
        </p:nvSpPr>
        <p:spPr>
          <a:xfrm>
            <a:off x="2995494" y="34381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83" name="Google Shape;1983;p24"/>
          <p:cNvSpPr txBox="1">
            <a:spLocks noGrp="1"/>
          </p:cNvSpPr>
          <p:nvPr>
            <p:ph type="subTitle" idx="3"/>
          </p:nvPr>
        </p:nvSpPr>
        <p:spPr>
          <a:xfrm>
            <a:off x="2995494" y="38537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4" name="Google Shape;1984;p24"/>
          <p:cNvSpPr txBox="1">
            <a:spLocks noGrp="1"/>
          </p:cNvSpPr>
          <p:nvPr>
            <p:ph type="title" idx="4"/>
          </p:nvPr>
        </p:nvSpPr>
        <p:spPr>
          <a:xfrm>
            <a:off x="2995488" y="23935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85" name="Google Shape;1985;p24"/>
          <p:cNvSpPr txBox="1">
            <a:spLocks noGrp="1"/>
          </p:cNvSpPr>
          <p:nvPr>
            <p:ph type="subTitle" idx="5"/>
          </p:nvPr>
        </p:nvSpPr>
        <p:spPr>
          <a:xfrm>
            <a:off x="2995488" y="28091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6" name="Google Shape;1986;p24"/>
          <p:cNvSpPr txBox="1">
            <a:spLocks noGrp="1"/>
          </p:cNvSpPr>
          <p:nvPr>
            <p:ph type="title" idx="6"/>
          </p:nvPr>
        </p:nvSpPr>
        <p:spPr>
          <a:xfrm>
            <a:off x="5628076" y="13489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87" name="Google Shape;1987;p24"/>
          <p:cNvSpPr txBox="1">
            <a:spLocks noGrp="1"/>
          </p:cNvSpPr>
          <p:nvPr>
            <p:ph type="subTitle" idx="7"/>
          </p:nvPr>
        </p:nvSpPr>
        <p:spPr>
          <a:xfrm>
            <a:off x="5628076" y="17645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88" name="Google Shape;1988;p24"/>
          <p:cNvSpPr txBox="1">
            <a:spLocks noGrp="1"/>
          </p:cNvSpPr>
          <p:nvPr>
            <p:ph type="title" idx="8"/>
          </p:nvPr>
        </p:nvSpPr>
        <p:spPr>
          <a:xfrm>
            <a:off x="5628076" y="23935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89" name="Google Shape;1989;p24"/>
          <p:cNvSpPr txBox="1">
            <a:spLocks noGrp="1"/>
          </p:cNvSpPr>
          <p:nvPr>
            <p:ph type="subTitle" idx="9"/>
          </p:nvPr>
        </p:nvSpPr>
        <p:spPr>
          <a:xfrm>
            <a:off x="5628076" y="28091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0" name="Google Shape;1990;p24"/>
          <p:cNvSpPr txBox="1">
            <a:spLocks noGrp="1"/>
          </p:cNvSpPr>
          <p:nvPr>
            <p:ph type="title" idx="13"/>
          </p:nvPr>
        </p:nvSpPr>
        <p:spPr>
          <a:xfrm>
            <a:off x="5628076" y="3438127"/>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500"/>
              <a:buNone/>
              <a:defRPr sz="3000" b="0"/>
            </a:lvl1pPr>
            <a:lvl2pPr lvl="1" algn="ctr" rtl="0">
              <a:spcBef>
                <a:spcPts val="0"/>
              </a:spcBef>
              <a:spcAft>
                <a:spcPts val="0"/>
              </a:spcAft>
              <a:buClr>
                <a:schemeClr val="accent2"/>
              </a:buClr>
              <a:buSzPts val="2500"/>
              <a:buNone/>
              <a:defRPr sz="2500">
                <a:solidFill>
                  <a:schemeClr val="accent2"/>
                </a:solidFill>
              </a:defRPr>
            </a:lvl2pPr>
            <a:lvl3pPr lvl="2" algn="ctr" rtl="0">
              <a:spcBef>
                <a:spcPts val="0"/>
              </a:spcBef>
              <a:spcAft>
                <a:spcPts val="0"/>
              </a:spcAft>
              <a:buClr>
                <a:schemeClr val="accent2"/>
              </a:buClr>
              <a:buSzPts val="2500"/>
              <a:buNone/>
              <a:defRPr sz="2500">
                <a:solidFill>
                  <a:schemeClr val="accent2"/>
                </a:solidFill>
              </a:defRPr>
            </a:lvl3pPr>
            <a:lvl4pPr lvl="3" algn="ctr" rtl="0">
              <a:spcBef>
                <a:spcPts val="0"/>
              </a:spcBef>
              <a:spcAft>
                <a:spcPts val="0"/>
              </a:spcAft>
              <a:buClr>
                <a:schemeClr val="accent2"/>
              </a:buClr>
              <a:buSzPts val="2500"/>
              <a:buNone/>
              <a:defRPr sz="2500">
                <a:solidFill>
                  <a:schemeClr val="accent2"/>
                </a:solidFill>
              </a:defRPr>
            </a:lvl4pPr>
            <a:lvl5pPr lvl="4" algn="ctr" rtl="0">
              <a:spcBef>
                <a:spcPts val="0"/>
              </a:spcBef>
              <a:spcAft>
                <a:spcPts val="0"/>
              </a:spcAft>
              <a:buClr>
                <a:schemeClr val="accent2"/>
              </a:buClr>
              <a:buSzPts val="2500"/>
              <a:buNone/>
              <a:defRPr sz="2500">
                <a:solidFill>
                  <a:schemeClr val="accent2"/>
                </a:solidFill>
              </a:defRPr>
            </a:lvl5pPr>
            <a:lvl6pPr lvl="5" algn="ctr" rtl="0">
              <a:spcBef>
                <a:spcPts val="0"/>
              </a:spcBef>
              <a:spcAft>
                <a:spcPts val="0"/>
              </a:spcAft>
              <a:buClr>
                <a:schemeClr val="accent2"/>
              </a:buClr>
              <a:buSzPts val="2500"/>
              <a:buNone/>
              <a:defRPr sz="2500">
                <a:solidFill>
                  <a:schemeClr val="accent2"/>
                </a:solidFill>
              </a:defRPr>
            </a:lvl6pPr>
            <a:lvl7pPr lvl="6" algn="ctr" rtl="0">
              <a:spcBef>
                <a:spcPts val="0"/>
              </a:spcBef>
              <a:spcAft>
                <a:spcPts val="0"/>
              </a:spcAft>
              <a:buClr>
                <a:schemeClr val="accent2"/>
              </a:buClr>
              <a:buSzPts val="2500"/>
              <a:buNone/>
              <a:defRPr sz="2500">
                <a:solidFill>
                  <a:schemeClr val="accent2"/>
                </a:solidFill>
              </a:defRPr>
            </a:lvl7pPr>
            <a:lvl8pPr lvl="7" algn="ctr" rtl="0">
              <a:spcBef>
                <a:spcPts val="0"/>
              </a:spcBef>
              <a:spcAft>
                <a:spcPts val="0"/>
              </a:spcAft>
              <a:buClr>
                <a:schemeClr val="accent2"/>
              </a:buClr>
              <a:buSzPts val="2500"/>
              <a:buNone/>
              <a:defRPr sz="2500">
                <a:solidFill>
                  <a:schemeClr val="accent2"/>
                </a:solidFill>
              </a:defRPr>
            </a:lvl8pPr>
            <a:lvl9pPr lvl="8" algn="ctr" rtl="0">
              <a:spcBef>
                <a:spcPts val="0"/>
              </a:spcBef>
              <a:spcAft>
                <a:spcPts val="0"/>
              </a:spcAft>
              <a:buClr>
                <a:schemeClr val="accent2"/>
              </a:buClr>
              <a:buSzPts val="2500"/>
              <a:buNone/>
              <a:defRPr sz="2500">
                <a:solidFill>
                  <a:schemeClr val="accent2"/>
                </a:solidFill>
              </a:defRPr>
            </a:lvl9pPr>
          </a:lstStyle>
          <a:p>
            <a:endParaRPr/>
          </a:p>
        </p:txBody>
      </p:sp>
      <p:sp>
        <p:nvSpPr>
          <p:cNvPr id="1991" name="Google Shape;1991;p24"/>
          <p:cNvSpPr txBox="1">
            <a:spLocks noGrp="1"/>
          </p:cNvSpPr>
          <p:nvPr>
            <p:ph type="subTitle" idx="14"/>
          </p:nvPr>
        </p:nvSpPr>
        <p:spPr>
          <a:xfrm>
            <a:off x="5628076" y="3853750"/>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92" name="Google Shape;1992;p24"/>
          <p:cNvSpPr txBox="1">
            <a:spLocks noGrp="1"/>
          </p:cNvSpPr>
          <p:nvPr>
            <p:ph type="title" idx="15"/>
          </p:nvPr>
        </p:nvSpPr>
        <p:spPr>
          <a:xfrm>
            <a:off x="2552700" y="445025"/>
            <a:ext cx="58713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281"/>
        <p:cNvGrpSpPr/>
        <p:nvPr/>
      </p:nvGrpSpPr>
      <p:grpSpPr>
        <a:xfrm>
          <a:off x="0" y="0"/>
          <a:ext cx="0" cy="0"/>
          <a:chOff x="0" y="0"/>
          <a:chExt cx="0" cy="0"/>
        </a:xfrm>
      </p:grpSpPr>
      <p:grpSp>
        <p:nvGrpSpPr>
          <p:cNvPr id="2282" name="Google Shape;2282;p27"/>
          <p:cNvGrpSpPr/>
          <p:nvPr/>
        </p:nvGrpSpPr>
        <p:grpSpPr>
          <a:xfrm>
            <a:off x="7015919" y="24"/>
            <a:ext cx="7733249" cy="5143474"/>
            <a:chOff x="1116750" y="264750"/>
            <a:chExt cx="7170375" cy="4769100"/>
          </a:xfrm>
        </p:grpSpPr>
        <p:sp>
          <p:nvSpPr>
            <p:cNvPr id="2283" name="Google Shape;2283;p27"/>
            <p:cNvSpPr/>
            <p:nvPr/>
          </p:nvSpPr>
          <p:spPr>
            <a:xfrm>
              <a:off x="1117350" y="264750"/>
              <a:ext cx="7164300" cy="476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7"/>
            <p:cNvSpPr/>
            <p:nvPr/>
          </p:nvSpPr>
          <p:spPr>
            <a:xfrm>
              <a:off x="1122075" y="265500"/>
              <a:ext cx="7158950" cy="2279675"/>
            </a:xfrm>
            <a:custGeom>
              <a:avLst/>
              <a:gdLst/>
              <a:ahLst/>
              <a:cxnLst/>
              <a:rect l="l" t="t" r="r" b="b"/>
              <a:pathLst>
                <a:path w="286358" h="91187" extrusionOk="0">
                  <a:moveTo>
                    <a:pt x="5015" y="1"/>
                  </a:moveTo>
                  <a:cubicBezTo>
                    <a:pt x="3192" y="396"/>
                    <a:pt x="1550" y="1034"/>
                    <a:pt x="0" y="1794"/>
                  </a:cubicBezTo>
                  <a:lnTo>
                    <a:pt x="0" y="24044"/>
                  </a:lnTo>
                  <a:cubicBezTo>
                    <a:pt x="216" y="24181"/>
                    <a:pt x="458" y="24217"/>
                    <a:pt x="716" y="24217"/>
                  </a:cubicBezTo>
                  <a:cubicBezTo>
                    <a:pt x="858" y="24217"/>
                    <a:pt x="1005" y="24206"/>
                    <a:pt x="1155" y="24196"/>
                  </a:cubicBezTo>
                  <a:cubicBezTo>
                    <a:pt x="2462" y="24044"/>
                    <a:pt x="3769" y="23892"/>
                    <a:pt x="5137" y="23649"/>
                  </a:cubicBezTo>
                  <a:cubicBezTo>
                    <a:pt x="10318" y="23007"/>
                    <a:pt x="15499" y="22386"/>
                    <a:pt x="20761" y="22386"/>
                  </a:cubicBezTo>
                  <a:cubicBezTo>
                    <a:pt x="21982" y="22386"/>
                    <a:pt x="23208" y="22419"/>
                    <a:pt x="24438" y="22494"/>
                  </a:cubicBezTo>
                  <a:cubicBezTo>
                    <a:pt x="27569" y="22706"/>
                    <a:pt x="30700" y="23101"/>
                    <a:pt x="33648" y="23922"/>
                  </a:cubicBezTo>
                  <a:cubicBezTo>
                    <a:pt x="34955" y="24196"/>
                    <a:pt x="36080" y="24621"/>
                    <a:pt x="36961" y="25290"/>
                  </a:cubicBezTo>
                  <a:cubicBezTo>
                    <a:pt x="38359" y="26354"/>
                    <a:pt x="38663" y="27144"/>
                    <a:pt x="37508" y="28512"/>
                  </a:cubicBezTo>
                  <a:cubicBezTo>
                    <a:pt x="36627" y="29515"/>
                    <a:pt x="35381" y="30275"/>
                    <a:pt x="34013" y="30883"/>
                  </a:cubicBezTo>
                  <a:cubicBezTo>
                    <a:pt x="30244" y="32767"/>
                    <a:pt x="26110" y="34226"/>
                    <a:pt x="22098" y="35807"/>
                  </a:cubicBezTo>
                  <a:cubicBezTo>
                    <a:pt x="19423" y="36871"/>
                    <a:pt x="16748" y="37934"/>
                    <a:pt x="14164" y="39090"/>
                  </a:cubicBezTo>
                  <a:cubicBezTo>
                    <a:pt x="10547" y="40700"/>
                    <a:pt x="7113" y="42463"/>
                    <a:pt x="4012" y="44591"/>
                  </a:cubicBezTo>
                  <a:cubicBezTo>
                    <a:pt x="2553" y="45625"/>
                    <a:pt x="1125" y="46719"/>
                    <a:pt x="30" y="47995"/>
                  </a:cubicBezTo>
                  <a:lnTo>
                    <a:pt x="30" y="59059"/>
                  </a:lnTo>
                  <a:cubicBezTo>
                    <a:pt x="55" y="59061"/>
                    <a:pt x="79" y="59061"/>
                    <a:pt x="102" y="59061"/>
                  </a:cubicBezTo>
                  <a:cubicBezTo>
                    <a:pt x="613" y="59061"/>
                    <a:pt x="675" y="58744"/>
                    <a:pt x="821" y="58482"/>
                  </a:cubicBezTo>
                  <a:cubicBezTo>
                    <a:pt x="2401" y="55959"/>
                    <a:pt x="4985" y="54348"/>
                    <a:pt x="8663" y="53710"/>
                  </a:cubicBezTo>
                  <a:cubicBezTo>
                    <a:pt x="11398" y="53254"/>
                    <a:pt x="13952" y="52494"/>
                    <a:pt x="16292" y="51339"/>
                  </a:cubicBezTo>
                  <a:cubicBezTo>
                    <a:pt x="17964" y="50549"/>
                    <a:pt x="19575" y="49667"/>
                    <a:pt x="21186" y="48847"/>
                  </a:cubicBezTo>
                  <a:cubicBezTo>
                    <a:pt x="25745" y="46476"/>
                    <a:pt x="30609" y="44470"/>
                    <a:pt x="35745" y="42828"/>
                  </a:cubicBezTo>
                  <a:cubicBezTo>
                    <a:pt x="41916" y="40852"/>
                    <a:pt x="48299" y="39272"/>
                    <a:pt x="54591" y="37570"/>
                  </a:cubicBezTo>
                  <a:cubicBezTo>
                    <a:pt x="57904" y="36688"/>
                    <a:pt x="61156" y="35776"/>
                    <a:pt x="64257" y="34561"/>
                  </a:cubicBezTo>
                  <a:cubicBezTo>
                    <a:pt x="66263" y="33770"/>
                    <a:pt x="68117" y="32858"/>
                    <a:pt x="69697" y="31643"/>
                  </a:cubicBezTo>
                  <a:cubicBezTo>
                    <a:pt x="71977" y="29849"/>
                    <a:pt x="72190" y="27509"/>
                    <a:pt x="70336" y="25503"/>
                  </a:cubicBezTo>
                  <a:cubicBezTo>
                    <a:pt x="68998" y="24074"/>
                    <a:pt x="67144" y="23071"/>
                    <a:pt x="65138" y="22190"/>
                  </a:cubicBezTo>
                  <a:cubicBezTo>
                    <a:pt x="59424" y="19758"/>
                    <a:pt x="53193" y="18360"/>
                    <a:pt x="46840" y="17174"/>
                  </a:cubicBezTo>
                  <a:cubicBezTo>
                    <a:pt x="39089" y="15776"/>
                    <a:pt x="31186" y="15259"/>
                    <a:pt x="23253" y="14986"/>
                  </a:cubicBezTo>
                  <a:cubicBezTo>
                    <a:pt x="19727" y="14864"/>
                    <a:pt x="16201" y="14803"/>
                    <a:pt x="12705" y="14560"/>
                  </a:cubicBezTo>
                  <a:cubicBezTo>
                    <a:pt x="11094" y="14500"/>
                    <a:pt x="9544" y="14287"/>
                    <a:pt x="8055" y="13800"/>
                  </a:cubicBezTo>
                  <a:cubicBezTo>
                    <a:pt x="6262" y="13223"/>
                    <a:pt x="5654" y="12068"/>
                    <a:pt x="6474" y="10761"/>
                  </a:cubicBezTo>
                  <a:cubicBezTo>
                    <a:pt x="6809" y="10214"/>
                    <a:pt x="7325" y="9758"/>
                    <a:pt x="7903" y="9302"/>
                  </a:cubicBezTo>
                  <a:cubicBezTo>
                    <a:pt x="10730" y="7174"/>
                    <a:pt x="14316" y="6141"/>
                    <a:pt x="18177" y="5411"/>
                  </a:cubicBezTo>
                  <a:cubicBezTo>
                    <a:pt x="23496" y="4439"/>
                    <a:pt x="28967" y="4195"/>
                    <a:pt x="34347" y="4165"/>
                  </a:cubicBezTo>
                  <a:cubicBezTo>
                    <a:pt x="38116" y="4165"/>
                    <a:pt x="41885" y="4347"/>
                    <a:pt x="45594" y="4621"/>
                  </a:cubicBezTo>
                  <a:cubicBezTo>
                    <a:pt x="50244" y="4955"/>
                    <a:pt x="54804" y="5533"/>
                    <a:pt x="59272" y="6323"/>
                  </a:cubicBezTo>
                  <a:cubicBezTo>
                    <a:pt x="67144" y="7691"/>
                    <a:pt x="74561" y="9849"/>
                    <a:pt x="81521" y="12767"/>
                  </a:cubicBezTo>
                  <a:cubicBezTo>
                    <a:pt x="87996" y="15472"/>
                    <a:pt x="94044" y="18603"/>
                    <a:pt x="99060" y="22646"/>
                  </a:cubicBezTo>
                  <a:cubicBezTo>
                    <a:pt x="101127" y="24317"/>
                    <a:pt x="102920" y="26202"/>
                    <a:pt x="104409" y="28178"/>
                  </a:cubicBezTo>
                  <a:cubicBezTo>
                    <a:pt x="108877" y="34196"/>
                    <a:pt x="110519" y="40761"/>
                    <a:pt x="109546" y="47539"/>
                  </a:cubicBezTo>
                  <a:cubicBezTo>
                    <a:pt x="108786" y="52707"/>
                    <a:pt x="106385" y="57540"/>
                    <a:pt x="102464" y="61917"/>
                  </a:cubicBezTo>
                  <a:cubicBezTo>
                    <a:pt x="98634" y="66202"/>
                    <a:pt x="93467" y="69515"/>
                    <a:pt x="87904" y="72525"/>
                  </a:cubicBezTo>
                  <a:cubicBezTo>
                    <a:pt x="84348" y="74440"/>
                    <a:pt x="80913" y="76537"/>
                    <a:pt x="77722" y="78817"/>
                  </a:cubicBezTo>
                  <a:cubicBezTo>
                    <a:pt x="75685" y="80306"/>
                    <a:pt x="73710" y="81856"/>
                    <a:pt x="71886" y="83497"/>
                  </a:cubicBezTo>
                  <a:cubicBezTo>
                    <a:pt x="70731" y="84531"/>
                    <a:pt x="69606" y="85504"/>
                    <a:pt x="69029" y="86811"/>
                  </a:cubicBezTo>
                  <a:cubicBezTo>
                    <a:pt x="68816" y="87358"/>
                    <a:pt x="68846" y="87844"/>
                    <a:pt x="69181" y="88391"/>
                  </a:cubicBezTo>
                  <a:cubicBezTo>
                    <a:pt x="69758" y="89303"/>
                    <a:pt x="70944" y="89729"/>
                    <a:pt x="72099" y="90063"/>
                  </a:cubicBezTo>
                  <a:cubicBezTo>
                    <a:pt x="74956" y="90853"/>
                    <a:pt x="77965" y="91036"/>
                    <a:pt x="80974" y="91157"/>
                  </a:cubicBezTo>
                  <a:cubicBezTo>
                    <a:pt x="81485" y="91177"/>
                    <a:pt x="81997" y="91186"/>
                    <a:pt x="82510" y="91186"/>
                  </a:cubicBezTo>
                  <a:cubicBezTo>
                    <a:pt x="85144" y="91186"/>
                    <a:pt x="87807" y="90941"/>
                    <a:pt x="90427" y="90610"/>
                  </a:cubicBezTo>
                  <a:cubicBezTo>
                    <a:pt x="99090" y="89455"/>
                    <a:pt x="107023" y="87023"/>
                    <a:pt x="114409" y="83528"/>
                  </a:cubicBezTo>
                  <a:cubicBezTo>
                    <a:pt x="121552" y="80154"/>
                    <a:pt x="127480" y="75747"/>
                    <a:pt x="132677" y="70853"/>
                  </a:cubicBezTo>
                  <a:cubicBezTo>
                    <a:pt x="137693" y="66081"/>
                    <a:pt x="141614" y="60853"/>
                    <a:pt x="145747" y="55716"/>
                  </a:cubicBezTo>
                  <a:cubicBezTo>
                    <a:pt x="148453" y="52372"/>
                    <a:pt x="151097" y="48998"/>
                    <a:pt x="154289" y="45868"/>
                  </a:cubicBezTo>
                  <a:cubicBezTo>
                    <a:pt x="156295" y="43892"/>
                    <a:pt x="158483" y="42038"/>
                    <a:pt x="160641" y="40184"/>
                  </a:cubicBezTo>
                  <a:cubicBezTo>
                    <a:pt x="162465" y="38634"/>
                    <a:pt x="164319" y="37053"/>
                    <a:pt x="166386" y="35624"/>
                  </a:cubicBezTo>
                  <a:cubicBezTo>
                    <a:pt x="168149" y="34409"/>
                    <a:pt x="169912" y="33132"/>
                    <a:pt x="171584" y="31825"/>
                  </a:cubicBezTo>
                  <a:cubicBezTo>
                    <a:pt x="174806" y="29272"/>
                    <a:pt x="177329" y="26384"/>
                    <a:pt x="179608" y="23345"/>
                  </a:cubicBezTo>
                  <a:cubicBezTo>
                    <a:pt x="181006" y="21430"/>
                    <a:pt x="182283" y="19454"/>
                    <a:pt x="183803" y="17630"/>
                  </a:cubicBezTo>
                  <a:cubicBezTo>
                    <a:pt x="184341" y="16999"/>
                    <a:pt x="184864" y="16688"/>
                    <a:pt x="185403" y="16688"/>
                  </a:cubicBezTo>
                  <a:cubicBezTo>
                    <a:pt x="185929" y="16688"/>
                    <a:pt x="186470" y="16984"/>
                    <a:pt x="187055" y="17569"/>
                  </a:cubicBezTo>
                  <a:cubicBezTo>
                    <a:pt x="188028" y="18603"/>
                    <a:pt x="188788" y="19758"/>
                    <a:pt x="189639" y="20883"/>
                  </a:cubicBezTo>
                  <a:cubicBezTo>
                    <a:pt x="191615" y="23466"/>
                    <a:pt x="194077" y="25685"/>
                    <a:pt x="197420" y="27418"/>
                  </a:cubicBezTo>
                  <a:cubicBezTo>
                    <a:pt x="199973" y="28694"/>
                    <a:pt x="202709" y="29758"/>
                    <a:pt x="205505" y="30700"/>
                  </a:cubicBezTo>
                  <a:lnTo>
                    <a:pt x="205961" y="30822"/>
                  </a:lnTo>
                  <a:cubicBezTo>
                    <a:pt x="206053" y="30883"/>
                    <a:pt x="206113" y="30883"/>
                    <a:pt x="206205" y="30913"/>
                  </a:cubicBezTo>
                  <a:cubicBezTo>
                    <a:pt x="206356" y="30974"/>
                    <a:pt x="206448" y="31065"/>
                    <a:pt x="206600" y="31126"/>
                  </a:cubicBezTo>
                  <a:cubicBezTo>
                    <a:pt x="207633" y="31582"/>
                    <a:pt x="208727" y="31886"/>
                    <a:pt x="209852" y="32251"/>
                  </a:cubicBezTo>
                  <a:cubicBezTo>
                    <a:pt x="214807" y="33710"/>
                    <a:pt x="219974" y="34591"/>
                    <a:pt x="225354" y="35047"/>
                  </a:cubicBezTo>
                  <a:cubicBezTo>
                    <a:pt x="227976" y="35280"/>
                    <a:pt x="230598" y="35397"/>
                    <a:pt x="233233" y="35397"/>
                  </a:cubicBezTo>
                  <a:cubicBezTo>
                    <a:pt x="235057" y="35397"/>
                    <a:pt x="236888" y="35341"/>
                    <a:pt x="238728" y="35229"/>
                  </a:cubicBezTo>
                  <a:cubicBezTo>
                    <a:pt x="242740" y="35047"/>
                    <a:pt x="246722" y="34621"/>
                    <a:pt x="250734" y="34135"/>
                  </a:cubicBezTo>
                  <a:cubicBezTo>
                    <a:pt x="259610" y="33041"/>
                    <a:pt x="268425" y="31734"/>
                    <a:pt x="276996" y="29545"/>
                  </a:cubicBezTo>
                  <a:cubicBezTo>
                    <a:pt x="280188" y="28694"/>
                    <a:pt x="283288" y="27782"/>
                    <a:pt x="286176" y="26475"/>
                  </a:cubicBezTo>
                  <a:cubicBezTo>
                    <a:pt x="286206" y="26415"/>
                    <a:pt x="286297" y="26354"/>
                    <a:pt x="286358" y="26323"/>
                  </a:cubicBezTo>
                  <a:lnTo>
                    <a:pt x="286358" y="13253"/>
                  </a:lnTo>
                  <a:cubicBezTo>
                    <a:pt x="286297" y="13192"/>
                    <a:pt x="286206" y="13162"/>
                    <a:pt x="286115" y="13132"/>
                  </a:cubicBezTo>
                  <a:cubicBezTo>
                    <a:pt x="285872" y="13132"/>
                    <a:pt x="285659" y="13192"/>
                    <a:pt x="285446" y="13284"/>
                  </a:cubicBezTo>
                  <a:cubicBezTo>
                    <a:pt x="282042" y="14682"/>
                    <a:pt x="278516" y="15867"/>
                    <a:pt x="274929" y="16992"/>
                  </a:cubicBezTo>
                  <a:cubicBezTo>
                    <a:pt x="266966" y="19576"/>
                    <a:pt x="258637" y="21339"/>
                    <a:pt x="250005" y="22220"/>
                  </a:cubicBezTo>
                  <a:cubicBezTo>
                    <a:pt x="247117" y="22494"/>
                    <a:pt x="244230" y="22585"/>
                    <a:pt x="241312" y="22737"/>
                  </a:cubicBezTo>
                  <a:cubicBezTo>
                    <a:pt x="240165" y="22792"/>
                    <a:pt x="239022" y="22816"/>
                    <a:pt x="237880" y="22816"/>
                  </a:cubicBezTo>
                  <a:cubicBezTo>
                    <a:pt x="235238" y="22816"/>
                    <a:pt x="232606" y="22685"/>
                    <a:pt x="229974" y="22494"/>
                  </a:cubicBezTo>
                  <a:cubicBezTo>
                    <a:pt x="223956" y="22098"/>
                    <a:pt x="217968" y="21187"/>
                    <a:pt x="212162" y="19880"/>
                  </a:cubicBezTo>
                  <a:cubicBezTo>
                    <a:pt x="208849" y="19120"/>
                    <a:pt x="205597" y="18299"/>
                    <a:pt x="202466" y="17144"/>
                  </a:cubicBezTo>
                  <a:cubicBezTo>
                    <a:pt x="198271" y="15594"/>
                    <a:pt x="195840" y="13162"/>
                    <a:pt x="195110" y="9788"/>
                  </a:cubicBezTo>
                  <a:cubicBezTo>
                    <a:pt x="194776" y="8177"/>
                    <a:pt x="194928" y="6597"/>
                    <a:pt x="194685" y="4986"/>
                  </a:cubicBezTo>
                  <a:cubicBezTo>
                    <a:pt x="194411" y="3132"/>
                    <a:pt x="193621" y="1429"/>
                    <a:pt x="191827" y="1"/>
                  </a:cubicBezTo>
                  <a:lnTo>
                    <a:pt x="182830" y="1"/>
                  </a:lnTo>
                  <a:cubicBezTo>
                    <a:pt x="182557" y="153"/>
                    <a:pt x="182344" y="366"/>
                    <a:pt x="182192" y="578"/>
                  </a:cubicBezTo>
                  <a:cubicBezTo>
                    <a:pt x="181554" y="1490"/>
                    <a:pt x="180976" y="2402"/>
                    <a:pt x="180429" y="3344"/>
                  </a:cubicBezTo>
                  <a:cubicBezTo>
                    <a:pt x="177967" y="7843"/>
                    <a:pt x="175505" y="12311"/>
                    <a:pt x="172374" y="16627"/>
                  </a:cubicBezTo>
                  <a:cubicBezTo>
                    <a:pt x="170642" y="19028"/>
                    <a:pt x="168787" y="21308"/>
                    <a:pt x="166660" y="23497"/>
                  </a:cubicBezTo>
                  <a:cubicBezTo>
                    <a:pt x="164897" y="25320"/>
                    <a:pt x="162799" y="26871"/>
                    <a:pt x="160824" y="28542"/>
                  </a:cubicBezTo>
                  <a:cubicBezTo>
                    <a:pt x="156568" y="32129"/>
                    <a:pt x="153042" y="36080"/>
                    <a:pt x="149638" y="40062"/>
                  </a:cubicBezTo>
                  <a:cubicBezTo>
                    <a:pt x="146234" y="44044"/>
                    <a:pt x="143711" y="48330"/>
                    <a:pt x="141067" y="52585"/>
                  </a:cubicBezTo>
                  <a:cubicBezTo>
                    <a:pt x="138574" y="56658"/>
                    <a:pt x="135990" y="60731"/>
                    <a:pt x="132677" y="64531"/>
                  </a:cubicBezTo>
                  <a:cubicBezTo>
                    <a:pt x="128969" y="68877"/>
                    <a:pt x="124531" y="72768"/>
                    <a:pt x="119090" y="75959"/>
                  </a:cubicBezTo>
                  <a:cubicBezTo>
                    <a:pt x="114470" y="78665"/>
                    <a:pt x="109455" y="80762"/>
                    <a:pt x="103771" y="81886"/>
                  </a:cubicBezTo>
                  <a:cubicBezTo>
                    <a:pt x="102473" y="82146"/>
                    <a:pt x="101153" y="82295"/>
                    <a:pt x="99810" y="82295"/>
                  </a:cubicBezTo>
                  <a:cubicBezTo>
                    <a:pt x="99581" y="82295"/>
                    <a:pt x="99351" y="82291"/>
                    <a:pt x="99120" y="82282"/>
                  </a:cubicBezTo>
                  <a:cubicBezTo>
                    <a:pt x="97601" y="82190"/>
                    <a:pt x="96962" y="81583"/>
                    <a:pt x="97266" y="80488"/>
                  </a:cubicBezTo>
                  <a:cubicBezTo>
                    <a:pt x="97358" y="80124"/>
                    <a:pt x="97540" y="79820"/>
                    <a:pt x="97753" y="79455"/>
                  </a:cubicBezTo>
                  <a:cubicBezTo>
                    <a:pt x="99090" y="77418"/>
                    <a:pt x="100944" y="75625"/>
                    <a:pt x="102677" y="73771"/>
                  </a:cubicBezTo>
                  <a:cubicBezTo>
                    <a:pt x="105656" y="70488"/>
                    <a:pt x="108452" y="67145"/>
                    <a:pt x="110640" y="63558"/>
                  </a:cubicBezTo>
                  <a:cubicBezTo>
                    <a:pt x="113437" y="58907"/>
                    <a:pt x="115169" y="54075"/>
                    <a:pt x="115534" y="49029"/>
                  </a:cubicBezTo>
                  <a:cubicBezTo>
                    <a:pt x="115717" y="46081"/>
                    <a:pt x="115534" y="43102"/>
                    <a:pt x="114865" y="40184"/>
                  </a:cubicBezTo>
                  <a:cubicBezTo>
                    <a:pt x="113650" y="34895"/>
                    <a:pt x="111218" y="29910"/>
                    <a:pt x="107115" y="25442"/>
                  </a:cubicBezTo>
                  <a:cubicBezTo>
                    <a:pt x="104227" y="22281"/>
                    <a:pt x="100640" y="19545"/>
                    <a:pt x="96689" y="17083"/>
                  </a:cubicBezTo>
                  <a:cubicBezTo>
                    <a:pt x="91157" y="13588"/>
                    <a:pt x="85108" y="10609"/>
                    <a:pt x="78603" y="8147"/>
                  </a:cubicBezTo>
                  <a:cubicBezTo>
                    <a:pt x="72767" y="5898"/>
                    <a:pt x="66688" y="4074"/>
                    <a:pt x="60305" y="2797"/>
                  </a:cubicBezTo>
                  <a:cubicBezTo>
                    <a:pt x="54408" y="1581"/>
                    <a:pt x="48481" y="578"/>
                    <a:pt x="42402" y="92"/>
                  </a:cubicBezTo>
                  <a:cubicBezTo>
                    <a:pt x="42341" y="82"/>
                    <a:pt x="42274" y="82"/>
                    <a:pt x="42204" y="82"/>
                  </a:cubicBezTo>
                  <a:cubicBezTo>
                    <a:pt x="42064" y="82"/>
                    <a:pt x="41916" y="82"/>
                    <a:pt x="4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7"/>
            <p:cNvSpPr/>
            <p:nvPr/>
          </p:nvSpPr>
          <p:spPr>
            <a:xfrm>
              <a:off x="1122075" y="2037575"/>
              <a:ext cx="5576875" cy="2986375"/>
            </a:xfrm>
            <a:custGeom>
              <a:avLst/>
              <a:gdLst/>
              <a:ahLst/>
              <a:cxnLst/>
              <a:rect l="l" t="t" r="r" b="b"/>
              <a:pathLst>
                <a:path w="223075" h="119455" extrusionOk="0">
                  <a:moveTo>
                    <a:pt x="0" y="0"/>
                  </a:moveTo>
                  <a:lnTo>
                    <a:pt x="0" y="6231"/>
                  </a:lnTo>
                  <a:cubicBezTo>
                    <a:pt x="182" y="6353"/>
                    <a:pt x="274" y="6535"/>
                    <a:pt x="547" y="6566"/>
                  </a:cubicBezTo>
                  <a:cubicBezTo>
                    <a:pt x="3465" y="10821"/>
                    <a:pt x="7173" y="14651"/>
                    <a:pt x="11216" y="18329"/>
                  </a:cubicBezTo>
                  <a:cubicBezTo>
                    <a:pt x="14438" y="21308"/>
                    <a:pt x="17873" y="24104"/>
                    <a:pt x="21277" y="26961"/>
                  </a:cubicBezTo>
                  <a:cubicBezTo>
                    <a:pt x="23830" y="29150"/>
                    <a:pt x="26566" y="31186"/>
                    <a:pt x="29454" y="33071"/>
                  </a:cubicBezTo>
                  <a:cubicBezTo>
                    <a:pt x="34530" y="36414"/>
                    <a:pt x="40153" y="39241"/>
                    <a:pt x="46202" y="41581"/>
                  </a:cubicBezTo>
                  <a:cubicBezTo>
                    <a:pt x="53588" y="44469"/>
                    <a:pt x="61399" y="46658"/>
                    <a:pt x="69424" y="48390"/>
                  </a:cubicBezTo>
                  <a:cubicBezTo>
                    <a:pt x="75321" y="49697"/>
                    <a:pt x="81248" y="50913"/>
                    <a:pt x="87205" y="52038"/>
                  </a:cubicBezTo>
                  <a:cubicBezTo>
                    <a:pt x="94865" y="53527"/>
                    <a:pt x="102555" y="55016"/>
                    <a:pt x="110488" y="55685"/>
                  </a:cubicBezTo>
                  <a:cubicBezTo>
                    <a:pt x="114409" y="56019"/>
                    <a:pt x="118331" y="56202"/>
                    <a:pt x="122221" y="56263"/>
                  </a:cubicBezTo>
                  <a:cubicBezTo>
                    <a:pt x="122807" y="56277"/>
                    <a:pt x="123392" y="56284"/>
                    <a:pt x="123977" y="56284"/>
                  </a:cubicBezTo>
                  <a:cubicBezTo>
                    <a:pt x="126970" y="56284"/>
                    <a:pt x="129950" y="56106"/>
                    <a:pt x="132951" y="55928"/>
                  </a:cubicBezTo>
                  <a:cubicBezTo>
                    <a:pt x="137510" y="55624"/>
                    <a:pt x="141948" y="55077"/>
                    <a:pt x="146355" y="54256"/>
                  </a:cubicBezTo>
                  <a:cubicBezTo>
                    <a:pt x="153346" y="52919"/>
                    <a:pt x="160003" y="50913"/>
                    <a:pt x="166569" y="48755"/>
                  </a:cubicBezTo>
                  <a:cubicBezTo>
                    <a:pt x="170034" y="47600"/>
                    <a:pt x="173438" y="46414"/>
                    <a:pt x="177055" y="45563"/>
                  </a:cubicBezTo>
                  <a:cubicBezTo>
                    <a:pt x="179514" y="44955"/>
                    <a:pt x="182032" y="44580"/>
                    <a:pt x="184592" y="44580"/>
                  </a:cubicBezTo>
                  <a:cubicBezTo>
                    <a:pt x="185228" y="44580"/>
                    <a:pt x="185867" y="44603"/>
                    <a:pt x="186508" y="44651"/>
                  </a:cubicBezTo>
                  <a:cubicBezTo>
                    <a:pt x="191341" y="44986"/>
                    <a:pt x="195171" y="46718"/>
                    <a:pt x="198332" y="49363"/>
                  </a:cubicBezTo>
                  <a:cubicBezTo>
                    <a:pt x="201767" y="52159"/>
                    <a:pt x="203773" y="55503"/>
                    <a:pt x="204958" y="59150"/>
                  </a:cubicBezTo>
                  <a:cubicBezTo>
                    <a:pt x="205505" y="61004"/>
                    <a:pt x="205749" y="62919"/>
                    <a:pt x="205475" y="64804"/>
                  </a:cubicBezTo>
                  <a:cubicBezTo>
                    <a:pt x="205141" y="67235"/>
                    <a:pt x="204411" y="69637"/>
                    <a:pt x="203439" y="72007"/>
                  </a:cubicBezTo>
                  <a:cubicBezTo>
                    <a:pt x="201858" y="75655"/>
                    <a:pt x="199882" y="79181"/>
                    <a:pt x="196630" y="82220"/>
                  </a:cubicBezTo>
                  <a:cubicBezTo>
                    <a:pt x="193499" y="85108"/>
                    <a:pt x="190216" y="87874"/>
                    <a:pt x="186751" y="90549"/>
                  </a:cubicBezTo>
                  <a:cubicBezTo>
                    <a:pt x="184320" y="92433"/>
                    <a:pt x="181402" y="93801"/>
                    <a:pt x="177997" y="94652"/>
                  </a:cubicBezTo>
                  <a:cubicBezTo>
                    <a:pt x="175379" y="95303"/>
                    <a:pt x="172735" y="95579"/>
                    <a:pt x="170074" y="95579"/>
                  </a:cubicBezTo>
                  <a:cubicBezTo>
                    <a:pt x="167761" y="95579"/>
                    <a:pt x="165435" y="95370"/>
                    <a:pt x="163103" y="95017"/>
                  </a:cubicBezTo>
                  <a:cubicBezTo>
                    <a:pt x="158605" y="94348"/>
                    <a:pt x="154441" y="92980"/>
                    <a:pt x="150489" y="91248"/>
                  </a:cubicBezTo>
                  <a:cubicBezTo>
                    <a:pt x="147997" y="90154"/>
                    <a:pt x="145535" y="89029"/>
                    <a:pt x="142829" y="88178"/>
                  </a:cubicBezTo>
                  <a:cubicBezTo>
                    <a:pt x="135200" y="85807"/>
                    <a:pt x="127236" y="84500"/>
                    <a:pt x="118999" y="83953"/>
                  </a:cubicBezTo>
                  <a:cubicBezTo>
                    <a:pt x="118628" y="83932"/>
                    <a:pt x="118261" y="83921"/>
                    <a:pt x="117898" y="83921"/>
                  </a:cubicBezTo>
                  <a:cubicBezTo>
                    <a:pt x="115109" y="83921"/>
                    <a:pt x="112555" y="84543"/>
                    <a:pt x="110215" y="85807"/>
                  </a:cubicBezTo>
                  <a:cubicBezTo>
                    <a:pt x="108391" y="86810"/>
                    <a:pt x="106871" y="88026"/>
                    <a:pt x="105443" y="89302"/>
                  </a:cubicBezTo>
                  <a:cubicBezTo>
                    <a:pt x="101613" y="92646"/>
                    <a:pt x="98361" y="96385"/>
                    <a:pt x="94379" y="99637"/>
                  </a:cubicBezTo>
                  <a:cubicBezTo>
                    <a:pt x="92069" y="101552"/>
                    <a:pt x="89363" y="102950"/>
                    <a:pt x="86020" y="103680"/>
                  </a:cubicBezTo>
                  <a:cubicBezTo>
                    <a:pt x="83527" y="104227"/>
                    <a:pt x="80883" y="104439"/>
                    <a:pt x="78269" y="104652"/>
                  </a:cubicBezTo>
                  <a:cubicBezTo>
                    <a:pt x="72615" y="105199"/>
                    <a:pt x="67296" y="106446"/>
                    <a:pt x="62250" y="108391"/>
                  </a:cubicBezTo>
                  <a:cubicBezTo>
                    <a:pt x="60214" y="109151"/>
                    <a:pt x="58481" y="110184"/>
                    <a:pt x="57114" y="111552"/>
                  </a:cubicBezTo>
                  <a:cubicBezTo>
                    <a:pt x="54895" y="113741"/>
                    <a:pt x="53740" y="116233"/>
                    <a:pt x="52858" y="118847"/>
                  </a:cubicBezTo>
                  <a:cubicBezTo>
                    <a:pt x="52767" y="119060"/>
                    <a:pt x="52737" y="119273"/>
                    <a:pt x="52980" y="119455"/>
                  </a:cubicBezTo>
                  <a:lnTo>
                    <a:pt x="56962" y="119455"/>
                  </a:lnTo>
                  <a:cubicBezTo>
                    <a:pt x="57478" y="119060"/>
                    <a:pt x="57752" y="118573"/>
                    <a:pt x="58086" y="118118"/>
                  </a:cubicBezTo>
                  <a:cubicBezTo>
                    <a:pt x="59272" y="116476"/>
                    <a:pt x="60518" y="114865"/>
                    <a:pt x="62585" y="113680"/>
                  </a:cubicBezTo>
                  <a:cubicBezTo>
                    <a:pt x="65959" y="111704"/>
                    <a:pt x="69941" y="111005"/>
                    <a:pt x="74135" y="110853"/>
                  </a:cubicBezTo>
                  <a:cubicBezTo>
                    <a:pt x="74406" y="110844"/>
                    <a:pt x="74677" y="110840"/>
                    <a:pt x="74947" y="110840"/>
                  </a:cubicBezTo>
                  <a:cubicBezTo>
                    <a:pt x="77437" y="110840"/>
                    <a:pt x="79902" y="111202"/>
                    <a:pt x="82342" y="111613"/>
                  </a:cubicBezTo>
                  <a:cubicBezTo>
                    <a:pt x="86354" y="112312"/>
                    <a:pt x="90275" y="113254"/>
                    <a:pt x="94318" y="113984"/>
                  </a:cubicBezTo>
                  <a:cubicBezTo>
                    <a:pt x="95281" y="114168"/>
                    <a:pt x="96258" y="114270"/>
                    <a:pt x="97240" y="114270"/>
                  </a:cubicBezTo>
                  <a:cubicBezTo>
                    <a:pt x="97714" y="114270"/>
                    <a:pt x="98189" y="114246"/>
                    <a:pt x="98665" y="114196"/>
                  </a:cubicBezTo>
                  <a:cubicBezTo>
                    <a:pt x="101552" y="113893"/>
                    <a:pt x="103923" y="112829"/>
                    <a:pt x="106233" y="111674"/>
                  </a:cubicBezTo>
                  <a:cubicBezTo>
                    <a:pt x="110336" y="109546"/>
                    <a:pt x="114227" y="107145"/>
                    <a:pt x="118847" y="105534"/>
                  </a:cubicBezTo>
                  <a:cubicBezTo>
                    <a:pt x="118999" y="105473"/>
                    <a:pt x="119121" y="105382"/>
                    <a:pt x="119273" y="105351"/>
                  </a:cubicBezTo>
                  <a:cubicBezTo>
                    <a:pt x="119334" y="105321"/>
                    <a:pt x="119425" y="105321"/>
                    <a:pt x="119486" y="105291"/>
                  </a:cubicBezTo>
                  <a:cubicBezTo>
                    <a:pt x="119698" y="105199"/>
                    <a:pt x="119911" y="105199"/>
                    <a:pt x="120093" y="105169"/>
                  </a:cubicBezTo>
                  <a:cubicBezTo>
                    <a:pt x="122525" y="104439"/>
                    <a:pt x="125109" y="103984"/>
                    <a:pt x="127753" y="103862"/>
                  </a:cubicBezTo>
                  <a:cubicBezTo>
                    <a:pt x="128317" y="103840"/>
                    <a:pt x="128879" y="103830"/>
                    <a:pt x="129438" y="103830"/>
                  </a:cubicBezTo>
                  <a:cubicBezTo>
                    <a:pt x="132828" y="103830"/>
                    <a:pt x="136134" y="104217"/>
                    <a:pt x="139395" y="104895"/>
                  </a:cubicBezTo>
                  <a:cubicBezTo>
                    <a:pt x="143316" y="105747"/>
                    <a:pt x="147206" y="106658"/>
                    <a:pt x="151188" y="107297"/>
                  </a:cubicBezTo>
                  <a:cubicBezTo>
                    <a:pt x="156052" y="108057"/>
                    <a:pt x="160945" y="108573"/>
                    <a:pt x="165930" y="108695"/>
                  </a:cubicBezTo>
                  <a:cubicBezTo>
                    <a:pt x="166764" y="108715"/>
                    <a:pt x="167598" y="108724"/>
                    <a:pt x="168431" y="108724"/>
                  </a:cubicBezTo>
                  <a:cubicBezTo>
                    <a:pt x="171429" y="108724"/>
                    <a:pt x="174430" y="108598"/>
                    <a:pt x="177450" y="108361"/>
                  </a:cubicBezTo>
                  <a:cubicBezTo>
                    <a:pt x="180247" y="108117"/>
                    <a:pt x="183134" y="108178"/>
                    <a:pt x="185961" y="107722"/>
                  </a:cubicBezTo>
                  <a:cubicBezTo>
                    <a:pt x="188788" y="107297"/>
                    <a:pt x="191189" y="106294"/>
                    <a:pt x="193013" y="104561"/>
                  </a:cubicBezTo>
                  <a:cubicBezTo>
                    <a:pt x="194563" y="103072"/>
                    <a:pt x="195627" y="101370"/>
                    <a:pt x="196691" y="99698"/>
                  </a:cubicBezTo>
                  <a:cubicBezTo>
                    <a:pt x="198362" y="97114"/>
                    <a:pt x="200156" y="94591"/>
                    <a:pt x="202314" y="92251"/>
                  </a:cubicBezTo>
                  <a:cubicBezTo>
                    <a:pt x="204989" y="89363"/>
                    <a:pt x="207451" y="86354"/>
                    <a:pt x="209730" y="83254"/>
                  </a:cubicBezTo>
                  <a:cubicBezTo>
                    <a:pt x="211250" y="81156"/>
                    <a:pt x="212861" y="79059"/>
                    <a:pt x="214533" y="77053"/>
                  </a:cubicBezTo>
                  <a:cubicBezTo>
                    <a:pt x="216357" y="74895"/>
                    <a:pt x="218363" y="72798"/>
                    <a:pt x="220065" y="70548"/>
                  </a:cubicBezTo>
                  <a:cubicBezTo>
                    <a:pt x="221615" y="68542"/>
                    <a:pt x="222679" y="66415"/>
                    <a:pt x="222892" y="64105"/>
                  </a:cubicBezTo>
                  <a:cubicBezTo>
                    <a:pt x="223074" y="61369"/>
                    <a:pt x="222649" y="58633"/>
                    <a:pt x="221858" y="55959"/>
                  </a:cubicBezTo>
                  <a:cubicBezTo>
                    <a:pt x="220825" y="52585"/>
                    <a:pt x="219639" y="49241"/>
                    <a:pt x="217603" y="46110"/>
                  </a:cubicBezTo>
                  <a:cubicBezTo>
                    <a:pt x="215202" y="42433"/>
                    <a:pt x="211797" y="39332"/>
                    <a:pt x="207694" y="36597"/>
                  </a:cubicBezTo>
                  <a:cubicBezTo>
                    <a:pt x="204594" y="34499"/>
                    <a:pt x="201189" y="32736"/>
                    <a:pt x="197420" y="31429"/>
                  </a:cubicBezTo>
                  <a:cubicBezTo>
                    <a:pt x="194168" y="30244"/>
                    <a:pt x="190703" y="29514"/>
                    <a:pt x="187086" y="29454"/>
                  </a:cubicBezTo>
                  <a:cubicBezTo>
                    <a:pt x="186855" y="29448"/>
                    <a:pt x="186626" y="29445"/>
                    <a:pt x="186399" y="29445"/>
                  </a:cubicBezTo>
                  <a:cubicBezTo>
                    <a:pt x="181999" y="29445"/>
                    <a:pt x="178085" y="30552"/>
                    <a:pt x="174502" y="32402"/>
                  </a:cubicBezTo>
                  <a:cubicBezTo>
                    <a:pt x="171067" y="34195"/>
                    <a:pt x="167967" y="36323"/>
                    <a:pt x="164745" y="38299"/>
                  </a:cubicBezTo>
                  <a:cubicBezTo>
                    <a:pt x="158392" y="42159"/>
                    <a:pt x="151401" y="45199"/>
                    <a:pt x="143559" y="47144"/>
                  </a:cubicBezTo>
                  <a:cubicBezTo>
                    <a:pt x="135565" y="49120"/>
                    <a:pt x="127358" y="49971"/>
                    <a:pt x="118999" y="50001"/>
                  </a:cubicBezTo>
                  <a:cubicBezTo>
                    <a:pt x="118739" y="50004"/>
                    <a:pt x="118479" y="50006"/>
                    <a:pt x="118219" y="50006"/>
                  </a:cubicBezTo>
                  <a:cubicBezTo>
                    <a:pt x="116042" y="50006"/>
                    <a:pt x="113846" y="49900"/>
                    <a:pt x="111674" y="49819"/>
                  </a:cubicBezTo>
                  <a:cubicBezTo>
                    <a:pt x="107905" y="49667"/>
                    <a:pt x="104136" y="49302"/>
                    <a:pt x="100397" y="48968"/>
                  </a:cubicBezTo>
                  <a:cubicBezTo>
                    <a:pt x="94987" y="48451"/>
                    <a:pt x="89667" y="47752"/>
                    <a:pt x="84318" y="47022"/>
                  </a:cubicBezTo>
                  <a:cubicBezTo>
                    <a:pt x="75108" y="45776"/>
                    <a:pt x="66050" y="44287"/>
                    <a:pt x="57266" y="41855"/>
                  </a:cubicBezTo>
                  <a:cubicBezTo>
                    <a:pt x="51977" y="40426"/>
                    <a:pt x="46901" y="38663"/>
                    <a:pt x="42068" y="36505"/>
                  </a:cubicBezTo>
                  <a:cubicBezTo>
                    <a:pt x="36201" y="33831"/>
                    <a:pt x="30852" y="30761"/>
                    <a:pt x="26140" y="27083"/>
                  </a:cubicBezTo>
                  <a:cubicBezTo>
                    <a:pt x="24013" y="25441"/>
                    <a:pt x="21855" y="23861"/>
                    <a:pt x="19757" y="22189"/>
                  </a:cubicBezTo>
                  <a:cubicBezTo>
                    <a:pt x="16231" y="19423"/>
                    <a:pt x="12888" y="16475"/>
                    <a:pt x="9848" y="13405"/>
                  </a:cubicBezTo>
                  <a:cubicBezTo>
                    <a:pt x="7599" y="11155"/>
                    <a:pt x="5623" y="8815"/>
                    <a:pt x="3921" y="6353"/>
                  </a:cubicBezTo>
                  <a:cubicBezTo>
                    <a:pt x="2675" y="4560"/>
                    <a:pt x="1550" y="2675"/>
                    <a:pt x="790" y="730"/>
                  </a:cubicBezTo>
                  <a:cubicBezTo>
                    <a:pt x="699" y="395"/>
                    <a:pt x="63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7"/>
            <p:cNvSpPr/>
            <p:nvPr/>
          </p:nvSpPr>
          <p:spPr>
            <a:xfrm>
              <a:off x="4342500" y="1408375"/>
              <a:ext cx="3938525" cy="1681675"/>
            </a:xfrm>
            <a:custGeom>
              <a:avLst/>
              <a:gdLst/>
              <a:ahLst/>
              <a:cxnLst/>
              <a:rect l="l" t="t" r="r" b="b"/>
              <a:pathLst>
                <a:path w="157541" h="67267" extrusionOk="0">
                  <a:moveTo>
                    <a:pt x="141144" y="1"/>
                  </a:moveTo>
                  <a:cubicBezTo>
                    <a:pt x="139098" y="1"/>
                    <a:pt x="137064" y="41"/>
                    <a:pt x="135018" y="122"/>
                  </a:cubicBezTo>
                  <a:cubicBezTo>
                    <a:pt x="132069" y="244"/>
                    <a:pt x="129060" y="396"/>
                    <a:pt x="126051" y="578"/>
                  </a:cubicBezTo>
                  <a:cubicBezTo>
                    <a:pt x="122556" y="761"/>
                    <a:pt x="119090" y="1034"/>
                    <a:pt x="115595" y="1247"/>
                  </a:cubicBezTo>
                  <a:cubicBezTo>
                    <a:pt x="111036" y="1551"/>
                    <a:pt x="106476" y="1976"/>
                    <a:pt x="101917" y="2372"/>
                  </a:cubicBezTo>
                  <a:cubicBezTo>
                    <a:pt x="97722" y="2706"/>
                    <a:pt x="93497" y="3040"/>
                    <a:pt x="89242" y="3040"/>
                  </a:cubicBezTo>
                  <a:cubicBezTo>
                    <a:pt x="85736" y="3040"/>
                    <a:pt x="82231" y="3054"/>
                    <a:pt x="78725" y="3054"/>
                  </a:cubicBezTo>
                  <a:cubicBezTo>
                    <a:pt x="76972" y="3054"/>
                    <a:pt x="75219" y="3050"/>
                    <a:pt x="73466" y="3040"/>
                  </a:cubicBezTo>
                  <a:cubicBezTo>
                    <a:pt x="70397" y="3040"/>
                    <a:pt x="67327" y="3283"/>
                    <a:pt x="64348" y="3800"/>
                  </a:cubicBezTo>
                  <a:cubicBezTo>
                    <a:pt x="58542" y="4834"/>
                    <a:pt x="52737" y="6049"/>
                    <a:pt x="47053" y="7478"/>
                  </a:cubicBezTo>
                  <a:cubicBezTo>
                    <a:pt x="41125" y="8998"/>
                    <a:pt x="36080" y="11551"/>
                    <a:pt x="31642" y="14743"/>
                  </a:cubicBezTo>
                  <a:cubicBezTo>
                    <a:pt x="28967" y="16688"/>
                    <a:pt x="26687" y="18846"/>
                    <a:pt x="24499" y="21065"/>
                  </a:cubicBezTo>
                  <a:cubicBezTo>
                    <a:pt x="21733" y="23831"/>
                    <a:pt x="19028" y="26597"/>
                    <a:pt x="16262" y="29363"/>
                  </a:cubicBezTo>
                  <a:cubicBezTo>
                    <a:pt x="12067" y="33527"/>
                    <a:pt x="7477" y="37387"/>
                    <a:pt x="3100" y="41430"/>
                  </a:cubicBezTo>
                  <a:cubicBezTo>
                    <a:pt x="2067" y="42342"/>
                    <a:pt x="1094" y="43284"/>
                    <a:pt x="456" y="44378"/>
                  </a:cubicBezTo>
                  <a:cubicBezTo>
                    <a:pt x="213" y="44804"/>
                    <a:pt x="0" y="45229"/>
                    <a:pt x="456" y="45625"/>
                  </a:cubicBezTo>
                  <a:cubicBezTo>
                    <a:pt x="787" y="45933"/>
                    <a:pt x="1214" y="46018"/>
                    <a:pt x="1667" y="46018"/>
                  </a:cubicBezTo>
                  <a:cubicBezTo>
                    <a:pt x="1838" y="46018"/>
                    <a:pt x="2013" y="46006"/>
                    <a:pt x="2189" y="45989"/>
                  </a:cubicBezTo>
                  <a:cubicBezTo>
                    <a:pt x="3496" y="45837"/>
                    <a:pt x="4651" y="45533"/>
                    <a:pt x="5806" y="45108"/>
                  </a:cubicBezTo>
                  <a:cubicBezTo>
                    <a:pt x="9575" y="43770"/>
                    <a:pt x="12918" y="42038"/>
                    <a:pt x="16201" y="40214"/>
                  </a:cubicBezTo>
                  <a:cubicBezTo>
                    <a:pt x="20244" y="37965"/>
                    <a:pt x="24104" y="35533"/>
                    <a:pt x="28298" y="33405"/>
                  </a:cubicBezTo>
                  <a:cubicBezTo>
                    <a:pt x="31672" y="31643"/>
                    <a:pt x="35198" y="30092"/>
                    <a:pt x="39211" y="29181"/>
                  </a:cubicBezTo>
                  <a:cubicBezTo>
                    <a:pt x="42256" y="28471"/>
                    <a:pt x="45312" y="28136"/>
                    <a:pt x="48383" y="28136"/>
                  </a:cubicBezTo>
                  <a:cubicBezTo>
                    <a:pt x="50706" y="28136"/>
                    <a:pt x="53038" y="28328"/>
                    <a:pt x="55381" y="28694"/>
                  </a:cubicBezTo>
                  <a:cubicBezTo>
                    <a:pt x="62402" y="29758"/>
                    <a:pt x="69363" y="31095"/>
                    <a:pt x="76476" y="31764"/>
                  </a:cubicBezTo>
                  <a:cubicBezTo>
                    <a:pt x="79615" y="32078"/>
                    <a:pt x="82781" y="32499"/>
                    <a:pt x="85999" y="32499"/>
                  </a:cubicBezTo>
                  <a:cubicBezTo>
                    <a:pt x="86208" y="32499"/>
                    <a:pt x="86418" y="32497"/>
                    <a:pt x="86628" y="32494"/>
                  </a:cubicBezTo>
                  <a:cubicBezTo>
                    <a:pt x="90063" y="32402"/>
                    <a:pt x="93467" y="32159"/>
                    <a:pt x="96871" y="31764"/>
                  </a:cubicBezTo>
                  <a:cubicBezTo>
                    <a:pt x="98783" y="31570"/>
                    <a:pt x="100696" y="31300"/>
                    <a:pt x="102631" y="31300"/>
                  </a:cubicBezTo>
                  <a:cubicBezTo>
                    <a:pt x="102818" y="31300"/>
                    <a:pt x="103006" y="31303"/>
                    <a:pt x="103193" y="31308"/>
                  </a:cubicBezTo>
                  <a:cubicBezTo>
                    <a:pt x="106020" y="31399"/>
                    <a:pt x="107449" y="32402"/>
                    <a:pt x="107510" y="34469"/>
                  </a:cubicBezTo>
                  <a:lnTo>
                    <a:pt x="107510" y="34743"/>
                  </a:lnTo>
                  <a:cubicBezTo>
                    <a:pt x="107479" y="36779"/>
                    <a:pt x="106902" y="38755"/>
                    <a:pt x="106537" y="40761"/>
                  </a:cubicBezTo>
                  <a:cubicBezTo>
                    <a:pt x="105777" y="44682"/>
                    <a:pt x="105230" y="48634"/>
                    <a:pt x="105959" y="52616"/>
                  </a:cubicBezTo>
                  <a:cubicBezTo>
                    <a:pt x="106385" y="54956"/>
                    <a:pt x="107023" y="57266"/>
                    <a:pt x="108574" y="59363"/>
                  </a:cubicBezTo>
                  <a:cubicBezTo>
                    <a:pt x="110336" y="61704"/>
                    <a:pt x="112920" y="63224"/>
                    <a:pt x="116507" y="63771"/>
                  </a:cubicBezTo>
                  <a:cubicBezTo>
                    <a:pt x="117905" y="63983"/>
                    <a:pt x="119364" y="64075"/>
                    <a:pt x="120823" y="64075"/>
                  </a:cubicBezTo>
                  <a:lnTo>
                    <a:pt x="127388" y="64075"/>
                  </a:lnTo>
                  <a:cubicBezTo>
                    <a:pt x="127723" y="64064"/>
                    <a:pt x="128057" y="64059"/>
                    <a:pt x="128391" y="64059"/>
                  </a:cubicBezTo>
                  <a:cubicBezTo>
                    <a:pt x="129910" y="64059"/>
                    <a:pt x="131425" y="64163"/>
                    <a:pt x="132920" y="64287"/>
                  </a:cubicBezTo>
                  <a:cubicBezTo>
                    <a:pt x="135139" y="64439"/>
                    <a:pt x="137297" y="64743"/>
                    <a:pt x="139456" y="64926"/>
                  </a:cubicBezTo>
                  <a:cubicBezTo>
                    <a:pt x="143559" y="65321"/>
                    <a:pt x="147632" y="65503"/>
                    <a:pt x="151675" y="66202"/>
                  </a:cubicBezTo>
                  <a:cubicBezTo>
                    <a:pt x="153559" y="66537"/>
                    <a:pt x="155383" y="66932"/>
                    <a:pt x="157298" y="67266"/>
                  </a:cubicBezTo>
                  <a:cubicBezTo>
                    <a:pt x="157389" y="67266"/>
                    <a:pt x="157480" y="67236"/>
                    <a:pt x="157541" y="67175"/>
                  </a:cubicBezTo>
                  <a:lnTo>
                    <a:pt x="157541" y="61977"/>
                  </a:lnTo>
                  <a:cubicBezTo>
                    <a:pt x="157328" y="61795"/>
                    <a:pt x="156994" y="61765"/>
                    <a:pt x="156751" y="61613"/>
                  </a:cubicBezTo>
                  <a:cubicBezTo>
                    <a:pt x="156599" y="61521"/>
                    <a:pt x="156447" y="61461"/>
                    <a:pt x="156295" y="61400"/>
                  </a:cubicBezTo>
                  <a:cubicBezTo>
                    <a:pt x="153650" y="60640"/>
                    <a:pt x="150945" y="59941"/>
                    <a:pt x="148210" y="59333"/>
                  </a:cubicBezTo>
                  <a:cubicBezTo>
                    <a:pt x="144714" y="58573"/>
                    <a:pt x="141249" y="57813"/>
                    <a:pt x="137997" y="56537"/>
                  </a:cubicBezTo>
                  <a:cubicBezTo>
                    <a:pt x="135109" y="55473"/>
                    <a:pt x="132221" y="54409"/>
                    <a:pt x="129243" y="53467"/>
                  </a:cubicBezTo>
                  <a:cubicBezTo>
                    <a:pt x="126750" y="52616"/>
                    <a:pt x="124167" y="51916"/>
                    <a:pt x="121887" y="50761"/>
                  </a:cubicBezTo>
                  <a:cubicBezTo>
                    <a:pt x="118574" y="49120"/>
                    <a:pt x="117115" y="46810"/>
                    <a:pt x="117388" y="43922"/>
                  </a:cubicBezTo>
                  <a:cubicBezTo>
                    <a:pt x="117631" y="41430"/>
                    <a:pt x="118999" y="39089"/>
                    <a:pt x="120732" y="36931"/>
                  </a:cubicBezTo>
                  <a:cubicBezTo>
                    <a:pt x="123771" y="33132"/>
                    <a:pt x="127905" y="30062"/>
                    <a:pt x="132465" y="27235"/>
                  </a:cubicBezTo>
                  <a:cubicBezTo>
                    <a:pt x="135504" y="25381"/>
                    <a:pt x="138756" y="23649"/>
                    <a:pt x="141796" y="21764"/>
                  </a:cubicBezTo>
                  <a:cubicBezTo>
                    <a:pt x="142130" y="21521"/>
                    <a:pt x="142495" y="21278"/>
                    <a:pt x="142860" y="21065"/>
                  </a:cubicBezTo>
                  <a:cubicBezTo>
                    <a:pt x="143863" y="20366"/>
                    <a:pt x="144988" y="19727"/>
                    <a:pt x="145687" y="18816"/>
                  </a:cubicBezTo>
                  <a:cubicBezTo>
                    <a:pt x="146112" y="18208"/>
                    <a:pt x="146355" y="17600"/>
                    <a:pt x="146295" y="16901"/>
                  </a:cubicBezTo>
                  <a:cubicBezTo>
                    <a:pt x="146234" y="16110"/>
                    <a:pt x="145899" y="15381"/>
                    <a:pt x="145504" y="14682"/>
                  </a:cubicBezTo>
                  <a:cubicBezTo>
                    <a:pt x="145079" y="13800"/>
                    <a:pt x="144410" y="13040"/>
                    <a:pt x="144015" y="12159"/>
                  </a:cubicBezTo>
                  <a:cubicBezTo>
                    <a:pt x="143559" y="11065"/>
                    <a:pt x="143863" y="10426"/>
                    <a:pt x="145140" y="9727"/>
                  </a:cubicBezTo>
                  <a:cubicBezTo>
                    <a:pt x="145626" y="9454"/>
                    <a:pt x="146112" y="9271"/>
                    <a:pt x="146690" y="9150"/>
                  </a:cubicBezTo>
                  <a:cubicBezTo>
                    <a:pt x="148348" y="8749"/>
                    <a:pt x="150054" y="8465"/>
                    <a:pt x="151807" y="8465"/>
                  </a:cubicBezTo>
                  <a:cubicBezTo>
                    <a:pt x="152046" y="8465"/>
                    <a:pt x="152285" y="8470"/>
                    <a:pt x="152526" y="8481"/>
                  </a:cubicBezTo>
                  <a:cubicBezTo>
                    <a:pt x="153274" y="8366"/>
                    <a:pt x="154022" y="8333"/>
                    <a:pt x="154767" y="8333"/>
                  </a:cubicBezTo>
                  <a:cubicBezTo>
                    <a:pt x="155596" y="8333"/>
                    <a:pt x="156421" y="8374"/>
                    <a:pt x="157237" y="8390"/>
                  </a:cubicBezTo>
                  <a:cubicBezTo>
                    <a:pt x="157359" y="8360"/>
                    <a:pt x="157450" y="8329"/>
                    <a:pt x="157511" y="8299"/>
                  </a:cubicBezTo>
                  <a:lnTo>
                    <a:pt x="157511" y="1065"/>
                  </a:lnTo>
                  <a:lnTo>
                    <a:pt x="157298" y="943"/>
                  </a:lnTo>
                  <a:cubicBezTo>
                    <a:pt x="152982" y="305"/>
                    <a:pt x="148574" y="153"/>
                    <a:pt x="144228" y="31"/>
                  </a:cubicBezTo>
                  <a:cubicBezTo>
                    <a:pt x="143194" y="11"/>
                    <a:pt x="142168" y="1"/>
                    <a:pt x="141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7"/>
            <p:cNvSpPr/>
            <p:nvPr/>
          </p:nvSpPr>
          <p:spPr>
            <a:xfrm>
              <a:off x="1142575" y="435725"/>
              <a:ext cx="7138450" cy="4591275"/>
            </a:xfrm>
            <a:custGeom>
              <a:avLst/>
              <a:gdLst/>
              <a:ahLst/>
              <a:cxnLst/>
              <a:rect l="l" t="t" r="r" b="b"/>
              <a:pathLst>
                <a:path w="285538" h="183651" extrusionOk="0">
                  <a:moveTo>
                    <a:pt x="42859" y="0"/>
                  </a:moveTo>
                  <a:cubicBezTo>
                    <a:pt x="41126" y="0"/>
                    <a:pt x="39424" y="0"/>
                    <a:pt x="37661" y="122"/>
                  </a:cubicBezTo>
                  <a:cubicBezTo>
                    <a:pt x="35169" y="304"/>
                    <a:pt x="32615" y="517"/>
                    <a:pt x="30184" y="1064"/>
                  </a:cubicBezTo>
                  <a:cubicBezTo>
                    <a:pt x="29241" y="1307"/>
                    <a:pt x="28330" y="1581"/>
                    <a:pt x="27570" y="2037"/>
                  </a:cubicBezTo>
                  <a:cubicBezTo>
                    <a:pt x="26749" y="2523"/>
                    <a:pt x="26749" y="3010"/>
                    <a:pt x="27478" y="3557"/>
                  </a:cubicBezTo>
                  <a:cubicBezTo>
                    <a:pt x="27813" y="3800"/>
                    <a:pt x="28238" y="3952"/>
                    <a:pt x="28664" y="4073"/>
                  </a:cubicBezTo>
                  <a:cubicBezTo>
                    <a:pt x="30913" y="4773"/>
                    <a:pt x="33254" y="5107"/>
                    <a:pt x="35625" y="5441"/>
                  </a:cubicBezTo>
                  <a:cubicBezTo>
                    <a:pt x="43923" y="6657"/>
                    <a:pt x="52190" y="7964"/>
                    <a:pt x="60154" y="10153"/>
                  </a:cubicBezTo>
                  <a:cubicBezTo>
                    <a:pt x="65017" y="11490"/>
                    <a:pt x="69728" y="13010"/>
                    <a:pt x="74014" y="15168"/>
                  </a:cubicBezTo>
                  <a:cubicBezTo>
                    <a:pt x="76385" y="16384"/>
                    <a:pt x="78513" y="17751"/>
                    <a:pt x="79911" y="19666"/>
                  </a:cubicBezTo>
                  <a:cubicBezTo>
                    <a:pt x="81887" y="22341"/>
                    <a:pt x="81856" y="25046"/>
                    <a:pt x="79151" y="27478"/>
                  </a:cubicBezTo>
                  <a:cubicBezTo>
                    <a:pt x="77935" y="28572"/>
                    <a:pt x="76416" y="29393"/>
                    <a:pt x="74774" y="30062"/>
                  </a:cubicBezTo>
                  <a:cubicBezTo>
                    <a:pt x="71127" y="31551"/>
                    <a:pt x="67175" y="32493"/>
                    <a:pt x="63193" y="33405"/>
                  </a:cubicBezTo>
                  <a:cubicBezTo>
                    <a:pt x="56446" y="34925"/>
                    <a:pt x="49546" y="36232"/>
                    <a:pt x="42919" y="38056"/>
                  </a:cubicBezTo>
                  <a:cubicBezTo>
                    <a:pt x="37691" y="39484"/>
                    <a:pt x="32646" y="41126"/>
                    <a:pt x="28117" y="43466"/>
                  </a:cubicBezTo>
                  <a:cubicBezTo>
                    <a:pt x="25655" y="44743"/>
                    <a:pt x="23375" y="46171"/>
                    <a:pt x="21369" y="47813"/>
                  </a:cubicBezTo>
                  <a:cubicBezTo>
                    <a:pt x="19849" y="49028"/>
                    <a:pt x="18390" y="50366"/>
                    <a:pt x="16718" y="51491"/>
                  </a:cubicBezTo>
                  <a:cubicBezTo>
                    <a:pt x="15354" y="52381"/>
                    <a:pt x="13873" y="52981"/>
                    <a:pt x="11966" y="52981"/>
                  </a:cubicBezTo>
                  <a:cubicBezTo>
                    <a:pt x="11919" y="52981"/>
                    <a:pt x="11872" y="52981"/>
                    <a:pt x="11825" y="52980"/>
                  </a:cubicBezTo>
                  <a:cubicBezTo>
                    <a:pt x="10305" y="52950"/>
                    <a:pt x="8907" y="52737"/>
                    <a:pt x="7417" y="52646"/>
                  </a:cubicBezTo>
                  <a:cubicBezTo>
                    <a:pt x="7193" y="52630"/>
                    <a:pt x="6972" y="52621"/>
                    <a:pt x="6755" y="52621"/>
                  </a:cubicBezTo>
                  <a:cubicBezTo>
                    <a:pt x="5319" y="52621"/>
                    <a:pt x="4023" y="52974"/>
                    <a:pt x="2888" y="53740"/>
                  </a:cubicBezTo>
                  <a:cubicBezTo>
                    <a:pt x="1824" y="54469"/>
                    <a:pt x="1277" y="55412"/>
                    <a:pt x="913" y="56445"/>
                  </a:cubicBezTo>
                  <a:cubicBezTo>
                    <a:pt x="1" y="59181"/>
                    <a:pt x="365" y="61855"/>
                    <a:pt x="1338" y="64561"/>
                  </a:cubicBezTo>
                  <a:cubicBezTo>
                    <a:pt x="2797" y="68542"/>
                    <a:pt x="5381" y="72160"/>
                    <a:pt x="8451" y="75594"/>
                  </a:cubicBezTo>
                  <a:cubicBezTo>
                    <a:pt x="12159" y="79728"/>
                    <a:pt x="16536" y="83436"/>
                    <a:pt x="21247" y="86993"/>
                  </a:cubicBezTo>
                  <a:cubicBezTo>
                    <a:pt x="24530" y="89455"/>
                    <a:pt x="27722" y="91947"/>
                    <a:pt x="31278" y="94196"/>
                  </a:cubicBezTo>
                  <a:cubicBezTo>
                    <a:pt x="36871" y="97692"/>
                    <a:pt x="42980" y="100549"/>
                    <a:pt x="49637" y="102798"/>
                  </a:cubicBezTo>
                  <a:cubicBezTo>
                    <a:pt x="57053" y="105291"/>
                    <a:pt x="64804" y="107054"/>
                    <a:pt x="72768" y="108269"/>
                  </a:cubicBezTo>
                  <a:cubicBezTo>
                    <a:pt x="84805" y="110124"/>
                    <a:pt x="97024" y="111339"/>
                    <a:pt x="109334" y="111795"/>
                  </a:cubicBezTo>
                  <a:cubicBezTo>
                    <a:pt x="111013" y="111849"/>
                    <a:pt x="112695" y="111880"/>
                    <a:pt x="114380" y="111880"/>
                  </a:cubicBezTo>
                  <a:cubicBezTo>
                    <a:pt x="117455" y="111880"/>
                    <a:pt x="120537" y="111777"/>
                    <a:pt x="123620" y="111522"/>
                  </a:cubicBezTo>
                  <a:cubicBezTo>
                    <a:pt x="127815" y="111187"/>
                    <a:pt x="131979" y="110640"/>
                    <a:pt x="136022" y="109820"/>
                  </a:cubicBezTo>
                  <a:cubicBezTo>
                    <a:pt x="140976" y="108817"/>
                    <a:pt x="145687" y="107449"/>
                    <a:pt x="150095" y="105564"/>
                  </a:cubicBezTo>
                  <a:cubicBezTo>
                    <a:pt x="154381" y="103710"/>
                    <a:pt x="158210" y="101430"/>
                    <a:pt x="161675" y="98756"/>
                  </a:cubicBezTo>
                  <a:cubicBezTo>
                    <a:pt x="164046" y="96932"/>
                    <a:pt x="166174" y="94987"/>
                    <a:pt x="168484" y="93163"/>
                  </a:cubicBezTo>
                  <a:cubicBezTo>
                    <a:pt x="170794" y="91339"/>
                    <a:pt x="173378" y="89789"/>
                    <a:pt x="176569" y="88847"/>
                  </a:cubicBezTo>
                  <a:cubicBezTo>
                    <a:pt x="179178" y="88040"/>
                    <a:pt x="181855" y="87708"/>
                    <a:pt x="184574" y="87708"/>
                  </a:cubicBezTo>
                  <a:cubicBezTo>
                    <a:pt x="186259" y="87708"/>
                    <a:pt x="187960" y="87835"/>
                    <a:pt x="189670" y="88056"/>
                  </a:cubicBezTo>
                  <a:cubicBezTo>
                    <a:pt x="194290" y="88664"/>
                    <a:pt x="198576" y="89911"/>
                    <a:pt x="202862" y="91157"/>
                  </a:cubicBezTo>
                  <a:lnTo>
                    <a:pt x="203439" y="91278"/>
                  </a:lnTo>
                  <a:cubicBezTo>
                    <a:pt x="203500" y="91309"/>
                    <a:pt x="203591" y="91309"/>
                    <a:pt x="203652" y="91339"/>
                  </a:cubicBezTo>
                  <a:cubicBezTo>
                    <a:pt x="203774" y="91400"/>
                    <a:pt x="203926" y="91461"/>
                    <a:pt x="204047" y="91552"/>
                  </a:cubicBezTo>
                  <a:cubicBezTo>
                    <a:pt x="204229" y="91613"/>
                    <a:pt x="204412" y="91704"/>
                    <a:pt x="204655" y="91765"/>
                  </a:cubicBezTo>
                  <a:cubicBezTo>
                    <a:pt x="207664" y="92768"/>
                    <a:pt x="210582" y="93862"/>
                    <a:pt x="213379" y="95108"/>
                  </a:cubicBezTo>
                  <a:cubicBezTo>
                    <a:pt x="216084" y="96294"/>
                    <a:pt x="218515" y="97722"/>
                    <a:pt x="220035" y="99850"/>
                  </a:cubicBezTo>
                  <a:cubicBezTo>
                    <a:pt x="220613" y="100731"/>
                    <a:pt x="221129" y="101613"/>
                    <a:pt x="221585" y="102494"/>
                  </a:cubicBezTo>
                  <a:cubicBezTo>
                    <a:pt x="223926" y="106780"/>
                    <a:pt x="225932" y="111187"/>
                    <a:pt x="228394" y="115443"/>
                  </a:cubicBezTo>
                  <a:cubicBezTo>
                    <a:pt x="230461" y="119060"/>
                    <a:pt x="232771" y="122586"/>
                    <a:pt x="235263" y="126051"/>
                  </a:cubicBezTo>
                  <a:cubicBezTo>
                    <a:pt x="236631" y="127905"/>
                    <a:pt x="238121" y="129729"/>
                    <a:pt x="239367" y="131613"/>
                  </a:cubicBezTo>
                  <a:cubicBezTo>
                    <a:pt x="240188" y="132890"/>
                    <a:pt x="241008" y="134106"/>
                    <a:pt x="240947" y="135534"/>
                  </a:cubicBezTo>
                  <a:cubicBezTo>
                    <a:pt x="240887" y="136446"/>
                    <a:pt x="240431" y="136932"/>
                    <a:pt x="239306" y="137297"/>
                  </a:cubicBezTo>
                  <a:cubicBezTo>
                    <a:pt x="238911" y="137388"/>
                    <a:pt x="238516" y="137480"/>
                    <a:pt x="238121" y="137510"/>
                  </a:cubicBezTo>
                  <a:cubicBezTo>
                    <a:pt x="237096" y="137649"/>
                    <a:pt x="236061" y="137659"/>
                    <a:pt x="235022" y="137659"/>
                  </a:cubicBezTo>
                  <a:cubicBezTo>
                    <a:pt x="234849" y="137659"/>
                    <a:pt x="234676" y="137659"/>
                    <a:pt x="234502" y="137659"/>
                  </a:cubicBezTo>
                  <a:cubicBezTo>
                    <a:pt x="233896" y="137659"/>
                    <a:pt x="233288" y="137662"/>
                    <a:pt x="232680" y="137692"/>
                  </a:cubicBezTo>
                  <a:cubicBezTo>
                    <a:pt x="227877" y="137966"/>
                    <a:pt x="223865" y="139516"/>
                    <a:pt x="220613" y="142039"/>
                  </a:cubicBezTo>
                  <a:cubicBezTo>
                    <a:pt x="217148" y="144683"/>
                    <a:pt x="215020" y="147966"/>
                    <a:pt x="213075" y="151310"/>
                  </a:cubicBezTo>
                  <a:lnTo>
                    <a:pt x="212983" y="151644"/>
                  </a:lnTo>
                  <a:cubicBezTo>
                    <a:pt x="212983" y="151735"/>
                    <a:pt x="212953" y="151766"/>
                    <a:pt x="212892" y="151796"/>
                  </a:cubicBezTo>
                  <a:cubicBezTo>
                    <a:pt x="212862" y="151887"/>
                    <a:pt x="212801" y="151918"/>
                    <a:pt x="212740" y="151978"/>
                  </a:cubicBezTo>
                  <a:cubicBezTo>
                    <a:pt x="212679" y="152069"/>
                    <a:pt x="212588" y="152130"/>
                    <a:pt x="212558" y="152252"/>
                  </a:cubicBezTo>
                  <a:cubicBezTo>
                    <a:pt x="212528" y="152373"/>
                    <a:pt x="212497" y="152495"/>
                    <a:pt x="212436" y="152556"/>
                  </a:cubicBezTo>
                  <a:cubicBezTo>
                    <a:pt x="212436" y="152647"/>
                    <a:pt x="212406" y="152677"/>
                    <a:pt x="212376" y="152708"/>
                  </a:cubicBezTo>
                  <a:cubicBezTo>
                    <a:pt x="212284" y="152799"/>
                    <a:pt x="212224" y="152890"/>
                    <a:pt x="212132" y="152981"/>
                  </a:cubicBezTo>
                  <a:cubicBezTo>
                    <a:pt x="211798" y="153407"/>
                    <a:pt x="211616" y="153863"/>
                    <a:pt x="211342" y="154258"/>
                  </a:cubicBezTo>
                  <a:cubicBezTo>
                    <a:pt x="211312" y="154471"/>
                    <a:pt x="211220" y="154684"/>
                    <a:pt x="211069" y="154866"/>
                  </a:cubicBezTo>
                  <a:cubicBezTo>
                    <a:pt x="211038" y="154927"/>
                    <a:pt x="211008" y="154987"/>
                    <a:pt x="210947" y="155018"/>
                  </a:cubicBezTo>
                  <a:cubicBezTo>
                    <a:pt x="210886" y="155139"/>
                    <a:pt x="210765" y="155231"/>
                    <a:pt x="210704" y="155322"/>
                  </a:cubicBezTo>
                  <a:cubicBezTo>
                    <a:pt x="209518" y="156963"/>
                    <a:pt x="208363" y="158635"/>
                    <a:pt x="206904" y="160155"/>
                  </a:cubicBezTo>
                  <a:cubicBezTo>
                    <a:pt x="203895" y="163225"/>
                    <a:pt x="201555" y="166538"/>
                    <a:pt x="199761" y="170064"/>
                  </a:cubicBezTo>
                  <a:cubicBezTo>
                    <a:pt x="199032" y="171553"/>
                    <a:pt x="198181" y="173012"/>
                    <a:pt x="197056" y="174319"/>
                  </a:cubicBezTo>
                  <a:cubicBezTo>
                    <a:pt x="195506" y="176204"/>
                    <a:pt x="193226" y="177359"/>
                    <a:pt x="190247" y="177663"/>
                  </a:cubicBezTo>
                  <a:cubicBezTo>
                    <a:pt x="189069" y="177798"/>
                    <a:pt x="187878" y="177855"/>
                    <a:pt x="186683" y="177855"/>
                  </a:cubicBezTo>
                  <a:cubicBezTo>
                    <a:pt x="185197" y="177855"/>
                    <a:pt x="183706" y="177767"/>
                    <a:pt x="182223" y="177632"/>
                  </a:cubicBezTo>
                  <a:cubicBezTo>
                    <a:pt x="179441" y="177394"/>
                    <a:pt x="176640" y="177268"/>
                    <a:pt x="173850" y="177268"/>
                  </a:cubicBezTo>
                  <a:cubicBezTo>
                    <a:pt x="173073" y="177268"/>
                    <a:pt x="172298" y="177278"/>
                    <a:pt x="171524" y="177298"/>
                  </a:cubicBezTo>
                  <a:cubicBezTo>
                    <a:pt x="171123" y="177303"/>
                    <a:pt x="170722" y="177306"/>
                    <a:pt x="170322" y="177306"/>
                  </a:cubicBezTo>
                  <a:cubicBezTo>
                    <a:pt x="166021" y="177306"/>
                    <a:pt x="161768" y="177013"/>
                    <a:pt x="157542" y="176568"/>
                  </a:cubicBezTo>
                  <a:cubicBezTo>
                    <a:pt x="151463" y="175930"/>
                    <a:pt x="145596" y="174745"/>
                    <a:pt x="139760" y="173468"/>
                  </a:cubicBezTo>
                  <a:cubicBezTo>
                    <a:pt x="137144" y="172878"/>
                    <a:pt x="134502" y="172517"/>
                    <a:pt x="131835" y="172517"/>
                  </a:cubicBezTo>
                  <a:cubicBezTo>
                    <a:pt x="130381" y="172517"/>
                    <a:pt x="128919" y="172624"/>
                    <a:pt x="127450" y="172860"/>
                  </a:cubicBezTo>
                  <a:cubicBezTo>
                    <a:pt x="122799" y="173559"/>
                    <a:pt x="118818" y="175231"/>
                    <a:pt x="115140" y="177328"/>
                  </a:cubicBezTo>
                  <a:cubicBezTo>
                    <a:pt x="111857" y="179152"/>
                    <a:pt x="109030" y="181401"/>
                    <a:pt x="105687" y="183195"/>
                  </a:cubicBezTo>
                  <a:cubicBezTo>
                    <a:pt x="105474" y="183286"/>
                    <a:pt x="105261" y="183407"/>
                    <a:pt x="105322" y="183650"/>
                  </a:cubicBezTo>
                  <a:lnTo>
                    <a:pt x="113650" y="183650"/>
                  </a:lnTo>
                  <a:cubicBezTo>
                    <a:pt x="114076" y="183499"/>
                    <a:pt x="114501" y="183347"/>
                    <a:pt x="114836" y="183103"/>
                  </a:cubicBezTo>
                  <a:cubicBezTo>
                    <a:pt x="117723" y="181128"/>
                    <a:pt x="120945" y="179426"/>
                    <a:pt x="124562" y="178210"/>
                  </a:cubicBezTo>
                  <a:cubicBezTo>
                    <a:pt x="127024" y="177359"/>
                    <a:pt x="129608" y="176842"/>
                    <a:pt x="132313" y="176720"/>
                  </a:cubicBezTo>
                  <a:cubicBezTo>
                    <a:pt x="132682" y="176705"/>
                    <a:pt x="133049" y="176698"/>
                    <a:pt x="133414" y="176698"/>
                  </a:cubicBezTo>
                  <a:cubicBezTo>
                    <a:pt x="136029" y="176698"/>
                    <a:pt x="138556" y="177065"/>
                    <a:pt x="141037" y="177571"/>
                  </a:cubicBezTo>
                  <a:cubicBezTo>
                    <a:pt x="144654" y="178331"/>
                    <a:pt x="148271" y="179091"/>
                    <a:pt x="151949" y="179638"/>
                  </a:cubicBezTo>
                  <a:cubicBezTo>
                    <a:pt x="158697" y="180702"/>
                    <a:pt x="165445" y="181371"/>
                    <a:pt x="172314" y="181432"/>
                  </a:cubicBezTo>
                  <a:cubicBezTo>
                    <a:pt x="173682" y="181432"/>
                    <a:pt x="175019" y="181523"/>
                    <a:pt x="176387" y="181584"/>
                  </a:cubicBezTo>
                  <a:cubicBezTo>
                    <a:pt x="179275" y="181766"/>
                    <a:pt x="182132" y="182222"/>
                    <a:pt x="185019" y="182617"/>
                  </a:cubicBezTo>
                  <a:cubicBezTo>
                    <a:pt x="187419" y="182953"/>
                    <a:pt x="189818" y="183308"/>
                    <a:pt x="192248" y="183308"/>
                  </a:cubicBezTo>
                  <a:cubicBezTo>
                    <a:pt x="192896" y="183308"/>
                    <a:pt x="193546" y="183283"/>
                    <a:pt x="194199" y="183225"/>
                  </a:cubicBezTo>
                  <a:cubicBezTo>
                    <a:pt x="197026" y="182951"/>
                    <a:pt x="199366" y="182070"/>
                    <a:pt x="201129" y="180398"/>
                  </a:cubicBezTo>
                  <a:cubicBezTo>
                    <a:pt x="202770" y="178818"/>
                    <a:pt x="203682" y="176994"/>
                    <a:pt x="204594" y="175170"/>
                  </a:cubicBezTo>
                  <a:cubicBezTo>
                    <a:pt x="205992" y="172313"/>
                    <a:pt x="207421" y="169517"/>
                    <a:pt x="209670" y="166933"/>
                  </a:cubicBezTo>
                  <a:cubicBezTo>
                    <a:pt x="210947" y="165444"/>
                    <a:pt x="212224" y="163924"/>
                    <a:pt x="213287" y="162374"/>
                  </a:cubicBezTo>
                  <a:cubicBezTo>
                    <a:pt x="215445" y="159243"/>
                    <a:pt x="216844" y="155930"/>
                    <a:pt x="218759" y="152738"/>
                  </a:cubicBezTo>
                  <a:lnTo>
                    <a:pt x="218850" y="152404"/>
                  </a:lnTo>
                  <a:cubicBezTo>
                    <a:pt x="218911" y="152373"/>
                    <a:pt x="218941" y="152282"/>
                    <a:pt x="218971" y="152252"/>
                  </a:cubicBezTo>
                  <a:cubicBezTo>
                    <a:pt x="219063" y="152130"/>
                    <a:pt x="219154" y="152069"/>
                    <a:pt x="219245" y="151948"/>
                  </a:cubicBezTo>
                  <a:cubicBezTo>
                    <a:pt x="220126" y="150975"/>
                    <a:pt x="220826" y="149851"/>
                    <a:pt x="221859" y="148908"/>
                  </a:cubicBezTo>
                  <a:cubicBezTo>
                    <a:pt x="223971" y="147025"/>
                    <a:pt x="226431" y="145731"/>
                    <a:pt x="229819" y="145731"/>
                  </a:cubicBezTo>
                  <a:cubicBezTo>
                    <a:pt x="230039" y="145731"/>
                    <a:pt x="230263" y="145736"/>
                    <a:pt x="230491" y="145747"/>
                  </a:cubicBezTo>
                  <a:cubicBezTo>
                    <a:pt x="231586" y="145808"/>
                    <a:pt x="232649" y="145990"/>
                    <a:pt x="233713" y="146203"/>
                  </a:cubicBezTo>
                  <a:cubicBezTo>
                    <a:pt x="236115" y="146750"/>
                    <a:pt x="238364" y="147510"/>
                    <a:pt x="240644" y="148240"/>
                  </a:cubicBezTo>
                  <a:cubicBezTo>
                    <a:pt x="243705" y="149183"/>
                    <a:pt x="246787" y="150042"/>
                    <a:pt x="250107" y="150042"/>
                  </a:cubicBezTo>
                  <a:cubicBezTo>
                    <a:pt x="250743" y="150042"/>
                    <a:pt x="251387" y="150010"/>
                    <a:pt x="252042" y="149942"/>
                  </a:cubicBezTo>
                  <a:cubicBezTo>
                    <a:pt x="257817" y="149334"/>
                    <a:pt x="262650" y="147541"/>
                    <a:pt x="265933" y="143923"/>
                  </a:cubicBezTo>
                  <a:cubicBezTo>
                    <a:pt x="268334" y="141309"/>
                    <a:pt x="267726" y="138300"/>
                    <a:pt x="264474" y="136294"/>
                  </a:cubicBezTo>
                  <a:cubicBezTo>
                    <a:pt x="263319" y="135625"/>
                    <a:pt x="262103" y="134957"/>
                    <a:pt x="260826" y="134410"/>
                  </a:cubicBezTo>
                  <a:cubicBezTo>
                    <a:pt x="256966" y="132677"/>
                    <a:pt x="252984" y="131218"/>
                    <a:pt x="249154" y="129546"/>
                  </a:cubicBezTo>
                  <a:cubicBezTo>
                    <a:pt x="244048" y="127327"/>
                    <a:pt x="239884" y="124440"/>
                    <a:pt x="236692" y="120792"/>
                  </a:cubicBezTo>
                  <a:cubicBezTo>
                    <a:pt x="234838" y="118665"/>
                    <a:pt x="233197" y="116476"/>
                    <a:pt x="231738" y="114197"/>
                  </a:cubicBezTo>
                  <a:cubicBezTo>
                    <a:pt x="229276" y="110306"/>
                    <a:pt x="227330" y="106294"/>
                    <a:pt x="225476" y="102221"/>
                  </a:cubicBezTo>
                  <a:cubicBezTo>
                    <a:pt x="224412" y="99911"/>
                    <a:pt x="223470" y="97570"/>
                    <a:pt x="222406" y="95260"/>
                  </a:cubicBezTo>
                  <a:cubicBezTo>
                    <a:pt x="221403" y="93102"/>
                    <a:pt x="219701" y="91400"/>
                    <a:pt x="216753" y="90397"/>
                  </a:cubicBezTo>
                  <a:cubicBezTo>
                    <a:pt x="213956" y="89485"/>
                    <a:pt x="211160" y="88756"/>
                    <a:pt x="208303" y="88056"/>
                  </a:cubicBezTo>
                  <a:cubicBezTo>
                    <a:pt x="203591" y="86841"/>
                    <a:pt x="198758" y="85838"/>
                    <a:pt x="193925" y="84895"/>
                  </a:cubicBezTo>
                  <a:cubicBezTo>
                    <a:pt x="190480" y="84219"/>
                    <a:pt x="186973" y="83747"/>
                    <a:pt x="183414" y="83747"/>
                  </a:cubicBezTo>
                  <a:cubicBezTo>
                    <a:pt x="182011" y="83747"/>
                    <a:pt x="180601" y="83820"/>
                    <a:pt x="179183" y="83983"/>
                  </a:cubicBezTo>
                  <a:cubicBezTo>
                    <a:pt x="175354" y="84439"/>
                    <a:pt x="171858" y="85382"/>
                    <a:pt x="168849" y="87205"/>
                  </a:cubicBezTo>
                  <a:cubicBezTo>
                    <a:pt x="166356" y="88725"/>
                    <a:pt x="164411" y="90579"/>
                    <a:pt x="162587" y="92525"/>
                  </a:cubicBezTo>
                  <a:cubicBezTo>
                    <a:pt x="160703" y="94500"/>
                    <a:pt x="158758" y="96446"/>
                    <a:pt x="156478" y="98178"/>
                  </a:cubicBezTo>
                  <a:cubicBezTo>
                    <a:pt x="151918" y="101643"/>
                    <a:pt x="146569" y="104196"/>
                    <a:pt x="140520" y="106020"/>
                  </a:cubicBezTo>
                  <a:cubicBezTo>
                    <a:pt x="131857" y="108665"/>
                    <a:pt x="122769" y="109698"/>
                    <a:pt x="113468" y="109880"/>
                  </a:cubicBezTo>
                  <a:cubicBezTo>
                    <a:pt x="112594" y="109902"/>
                    <a:pt x="111721" y="109911"/>
                    <a:pt x="110850" y="109911"/>
                  </a:cubicBezTo>
                  <a:cubicBezTo>
                    <a:pt x="107994" y="109911"/>
                    <a:pt x="105147" y="109807"/>
                    <a:pt x="102282" y="109668"/>
                  </a:cubicBezTo>
                  <a:cubicBezTo>
                    <a:pt x="99759" y="109546"/>
                    <a:pt x="97206" y="109394"/>
                    <a:pt x="94683" y="109212"/>
                  </a:cubicBezTo>
                  <a:cubicBezTo>
                    <a:pt x="90975" y="108938"/>
                    <a:pt x="87236" y="108634"/>
                    <a:pt x="83528" y="108269"/>
                  </a:cubicBezTo>
                  <a:cubicBezTo>
                    <a:pt x="77875" y="107692"/>
                    <a:pt x="72251" y="106932"/>
                    <a:pt x="66689" y="105899"/>
                  </a:cubicBezTo>
                  <a:cubicBezTo>
                    <a:pt x="61552" y="104956"/>
                    <a:pt x="56537" y="103771"/>
                    <a:pt x="51673" y="102221"/>
                  </a:cubicBezTo>
                  <a:cubicBezTo>
                    <a:pt x="48999" y="101339"/>
                    <a:pt x="46354" y="100397"/>
                    <a:pt x="43771" y="99333"/>
                  </a:cubicBezTo>
                  <a:cubicBezTo>
                    <a:pt x="38147" y="97023"/>
                    <a:pt x="33041" y="94196"/>
                    <a:pt x="28421" y="90883"/>
                  </a:cubicBezTo>
                  <a:cubicBezTo>
                    <a:pt x="25624" y="88877"/>
                    <a:pt x="22798" y="86871"/>
                    <a:pt x="20153" y="84743"/>
                  </a:cubicBezTo>
                  <a:cubicBezTo>
                    <a:pt x="17600" y="82737"/>
                    <a:pt x="15168" y="80670"/>
                    <a:pt x="12889" y="78512"/>
                  </a:cubicBezTo>
                  <a:cubicBezTo>
                    <a:pt x="9940" y="75685"/>
                    <a:pt x="7357" y="72707"/>
                    <a:pt x="5381" y="69424"/>
                  </a:cubicBezTo>
                  <a:cubicBezTo>
                    <a:pt x="4469" y="67874"/>
                    <a:pt x="3648" y="66324"/>
                    <a:pt x="3162" y="64652"/>
                  </a:cubicBezTo>
                  <a:cubicBezTo>
                    <a:pt x="2706" y="63041"/>
                    <a:pt x="2372" y="61460"/>
                    <a:pt x="2706" y="59849"/>
                  </a:cubicBezTo>
                  <a:cubicBezTo>
                    <a:pt x="2858" y="59029"/>
                    <a:pt x="3162" y="58208"/>
                    <a:pt x="3861" y="57539"/>
                  </a:cubicBezTo>
                  <a:cubicBezTo>
                    <a:pt x="4469" y="56931"/>
                    <a:pt x="5290" y="56597"/>
                    <a:pt x="6353" y="56597"/>
                  </a:cubicBezTo>
                  <a:cubicBezTo>
                    <a:pt x="6531" y="56587"/>
                    <a:pt x="6706" y="56581"/>
                    <a:pt x="6880" y="56581"/>
                  </a:cubicBezTo>
                  <a:cubicBezTo>
                    <a:pt x="7722" y="56581"/>
                    <a:pt x="8532" y="56699"/>
                    <a:pt x="9363" y="56901"/>
                  </a:cubicBezTo>
                  <a:cubicBezTo>
                    <a:pt x="11095" y="57266"/>
                    <a:pt x="12828" y="57722"/>
                    <a:pt x="14651" y="57874"/>
                  </a:cubicBezTo>
                  <a:cubicBezTo>
                    <a:pt x="14915" y="57893"/>
                    <a:pt x="15174" y="57904"/>
                    <a:pt x="15431" y="57904"/>
                  </a:cubicBezTo>
                  <a:cubicBezTo>
                    <a:pt x="16746" y="57904"/>
                    <a:pt x="17975" y="57638"/>
                    <a:pt x="19120" y="57053"/>
                  </a:cubicBezTo>
                  <a:cubicBezTo>
                    <a:pt x="20457" y="56354"/>
                    <a:pt x="21278" y="55381"/>
                    <a:pt x="22129" y="54378"/>
                  </a:cubicBezTo>
                  <a:cubicBezTo>
                    <a:pt x="23010" y="53314"/>
                    <a:pt x="23861" y="52250"/>
                    <a:pt x="24864" y="51217"/>
                  </a:cubicBezTo>
                  <a:cubicBezTo>
                    <a:pt x="27965" y="47965"/>
                    <a:pt x="32190" y="45655"/>
                    <a:pt x="36992" y="43831"/>
                  </a:cubicBezTo>
                  <a:cubicBezTo>
                    <a:pt x="42251" y="41855"/>
                    <a:pt x="47935" y="40548"/>
                    <a:pt x="53649" y="39454"/>
                  </a:cubicBezTo>
                  <a:cubicBezTo>
                    <a:pt x="59424" y="38360"/>
                    <a:pt x="65291" y="37509"/>
                    <a:pt x="71036" y="36384"/>
                  </a:cubicBezTo>
                  <a:cubicBezTo>
                    <a:pt x="75017" y="35563"/>
                    <a:pt x="78938" y="34712"/>
                    <a:pt x="82464" y="33101"/>
                  </a:cubicBezTo>
                  <a:cubicBezTo>
                    <a:pt x="86446" y="31308"/>
                    <a:pt x="88695" y="28694"/>
                    <a:pt x="88817" y="25229"/>
                  </a:cubicBezTo>
                  <a:cubicBezTo>
                    <a:pt x="88847" y="23557"/>
                    <a:pt x="88270" y="21976"/>
                    <a:pt x="87297" y="20457"/>
                  </a:cubicBezTo>
                  <a:cubicBezTo>
                    <a:pt x="85200" y="17235"/>
                    <a:pt x="81826" y="14894"/>
                    <a:pt x="77905" y="12888"/>
                  </a:cubicBezTo>
                  <a:cubicBezTo>
                    <a:pt x="75139" y="11460"/>
                    <a:pt x="72191" y="10153"/>
                    <a:pt x="69273" y="8876"/>
                  </a:cubicBezTo>
                  <a:cubicBezTo>
                    <a:pt x="67905" y="8268"/>
                    <a:pt x="66476" y="7691"/>
                    <a:pt x="65260" y="6900"/>
                  </a:cubicBezTo>
                  <a:cubicBezTo>
                    <a:pt x="65139" y="6779"/>
                    <a:pt x="64896" y="6687"/>
                    <a:pt x="65048" y="6535"/>
                  </a:cubicBezTo>
                  <a:cubicBezTo>
                    <a:pt x="65169" y="6444"/>
                    <a:pt x="65306" y="6421"/>
                    <a:pt x="65446" y="6421"/>
                  </a:cubicBezTo>
                  <a:cubicBezTo>
                    <a:pt x="65587" y="6421"/>
                    <a:pt x="65731" y="6444"/>
                    <a:pt x="65868" y="6444"/>
                  </a:cubicBezTo>
                  <a:cubicBezTo>
                    <a:pt x="67449" y="6444"/>
                    <a:pt x="68999" y="6748"/>
                    <a:pt x="70519" y="7052"/>
                  </a:cubicBezTo>
                  <a:cubicBezTo>
                    <a:pt x="75686" y="8116"/>
                    <a:pt x="80489" y="9818"/>
                    <a:pt x="85048" y="11915"/>
                  </a:cubicBezTo>
                  <a:cubicBezTo>
                    <a:pt x="88695" y="13587"/>
                    <a:pt x="92100" y="15502"/>
                    <a:pt x="94835" y="17995"/>
                  </a:cubicBezTo>
                  <a:cubicBezTo>
                    <a:pt x="100519" y="23071"/>
                    <a:pt x="103255" y="28876"/>
                    <a:pt x="103012" y="35472"/>
                  </a:cubicBezTo>
                  <a:cubicBezTo>
                    <a:pt x="102951" y="37752"/>
                    <a:pt x="102434" y="39971"/>
                    <a:pt x="101522" y="42189"/>
                  </a:cubicBezTo>
                  <a:cubicBezTo>
                    <a:pt x="99851" y="46141"/>
                    <a:pt x="96902" y="49454"/>
                    <a:pt x="92556" y="52098"/>
                  </a:cubicBezTo>
                  <a:cubicBezTo>
                    <a:pt x="91005" y="53041"/>
                    <a:pt x="89303" y="53770"/>
                    <a:pt x="87632" y="54560"/>
                  </a:cubicBezTo>
                  <a:cubicBezTo>
                    <a:pt x="87297" y="54804"/>
                    <a:pt x="86872" y="54986"/>
                    <a:pt x="86446" y="55108"/>
                  </a:cubicBezTo>
                  <a:cubicBezTo>
                    <a:pt x="86385" y="55138"/>
                    <a:pt x="86294" y="55138"/>
                    <a:pt x="86233" y="55168"/>
                  </a:cubicBezTo>
                  <a:lnTo>
                    <a:pt x="85777" y="55290"/>
                  </a:lnTo>
                  <a:cubicBezTo>
                    <a:pt x="83407" y="56171"/>
                    <a:pt x="81005" y="56931"/>
                    <a:pt x="78726" y="57813"/>
                  </a:cubicBezTo>
                  <a:cubicBezTo>
                    <a:pt x="76507" y="58664"/>
                    <a:pt x="74288" y="59637"/>
                    <a:pt x="72403" y="60883"/>
                  </a:cubicBezTo>
                  <a:cubicBezTo>
                    <a:pt x="69668" y="62676"/>
                    <a:pt x="67692" y="64834"/>
                    <a:pt x="65899" y="67114"/>
                  </a:cubicBezTo>
                  <a:cubicBezTo>
                    <a:pt x="62920" y="70944"/>
                    <a:pt x="59394" y="74409"/>
                    <a:pt x="54531" y="77053"/>
                  </a:cubicBezTo>
                  <a:cubicBezTo>
                    <a:pt x="53011" y="77874"/>
                    <a:pt x="51491" y="78664"/>
                    <a:pt x="50214" y="79698"/>
                  </a:cubicBezTo>
                  <a:cubicBezTo>
                    <a:pt x="48907" y="80701"/>
                    <a:pt x="48907" y="81765"/>
                    <a:pt x="50154" y="82798"/>
                  </a:cubicBezTo>
                  <a:cubicBezTo>
                    <a:pt x="51005" y="83497"/>
                    <a:pt x="51977" y="84014"/>
                    <a:pt x="53102" y="84439"/>
                  </a:cubicBezTo>
                  <a:cubicBezTo>
                    <a:pt x="59364" y="86871"/>
                    <a:pt x="66111" y="87661"/>
                    <a:pt x="73072" y="87935"/>
                  </a:cubicBezTo>
                  <a:cubicBezTo>
                    <a:pt x="73820" y="87963"/>
                    <a:pt x="74568" y="87977"/>
                    <a:pt x="75317" y="87977"/>
                  </a:cubicBezTo>
                  <a:cubicBezTo>
                    <a:pt x="77760" y="87977"/>
                    <a:pt x="80203" y="87833"/>
                    <a:pt x="82647" y="87600"/>
                  </a:cubicBezTo>
                  <a:cubicBezTo>
                    <a:pt x="90519" y="86901"/>
                    <a:pt x="97966" y="85199"/>
                    <a:pt x="105079" y="82737"/>
                  </a:cubicBezTo>
                  <a:cubicBezTo>
                    <a:pt x="109425" y="81157"/>
                    <a:pt x="113650" y="79424"/>
                    <a:pt x="117541" y="77266"/>
                  </a:cubicBezTo>
                  <a:cubicBezTo>
                    <a:pt x="121401" y="75077"/>
                    <a:pt x="125049" y="72737"/>
                    <a:pt x="128331" y="70123"/>
                  </a:cubicBezTo>
                  <a:cubicBezTo>
                    <a:pt x="130338" y="68482"/>
                    <a:pt x="132283" y="66840"/>
                    <a:pt x="134137" y="65108"/>
                  </a:cubicBezTo>
                  <a:cubicBezTo>
                    <a:pt x="137632" y="61825"/>
                    <a:pt x="140702" y="58360"/>
                    <a:pt x="143742" y="54864"/>
                  </a:cubicBezTo>
                  <a:cubicBezTo>
                    <a:pt x="144775" y="53649"/>
                    <a:pt x="145870" y="52494"/>
                    <a:pt x="146903" y="51308"/>
                  </a:cubicBezTo>
                  <a:cubicBezTo>
                    <a:pt x="150368" y="47357"/>
                    <a:pt x="153925" y="43466"/>
                    <a:pt x="158362" y="40092"/>
                  </a:cubicBezTo>
                  <a:cubicBezTo>
                    <a:pt x="162466" y="36992"/>
                    <a:pt x="166660" y="33891"/>
                    <a:pt x="171433" y="31308"/>
                  </a:cubicBezTo>
                  <a:cubicBezTo>
                    <a:pt x="173986" y="29940"/>
                    <a:pt x="176144" y="28268"/>
                    <a:pt x="178363" y="26657"/>
                  </a:cubicBezTo>
                  <a:cubicBezTo>
                    <a:pt x="179791" y="25533"/>
                    <a:pt x="181098" y="24408"/>
                    <a:pt x="182618" y="23375"/>
                  </a:cubicBezTo>
                  <a:cubicBezTo>
                    <a:pt x="183586" y="22729"/>
                    <a:pt x="184427" y="22422"/>
                    <a:pt x="185359" y="22422"/>
                  </a:cubicBezTo>
                  <a:cubicBezTo>
                    <a:pt x="186008" y="22422"/>
                    <a:pt x="186701" y="22571"/>
                    <a:pt x="187512" y="22858"/>
                  </a:cubicBezTo>
                  <a:cubicBezTo>
                    <a:pt x="188454" y="23192"/>
                    <a:pt x="189366" y="23618"/>
                    <a:pt x="190278" y="24013"/>
                  </a:cubicBezTo>
                  <a:cubicBezTo>
                    <a:pt x="190521" y="24104"/>
                    <a:pt x="190703" y="24135"/>
                    <a:pt x="190886" y="24256"/>
                  </a:cubicBezTo>
                  <a:cubicBezTo>
                    <a:pt x="190977" y="24286"/>
                    <a:pt x="191007" y="24317"/>
                    <a:pt x="191099" y="24378"/>
                  </a:cubicBezTo>
                  <a:cubicBezTo>
                    <a:pt x="191251" y="24438"/>
                    <a:pt x="191372" y="24530"/>
                    <a:pt x="191494" y="24590"/>
                  </a:cubicBezTo>
                  <a:cubicBezTo>
                    <a:pt x="192010" y="24864"/>
                    <a:pt x="192527" y="25046"/>
                    <a:pt x="193074" y="25290"/>
                  </a:cubicBezTo>
                  <a:cubicBezTo>
                    <a:pt x="195354" y="26201"/>
                    <a:pt x="197755" y="26992"/>
                    <a:pt x="200035" y="27964"/>
                  </a:cubicBezTo>
                  <a:cubicBezTo>
                    <a:pt x="207634" y="31247"/>
                    <a:pt x="215871" y="32736"/>
                    <a:pt x="224564" y="32980"/>
                  </a:cubicBezTo>
                  <a:cubicBezTo>
                    <a:pt x="225423" y="33009"/>
                    <a:pt x="226280" y="33023"/>
                    <a:pt x="227136" y="33023"/>
                  </a:cubicBezTo>
                  <a:cubicBezTo>
                    <a:pt x="229764" y="33023"/>
                    <a:pt x="232384" y="32897"/>
                    <a:pt x="235020" y="32736"/>
                  </a:cubicBezTo>
                  <a:cubicBezTo>
                    <a:pt x="239063" y="32433"/>
                    <a:pt x="243106" y="32037"/>
                    <a:pt x="247148" y="31673"/>
                  </a:cubicBezTo>
                  <a:cubicBezTo>
                    <a:pt x="251586" y="31247"/>
                    <a:pt x="256024" y="30943"/>
                    <a:pt x="260462" y="30609"/>
                  </a:cubicBezTo>
                  <a:cubicBezTo>
                    <a:pt x="265872" y="30214"/>
                    <a:pt x="271313" y="29910"/>
                    <a:pt x="276662" y="29302"/>
                  </a:cubicBezTo>
                  <a:cubicBezTo>
                    <a:pt x="279520" y="28998"/>
                    <a:pt x="282286" y="28572"/>
                    <a:pt x="284991" y="27812"/>
                  </a:cubicBezTo>
                  <a:cubicBezTo>
                    <a:pt x="285173" y="27752"/>
                    <a:pt x="285356" y="27630"/>
                    <a:pt x="285538" y="27508"/>
                  </a:cubicBezTo>
                  <a:lnTo>
                    <a:pt x="285538" y="24317"/>
                  </a:lnTo>
                  <a:cubicBezTo>
                    <a:pt x="285477" y="24286"/>
                    <a:pt x="285386" y="24286"/>
                    <a:pt x="285508" y="24226"/>
                  </a:cubicBezTo>
                  <a:cubicBezTo>
                    <a:pt x="285204" y="24226"/>
                    <a:pt x="284930" y="24317"/>
                    <a:pt x="284687" y="24408"/>
                  </a:cubicBezTo>
                  <a:cubicBezTo>
                    <a:pt x="282681" y="25077"/>
                    <a:pt x="280644" y="25533"/>
                    <a:pt x="278547" y="25989"/>
                  </a:cubicBezTo>
                  <a:cubicBezTo>
                    <a:pt x="272529" y="27326"/>
                    <a:pt x="266328" y="27904"/>
                    <a:pt x="260097" y="28511"/>
                  </a:cubicBezTo>
                  <a:cubicBezTo>
                    <a:pt x="254048" y="29089"/>
                    <a:pt x="247999" y="29727"/>
                    <a:pt x="241951" y="30244"/>
                  </a:cubicBezTo>
                  <a:cubicBezTo>
                    <a:pt x="237847" y="30578"/>
                    <a:pt x="233805" y="30913"/>
                    <a:pt x="229701" y="30943"/>
                  </a:cubicBezTo>
                  <a:cubicBezTo>
                    <a:pt x="229452" y="30946"/>
                    <a:pt x="229203" y="30947"/>
                    <a:pt x="228954" y="30947"/>
                  </a:cubicBezTo>
                  <a:cubicBezTo>
                    <a:pt x="226260" y="30947"/>
                    <a:pt x="223591" y="30798"/>
                    <a:pt x="220947" y="30548"/>
                  </a:cubicBezTo>
                  <a:cubicBezTo>
                    <a:pt x="216327" y="30183"/>
                    <a:pt x="211798" y="29363"/>
                    <a:pt x="207512" y="28025"/>
                  </a:cubicBezTo>
                  <a:cubicBezTo>
                    <a:pt x="204078" y="26901"/>
                    <a:pt x="200856" y="25533"/>
                    <a:pt x="197634" y="24165"/>
                  </a:cubicBezTo>
                  <a:cubicBezTo>
                    <a:pt x="194594" y="22888"/>
                    <a:pt x="191858" y="21369"/>
                    <a:pt x="189457" y="19514"/>
                  </a:cubicBezTo>
                  <a:cubicBezTo>
                    <a:pt x="188728" y="18937"/>
                    <a:pt x="187937" y="18359"/>
                    <a:pt x="187056" y="17873"/>
                  </a:cubicBezTo>
                  <a:cubicBezTo>
                    <a:pt x="186358" y="17463"/>
                    <a:pt x="185703" y="17262"/>
                    <a:pt x="185070" y="17262"/>
                  </a:cubicBezTo>
                  <a:cubicBezTo>
                    <a:pt x="184296" y="17262"/>
                    <a:pt x="183553" y="17562"/>
                    <a:pt x="182801" y="18147"/>
                  </a:cubicBezTo>
                  <a:cubicBezTo>
                    <a:pt x="181311" y="19302"/>
                    <a:pt x="180186" y="20639"/>
                    <a:pt x="178879" y="21946"/>
                  </a:cubicBezTo>
                  <a:cubicBezTo>
                    <a:pt x="176205" y="24682"/>
                    <a:pt x="173256" y="27204"/>
                    <a:pt x="169730" y="29393"/>
                  </a:cubicBezTo>
                  <a:cubicBezTo>
                    <a:pt x="167572" y="30761"/>
                    <a:pt x="165445" y="32159"/>
                    <a:pt x="163438" y="33648"/>
                  </a:cubicBezTo>
                  <a:cubicBezTo>
                    <a:pt x="161615" y="35016"/>
                    <a:pt x="159852" y="36414"/>
                    <a:pt x="158119" y="37813"/>
                  </a:cubicBezTo>
                  <a:cubicBezTo>
                    <a:pt x="155931" y="39575"/>
                    <a:pt x="153894" y="41338"/>
                    <a:pt x="152040" y="43284"/>
                  </a:cubicBezTo>
                  <a:cubicBezTo>
                    <a:pt x="147937" y="47539"/>
                    <a:pt x="144350" y="51977"/>
                    <a:pt x="140581" y="56384"/>
                  </a:cubicBezTo>
                  <a:cubicBezTo>
                    <a:pt x="136781" y="60883"/>
                    <a:pt x="132678" y="65138"/>
                    <a:pt x="127784" y="68998"/>
                  </a:cubicBezTo>
                  <a:cubicBezTo>
                    <a:pt x="123468" y="72433"/>
                    <a:pt x="118696" y="75533"/>
                    <a:pt x="113316" y="78056"/>
                  </a:cubicBezTo>
                  <a:cubicBezTo>
                    <a:pt x="107571" y="80701"/>
                    <a:pt x="101462" y="82798"/>
                    <a:pt x="94957" y="84257"/>
                  </a:cubicBezTo>
                  <a:cubicBezTo>
                    <a:pt x="89034" y="85537"/>
                    <a:pt x="83054" y="86234"/>
                    <a:pt x="76900" y="86234"/>
                  </a:cubicBezTo>
                  <a:cubicBezTo>
                    <a:pt x="76769" y="86234"/>
                    <a:pt x="76638" y="86233"/>
                    <a:pt x="76507" y="86233"/>
                  </a:cubicBezTo>
                  <a:cubicBezTo>
                    <a:pt x="75017" y="86233"/>
                    <a:pt x="73498" y="86111"/>
                    <a:pt x="72008" y="85990"/>
                  </a:cubicBezTo>
                  <a:cubicBezTo>
                    <a:pt x="68543" y="85716"/>
                    <a:pt x="65169" y="85230"/>
                    <a:pt x="61947" y="84196"/>
                  </a:cubicBezTo>
                  <a:cubicBezTo>
                    <a:pt x="60731" y="83831"/>
                    <a:pt x="59576" y="83375"/>
                    <a:pt x="58786" y="82585"/>
                  </a:cubicBezTo>
                  <a:cubicBezTo>
                    <a:pt x="58209" y="81977"/>
                    <a:pt x="58117" y="81400"/>
                    <a:pt x="58482" y="80701"/>
                  </a:cubicBezTo>
                  <a:cubicBezTo>
                    <a:pt x="58968" y="79850"/>
                    <a:pt x="59819" y="79120"/>
                    <a:pt x="60731" y="78482"/>
                  </a:cubicBezTo>
                  <a:cubicBezTo>
                    <a:pt x="64987" y="75442"/>
                    <a:pt x="68756" y="72099"/>
                    <a:pt x="72495" y="68755"/>
                  </a:cubicBezTo>
                  <a:cubicBezTo>
                    <a:pt x="75321" y="66202"/>
                    <a:pt x="78665" y="64105"/>
                    <a:pt x="82464" y="62403"/>
                  </a:cubicBezTo>
                  <a:cubicBezTo>
                    <a:pt x="85625" y="61035"/>
                    <a:pt x="88817" y="59697"/>
                    <a:pt x="91796" y="58147"/>
                  </a:cubicBezTo>
                  <a:cubicBezTo>
                    <a:pt x="97632" y="55108"/>
                    <a:pt x="101735" y="51065"/>
                    <a:pt x="104228" y="46202"/>
                  </a:cubicBezTo>
                  <a:cubicBezTo>
                    <a:pt x="106598" y="41612"/>
                    <a:pt x="107298" y="36901"/>
                    <a:pt x="106447" y="32037"/>
                  </a:cubicBezTo>
                  <a:cubicBezTo>
                    <a:pt x="105109" y="24590"/>
                    <a:pt x="100671" y="18359"/>
                    <a:pt x="92920" y="13435"/>
                  </a:cubicBezTo>
                  <a:cubicBezTo>
                    <a:pt x="88513" y="10608"/>
                    <a:pt x="83589" y="8329"/>
                    <a:pt x="78391" y="6383"/>
                  </a:cubicBezTo>
                  <a:cubicBezTo>
                    <a:pt x="72586" y="4256"/>
                    <a:pt x="66537" y="2584"/>
                    <a:pt x="60184" y="1520"/>
                  </a:cubicBezTo>
                  <a:cubicBezTo>
                    <a:pt x="54500" y="578"/>
                    <a:pt x="48725" y="0"/>
                    <a:pt x="4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7"/>
            <p:cNvSpPr/>
            <p:nvPr/>
          </p:nvSpPr>
          <p:spPr>
            <a:xfrm>
              <a:off x="1122075" y="2332275"/>
              <a:ext cx="4379275" cy="2695475"/>
            </a:xfrm>
            <a:custGeom>
              <a:avLst/>
              <a:gdLst/>
              <a:ahLst/>
              <a:cxnLst/>
              <a:rect l="l" t="t" r="r" b="b"/>
              <a:pathLst>
                <a:path w="175171" h="107819" extrusionOk="0">
                  <a:moveTo>
                    <a:pt x="264" y="0"/>
                  </a:moveTo>
                  <a:cubicBezTo>
                    <a:pt x="187" y="0"/>
                    <a:pt x="100" y="11"/>
                    <a:pt x="0" y="36"/>
                  </a:cubicBezTo>
                  <a:lnTo>
                    <a:pt x="0" y="27301"/>
                  </a:lnTo>
                  <a:cubicBezTo>
                    <a:pt x="213" y="27544"/>
                    <a:pt x="456" y="27787"/>
                    <a:pt x="699" y="28031"/>
                  </a:cubicBezTo>
                  <a:cubicBezTo>
                    <a:pt x="4195" y="31526"/>
                    <a:pt x="8055" y="34839"/>
                    <a:pt x="11854" y="38152"/>
                  </a:cubicBezTo>
                  <a:cubicBezTo>
                    <a:pt x="16110" y="41952"/>
                    <a:pt x="19393" y="46146"/>
                    <a:pt x="21551" y="50827"/>
                  </a:cubicBezTo>
                  <a:cubicBezTo>
                    <a:pt x="22797" y="53502"/>
                    <a:pt x="23678" y="56298"/>
                    <a:pt x="24651" y="59064"/>
                  </a:cubicBezTo>
                  <a:cubicBezTo>
                    <a:pt x="25289" y="60858"/>
                    <a:pt x="25988" y="62651"/>
                    <a:pt x="27174" y="64323"/>
                  </a:cubicBezTo>
                  <a:cubicBezTo>
                    <a:pt x="28146" y="65721"/>
                    <a:pt x="29605" y="66906"/>
                    <a:pt x="30852" y="68153"/>
                  </a:cubicBezTo>
                  <a:cubicBezTo>
                    <a:pt x="32979" y="70280"/>
                    <a:pt x="34682" y="72530"/>
                    <a:pt x="35685" y="75052"/>
                  </a:cubicBezTo>
                  <a:cubicBezTo>
                    <a:pt x="37387" y="79521"/>
                    <a:pt x="37721" y="84080"/>
                    <a:pt x="37630" y="88670"/>
                  </a:cubicBezTo>
                  <a:cubicBezTo>
                    <a:pt x="37539" y="91618"/>
                    <a:pt x="37387" y="94566"/>
                    <a:pt x="37235" y="97484"/>
                  </a:cubicBezTo>
                  <a:cubicBezTo>
                    <a:pt x="37113" y="99460"/>
                    <a:pt x="36961" y="101466"/>
                    <a:pt x="36353" y="103412"/>
                  </a:cubicBezTo>
                  <a:cubicBezTo>
                    <a:pt x="36110" y="104141"/>
                    <a:pt x="35745" y="104810"/>
                    <a:pt x="35137" y="105418"/>
                  </a:cubicBezTo>
                  <a:cubicBezTo>
                    <a:pt x="34615" y="105940"/>
                    <a:pt x="33929" y="106219"/>
                    <a:pt x="33113" y="106219"/>
                  </a:cubicBezTo>
                  <a:cubicBezTo>
                    <a:pt x="32933" y="106219"/>
                    <a:pt x="32746" y="106205"/>
                    <a:pt x="32554" y="106178"/>
                  </a:cubicBezTo>
                  <a:cubicBezTo>
                    <a:pt x="31612" y="106026"/>
                    <a:pt x="30700" y="105813"/>
                    <a:pt x="29818" y="105418"/>
                  </a:cubicBezTo>
                  <a:cubicBezTo>
                    <a:pt x="28298" y="104779"/>
                    <a:pt x="26809" y="104050"/>
                    <a:pt x="25380" y="103320"/>
                  </a:cubicBezTo>
                  <a:cubicBezTo>
                    <a:pt x="24408" y="102834"/>
                    <a:pt x="23344" y="102378"/>
                    <a:pt x="22219" y="102013"/>
                  </a:cubicBezTo>
                  <a:cubicBezTo>
                    <a:pt x="20008" y="101236"/>
                    <a:pt x="17738" y="100881"/>
                    <a:pt x="15437" y="100881"/>
                  </a:cubicBezTo>
                  <a:cubicBezTo>
                    <a:pt x="13689" y="100881"/>
                    <a:pt x="11924" y="101086"/>
                    <a:pt x="10152" y="101466"/>
                  </a:cubicBezTo>
                  <a:cubicBezTo>
                    <a:pt x="6930" y="102165"/>
                    <a:pt x="3769" y="103077"/>
                    <a:pt x="395" y="103442"/>
                  </a:cubicBezTo>
                  <a:cubicBezTo>
                    <a:pt x="213" y="103472"/>
                    <a:pt x="122" y="103533"/>
                    <a:pt x="0" y="103594"/>
                  </a:cubicBezTo>
                  <a:lnTo>
                    <a:pt x="0" y="107181"/>
                  </a:lnTo>
                  <a:cubicBezTo>
                    <a:pt x="219" y="107247"/>
                    <a:pt x="432" y="107272"/>
                    <a:pt x="646" y="107272"/>
                  </a:cubicBezTo>
                  <a:cubicBezTo>
                    <a:pt x="1117" y="107272"/>
                    <a:pt x="1594" y="107152"/>
                    <a:pt x="2158" y="107089"/>
                  </a:cubicBezTo>
                  <a:cubicBezTo>
                    <a:pt x="5167" y="106664"/>
                    <a:pt x="8025" y="105874"/>
                    <a:pt x="11003" y="105418"/>
                  </a:cubicBezTo>
                  <a:cubicBezTo>
                    <a:pt x="12229" y="105229"/>
                    <a:pt x="13437" y="105131"/>
                    <a:pt x="14626" y="105131"/>
                  </a:cubicBezTo>
                  <a:cubicBezTo>
                    <a:pt x="17269" y="105131"/>
                    <a:pt x="19817" y="105615"/>
                    <a:pt x="22250" y="106664"/>
                  </a:cubicBezTo>
                  <a:cubicBezTo>
                    <a:pt x="23101" y="107059"/>
                    <a:pt x="23830" y="107515"/>
                    <a:pt x="24742" y="107819"/>
                  </a:cubicBezTo>
                  <a:lnTo>
                    <a:pt x="45016" y="107819"/>
                  </a:lnTo>
                  <a:cubicBezTo>
                    <a:pt x="45411" y="107697"/>
                    <a:pt x="45411" y="107424"/>
                    <a:pt x="45442" y="107181"/>
                  </a:cubicBezTo>
                  <a:cubicBezTo>
                    <a:pt x="45928" y="104597"/>
                    <a:pt x="46202" y="102013"/>
                    <a:pt x="46961" y="99460"/>
                  </a:cubicBezTo>
                  <a:cubicBezTo>
                    <a:pt x="47752" y="96694"/>
                    <a:pt x="49211" y="94110"/>
                    <a:pt x="51825" y="91922"/>
                  </a:cubicBezTo>
                  <a:cubicBezTo>
                    <a:pt x="53223" y="90767"/>
                    <a:pt x="54743" y="89703"/>
                    <a:pt x="56050" y="88487"/>
                  </a:cubicBezTo>
                  <a:cubicBezTo>
                    <a:pt x="57752" y="86846"/>
                    <a:pt x="58329" y="85083"/>
                    <a:pt x="57174" y="83168"/>
                  </a:cubicBezTo>
                  <a:cubicBezTo>
                    <a:pt x="55989" y="81192"/>
                    <a:pt x="55290" y="79095"/>
                    <a:pt x="54986" y="76937"/>
                  </a:cubicBezTo>
                  <a:cubicBezTo>
                    <a:pt x="54773" y="75569"/>
                    <a:pt x="54621" y="74201"/>
                    <a:pt x="54378" y="72834"/>
                  </a:cubicBezTo>
                  <a:cubicBezTo>
                    <a:pt x="53193" y="66815"/>
                    <a:pt x="49758" y="61648"/>
                    <a:pt x="43679" y="57484"/>
                  </a:cubicBezTo>
                  <a:cubicBezTo>
                    <a:pt x="41186" y="55721"/>
                    <a:pt x="39119" y="53715"/>
                    <a:pt x="37204" y="51617"/>
                  </a:cubicBezTo>
                  <a:cubicBezTo>
                    <a:pt x="34651" y="48912"/>
                    <a:pt x="32037" y="46237"/>
                    <a:pt x="29210" y="43654"/>
                  </a:cubicBezTo>
                  <a:cubicBezTo>
                    <a:pt x="25411" y="40158"/>
                    <a:pt x="21186" y="36906"/>
                    <a:pt x="17174" y="33562"/>
                  </a:cubicBezTo>
                  <a:cubicBezTo>
                    <a:pt x="13040" y="30128"/>
                    <a:pt x="9240" y="26480"/>
                    <a:pt x="6079" y="22468"/>
                  </a:cubicBezTo>
                  <a:cubicBezTo>
                    <a:pt x="4742" y="20766"/>
                    <a:pt x="3496" y="19033"/>
                    <a:pt x="2644" y="17149"/>
                  </a:cubicBezTo>
                  <a:cubicBezTo>
                    <a:pt x="2493" y="16784"/>
                    <a:pt x="2097" y="16298"/>
                    <a:pt x="2614" y="16055"/>
                  </a:cubicBezTo>
                  <a:cubicBezTo>
                    <a:pt x="2697" y="16018"/>
                    <a:pt x="2780" y="16002"/>
                    <a:pt x="2861" y="16002"/>
                  </a:cubicBezTo>
                  <a:cubicBezTo>
                    <a:pt x="3255" y="16002"/>
                    <a:pt x="3624" y="16375"/>
                    <a:pt x="3952" y="16602"/>
                  </a:cubicBezTo>
                  <a:cubicBezTo>
                    <a:pt x="5228" y="17453"/>
                    <a:pt x="6383" y="18425"/>
                    <a:pt x="7508" y="19368"/>
                  </a:cubicBezTo>
                  <a:cubicBezTo>
                    <a:pt x="11277" y="22438"/>
                    <a:pt x="15168" y="25416"/>
                    <a:pt x="19301" y="28213"/>
                  </a:cubicBezTo>
                  <a:cubicBezTo>
                    <a:pt x="23557" y="31070"/>
                    <a:pt x="28086" y="33654"/>
                    <a:pt x="32827" y="36055"/>
                  </a:cubicBezTo>
                  <a:cubicBezTo>
                    <a:pt x="41247" y="40250"/>
                    <a:pt x="50062" y="43988"/>
                    <a:pt x="59181" y="47362"/>
                  </a:cubicBezTo>
                  <a:cubicBezTo>
                    <a:pt x="61521" y="48213"/>
                    <a:pt x="63831" y="49064"/>
                    <a:pt x="66111" y="49976"/>
                  </a:cubicBezTo>
                  <a:cubicBezTo>
                    <a:pt x="69971" y="51557"/>
                    <a:pt x="73527" y="53411"/>
                    <a:pt x="77205" y="55204"/>
                  </a:cubicBezTo>
                  <a:cubicBezTo>
                    <a:pt x="81916" y="57484"/>
                    <a:pt x="87114" y="58578"/>
                    <a:pt x="92737" y="58608"/>
                  </a:cubicBezTo>
                  <a:cubicBezTo>
                    <a:pt x="93219" y="58611"/>
                    <a:pt x="93701" y="58612"/>
                    <a:pt x="94183" y="58612"/>
                  </a:cubicBezTo>
                  <a:cubicBezTo>
                    <a:pt x="99142" y="58612"/>
                    <a:pt x="104098" y="58479"/>
                    <a:pt x="109029" y="58396"/>
                  </a:cubicBezTo>
                  <a:cubicBezTo>
                    <a:pt x="109713" y="58379"/>
                    <a:pt x="110395" y="58372"/>
                    <a:pt x="111076" y="58372"/>
                  </a:cubicBezTo>
                  <a:cubicBezTo>
                    <a:pt x="114154" y="58372"/>
                    <a:pt x="117215" y="58525"/>
                    <a:pt x="120276" y="58700"/>
                  </a:cubicBezTo>
                  <a:cubicBezTo>
                    <a:pt x="123589" y="58852"/>
                    <a:pt x="126902" y="59156"/>
                    <a:pt x="130215" y="59368"/>
                  </a:cubicBezTo>
                  <a:cubicBezTo>
                    <a:pt x="133164" y="59551"/>
                    <a:pt x="136142" y="59763"/>
                    <a:pt x="139091" y="59824"/>
                  </a:cubicBezTo>
                  <a:cubicBezTo>
                    <a:pt x="140691" y="59860"/>
                    <a:pt x="142289" y="59879"/>
                    <a:pt x="143887" y="59879"/>
                  </a:cubicBezTo>
                  <a:cubicBezTo>
                    <a:pt x="149055" y="59879"/>
                    <a:pt x="154210" y="59681"/>
                    <a:pt x="159365" y="59216"/>
                  </a:cubicBezTo>
                  <a:cubicBezTo>
                    <a:pt x="162860" y="58912"/>
                    <a:pt x="166356" y="58548"/>
                    <a:pt x="169699" y="57666"/>
                  </a:cubicBezTo>
                  <a:cubicBezTo>
                    <a:pt x="171219" y="57241"/>
                    <a:pt x="172648" y="56724"/>
                    <a:pt x="173803" y="55842"/>
                  </a:cubicBezTo>
                  <a:cubicBezTo>
                    <a:pt x="175171" y="54779"/>
                    <a:pt x="175079" y="53593"/>
                    <a:pt x="173712" y="52560"/>
                  </a:cubicBezTo>
                  <a:cubicBezTo>
                    <a:pt x="172617" y="51769"/>
                    <a:pt x="171249" y="51405"/>
                    <a:pt x="169790" y="51162"/>
                  </a:cubicBezTo>
                  <a:cubicBezTo>
                    <a:pt x="168008" y="50884"/>
                    <a:pt x="166212" y="50788"/>
                    <a:pt x="164412" y="50788"/>
                  </a:cubicBezTo>
                  <a:cubicBezTo>
                    <a:pt x="163450" y="50788"/>
                    <a:pt x="162486" y="50815"/>
                    <a:pt x="161523" y="50858"/>
                  </a:cubicBezTo>
                  <a:cubicBezTo>
                    <a:pt x="158027" y="51010"/>
                    <a:pt x="154501" y="51283"/>
                    <a:pt x="151006" y="51435"/>
                  </a:cubicBezTo>
                  <a:cubicBezTo>
                    <a:pt x="147571" y="51587"/>
                    <a:pt x="144167" y="51709"/>
                    <a:pt x="140763" y="51739"/>
                  </a:cubicBezTo>
                  <a:cubicBezTo>
                    <a:pt x="139889" y="51747"/>
                    <a:pt x="139013" y="51750"/>
                    <a:pt x="138136" y="51750"/>
                  </a:cubicBezTo>
                  <a:cubicBezTo>
                    <a:pt x="135504" y="51750"/>
                    <a:pt x="132860" y="51716"/>
                    <a:pt x="130215" y="51648"/>
                  </a:cubicBezTo>
                  <a:cubicBezTo>
                    <a:pt x="124258" y="51557"/>
                    <a:pt x="118331" y="51557"/>
                    <a:pt x="112343" y="51405"/>
                  </a:cubicBezTo>
                  <a:cubicBezTo>
                    <a:pt x="109577" y="51314"/>
                    <a:pt x="106841" y="51162"/>
                    <a:pt x="104075" y="50979"/>
                  </a:cubicBezTo>
                  <a:cubicBezTo>
                    <a:pt x="98057" y="50554"/>
                    <a:pt x="92373" y="49277"/>
                    <a:pt x="86871" y="47484"/>
                  </a:cubicBezTo>
                  <a:cubicBezTo>
                    <a:pt x="80062" y="45265"/>
                    <a:pt x="73223" y="43137"/>
                    <a:pt x="66384" y="41070"/>
                  </a:cubicBezTo>
                  <a:cubicBezTo>
                    <a:pt x="61643" y="39611"/>
                    <a:pt x="56870" y="38183"/>
                    <a:pt x="52250" y="36541"/>
                  </a:cubicBezTo>
                  <a:cubicBezTo>
                    <a:pt x="46840" y="34626"/>
                    <a:pt x="41642" y="32468"/>
                    <a:pt x="36718" y="29976"/>
                  </a:cubicBezTo>
                  <a:cubicBezTo>
                    <a:pt x="29879" y="26511"/>
                    <a:pt x="23739" y="22468"/>
                    <a:pt x="18481" y="17757"/>
                  </a:cubicBezTo>
                  <a:cubicBezTo>
                    <a:pt x="15198" y="14839"/>
                    <a:pt x="12098" y="11799"/>
                    <a:pt x="8936" y="8790"/>
                  </a:cubicBezTo>
                  <a:cubicBezTo>
                    <a:pt x="6110" y="6115"/>
                    <a:pt x="3435" y="3319"/>
                    <a:pt x="942" y="492"/>
                  </a:cubicBezTo>
                  <a:cubicBezTo>
                    <a:pt x="790" y="289"/>
                    <a:pt x="659"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7"/>
            <p:cNvSpPr/>
            <p:nvPr/>
          </p:nvSpPr>
          <p:spPr>
            <a:xfrm>
              <a:off x="1122075" y="2193300"/>
              <a:ext cx="5146775" cy="2835225"/>
            </a:xfrm>
            <a:custGeom>
              <a:avLst/>
              <a:gdLst/>
              <a:ahLst/>
              <a:cxnLst/>
              <a:rect l="l" t="t" r="r" b="b"/>
              <a:pathLst>
                <a:path w="205871" h="113409" extrusionOk="0">
                  <a:moveTo>
                    <a:pt x="63" y="0"/>
                  </a:moveTo>
                  <a:cubicBezTo>
                    <a:pt x="43" y="0"/>
                    <a:pt x="22" y="1"/>
                    <a:pt x="0" y="2"/>
                  </a:cubicBezTo>
                  <a:cubicBezTo>
                    <a:pt x="0" y="610"/>
                    <a:pt x="0" y="1249"/>
                    <a:pt x="30" y="1948"/>
                  </a:cubicBezTo>
                  <a:cubicBezTo>
                    <a:pt x="122" y="1978"/>
                    <a:pt x="182" y="2039"/>
                    <a:pt x="243" y="2130"/>
                  </a:cubicBezTo>
                  <a:cubicBezTo>
                    <a:pt x="2401" y="4987"/>
                    <a:pt x="4863" y="7632"/>
                    <a:pt x="7477" y="10246"/>
                  </a:cubicBezTo>
                  <a:cubicBezTo>
                    <a:pt x="10821" y="13650"/>
                    <a:pt x="14560" y="16781"/>
                    <a:pt x="18207" y="19972"/>
                  </a:cubicBezTo>
                  <a:cubicBezTo>
                    <a:pt x="22037" y="23316"/>
                    <a:pt x="26019" y="26507"/>
                    <a:pt x="30639" y="29334"/>
                  </a:cubicBezTo>
                  <a:cubicBezTo>
                    <a:pt x="37235" y="33407"/>
                    <a:pt x="44621" y="36629"/>
                    <a:pt x="52433" y="39243"/>
                  </a:cubicBezTo>
                  <a:cubicBezTo>
                    <a:pt x="58451" y="41249"/>
                    <a:pt x="64682" y="42860"/>
                    <a:pt x="70944" y="44319"/>
                  </a:cubicBezTo>
                  <a:cubicBezTo>
                    <a:pt x="79576" y="46386"/>
                    <a:pt x="88148" y="48453"/>
                    <a:pt x="96841" y="50216"/>
                  </a:cubicBezTo>
                  <a:cubicBezTo>
                    <a:pt x="103953" y="51675"/>
                    <a:pt x="111188" y="52404"/>
                    <a:pt x="118513" y="52496"/>
                  </a:cubicBezTo>
                  <a:cubicBezTo>
                    <a:pt x="120273" y="52524"/>
                    <a:pt x="122040" y="52545"/>
                    <a:pt x="123808" y="52545"/>
                  </a:cubicBezTo>
                  <a:cubicBezTo>
                    <a:pt x="125855" y="52545"/>
                    <a:pt x="127903" y="52516"/>
                    <a:pt x="129942" y="52435"/>
                  </a:cubicBezTo>
                  <a:cubicBezTo>
                    <a:pt x="133255" y="52313"/>
                    <a:pt x="136507" y="52131"/>
                    <a:pt x="139790" y="51857"/>
                  </a:cubicBezTo>
                  <a:cubicBezTo>
                    <a:pt x="147085" y="51249"/>
                    <a:pt x="154106" y="49821"/>
                    <a:pt x="161067" y="48088"/>
                  </a:cubicBezTo>
                  <a:cubicBezTo>
                    <a:pt x="164623" y="47237"/>
                    <a:pt x="168119" y="46264"/>
                    <a:pt x="171736" y="45474"/>
                  </a:cubicBezTo>
                  <a:cubicBezTo>
                    <a:pt x="175080" y="44704"/>
                    <a:pt x="178448" y="44097"/>
                    <a:pt x="181939" y="44097"/>
                  </a:cubicBezTo>
                  <a:cubicBezTo>
                    <a:pt x="182446" y="44097"/>
                    <a:pt x="182956" y="44110"/>
                    <a:pt x="183469" y="44137"/>
                  </a:cubicBezTo>
                  <a:cubicBezTo>
                    <a:pt x="185900" y="44289"/>
                    <a:pt x="188271" y="44714"/>
                    <a:pt x="190399" y="45626"/>
                  </a:cubicBezTo>
                  <a:cubicBezTo>
                    <a:pt x="194046" y="47146"/>
                    <a:pt x="196508" y="49395"/>
                    <a:pt x="198271" y="52131"/>
                  </a:cubicBezTo>
                  <a:cubicBezTo>
                    <a:pt x="199578" y="54167"/>
                    <a:pt x="200429" y="56356"/>
                    <a:pt x="200277" y="58635"/>
                  </a:cubicBezTo>
                  <a:cubicBezTo>
                    <a:pt x="200095" y="61614"/>
                    <a:pt x="199214" y="64502"/>
                    <a:pt x="197572" y="67298"/>
                  </a:cubicBezTo>
                  <a:cubicBezTo>
                    <a:pt x="196144" y="69791"/>
                    <a:pt x="194198" y="72101"/>
                    <a:pt x="191493" y="74016"/>
                  </a:cubicBezTo>
                  <a:cubicBezTo>
                    <a:pt x="189608" y="75353"/>
                    <a:pt x="187542" y="76569"/>
                    <a:pt x="185383" y="77663"/>
                  </a:cubicBezTo>
                  <a:cubicBezTo>
                    <a:pt x="183529" y="78605"/>
                    <a:pt x="181584" y="79517"/>
                    <a:pt x="179456" y="80125"/>
                  </a:cubicBezTo>
                  <a:cubicBezTo>
                    <a:pt x="177148" y="80802"/>
                    <a:pt x="174817" y="81113"/>
                    <a:pt x="172477" y="81113"/>
                  </a:cubicBezTo>
                  <a:cubicBezTo>
                    <a:pt x="170196" y="81113"/>
                    <a:pt x="167907" y="80817"/>
                    <a:pt x="165626" y="80277"/>
                  </a:cubicBezTo>
                  <a:cubicBezTo>
                    <a:pt x="162799" y="79639"/>
                    <a:pt x="160155" y="78697"/>
                    <a:pt x="157571" y="77663"/>
                  </a:cubicBezTo>
                  <a:cubicBezTo>
                    <a:pt x="152738" y="75718"/>
                    <a:pt x="147541" y="74532"/>
                    <a:pt x="142130" y="73772"/>
                  </a:cubicBezTo>
                  <a:cubicBezTo>
                    <a:pt x="136325" y="72952"/>
                    <a:pt x="130550" y="72010"/>
                    <a:pt x="124896" y="70672"/>
                  </a:cubicBezTo>
                  <a:cubicBezTo>
                    <a:pt x="120458" y="69639"/>
                    <a:pt x="115899" y="69000"/>
                    <a:pt x="111218" y="68848"/>
                  </a:cubicBezTo>
                  <a:cubicBezTo>
                    <a:pt x="109991" y="68794"/>
                    <a:pt x="108772" y="68767"/>
                    <a:pt x="107557" y="68767"/>
                  </a:cubicBezTo>
                  <a:cubicBezTo>
                    <a:pt x="105369" y="68767"/>
                    <a:pt x="103193" y="68855"/>
                    <a:pt x="101005" y="69031"/>
                  </a:cubicBezTo>
                  <a:cubicBezTo>
                    <a:pt x="95595" y="69456"/>
                    <a:pt x="90275" y="70095"/>
                    <a:pt x="84986" y="70976"/>
                  </a:cubicBezTo>
                  <a:cubicBezTo>
                    <a:pt x="83163" y="71280"/>
                    <a:pt x="81339" y="71584"/>
                    <a:pt x="79667" y="72253"/>
                  </a:cubicBezTo>
                  <a:cubicBezTo>
                    <a:pt x="77935" y="72982"/>
                    <a:pt x="77448" y="74168"/>
                    <a:pt x="78360" y="75505"/>
                  </a:cubicBezTo>
                  <a:cubicBezTo>
                    <a:pt x="78877" y="76265"/>
                    <a:pt x="79667" y="76812"/>
                    <a:pt x="80549" y="77359"/>
                  </a:cubicBezTo>
                  <a:cubicBezTo>
                    <a:pt x="81947" y="78241"/>
                    <a:pt x="83527" y="79000"/>
                    <a:pt x="84956" y="79821"/>
                  </a:cubicBezTo>
                  <a:cubicBezTo>
                    <a:pt x="87813" y="81493"/>
                    <a:pt x="88756" y="83621"/>
                    <a:pt x="88117" y="86204"/>
                  </a:cubicBezTo>
                  <a:cubicBezTo>
                    <a:pt x="87388" y="89092"/>
                    <a:pt x="85199" y="91311"/>
                    <a:pt x="81947" y="93013"/>
                  </a:cubicBezTo>
                  <a:cubicBezTo>
                    <a:pt x="81795" y="93074"/>
                    <a:pt x="81704" y="93165"/>
                    <a:pt x="81582" y="93226"/>
                  </a:cubicBezTo>
                  <a:cubicBezTo>
                    <a:pt x="81491" y="93226"/>
                    <a:pt x="81461" y="93286"/>
                    <a:pt x="81400" y="93317"/>
                  </a:cubicBezTo>
                  <a:cubicBezTo>
                    <a:pt x="81278" y="93378"/>
                    <a:pt x="81126" y="93438"/>
                    <a:pt x="80974" y="93469"/>
                  </a:cubicBezTo>
                  <a:cubicBezTo>
                    <a:pt x="79059" y="94289"/>
                    <a:pt x="76992" y="94897"/>
                    <a:pt x="74925" y="95505"/>
                  </a:cubicBezTo>
                  <a:cubicBezTo>
                    <a:pt x="70153" y="96873"/>
                    <a:pt x="65381" y="98302"/>
                    <a:pt x="60883" y="100125"/>
                  </a:cubicBezTo>
                  <a:cubicBezTo>
                    <a:pt x="57448" y="101493"/>
                    <a:pt x="54804" y="103378"/>
                    <a:pt x="53162" y="105992"/>
                  </a:cubicBezTo>
                  <a:cubicBezTo>
                    <a:pt x="51764" y="108211"/>
                    <a:pt x="51065" y="110521"/>
                    <a:pt x="50396" y="112892"/>
                  </a:cubicBezTo>
                  <a:cubicBezTo>
                    <a:pt x="50305" y="113074"/>
                    <a:pt x="50305" y="113256"/>
                    <a:pt x="50487" y="113408"/>
                  </a:cubicBezTo>
                  <a:lnTo>
                    <a:pt x="52919" y="113408"/>
                  </a:lnTo>
                  <a:cubicBezTo>
                    <a:pt x="52919" y="113287"/>
                    <a:pt x="52919" y="113135"/>
                    <a:pt x="52980" y="113044"/>
                  </a:cubicBezTo>
                  <a:cubicBezTo>
                    <a:pt x="53345" y="112010"/>
                    <a:pt x="53679" y="110977"/>
                    <a:pt x="54196" y="110004"/>
                  </a:cubicBezTo>
                  <a:cubicBezTo>
                    <a:pt x="54864" y="108636"/>
                    <a:pt x="55655" y="107299"/>
                    <a:pt x="56810" y="106083"/>
                  </a:cubicBezTo>
                  <a:cubicBezTo>
                    <a:pt x="58390" y="104381"/>
                    <a:pt x="60579" y="103104"/>
                    <a:pt x="63071" y="102192"/>
                  </a:cubicBezTo>
                  <a:cubicBezTo>
                    <a:pt x="64469" y="101676"/>
                    <a:pt x="65928" y="101250"/>
                    <a:pt x="67357" y="100825"/>
                  </a:cubicBezTo>
                  <a:cubicBezTo>
                    <a:pt x="70093" y="100034"/>
                    <a:pt x="72889" y="99457"/>
                    <a:pt x="75777" y="99092"/>
                  </a:cubicBezTo>
                  <a:cubicBezTo>
                    <a:pt x="78208" y="98788"/>
                    <a:pt x="80640" y="98545"/>
                    <a:pt x="83102" y="98302"/>
                  </a:cubicBezTo>
                  <a:cubicBezTo>
                    <a:pt x="87205" y="97876"/>
                    <a:pt x="90762" y="96630"/>
                    <a:pt x="93649" y="94411"/>
                  </a:cubicBezTo>
                  <a:cubicBezTo>
                    <a:pt x="94956" y="93438"/>
                    <a:pt x="96142" y="92435"/>
                    <a:pt x="97236" y="91371"/>
                  </a:cubicBezTo>
                  <a:cubicBezTo>
                    <a:pt x="99485" y="89274"/>
                    <a:pt x="101552" y="87147"/>
                    <a:pt x="103771" y="85080"/>
                  </a:cubicBezTo>
                  <a:cubicBezTo>
                    <a:pt x="105595" y="83317"/>
                    <a:pt x="107449" y="81615"/>
                    <a:pt x="109820" y="80186"/>
                  </a:cubicBezTo>
                  <a:cubicBezTo>
                    <a:pt x="111340" y="79304"/>
                    <a:pt x="112950" y="78636"/>
                    <a:pt x="114865" y="78301"/>
                  </a:cubicBezTo>
                  <a:cubicBezTo>
                    <a:pt x="116091" y="78081"/>
                    <a:pt x="117316" y="78018"/>
                    <a:pt x="118542" y="78018"/>
                  </a:cubicBezTo>
                  <a:cubicBezTo>
                    <a:pt x="118836" y="78018"/>
                    <a:pt x="119130" y="78022"/>
                    <a:pt x="119425" y="78028"/>
                  </a:cubicBezTo>
                  <a:cubicBezTo>
                    <a:pt x="120397" y="78089"/>
                    <a:pt x="121431" y="78149"/>
                    <a:pt x="122434" y="78271"/>
                  </a:cubicBezTo>
                  <a:cubicBezTo>
                    <a:pt x="124288" y="78484"/>
                    <a:pt x="126142" y="78788"/>
                    <a:pt x="127996" y="79061"/>
                  </a:cubicBezTo>
                  <a:cubicBezTo>
                    <a:pt x="131249" y="79548"/>
                    <a:pt x="134471" y="80095"/>
                    <a:pt x="137632" y="80855"/>
                  </a:cubicBezTo>
                  <a:cubicBezTo>
                    <a:pt x="141431" y="81766"/>
                    <a:pt x="145018" y="82982"/>
                    <a:pt x="148453" y="84502"/>
                  </a:cubicBezTo>
                  <a:cubicBezTo>
                    <a:pt x="150246" y="85292"/>
                    <a:pt x="152009" y="86052"/>
                    <a:pt x="153894" y="86751"/>
                  </a:cubicBezTo>
                  <a:cubicBezTo>
                    <a:pt x="156021" y="87511"/>
                    <a:pt x="158210" y="88150"/>
                    <a:pt x="160489" y="88636"/>
                  </a:cubicBezTo>
                  <a:cubicBezTo>
                    <a:pt x="162769" y="89122"/>
                    <a:pt x="165079" y="89487"/>
                    <a:pt x="167450" y="89578"/>
                  </a:cubicBezTo>
                  <a:cubicBezTo>
                    <a:pt x="168382" y="89620"/>
                    <a:pt x="169313" y="89647"/>
                    <a:pt x="170244" y="89647"/>
                  </a:cubicBezTo>
                  <a:cubicBezTo>
                    <a:pt x="172045" y="89647"/>
                    <a:pt x="173842" y="89544"/>
                    <a:pt x="175626" y="89244"/>
                  </a:cubicBezTo>
                  <a:cubicBezTo>
                    <a:pt x="179152" y="88666"/>
                    <a:pt x="182313" y="87572"/>
                    <a:pt x="185080" y="85870"/>
                  </a:cubicBezTo>
                  <a:cubicBezTo>
                    <a:pt x="186964" y="84684"/>
                    <a:pt x="188605" y="83347"/>
                    <a:pt x="190216" y="81979"/>
                  </a:cubicBezTo>
                  <a:lnTo>
                    <a:pt x="194198" y="78575"/>
                  </a:lnTo>
                  <a:cubicBezTo>
                    <a:pt x="195384" y="77633"/>
                    <a:pt x="196478" y="76599"/>
                    <a:pt x="197511" y="75566"/>
                  </a:cubicBezTo>
                  <a:cubicBezTo>
                    <a:pt x="199852" y="73134"/>
                    <a:pt x="201524" y="70490"/>
                    <a:pt x="202861" y="67693"/>
                  </a:cubicBezTo>
                  <a:cubicBezTo>
                    <a:pt x="204198" y="64897"/>
                    <a:pt x="205171" y="62009"/>
                    <a:pt x="205627" y="59031"/>
                  </a:cubicBezTo>
                  <a:cubicBezTo>
                    <a:pt x="205870" y="57511"/>
                    <a:pt x="205870" y="55961"/>
                    <a:pt x="205505" y="54441"/>
                  </a:cubicBezTo>
                  <a:cubicBezTo>
                    <a:pt x="204867" y="51644"/>
                    <a:pt x="203651" y="48939"/>
                    <a:pt x="201676" y="46416"/>
                  </a:cubicBezTo>
                  <a:cubicBezTo>
                    <a:pt x="199639" y="43833"/>
                    <a:pt x="197055" y="41644"/>
                    <a:pt x="193499" y="40094"/>
                  </a:cubicBezTo>
                  <a:cubicBezTo>
                    <a:pt x="190976" y="38970"/>
                    <a:pt x="188241" y="38362"/>
                    <a:pt x="185231" y="38301"/>
                  </a:cubicBezTo>
                  <a:cubicBezTo>
                    <a:pt x="185001" y="38295"/>
                    <a:pt x="184771" y="38292"/>
                    <a:pt x="184542" y="38292"/>
                  </a:cubicBezTo>
                  <a:cubicBezTo>
                    <a:pt x="181326" y="38292"/>
                    <a:pt x="178241" y="38876"/>
                    <a:pt x="175262" y="39699"/>
                  </a:cubicBezTo>
                  <a:cubicBezTo>
                    <a:pt x="171827" y="40641"/>
                    <a:pt x="168514" y="41796"/>
                    <a:pt x="165170" y="42891"/>
                  </a:cubicBezTo>
                  <a:cubicBezTo>
                    <a:pt x="160459" y="44441"/>
                    <a:pt x="155656" y="45900"/>
                    <a:pt x="150732" y="47024"/>
                  </a:cubicBezTo>
                  <a:cubicBezTo>
                    <a:pt x="147845" y="47723"/>
                    <a:pt x="144927" y="48271"/>
                    <a:pt x="141948" y="48696"/>
                  </a:cubicBezTo>
                  <a:cubicBezTo>
                    <a:pt x="138848" y="49152"/>
                    <a:pt x="135686" y="49456"/>
                    <a:pt x="132525" y="49669"/>
                  </a:cubicBezTo>
                  <a:cubicBezTo>
                    <a:pt x="129759" y="49851"/>
                    <a:pt x="126993" y="49912"/>
                    <a:pt x="124167" y="50003"/>
                  </a:cubicBezTo>
                  <a:cubicBezTo>
                    <a:pt x="123787" y="50011"/>
                    <a:pt x="123405" y="50015"/>
                    <a:pt x="123022" y="50015"/>
                  </a:cubicBezTo>
                  <a:cubicBezTo>
                    <a:pt x="121874" y="50015"/>
                    <a:pt x="120717" y="49980"/>
                    <a:pt x="119577" y="49912"/>
                  </a:cubicBezTo>
                  <a:cubicBezTo>
                    <a:pt x="117571" y="49851"/>
                    <a:pt x="115534" y="49760"/>
                    <a:pt x="113528" y="49669"/>
                  </a:cubicBezTo>
                  <a:cubicBezTo>
                    <a:pt x="111340" y="49517"/>
                    <a:pt x="109121" y="49304"/>
                    <a:pt x="106932" y="49091"/>
                  </a:cubicBezTo>
                  <a:cubicBezTo>
                    <a:pt x="103619" y="48696"/>
                    <a:pt x="100336" y="48210"/>
                    <a:pt x="97084" y="47632"/>
                  </a:cubicBezTo>
                  <a:cubicBezTo>
                    <a:pt x="91126" y="46599"/>
                    <a:pt x="85199" y="45444"/>
                    <a:pt x="79272" y="44228"/>
                  </a:cubicBezTo>
                  <a:cubicBezTo>
                    <a:pt x="73102" y="42951"/>
                    <a:pt x="66962" y="41705"/>
                    <a:pt x="60913" y="40125"/>
                  </a:cubicBezTo>
                  <a:cubicBezTo>
                    <a:pt x="57539" y="39243"/>
                    <a:pt x="54196" y="38240"/>
                    <a:pt x="50913" y="37115"/>
                  </a:cubicBezTo>
                  <a:cubicBezTo>
                    <a:pt x="45989" y="35413"/>
                    <a:pt x="41277" y="33468"/>
                    <a:pt x="36809" y="31158"/>
                  </a:cubicBezTo>
                  <a:cubicBezTo>
                    <a:pt x="34013" y="29668"/>
                    <a:pt x="31277" y="28118"/>
                    <a:pt x="28724" y="26416"/>
                  </a:cubicBezTo>
                  <a:cubicBezTo>
                    <a:pt x="25806" y="24440"/>
                    <a:pt x="23101" y="22343"/>
                    <a:pt x="20517" y="20124"/>
                  </a:cubicBezTo>
                  <a:cubicBezTo>
                    <a:pt x="17934" y="17936"/>
                    <a:pt x="15289" y="15717"/>
                    <a:pt x="12766" y="13498"/>
                  </a:cubicBezTo>
                  <a:cubicBezTo>
                    <a:pt x="10365" y="11340"/>
                    <a:pt x="8085" y="9182"/>
                    <a:pt x="5958" y="6902"/>
                  </a:cubicBezTo>
                  <a:cubicBezTo>
                    <a:pt x="4043" y="4805"/>
                    <a:pt x="2189" y="2708"/>
                    <a:pt x="638" y="458"/>
                  </a:cubicBezTo>
                  <a:cubicBezTo>
                    <a:pt x="494" y="257"/>
                    <a:pt x="432" y="0"/>
                    <a:pt x="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7"/>
            <p:cNvSpPr/>
            <p:nvPr/>
          </p:nvSpPr>
          <p:spPr>
            <a:xfrm>
              <a:off x="1122075" y="2260700"/>
              <a:ext cx="4943875" cy="2766300"/>
            </a:xfrm>
            <a:custGeom>
              <a:avLst/>
              <a:gdLst/>
              <a:ahLst/>
              <a:cxnLst/>
              <a:rect l="l" t="t" r="r" b="b"/>
              <a:pathLst>
                <a:path w="197755" h="110652" extrusionOk="0">
                  <a:moveTo>
                    <a:pt x="241" y="1"/>
                  </a:moveTo>
                  <a:cubicBezTo>
                    <a:pt x="171" y="1"/>
                    <a:pt x="91" y="13"/>
                    <a:pt x="0" y="42"/>
                  </a:cubicBezTo>
                  <a:lnTo>
                    <a:pt x="0" y="1045"/>
                  </a:lnTo>
                  <a:cubicBezTo>
                    <a:pt x="1702" y="3234"/>
                    <a:pt x="3617" y="5300"/>
                    <a:pt x="5623" y="7367"/>
                  </a:cubicBezTo>
                  <a:cubicBezTo>
                    <a:pt x="9180" y="10984"/>
                    <a:pt x="13040" y="14389"/>
                    <a:pt x="16839" y="17854"/>
                  </a:cubicBezTo>
                  <a:cubicBezTo>
                    <a:pt x="20669" y="21349"/>
                    <a:pt x="24742" y="24662"/>
                    <a:pt x="29393" y="27550"/>
                  </a:cubicBezTo>
                  <a:cubicBezTo>
                    <a:pt x="35137" y="31106"/>
                    <a:pt x="41369" y="34115"/>
                    <a:pt x="48056" y="36608"/>
                  </a:cubicBezTo>
                  <a:cubicBezTo>
                    <a:pt x="54165" y="38948"/>
                    <a:pt x="60548" y="40802"/>
                    <a:pt x="67023" y="42535"/>
                  </a:cubicBezTo>
                  <a:cubicBezTo>
                    <a:pt x="73922" y="44450"/>
                    <a:pt x="80883" y="46334"/>
                    <a:pt x="87813" y="48249"/>
                  </a:cubicBezTo>
                  <a:cubicBezTo>
                    <a:pt x="91370" y="49222"/>
                    <a:pt x="95017" y="50104"/>
                    <a:pt x="98695" y="50803"/>
                  </a:cubicBezTo>
                  <a:cubicBezTo>
                    <a:pt x="106020" y="52170"/>
                    <a:pt x="113498" y="52322"/>
                    <a:pt x="120975" y="52383"/>
                  </a:cubicBezTo>
                  <a:cubicBezTo>
                    <a:pt x="121555" y="52386"/>
                    <a:pt x="122136" y="52388"/>
                    <a:pt x="122716" y="52388"/>
                  </a:cubicBezTo>
                  <a:cubicBezTo>
                    <a:pt x="127880" y="52388"/>
                    <a:pt x="133042" y="52267"/>
                    <a:pt x="138179" y="52049"/>
                  </a:cubicBezTo>
                  <a:cubicBezTo>
                    <a:pt x="142100" y="51897"/>
                    <a:pt x="146021" y="51623"/>
                    <a:pt x="149881" y="51167"/>
                  </a:cubicBezTo>
                  <a:cubicBezTo>
                    <a:pt x="156052" y="50499"/>
                    <a:pt x="161979" y="49252"/>
                    <a:pt x="168058" y="48371"/>
                  </a:cubicBezTo>
                  <a:cubicBezTo>
                    <a:pt x="170834" y="47960"/>
                    <a:pt x="173622" y="47638"/>
                    <a:pt x="176432" y="47638"/>
                  </a:cubicBezTo>
                  <a:cubicBezTo>
                    <a:pt x="177990" y="47638"/>
                    <a:pt x="179555" y="47737"/>
                    <a:pt x="181128" y="47976"/>
                  </a:cubicBezTo>
                  <a:cubicBezTo>
                    <a:pt x="183560" y="48371"/>
                    <a:pt x="185718" y="49070"/>
                    <a:pt x="187542" y="50347"/>
                  </a:cubicBezTo>
                  <a:cubicBezTo>
                    <a:pt x="190581" y="52414"/>
                    <a:pt x="191979" y="54967"/>
                    <a:pt x="191432" y="58067"/>
                  </a:cubicBezTo>
                  <a:cubicBezTo>
                    <a:pt x="190885" y="60833"/>
                    <a:pt x="189335" y="63204"/>
                    <a:pt x="186538" y="65149"/>
                  </a:cubicBezTo>
                  <a:cubicBezTo>
                    <a:pt x="183256" y="67490"/>
                    <a:pt x="179092" y="68462"/>
                    <a:pt x="174593" y="68706"/>
                  </a:cubicBezTo>
                  <a:cubicBezTo>
                    <a:pt x="174077" y="68734"/>
                    <a:pt x="173564" y="68747"/>
                    <a:pt x="173053" y="68747"/>
                  </a:cubicBezTo>
                  <a:cubicBezTo>
                    <a:pt x="170247" y="68747"/>
                    <a:pt x="167500" y="68357"/>
                    <a:pt x="164775" y="67946"/>
                  </a:cubicBezTo>
                  <a:cubicBezTo>
                    <a:pt x="160793" y="67277"/>
                    <a:pt x="156720" y="66912"/>
                    <a:pt x="152617" y="66669"/>
                  </a:cubicBezTo>
                  <a:cubicBezTo>
                    <a:pt x="149456" y="66487"/>
                    <a:pt x="146264" y="66335"/>
                    <a:pt x="143133" y="66092"/>
                  </a:cubicBezTo>
                  <a:cubicBezTo>
                    <a:pt x="137875" y="65727"/>
                    <a:pt x="132708" y="65119"/>
                    <a:pt x="127540" y="64359"/>
                  </a:cubicBezTo>
                  <a:cubicBezTo>
                    <a:pt x="122860" y="63690"/>
                    <a:pt x="118148" y="63022"/>
                    <a:pt x="113406" y="62870"/>
                  </a:cubicBezTo>
                  <a:cubicBezTo>
                    <a:pt x="111635" y="62816"/>
                    <a:pt x="109864" y="62793"/>
                    <a:pt x="108092" y="62793"/>
                  </a:cubicBezTo>
                  <a:cubicBezTo>
                    <a:pt x="104815" y="62793"/>
                    <a:pt x="101533" y="62873"/>
                    <a:pt x="98239" y="62991"/>
                  </a:cubicBezTo>
                  <a:cubicBezTo>
                    <a:pt x="95647" y="63093"/>
                    <a:pt x="93054" y="63250"/>
                    <a:pt x="90444" y="63250"/>
                  </a:cubicBezTo>
                  <a:cubicBezTo>
                    <a:pt x="89167" y="63250"/>
                    <a:pt x="87885" y="63213"/>
                    <a:pt x="86597" y="63113"/>
                  </a:cubicBezTo>
                  <a:cubicBezTo>
                    <a:pt x="83862" y="62870"/>
                    <a:pt x="81187" y="62414"/>
                    <a:pt x="78695" y="61532"/>
                  </a:cubicBezTo>
                  <a:cubicBezTo>
                    <a:pt x="75777" y="60529"/>
                    <a:pt x="73223" y="59101"/>
                    <a:pt x="70640" y="57702"/>
                  </a:cubicBezTo>
                  <a:cubicBezTo>
                    <a:pt x="67327" y="55970"/>
                    <a:pt x="63922" y="54359"/>
                    <a:pt x="60305" y="52961"/>
                  </a:cubicBezTo>
                  <a:cubicBezTo>
                    <a:pt x="57266" y="51775"/>
                    <a:pt x="54074" y="50772"/>
                    <a:pt x="51004" y="49587"/>
                  </a:cubicBezTo>
                  <a:cubicBezTo>
                    <a:pt x="47205" y="48128"/>
                    <a:pt x="43496" y="46547"/>
                    <a:pt x="39636" y="45210"/>
                  </a:cubicBezTo>
                  <a:cubicBezTo>
                    <a:pt x="38785" y="44906"/>
                    <a:pt x="37934" y="44602"/>
                    <a:pt x="36961" y="44480"/>
                  </a:cubicBezTo>
                  <a:cubicBezTo>
                    <a:pt x="36838" y="44461"/>
                    <a:pt x="36726" y="44452"/>
                    <a:pt x="36625" y="44452"/>
                  </a:cubicBezTo>
                  <a:cubicBezTo>
                    <a:pt x="36078" y="44452"/>
                    <a:pt x="35856" y="44727"/>
                    <a:pt x="35958" y="45240"/>
                  </a:cubicBezTo>
                  <a:cubicBezTo>
                    <a:pt x="36019" y="45696"/>
                    <a:pt x="36293" y="46061"/>
                    <a:pt x="36596" y="46426"/>
                  </a:cubicBezTo>
                  <a:cubicBezTo>
                    <a:pt x="38238" y="48341"/>
                    <a:pt x="40122" y="50104"/>
                    <a:pt x="41946" y="51897"/>
                  </a:cubicBezTo>
                  <a:cubicBezTo>
                    <a:pt x="44378" y="54268"/>
                    <a:pt x="46992" y="56547"/>
                    <a:pt x="49819" y="58675"/>
                  </a:cubicBezTo>
                  <a:cubicBezTo>
                    <a:pt x="53071" y="61167"/>
                    <a:pt x="55594" y="64055"/>
                    <a:pt x="57326" y="67338"/>
                  </a:cubicBezTo>
                  <a:cubicBezTo>
                    <a:pt x="58694" y="69861"/>
                    <a:pt x="59545" y="72505"/>
                    <a:pt x="60457" y="75119"/>
                  </a:cubicBezTo>
                  <a:cubicBezTo>
                    <a:pt x="61369" y="77885"/>
                    <a:pt x="63406" y="80104"/>
                    <a:pt x="66384" y="81867"/>
                  </a:cubicBezTo>
                  <a:cubicBezTo>
                    <a:pt x="67144" y="82323"/>
                    <a:pt x="67934" y="82779"/>
                    <a:pt x="68694" y="83295"/>
                  </a:cubicBezTo>
                  <a:cubicBezTo>
                    <a:pt x="70944" y="84694"/>
                    <a:pt x="71217" y="86487"/>
                    <a:pt x="69424" y="88220"/>
                  </a:cubicBezTo>
                  <a:cubicBezTo>
                    <a:pt x="68664" y="88979"/>
                    <a:pt x="67722" y="89648"/>
                    <a:pt x="66719" y="90286"/>
                  </a:cubicBezTo>
                  <a:cubicBezTo>
                    <a:pt x="63801" y="92110"/>
                    <a:pt x="60488" y="93508"/>
                    <a:pt x="57326" y="95059"/>
                  </a:cubicBezTo>
                  <a:cubicBezTo>
                    <a:pt x="54044" y="96700"/>
                    <a:pt x="51460" y="98736"/>
                    <a:pt x="49971" y="101533"/>
                  </a:cubicBezTo>
                  <a:cubicBezTo>
                    <a:pt x="48481" y="104268"/>
                    <a:pt x="47964" y="107126"/>
                    <a:pt x="47357" y="110044"/>
                  </a:cubicBezTo>
                  <a:cubicBezTo>
                    <a:pt x="47265" y="110256"/>
                    <a:pt x="47296" y="110439"/>
                    <a:pt x="47539" y="110651"/>
                  </a:cubicBezTo>
                  <a:lnTo>
                    <a:pt x="49089" y="110651"/>
                  </a:lnTo>
                  <a:cubicBezTo>
                    <a:pt x="49363" y="110408"/>
                    <a:pt x="49393" y="110104"/>
                    <a:pt x="49515" y="109679"/>
                  </a:cubicBezTo>
                  <a:cubicBezTo>
                    <a:pt x="49910" y="108098"/>
                    <a:pt x="50335" y="106548"/>
                    <a:pt x="50913" y="104968"/>
                  </a:cubicBezTo>
                  <a:cubicBezTo>
                    <a:pt x="52250" y="101259"/>
                    <a:pt x="55047" y="98372"/>
                    <a:pt x="59636" y="96426"/>
                  </a:cubicBezTo>
                  <a:cubicBezTo>
                    <a:pt x="62007" y="95454"/>
                    <a:pt x="64409" y="94481"/>
                    <a:pt x="66810" y="93569"/>
                  </a:cubicBezTo>
                  <a:cubicBezTo>
                    <a:pt x="69576" y="92505"/>
                    <a:pt x="72372" y="91441"/>
                    <a:pt x="74956" y="90134"/>
                  </a:cubicBezTo>
                  <a:cubicBezTo>
                    <a:pt x="77023" y="89071"/>
                    <a:pt x="78847" y="87855"/>
                    <a:pt x="79941" y="86122"/>
                  </a:cubicBezTo>
                  <a:cubicBezTo>
                    <a:pt x="81369" y="83934"/>
                    <a:pt x="80609" y="81533"/>
                    <a:pt x="77722" y="80134"/>
                  </a:cubicBezTo>
                  <a:cubicBezTo>
                    <a:pt x="76293" y="79405"/>
                    <a:pt x="74773" y="78797"/>
                    <a:pt x="73284" y="78159"/>
                  </a:cubicBezTo>
                  <a:cubicBezTo>
                    <a:pt x="69728" y="76639"/>
                    <a:pt x="66901" y="74633"/>
                    <a:pt x="65776" y="71593"/>
                  </a:cubicBezTo>
                  <a:cubicBezTo>
                    <a:pt x="64500" y="68310"/>
                    <a:pt x="63345" y="65058"/>
                    <a:pt x="62342" y="61745"/>
                  </a:cubicBezTo>
                  <a:cubicBezTo>
                    <a:pt x="62250" y="61319"/>
                    <a:pt x="62190" y="60894"/>
                    <a:pt x="62281" y="60499"/>
                  </a:cubicBezTo>
                  <a:cubicBezTo>
                    <a:pt x="62388" y="59908"/>
                    <a:pt x="62781" y="59601"/>
                    <a:pt x="63480" y="59601"/>
                  </a:cubicBezTo>
                  <a:cubicBezTo>
                    <a:pt x="63571" y="59601"/>
                    <a:pt x="63668" y="59607"/>
                    <a:pt x="63770" y="59617"/>
                  </a:cubicBezTo>
                  <a:cubicBezTo>
                    <a:pt x="64378" y="59648"/>
                    <a:pt x="64925" y="59769"/>
                    <a:pt x="65503" y="59952"/>
                  </a:cubicBezTo>
                  <a:cubicBezTo>
                    <a:pt x="67327" y="60529"/>
                    <a:pt x="68968" y="61259"/>
                    <a:pt x="70640" y="61958"/>
                  </a:cubicBezTo>
                  <a:cubicBezTo>
                    <a:pt x="73284" y="63143"/>
                    <a:pt x="76020" y="64177"/>
                    <a:pt x="79059" y="64754"/>
                  </a:cubicBezTo>
                  <a:cubicBezTo>
                    <a:pt x="81469" y="65204"/>
                    <a:pt x="83905" y="65348"/>
                    <a:pt x="86343" y="65348"/>
                  </a:cubicBezTo>
                  <a:cubicBezTo>
                    <a:pt x="88518" y="65348"/>
                    <a:pt x="90695" y="65234"/>
                    <a:pt x="92859" y="65119"/>
                  </a:cubicBezTo>
                  <a:cubicBezTo>
                    <a:pt x="95443" y="64997"/>
                    <a:pt x="98026" y="64906"/>
                    <a:pt x="100610" y="64693"/>
                  </a:cubicBezTo>
                  <a:cubicBezTo>
                    <a:pt x="102447" y="64558"/>
                    <a:pt x="104297" y="64533"/>
                    <a:pt x="106152" y="64533"/>
                  </a:cubicBezTo>
                  <a:cubicBezTo>
                    <a:pt x="107211" y="64533"/>
                    <a:pt x="108272" y="64541"/>
                    <a:pt x="109333" y="64541"/>
                  </a:cubicBezTo>
                  <a:cubicBezTo>
                    <a:pt x="109491" y="64540"/>
                    <a:pt x="109648" y="64539"/>
                    <a:pt x="109805" y="64539"/>
                  </a:cubicBezTo>
                  <a:cubicBezTo>
                    <a:pt x="113382" y="64539"/>
                    <a:pt x="116905" y="64867"/>
                    <a:pt x="120428" y="65362"/>
                  </a:cubicBezTo>
                  <a:cubicBezTo>
                    <a:pt x="124896" y="65970"/>
                    <a:pt x="129212" y="66912"/>
                    <a:pt x="133620" y="67581"/>
                  </a:cubicBezTo>
                  <a:cubicBezTo>
                    <a:pt x="137723" y="68250"/>
                    <a:pt x="141887" y="68706"/>
                    <a:pt x="146021" y="69101"/>
                  </a:cubicBezTo>
                  <a:cubicBezTo>
                    <a:pt x="149456" y="69314"/>
                    <a:pt x="152860" y="69830"/>
                    <a:pt x="156143" y="70560"/>
                  </a:cubicBezTo>
                  <a:cubicBezTo>
                    <a:pt x="160003" y="71380"/>
                    <a:pt x="163590" y="72657"/>
                    <a:pt x="167450" y="73447"/>
                  </a:cubicBezTo>
                  <a:cubicBezTo>
                    <a:pt x="169406" y="73857"/>
                    <a:pt x="171344" y="74066"/>
                    <a:pt x="173271" y="74066"/>
                  </a:cubicBezTo>
                  <a:cubicBezTo>
                    <a:pt x="175775" y="74066"/>
                    <a:pt x="178259" y="73713"/>
                    <a:pt x="180733" y="72991"/>
                  </a:cubicBezTo>
                  <a:cubicBezTo>
                    <a:pt x="181827" y="72687"/>
                    <a:pt x="182830" y="72201"/>
                    <a:pt x="183955" y="71928"/>
                  </a:cubicBezTo>
                  <a:cubicBezTo>
                    <a:pt x="187116" y="70772"/>
                    <a:pt x="189852" y="69253"/>
                    <a:pt x="192010" y="67216"/>
                  </a:cubicBezTo>
                  <a:cubicBezTo>
                    <a:pt x="194593" y="64785"/>
                    <a:pt x="196204" y="62049"/>
                    <a:pt x="196964" y="59040"/>
                  </a:cubicBezTo>
                  <a:cubicBezTo>
                    <a:pt x="197755" y="56000"/>
                    <a:pt x="197420" y="53082"/>
                    <a:pt x="195323" y="50316"/>
                  </a:cubicBezTo>
                  <a:cubicBezTo>
                    <a:pt x="193347" y="47733"/>
                    <a:pt x="190581" y="45787"/>
                    <a:pt x="186812" y="44693"/>
                  </a:cubicBezTo>
                  <a:cubicBezTo>
                    <a:pt x="184592" y="44033"/>
                    <a:pt x="182320" y="43781"/>
                    <a:pt x="180021" y="43781"/>
                  </a:cubicBezTo>
                  <a:cubicBezTo>
                    <a:pt x="178825" y="43781"/>
                    <a:pt x="177623" y="43849"/>
                    <a:pt x="176417" y="43964"/>
                  </a:cubicBezTo>
                  <a:cubicBezTo>
                    <a:pt x="171584" y="44450"/>
                    <a:pt x="166994" y="45514"/>
                    <a:pt x="162344" y="46517"/>
                  </a:cubicBezTo>
                  <a:cubicBezTo>
                    <a:pt x="157602" y="47520"/>
                    <a:pt x="152860" y="48523"/>
                    <a:pt x="147997" y="49161"/>
                  </a:cubicBezTo>
                  <a:cubicBezTo>
                    <a:pt x="143650" y="49739"/>
                    <a:pt x="139304" y="50043"/>
                    <a:pt x="134927" y="50255"/>
                  </a:cubicBezTo>
                  <a:cubicBezTo>
                    <a:pt x="130884" y="50499"/>
                    <a:pt x="126841" y="50529"/>
                    <a:pt x="122799" y="50620"/>
                  </a:cubicBezTo>
                  <a:cubicBezTo>
                    <a:pt x="122532" y="50623"/>
                    <a:pt x="122265" y="50624"/>
                    <a:pt x="121998" y="50624"/>
                  </a:cubicBezTo>
                  <a:cubicBezTo>
                    <a:pt x="119230" y="50624"/>
                    <a:pt x="116483" y="50488"/>
                    <a:pt x="113710" y="50377"/>
                  </a:cubicBezTo>
                  <a:cubicBezTo>
                    <a:pt x="110124" y="50255"/>
                    <a:pt x="106507" y="49921"/>
                    <a:pt x="102981" y="49435"/>
                  </a:cubicBezTo>
                  <a:cubicBezTo>
                    <a:pt x="97540" y="48675"/>
                    <a:pt x="92342" y="47429"/>
                    <a:pt x="87114" y="46122"/>
                  </a:cubicBezTo>
                  <a:cubicBezTo>
                    <a:pt x="79242" y="44146"/>
                    <a:pt x="71400" y="42201"/>
                    <a:pt x="63618" y="40164"/>
                  </a:cubicBezTo>
                  <a:cubicBezTo>
                    <a:pt x="54256" y="37702"/>
                    <a:pt x="45290" y="34602"/>
                    <a:pt x="37083" y="30468"/>
                  </a:cubicBezTo>
                  <a:cubicBezTo>
                    <a:pt x="32068" y="27915"/>
                    <a:pt x="27417" y="25088"/>
                    <a:pt x="23283" y="21805"/>
                  </a:cubicBezTo>
                  <a:cubicBezTo>
                    <a:pt x="19484" y="18826"/>
                    <a:pt x="16079" y="15665"/>
                    <a:pt x="12584" y="12504"/>
                  </a:cubicBezTo>
                  <a:cubicBezTo>
                    <a:pt x="8268" y="8644"/>
                    <a:pt x="4255" y="4723"/>
                    <a:pt x="821" y="407"/>
                  </a:cubicBezTo>
                  <a:cubicBezTo>
                    <a:pt x="673" y="234"/>
                    <a:pt x="545" y="1"/>
                    <a:pt x="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7"/>
            <p:cNvSpPr/>
            <p:nvPr/>
          </p:nvSpPr>
          <p:spPr>
            <a:xfrm>
              <a:off x="5917750" y="267025"/>
              <a:ext cx="2363275" cy="574025"/>
            </a:xfrm>
            <a:custGeom>
              <a:avLst/>
              <a:gdLst/>
              <a:ahLst/>
              <a:cxnLst/>
              <a:rect l="l" t="t" r="r" b="b"/>
              <a:pathLst>
                <a:path w="94531" h="22961" extrusionOk="0">
                  <a:moveTo>
                    <a:pt x="87966" y="1"/>
                  </a:moveTo>
                  <a:cubicBezTo>
                    <a:pt x="87418" y="153"/>
                    <a:pt x="86932" y="365"/>
                    <a:pt x="86446" y="609"/>
                  </a:cubicBezTo>
                  <a:cubicBezTo>
                    <a:pt x="84379" y="1551"/>
                    <a:pt x="82373" y="2463"/>
                    <a:pt x="80184" y="3192"/>
                  </a:cubicBezTo>
                  <a:cubicBezTo>
                    <a:pt x="77449" y="4104"/>
                    <a:pt x="74561" y="4712"/>
                    <a:pt x="71704" y="5289"/>
                  </a:cubicBezTo>
                  <a:cubicBezTo>
                    <a:pt x="64287" y="6748"/>
                    <a:pt x="56840" y="8329"/>
                    <a:pt x="49333" y="9545"/>
                  </a:cubicBezTo>
                  <a:cubicBezTo>
                    <a:pt x="43812" y="10422"/>
                    <a:pt x="38239" y="11168"/>
                    <a:pt x="32564" y="11168"/>
                  </a:cubicBezTo>
                  <a:cubicBezTo>
                    <a:pt x="32146" y="11168"/>
                    <a:pt x="31727" y="11164"/>
                    <a:pt x="31308" y="11156"/>
                  </a:cubicBezTo>
                  <a:cubicBezTo>
                    <a:pt x="29059" y="11125"/>
                    <a:pt x="26901" y="10913"/>
                    <a:pt x="24773" y="10365"/>
                  </a:cubicBezTo>
                  <a:cubicBezTo>
                    <a:pt x="21824" y="9636"/>
                    <a:pt x="20669" y="8268"/>
                    <a:pt x="21125" y="5989"/>
                  </a:cubicBezTo>
                  <a:cubicBezTo>
                    <a:pt x="21247" y="5593"/>
                    <a:pt x="21247" y="5168"/>
                    <a:pt x="21156" y="4742"/>
                  </a:cubicBezTo>
                  <a:cubicBezTo>
                    <a:pt x="20791" y="2584"/>
                    <a:pt x="18967" y="1125"/>
                    <a:pt x="16505" y="61"/>
                  </a:cubicBezTo>
                  <a:lnTo>
                    <a:pt x="0" y="61"/>
                  </a:lnTo>
                  <a:cubicBezTo>
                    <a:pt x="31" y="365"/>
                    <a:pt x="335" y="578"/>
                    <a:pt x="547" y="791"/>
                  </a:cubicBezTo>
                  <a:cubicBezTo>
                    <a:pt x="1490" y="1824"/>
                    <a:pt x="2158" y="2949"/>
                    <a:pt x="2432" y="4226"/>
                  </a:cubicBezTo>
                  <a:cubicBezTo>
                    <a:pt x="2614" y="5168"/>
                    <a:pt x="2736" y="6110"/>
                    <a:pt x="2736" y="7113"/>
                  </a:cubicBezTo>
                  <a:cubicBezTo>
                    <a:pt x="2736" y="8177"/>
                    <a:pt x="2858" y="9241"/>
                    <a:pt x="3131" y="10305"/>
                  </a:cubicBezTo>
                  <a:cubicBezTo>
                    <a:pt x="3648" y="12341"/>
                    <a:pt x="4803" y="14135"/>
                    <a:pt x="6931" y="15563"/>
                  </a:cubicBezTo>
                  <a:cubicBezTo>
                    <a:pt x="7994" y="16293"/>
                    <a:pt x="9210" y="16840"/>
                    <a:pt x="10487" y="17326"/>
                  </a:cubicBezTo>
                  <a:cubicBezTo>
                    <a:pt x="13618" y="18542"/>
                    <a:pt x="16900" y="19363"/>
                    <a:pt x="20244" y="20092"/>
                  </a:cubicBezTo>
                  <a:cubicBezTo>
                    <a:pt x="22432" y="20548"/>
                    <a:pt x="24590" y="21004"/>
                    <a:pt x="26779" y="21338"/>
                  </a:cubicBezTo>
                  <a:cubicBezTo>
                    <a:pt x="29910" y="21855"/>
                    <a:pt x="33010" y="22220"/>
                    <a:pt x="36202" y="22524"/>
                  </a:cubicBezTo>
                  <a:cubicBezTo>
                    <a:pt x="38876" y="22767"/>
                    <a:pt x="41582" y="22828"/>
                    <a:pt x="44226" y="22949"/>
                  </a:cubicBezTo>
                  <a:cubicBezTo>
                    <a:pt x="44667" y="22957"/>
                    <a:pt x="45108" y="22961"/>
                    <a:pt x="45548" y="22961"/>
                  </a:cubicBezTo>
                  <a:cubicBezTo>
                    <a:pt x="46871" y="22961"/>
                    <a:pt x="48193" y="22926"/>
                    <a:pt x="49515" y="22858"/>
                  </a:cubicBezTo>
                  <a:cubicBezTo>
                    <a:pt x="51460" y="22797"/>
                    <a:pt x="53345" y="22706"/>
                    <a:pt x="55290" y="22615"/>
                  </a:cubicBezTo>
                  <a:cubicBezTo>
                    <a:pt x="57266" y="22493"/>
                    <a:pt x="59242" y="22311"/>
                    <a:pt x="61187" y="22037"/>
                  </a:cubicBezTo>
                  <a:cubicBezTo>
                    <a:pt x="65321" y="21490"/>
                    <a:pt x="69394" y="20730"/>
                    <a:pt x="73406" y="19819"/>
                  </a:cubicBezTo>
                  <a:cubicBezTo>
                    <a:pt x="80701" y="18147"/>
                    <a:pt x="87631" y="15806"/>
                    <a:pt x="94349" y="13192"/>
                  </a:cubicBezTo>
                  <a:cubicBezTo>
                    <a:pt x="94501" y="13040"/>
                    <a:pt x="94470" y="12828"/>
                    <a:pt x="94470" y="12676"/>
                  </a:cubicBezTo>
                  <a:lnTo>
                    <a:pt x="94470" y="487"/>
                  </a:lnTo>
                  <a:cubicBezTo>
                    <a:pt x="94470" y="335"/>
                    <a:pt x="94531" y="153"/>
                    <a:pt x="94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7"/>
            <p:cNvSpPr/>
            <p:nvPr/>
          </p:nvSpPr>
          <p:spPr>
            <a:xfrm>
              <a:off x="1127375" y="410650"/>
              <a:ext cx="7150625" cy="4615600"/>
            </a:xfrm>
            <a:custGeom>
              <a:avLst/>
              <a:gdLst/>
              <a:ahLst/>
              <a:cxnLst/>
              <a:rect l="l" t="t" r="r" b="b"/>
              <a:pathLst>
                <a:path w="286025" h="184624" extrusionOk="0">
                  <a:moveTo>
                    <a:pt x="39548" y="0"/>
                  </a:moveTo>
                  <a:cubicBezTo>
                    <a:pt x="37197" y="0"/>
                    <a:pt x="34836" y="110"/>
                    <a:pt x="32494" y="274"/>
                  </a:cubicBezTo>
                  <a:cubicBezTo>
                    <a:pt x="29789" y="487"/>
                    <a:pt x="27114" y="791"/>
                    <a:pt x="24530" y="1399"/>
                  </a:cubicBezTo>
                  <a:cubicBezTo>
                    <a:pt x="22858" y="1763"/>
                    <a:pt x="21187" y="2219"/>
                    <a:pt x="19880" y="3162"/>
                  </a:cubicBezTo>
                  <a:cubicBezTo>
                    <a:pt x="18755" y="4013"/>
                    <a:pt x="18907" y="4894"/>
                    <a:pt x="20305" y="5441"/>
                  </a:cubicBezTo>
                  <a:cubicBezTo>
                    <a:pt x="21095" y="5806"/>
                    <a:pt x="21977" y="6019"/>
                    <a:pt x="22889" y="6171"/>
                  </a:cubicBezTo>
                  <a:cubicBezTo>
                    <a:pt x="26263" y="6779"/>
                    <a:pt x="29758" y="7052"/>
                    <a:pt x="33223" y="7417"/>
                  </a:cubicBezTo>
                  <a:cubicBezTo>
                    <a:pt x="41765" y="8329"/>
                    <a:pt x="50215" y="9514"/>
                    <a:pt x="58361" y="11642"/>
                  </a:cubicBezTo>
                  <a:cubicBezTo>
                    <a:pt x="62859" y="12827"/>
                    <a:pt x="67236" y="14165"/>
                    <a:pt x="71279" y="15988"/>
                  </a:cubicBezTo>
                  <a:cubicBezTo>
                    <a:pt x="73558" y="16991"/>
                    <a:pt x="75656" y="18147"/>
                    <a:pt x="77176" y="19788"/>
                  </a:cubicBezTo>
                  <a:cubicBezTo>
                    <a:pt x="79790" y="22584"/>
                    <a:pt x="79638" y="25624"/>
                    <a:pt x="76355" y="28025"/>
                  </a:cubicBezTo>
                  <a:cubicBezTo>
                    <a:pt x="73923" y="29758"/>
                    <a:pt x="70944" y="30913"/>
                    <a:pt x="67783" y="31794"/>
                  </a:cubicBezTo>
                  <a:cubicBezTo>
                    <a:pt x="64105" y="32858"/>
                    <a:pt x="60336" y="33770"/>
                    <a:pt x="56537" y="34591"/>
                  </a:cubicBezTo>
                  <a:cubicBezTo>
                    <a:pt x="50914" y="35837"/>
                    <a:pt x="45351" y="37174"/>
                    <a:pt x="39910" y="38785"/>
                  </a:cubicBezTo>
                  <a:cubicBezTo>
                    <a:pt x="34409" y="40396"/>
                    <a:pt x="29242" y="42433"/>
                    <a:pt x="24561" y="45107"/>
                  </a:cubicBezTo>
                  <a:cubicBezTo>
                    <a:pt x="22190" y="46475"/>
                    <a:pt x="20153" y="48056"/>
                    <a:pt x="18056" y="49606"/>
                  </a:cubicBezTo>
                  <a:cubicBezTo>
                    <a:pt x="17296" y="50183"/>
                    <a:pt x="16506" y="50670"/>
                    <a:pt x="15624" y="51126"/>
                  </a:cubicBezTo>
                  <a:cubicBezTo>
                    <a:pt x="14332" y="51772"/>
                    <a:pt x="12954" y="52191"/>
                    <a:pt x="11354" y="52191"/>
                  </a:cubicBezTo>
                  <a:cubicBezTo>
                    <a:pt x="11299" y="52191"/>
                    <a:pt x="11243" y="52191"/>
                    <a:pt x="11186" y="52190"/>
                  </a:cubicBezTo>
                  <a:cubicBezTo>
                    <a:pt x="10741" y="52179"/>
                    <a:pt x="10295" y="52176"/>
                    <a:pt x="9850" y="52176"/>
                  </a:cubicBezTo>
                  <a:cubicBezTo>
                    <a:pt x="8961" y="52176"/>
                    <a:pt x="8076" y="52190"/>
                    <a:pt x="7205" y="52190"/>
                  </a:cubicBezTo>
                  <a:cubicBezTo>
                    <a:pt x="6506" y="52190"/>
                    <a:pt x="5837" y="52311"/>
                    <a:pt x="5168" y="52494"/>
                  </a:cubicBezTo>
                  <a:cubicBezTo>
                    <a:pt x="3314" y="53010"/>
                    <a:pt x="2189" y="54074"/>
                    <a:pt x="1429" y="55381"/>
                  </a:cubicBezTo>
                  <a:cubicBezTo>
                    <a:pt x="1" y="57782"/>
                    <a:pt x="1" y="60275"/>
                    <a:pt x="548" y="62798"/>
                  </a:cubicBezTo>
                  <a:cubicBezTo>
                    <a:pt x="1369" y="66779"/>
                    <a:pt x="3496" y="70397"/>
                    <a:pt x="6202" y="73831"/>
                  </a:cubicBezTo>
                  <a:cubicBezTo>
                    <a:pt x="8360" y="76567"/>
                    <a:pt x="10913" y="79150"/>
                    <a:pt x="13618" y="81643"/>
                  </a:cubicBezTo>
                  <a:cubicBezTo>
                    <a:pt x="15351" y="83223"/>
                    <a:pt x="17266" y="84743"/>
                    <a:pt x="19089" y="86293"/>
                  </a:cubicBezTo>
                  <a:cubicBezTo>
                    <a:pt x="21065" y="88026"/>
                    <a:pt x="23314" y="89485"/>
                    <a:pt x="25351" y="91126"/>
                  </a:cubicBezTo>
                  <a:cubicBezTo>
                    <a:pt x="27934" y="93193"/>
                    <a:pt x="30761" y="95017"/>
                    <a:pt x="33710" y="96749"/>
                  </a:cubicBezTo>
                  <a:cubicBezTo>
                    <a:pt x="40093" y="100519"/>
                    <a:pt x="47175" y="103406"/>
                    <a:pt x="54804" y="105655"/>
                  </a:cubicBezTo>
                  <a:cubicBezTo>
                    <a:pt x="61461" y="107570"/>
                    <a:pt x="68330" y="108999"/>
                    <a:pt x="75321" y="110002"/>
                  </a:cubicBezTo>
                  <a:cubicBezTo>
                    <a:pt x="87024" y="111735"/>
                    <a:pt x="98787" y="112981"/>
                    <a:pt x="110702" y="113437"/>
                  </a:cubicBezTo>
                  <a:cubicBezTo>
                    <a:pt x="112480" y="113502"/>
                    <a:pt x="114270" y="113539"/>
                    <a:pt x="116061" y="113539"/>
                  </a:cubicBezTo>
                  <a:cubicBezTo>
                    <a:pt x="118464" y="113539"/>
                    <a:pt x="120870" y="113472"/>
                    <a:pt x="123255" y="113315"/>
                  </a:cubicBezTo>
                  <a:cubicBezTo>
                    <a:pt x="127480" y="113042"/>
                    <a:pt x="131675" y="112555"/>
                    <a:pt x="135809" y="111795"/>
                  </a:cubicBezTo>
                  <a:cubicBezTo>
                    <a:pt x="141250" y="110823"/>
                    <a:pt x="146417" y="109333"/>
                    <a:pt x="151311" y="107327"/>
                  </a:cubicBezTo>
                  <a:cubicBezTo>
                    <a:pt x="157694" y="104683"/>
                    <a:pt x="162922" y="101035"/>
                    <a:pt x="167755" y="97084"/>
                  </a:cubicBezTo>
                  <a:cubicBezTo>
                    <a:pt x="169305" y="95838"/>
                    <a:pt x="170977" y="94622"/>
                    <a:pt x="172800" y="93558"/>
                  </a:cubicBezTo>
                  <a:cubicBezTo>
                    <a:pt x="176547" y="91397"/>
                    <a:pt x="180688" y="90295"/>
                    <a:pt x="185355" y="90295"/>
                  </a:cubicBezTo>
                  <a:cubicBezTo>
                    <a:pt x="185875" y="90295"/>
                    <a:pt x="186401" y="90309"/>
                    <a:pt x="186934" y="90336"/>
                  </a:cubicBezTo>
                  <a:cubicBezTo>
                    <a:pt x="189457" y="90488"/>
                    <a:pt x="191919" y="90792"/>
                    <a:pt x="194321" y="91369"/>
                  </a:cubicBezTo>
                  <a:cubicBezTo>
                    <a:pt x="200612" y="92798"/>
                    <a:pt x="206479" y="94956"/>
                    <a:pt x="211920" y="97692"/>
                  </a:cubicBezTo>
                  <a:cubicBezTo>
                    <a:pt x="213987" y="98756"/>
                    <a:pt x="215962" y="99880"/>
                    <a:pt x="217695" y="101248"/>
                  </a:cubicBezTo>
                  <a:cubicBezTo>
                    <a:pt x="219519" y="102707"/>
                    <a:pt x="220674" y="104470"/>
                    <a:pt x="221646" y="106294"/>
                  </a:cubicBezTo>
                  <a:cubicBezTo>
                    <a:pt x="224321" y="111370"/>
                    <a:pt x="226874" y="116507"/>
                    <a:pt x="229640" y="121552"/>
                  </a:cubicBezTo>
                  <a:cubicBezTo>
                    <a:pt x="230704" y="123528"/>
                    <a:pt x="231829" y="125564"/>
                    <a:pt x="232741" y="127601"/>
                  </a:cubicBezTo>
                  <a:cubicBezTo>
                    <a:pt x="233288" y="128938"/>
                    <a:pt x="233805" y="130276"/>
                    <a:pt x="233713" y="131704"/>
                  </a:cubicBezTo>
                  <a:cubicBezTo>
                    <a:pt x="233683" y="132616"/>
                    <a:pt x="233288" y="133407"/>
                    <a:pt x="232498" y="134106"/>
                  </a:cubicBezTo>
                  <a:cubicBezTo>
                    <a:pt x="231130" y="135291"/>
                    <a:pt x="229428" y="136112"/>
                    <a:pt x="227665" y="136963"/>
                  </a:cubicBezTo>
                  <a:cubicBezTo>
                    <a:pt x="223956" y="138726"/>
                    <a:pt x="220765" y="140945"/>
                    <a:pt x="218151" y="143589"/>
                  </a:cubicBezTo>
                  <a:cubicBezTo>
                    <a:pt x="216357" y="145413"/>
                    <a:pt x="214898" y="147389"/>
                    <a:pt x="213591" y="149425"/>
                  </a:cubicBezTo>
                  <a:cubicBezTo>
                    <a:pt x="211099" y="153133"/>
                    <a:pt x="208819" y="156902"/>
                    <a:pt x="205537" y="160276"/>
                  </a:cubicBezTo>
                  <a:cubicBezTo>
                    <a:pt x="203166" y="162708"/>
                    <a:pt x="201281" y="165322"/>
                    <a:pt x="199701" y="168058"/>
                  </a:cubicBezTo>
                  <a:cubicBezTo>
                    <a:pt x="198789" y="169699"/>
                    <a:pt x="197938" y="171401"/>
                    <a:pt x="196722" y="172982"/>
                  </a:cubicBezTo>
                  <a:cubicBezTo>
                    <a:pt x="194625" y="175656"/>
                    <a:pt x="191463" y="176994"/>
                    <a:pt x="187299" y="177085"/>
                  </a:cubicBezTo>
                  <a:cubicBezTo>
                    <a:pt x="186855" y="177093"/>
                    <a:pt x="186411" y="177096"/>
                    <a:pt x="185968" y="177096"/>
                  </a:cubicBezTo>
                  <a:cubicBezTo>
                    <a:pt x="182869" y="177096"/>
                    <a:pt x="179807" y="176933"/>
                    <a:pt x="176721" y="176933"/>
                  </a:cubicBezTo>
                  <a:cubicBezTo>
                    <a:pt x="174387" y="176933"/>
                    <a:pt x="172072" y="176972"/>
                    <a:pt x="169746" y="176972"/>
                  </a:cubicBezTo>
                  <a:cubicBezTo>
                    <a:pt x="169164" y="176972"/>
                    <a:pt x="168581" y="176969"/>
                    <a:pt x="167998" y="176963"/>
                  </a:cubicBezTo>
                  <a:cubicBezTo>
                    <a:pt x="165870" y="176933"/>
                    <a:pt x="163742" y="176781"/>
                    <a:pt x="161615" y="176629"/>
                  </a:cubicBezTo>
                  <a:cubicBezTo>
                    <a:pt x="158302" y="176386"/>
                    <a:pt x="155019" y="175991"/>
                    <a:pt x="151767" y="175474"/>
                  </a:cubicBezTo>
                  <a:cubicBezTo>
                    <a:pt x="147268" y="174805"/>
                    <a:pt x="142952" y="173772"/>
                    <a:pt x="138544" y="172890"/>
                  </a:cubicBezTo>
                  <a:cubicBezTo>
                    <a:pt x="136296" y="172443"/>
                    <a:pt x="134063" y="172216"/>
                    <a:pt x="131849" y="172216"/>
                  </a:cubicBezTo>
                  <a:cubicBezTo>
                    <a:pt x="128795" y="172216"/>
                    <a:pt x="125777" y="172648"/>
                    <a:pt x="122799" y="173529"/>
                  </a:cubicBezTo>
                  <a:cubicBezTo>
                    <a:pt x="118696" y="174745"/>
                    <a:pt x="115261" y="176751"/>
                    <a:pt x="111918" y="178787"/>
                  </a:cubicBezTo>
                  <a:cubicBezTo>
                    <a:pt x="109699" y="180155"/>
                    <a:pt x="107571" y="181553"/>
                    <a:pt x="105170" y="182769"/>
                  </a:cubicBezTo>
                  <a:cubicBezTo>
                    <a:pt x="103138" y="183812"/>
                    <a:pt x="101075" y="184351"/>
                    <a:pt x="98957" y="184351"/>
                  </a:cubicBezTo>
                  <a:cubicBezTo>
                    <a:pt x="97432" y="184351"/>
                    <a:pt x="95879" y="184071"/>
                    <a:pt x="94288" y="183498"/>
                  </a:cubicBezTo>
                  <a:cubicBezTo>
                    <a:pt x="90337" y="182100"/>
                    <a:pt x="86385" y="180672"/>
                    <a:pt x="82191" y="179669"/>
                  </a:cubicBezTo>
                  <a:cubicBezTo>
                    <a:pt x="79185" y="178923"/>
                    <a:pt x="76139" y="178402"/>
                    <a:pt x="73002" y="178402"/>
                  </a:cubicBezTo>
                  <a:cubicBezTo>
                    <a:pt x="72301" y="178402"/>
                    <a:pt x="71595" y="178428"/>
                    <a:pt x="70884" y="178483"/>
                  </a:cubicBezTo>
                  <a:cubicBezTo>
                    <a:pt x="65564" y="178909"/>
                    <a:pt x="61826" y="180976"/>
                    <a:pt x="58877" y="184076"/>
                  </a:cubicBezTo>
                  <a:cubicBezTo>
                    <a:pt x="58725" y="184228"/>
                    <a:pt x="58482" y="184410"/>
                    <a:pt x="58725" y="184623"/>
                  </a:cubicBezTo>
                  <a:lnTo>
                    <a:pt x="59941" y="184623"/>
                  </a:lnTo>
                  <a:cubicBezTo>
                    <a:pt x="60184" y="184471"/>
                    <a:pt x="60427" y="184289"/>
                    <a:pt x="60640" y="184106"/>
                  </a:cubicBezTo>
                  <a:cubicBezTo>
                    <a:pt x="61552" y="183316"/>
                    <a:pt x="62555" y="182495"/>
                    <a:pt x="63741" y="181887"/>
                  </a:cubicBezTo>
                  <a:cubicBezTo>
                    <a:pt x="66513" y="180407"/>
                    <a:pt x="69558" y="179744"/>
                    <a:pt x="72778" y="179744"/>
                  </a:cubicBezTo>
                  <a:cubicBezTo>
                    <a:pt x="73723" y="179744"/>
                    <a:pt x="74683" y="179801"/>
                    <a:pt x="75656" y="179912"/>
                  </a:cubicBezTo>
                  <a:cubicBezTo>
                    <a:pt x="80671" y="180489"/>
                    <a:pt x="85322" y="181948"/>
                    <a:pt x="89759" y="183650"/>
                  </a:cubicBezTo>
                  <a:cubicBezTo>
                    <a:pt x="90671" y="183985"/>
                    <a:pt x="91553" y="184410"/>
                    <a:pt x="92525" y="184623"/>
                  </a:cubicBezTo>
                  <a:lnTo>
                    <a:pt x="105899" y="184623"/>
                  </a:lnTo>
                  <a:cubicBezTo>
                    <a:pt x="105991" y="184532"/>
                    <a:pt x="106143" y="184441"/>
                    <a:pt x="106295" y="184380"/>
                  </a:cubicBezTo>
                  <a:cubicBezTo>
                    <a:pt x="107723" y="183650"/>
                    <a:pt x="109030" y="182799"/>
                    <a:pt x="110307" y="181979"/>
                  </a:cubicBezTo>
                  <a:cubicBezTo>
                    <a:pt x="112009" y="180824"/>
                    <a:pt x="113772" y="179699"/>
                    <a:pt x="115596" y="178635"/>
                  </a:cubicBezTo>
                  <a:cubicBezTo>
                    <a:pt x="118088" y="177146"/>
                    <a:pt x="120824" y="175900"/>
                    <a:pt x="123833" y="174988"/>
                  </a:cubicBezTo>
                  <a:cubicBezTo>
                    <a:pt x="125930" y="174380"/>
                    <a:pt x="128088" y="173924"/>
                    <a:pt x="130338" y="173772"/>
                  </a:cubicBezTo>
                  <a:cubicBezTo>
                    <a:pt x="130991" y="173734"/>
                    <a:pt x="131643" y="173715"/>
                    <a:pt x="132293" y="173715"/>
                  </a:cubicBezTo>
                  <a:cubicBezTo>
                    <a:pt x="134243" y="173715"/>
                    <a:pt x="136181" y="173886"/>
                    <a:pt x="138119" y="174228"/>
                  </a:cubicBezTo>
                  <a:cubicBezTo>
                    <a:pt x="141098" y="174745"/>
                    <a:pt x="143924" y="175474"/>
                    <a:pt x="146873" y="176052"/>
                  </a:cubicBezTo>
                  <a:cubicBezTo>
                    <a:pt x="149760" y="176629"/>
                    <a:pt x="152678" y="177085"/>
                    <a:pt x="155627" y="177450"/>
                  </a:cubicBezTo>
                  <a:cubicBezTo>
                    <a:pt x="157755" y="177723"/>
                    <a:pt x="159882" y="177997"/>
                    <a:pt x="162071" y="178149"/>
                  </a:cubicBezTo>
                  <a:cubicBezTo>
                    <a:pt x="163773" y="178240"/>
                    <a:pt x="165505" y="178362"/>
                    <a:pt x="167238" y="178453"/>
                  </a:cubicBezTo>
                  <a:cubicBezTo>
                    <a:pt x="168089" y="178483"/>
                    <a:pt x="168948" y="178491"/>
                    <a:pt x="169810" y="178491"/>
                  </a:cubicBezTo>
                  <a:cubicBezTo>
                    <a:pt x="170673" y="178491"/>
                    <a:pt x="171539" y="178483"/>
                    <a:pt x="172405" y="178483"/>
                  </a:cubicBezTo>
                  <a:cubicBezTo>
                    <a:pt x="172945" y="178491"/>
                    <a:pt x="173482" y="178493"/>
                    <a:pt x="174019" y="178493"/>
                  </a:cubicBezTo>
                  <a:cubicBezTo>
                    <a:pt x="174555" y="178493"/>
                    <a:pt x="175090" y="178491"/>
                    <a:pt x="175623" y="178491"/>
                  </a:cubicBezTo>
                  <a:cubicBezTo>
                    <a:pt x="176691" y="178491"/>
                    <a:pt x="177755" y="178498"/>
                    <a:pt x="178819" y="178544"/>
                  </a:cubicBezTo>
                  <a:cubicBezTo>
                    <a:pt x="180521" y="178635"/>
                    <a:pt x="182284" y="178787"/>
                    <a:pt x="183986" y="178848"/>
                  </a:cubicBezTo>
                  <a:cubicBezTo>
                    <a:pt x="185284" y="178915"/>
                    <a:pt x="186592" y="178983"/>
                    <a:pt x="187898" y="178983"/>
                  </a:cubicBezTo>
                  <a:cubicBezTo>
                    <a:pt x="188947" y="178983"/>
                    <a:pt x="189996" y="178939"/>
                    <a:pt x="191038" y="178818"/>
                  </a:cubicBezTo>
                  <a:cubicBezTo>
                    <a:pt x="192953" y="178605"/>
                    <a:pt x="194625" y="177997"/>
                    <a:pt x="196023" y="177024"/>
                  </a:cubicBezTo>
                  <a:cubicBezTo>
                    <a:pt x="197087" y="176325"/>
                    <a:pt x="197846" y="175444"/>
                    <a:pt x="198546" y="174501"/>
                  </a:cubicBezTo>
                  <a:cubicBezTo>
                    <a:pt x="199518" y="173164"/>
                    <a:pt x="200217" y="171766"/>
                    <a:pt x="200977" y="170368"/>
                  </a:cubicBezTo>
                  <a:cubicBezTo>
                    <a:pt x="202406" y="167571"/>
                    <a:pt x="204199" y="164927"/>
                    <a:pt x="206509" y="162495"/>
                  </a:cubicBezTo>
                  <a:cubicBezTo>
                    <a:pt x="208424" y="160519"/>
                    <a:pt x="210126" y="158422"/>
                    <a:pt x="211525" y="156234"/>
                  </a:cubicBezTo>
                  <a:cubicBezTo>
                    <a:pt x="211616" y="156142"/>
                    <a:pt x="211585" y="156021"/>
                    <a:pt x="211677" y="155960"/>
                  </a:cubicBezTo>
                  <a:cubicBezTo>
                    <a:pt x="211889" y="155778"/>
                    <a:pt x="211889" y="155535"/>
                    <a:pt x="212072" y="155352"/>
                  </a:cubicBezTo>
                  <a:cubicBezTo>
                    <a:pt x="212376" y="154896"/>
                    <a:pt x="212649" y="154410"/>
                    <a:pt x="212923" y="153954"/>
                  </a:cubicBezTo>
                  <a:cubicBezTo>
                    <a:pt x="213014" y="153886"/>
                    <a:pt x="213020" y="153800"/>
                    <a:pt x="213042" y="153800"/>
                  </a:cubicBezTo>
                  <a:cubicBezTo>
                    <a:pt x="213050" y="153800"/>
                    <a:pt x="213060" y="153810"/>
                    <a:pt x="213075" y="153832"/>
                  </a:cubicBezTo>
                  <a:cubicBezTo>
                    <a:pt x="213227" y="153711"/>
                    <a:pt x="213075" y="153528"/>
                    <a:pt x="213287" y="153437"/>
                  </a:cubicBezTo>
                  <a:cubicBezTo>
                    <a:pt x="213318" y="153376"/>
                    <a:pt x="213379" y="153255"/>
                    <a:pt x="213439" y="153164"/>
                  </a:cubicBezTo>
                  <a:cubicBezTo>
                    <a:pt x="213500" y="153103"/>
                    <a:pt x="213470" y="152981"/>
                    <a:pt x="213591" y="152921"/>
                  </a:cubicBezTo>
                  <a:cubicBezTo>
                    <a:pt x="213683" y="152829"/>
                    <a:pt x="213652" y="152708"/>
                    <a:pt x="213743" y="152647"/>
                  </a:cubicBezTo>
                  <a:cubicBezTo>
                    <a:pt x="213895" y="152343"/>
                    <a:pt x="214047" y="152069"/>
                    <a:pt x="214230" y="151765"/>
                  </a:cubicBezTo>
                  <a:cubicBezTo>
                    <a:pt x="215446" y="149820"/>
                    <a:pt x="216692" y="147905"/>
                    <a:pt x="218303" y="146112"/>
                  </a:cubicBezTo>
                  <a:cubicBezTo>
                    <a:pt x="220187" y="143984"/>
                    <a:pt x="222467" y="142160"/>
                    <a:pt x="225476" y="140823"/>
                  </a:cubicBezTo>
                  <a:cubicBezTo>
                    <a:pt x="227634" y="139881"/>
                    <a:pt x="230036" y="139303"/>
                    <a:pt x="232528" y="139121"/>
                  </a:cubicBezTo>
                  <a:cubicBezTo>
                    <a:pt x="234169" y="138969"/>
                    <a:pt x="235841" y="138969"/>
                    <a:pt x="237482" y="138969"/>
                  </a:cubicBezTo>
                  <a:cubicBezTo>
                    <a:pt x="238364" y="138969"/>
                    <a:pt x="239185" y="138817"/>
                    <a:pt x="239975" y="138574"/>
                  </a:cubicBezTo>
                  <a:cubicBezTo>
                    <a:pt x="241039" y="138270"/>
                    <a:pt x="241616" y="137723"/>
                    <a:pt x="241647" y="136841"/>
                  </a:cubicBezTo>
                  <a:cubicBezTo>
                    <a:pt x="241707" y="136203"/>
                    <a:pt x="241586" y="135625"/>
                    <a:pt x="241312" y="135018"/>
                  </a:cubicBezTo>
                  <a:cubicBezTo>
                    <a:pt x="240978" y="134166"/>
                    <a:pt x="240552" y="133407"/>
                    <a:pt x="240036" y="132647"/>
                  </a:cubicBezTo>
                  <a:cubicBezTo>
                    <a:pt x="238516" y="130610"/>
                    <a:pt x="236935" y="128543"/>
                    <a:pt x="235476" y="126476"/>
                  </a:cubicBezTo>
                  <a:cubicBezTo>
                    <a:pt x="233744" y="124106"/>
                    <a:pt x="232163" y="121704"/>
                    <a:pt x="230674" y="119273"/>
                  </a:cubicBezTo>
                  <a:cubicBezTo>
                    <a:pt x="228820" y="116203"/>
                    <a:pt x="227118" y="113042"/>
                    <a:pt x="225476" y="109911"/>
                  </a:cubicBezTo>
                  <a:cubicBezTo>
                    <a:pt x="224078" y="107114"/>
                    <a:pt x="222741" y="104318"/>
                    <a:pt x="221099" y="101613"/>
                  </a:cubicBezTo>
                  <a:cubicBezTo>
                    <a:pt x="220127" y="99971"/>
                    <a:pt x="218668" y="98604"/>
                    <a:pt x="216783" y="97540"/>
                  </a:cubicBezTo>
                  <a:cubicBezTo>
                    <a:pt x="214564" y="96324"/>
                    <a:pt x="212163" y="95351"/>
                    <a:pt x="209701" y="94409"/>
                  </a:cubicBezTo>
                  <a:cubicBezTo>
                    <a:pt x="207907" y="93710"/>
                    <a:pt x="206144" y="93102"/>
                    <a:pt x="204321" y="92494"/>
                  </a:cubicBezTo>
                  <a:cubicBezTo>
                    <a:pt x="204230" y="92433"/>
                    <a:pt x="204078" y="92464"/>
                    <a:pt x="203956" y="92373"/>
                  </a:cubicBezTo>
                  <a:cubicBezTo>
                    <a:pt x="203910" y="92297"/>
                    <a:pt x="203819" y="92297"/>
                    <a:pt x="203724" y="92297"/>
                  </a:cubicBezTo>
                  <a:cubicBezTo>
                    <a:pt x="203629" y="92297"/>
                    <a:pt x="203530" y="92297"/>
                    <a:pt x="203470" y="92221"/>
                  </a:cubicBezTo>
                  <a:cubicBezTo>
                    <a:pt x="200248" y="91217"/>
                    <a:pt x="196935" y="90306"/>
                    <a:pt x="193561" y="89607"/>
                  </a:cubicBezTo>
                  <a:cubicBezTo>
                    <a:pt x="190643" y="88999"/>
                    <a:pt x="187634" y="88695"/>
                    <a:pt x="184594" y="88695"/>
                  </a:cubicBezTo>
                  <a:cubicBezTo>
                    <a:pt x="184016" y="88695"/>
                    <a:pt x="183500" y="88786"/>
                    <a:pt x="182953" y="88816"/>
                  </a:cubicBezTo>
                  <a:cubicBezTo>
                    <a:pt x="181281" y="88847"/>
                    <a:pt x="179639" y="89120"/>
                    <a:pt x="178059" y="89485"/>
                  </a:cubicBezTo>
                  <a:cubicBezTo>
                    <a:pt x="174898" y="90306"/>
                    <a:pt x="172253" y="91613"/>
                    <a:pt x="169882" y="93345"/>
                  </a:cubicBezTo>
                  <a:cubicBezTo>
                    <a:pt x="168606" y="94287"/>
                    <a:pt x="167390" y="95260"/>
                    <a:pt x="166205" y="96294"/>
                  </a:cubicBezTo>
                  <a:cubicBezTo>
                    <a:pt x="163986" y="98239"/>
                    <a:pt x="161706" y="100093"/>
                    <a:pt x="159183" y="101795"/>
                  </a:cubicBezTo>
                  <a:cubicBezTo>
                    <a:pt x="158180" y="102464"/>
                    <a:pt x="157147" y="103133"/>
                    <a:pt x="156083" y="103740"/>
                  </a:cubicBezTo>
                  <a:cubicBezTo>
                    <a:pt x="152405" y="105838"/>
                    <a:pt x="148423" y="107540"/>
                    <a:pt x="144076" y="108877"/>
                  </a:cubicBezTo>
                  <a:cubicBezTo>
                    <a:pt x="139973" y="110124"/>
                    <a:pt x="135718" y="111066"/>
                    <a:pt x="131371" y="111735"/>
                  </a:cubicBezTo>
                  <a:cubicBezTo>
                    <a:pt x="129091" y="112038"/>
                    <a:pt x="126812" y="112282"/>
                    <a:pt x="124532" y="112494"/>
                  </a:cubicBezTo>
                  <a:cubicBezTo>
                    <a:pt x="122465" y="112677"/>
                    <a:pt x="120459" y="112738"/>
                    <a:pt x="118392" y="112829"/>
                  </a:cubicBezTo>
                  <a:cubicBezTo>
                    <a:pt x="117651" y="112851"/>
                    <a:pt x="116906" y="112857"/>
                    <a:pt x="116158" y="112857"/>
                  </a:cubicBezTo>
                  <a:cubicBezTo>
                    <a:pt x="115340" y="112857"/>
                    <a:pt x="114519" y="112850"/>
                    <a:pt x="113697" y="112850"/>
                  </a:cubicBezTo>
                  <a:cubicBezTo>
                    <a:pt x="113236" y="112850"/>
                    <a:pt x="112774" y="112852"/>
                    <a:pt x="112313" y="112859"/>
                  </a:cubicBezTo>
                  <a:cubicBezTo>
                    <a:pt x="110337" y="112859"/>
                    <a:pt x="108331" y="112738"/>
                    <a:pt x="106355" y="112677"/>
                  </a:cubicBezTo>
                  <a:cubicBezTo>
                    <a:pt x="104015" y="112555"/>
                    <a:pt x="101674" y="112434"/>
                    <a:pt x="99364" y="112221"/>
                  </a:cubicBezTo>
                  <a:cubicBezTo>
                    <a:pt x="97632" y="112069"/>
                    <a:pt x="95838" y="111947"/>
                    <a:pt x="94045" y="111795"/>
                  </a:cubicBezTo>
                  <a:cubicBezTo>
                    <a:pt x="91279" y="111522"/>
                    <a:pt x="88544" y="111218"/>
                    <a:pt x="85778" y="110914"/>
                  </a:cubicBezTo>
                  <a:cubicBezTo>
                    <a:pt x="83194" y="110610"/>
                    <a:pt x="80610" y="110306"/>
                    <a:pt x="78027" y="109972"/>
                  </a:cubicBezTo>
                  <a:cubicBezTo>
                    <a:pt x="73771" y="109364"/>
                    <a:pt x="69546" y="108695"/>
                    <a:pt x="65352" y="107844"/>
                  </a:cubicBezTo>
                  <a:cubicBezTo>
                    <a:pt x="59698" y="106719"/>
                    <a:pt x="54166" y="105230"/>
                    <a:pt x="48847" y="103376"/>
                  </a:cubicBezTo>
                  <a:cubicBezTo>
                    <a:pt x="46415" y="102525"/>
                    <a:pt x="44044" y="101582"/>
                    <a:pt x="41765" y="100549"/>
                  </a:cubicBezTo>
                  <a:cubicBezTo>
                    <a:pt x="37631" y="98725"/>
                    <a:pt x="33710" y="96628"/>
                    <a:pt x="30214" y="94196"/>
                  </a:cubicBezTo>
                  <a:cubicBezTo>
                    <a:pt x="26111" y="91369"/>
                    <a:pt x="22099" y="88391"/>
                    <a:pt x="18299" y="85290"/>
                  </a:cubicBezTo>
                  <a:cubicBezTo>
                    <a:pt x="15928" y="83345"/>
                    <a:pt x="13649" y="81369"/>
                    <a:pt x="11521" y="79272"/>
                  </a:cubicBezTo>
                  <a:cubicBezTo>
                    <a:pt x="8420" y="76202"/>
                    <a:pt x="5624" y="72980"/>
                    <a:pt x="3648" y="69393"/>
                  </a:cubicBezTo>
                  <a:cubicBezTo>
                    <a:pt x="1946" y="66293"/>
                    <a:pt x="761" y="63102"/>
                    <a:pt x="1065" y="59667"/>
                  </a:cubicBezTo>
                  <a:cubicBezTo>
                    <a:pt x="1186" y="58421"/>
                    <a:pt x="1612" y="57205"/>
                    <a:pt x="2402" y="56111"/>
                  </a:cubicBezTo>
                  <a:cubicBezTo>
                    <a:pt x="3309" y="54830"/>
                    <a:pt x="5036" y="53994"/>
                    <a:pt x="7131" y="53994"/>
                  </a:cubicBezTo>
                  <a:cubicBezTo>
                    <a:pt x="7422" y="53994"/>
                    <a:pt x="7721" y="54010"/>
                    <a:pt x="8025" y="54044"/>
                  </a:cubicBezTo>
                  <a:cubicBezTo>
                    <a:pt x="9516" y="54184"/>
                    <a:pt x="10955" y="54351"/>
                    <a:pt x="12414" y="54351"/>
                  </a:cubicBezTo>
                  <a:cubicBezTo>
                    <a:pt x="12531" y="54351"/>
                    <a:pt x="12649" y="54350"/>
                    <a:pt x="12767" y="54348"/>
                  </a:cubicBezTo>
                  <a:cubicBezTo>
                    <a:pt x="13922" y="54317"/>
                    <a:pt x="14864" y="54074"/>
                    <a:pt x="15807" y="53679"/>
                  </a:cubicBezTo>
                  <a:cubicBezTo>
                    <a:pt x="17174" y="53071"/>
                    <a:pt x="18208" y="52220"/>
                    <a:pt x="19241" y="51338"/>
                  </a:cubicBezTo>
                  <a:cubicBezTo>
                    <a:pt x="20366" y="50366"/>
                    <a:pt x="21582" y="49424"/>
                    <a:pt x="22798" y="48421"/>
                  </a:cubicBezTo>
                  <a:cubicBezTo>
                    <a:pt x="23801" y="47661"/>
                    <a:pt x="24895" y="46992"/>
                    <a:pt x="25989" y="46293"/>
                  </a:cubicBezTo>
                  <a:cubicBezTo>
                    <a:pt x="28117" y="44955"/>
                    <a:pt x="30457" y="43831"/>
                    <a:pt x="32919" y="42828"/>
                  </a:cubicBezTo>
                  <a:cubicBezTo>
                    <a:pt x="36932" y="41217"/>
                    <a:pt x="41157" y="39910"/>
                    <a:pt x="45534" y="38816"/>
                  </a:cubicBezTo>
                  <a:cubicBezTo>
                    <a:pt x="48543" y="38056"/>
                    <a:pt x="51491" y="37357"/>
                    <a:pt x="54531" y="36718"/>
                  </a:cubicBezTo>
                  <a:cubicBezTo>
                    <a:pt x="57510" y="36110"/>
                    <a:pt x="60427" y="35442"/>
                    <a:pt x="63376" y="34773"/>
                  </a:cubicBezTo>
                  <a:cubicBezTo>
                    <a:pt x="67327" y="33922"/>
                    <a:pt x="71248" y="32949"/>
                    <a:pt x="74896" y="31521"/>
                  </a:cubicBezTo>
                  <a:cubicBezTo>
                    <a:pt x="76841" y="30761"/>
                    <a:pt x="78543" y="29818"/>
                    <a:pt x="79911" y="28542"/>
                  </a:cubicBezTo>
                  <a:cubicBezTo>
                    <a:pt x="81309" y="27265"/>
                    <a:pt x="82039" y="25776"/>
                    <a:pt x="81887" y="24134"/>
                  </a:cubicBezTo>
                  <a:cubicBezTo>
                    <a:pt x="81704" y="22128"/>
                    <a:pt x="80489" y="20396"/>
                    <a:pt x="78665" y="18876"/>
                  </a:cubicBezTo>
                  <a:cubicBezTo>
                    <a:pt x="76233" y="16900"/>
                    <a:pt x="73194" y="15533"/>
                    <a:pt x="70033" y="14256"/>
                  </a:cubicBezTo>
                  <a:cubicBezTo>
                    <a:pt x="66385" y="12827"/>
                    <a:pt x="62525" y="11672"/>
                    <a:pt x="58604" y="10669"/>
                  </a:cubicBezTo>
                  <a:cubicBezTo>
                    <a:pt x="51278" y="8785"/>
                    <a:pt x="43679" y="7569"/>
                    <a:pt x="36081" y="6475"/>
                  </a:cubicBezTo>
                  <a:cubicBezTo>
                    <a:pt x="33983" y="6171"/>
                    <a:pt x="31886" y="5867"/>
                    <a:pt x="29880" y="5350"/>
                  </a:cubicBezTo>
                  <a:cubicBezTo>
                    <a:pt x="29272" y="5137"/>
                    <a:pt x="28573" y="5046"/>
                    <a:pt x="28086" y="4681"/>
                  </a:cubicBezTo>
                  <a:cubicBezTo>
                    <a:pt x="27296" y="4165"/>
                    <a:pt x="27327" y="3739"/>
                    <a:pt x="28178" y="3283"/>
                  </a:cubicBezTo>
                  <a:cubicBezTo>
                    <a:pt x="28968" y="2858"/>
                    <a:pt x="29849" y="2614"/>
                    <a:pt x="30761" y="2402"/>
                  </a:cubicBezTo>
                  <a:cubicBezTo>
                    <a:pt x="33831" y="1733"/>
                    <a:pt x="37023" y="1490"/>
                    <a:pt x="40214" y="1429"/>
                  </a:cubicBezTo>
                  <a:cubicBezTo>
                    <a:pt x="41049" y="1418"/>
                    <a:pt x="41887" y="1411"/>
                    <a:pt x="42728" y="1411"/>
                  </a:cubicBezTo>
                  <a:cubicBezTo>
                    <a:pt x="44185" y="1411"/>
                    <a:pt x="45650" y="1432"/>
                    <a:pt x="47114" y="1490"/>
                  </a:cubicBezTo>
                  <a:cubicBezTo>
                    <a:pt x="48725" y="1581"/>
                    <a:pt x="50367" y="1642"/>
                    <a:pt x="51947" y="1794"/>
                  </a:cubicBezTo>
                  <a:cubicBezTo>
                    <a:pt x="54713" y="2037"/>
                    <a:pt x="57449" y="2371"/>
                    <a:pt x="60184" y="2827"/>
                  </a:cubicBezTo>
                  <a:cubicBezTo>
                    <a:pt x="66537" y="3891"/>
                    <a:pt x="72586" y="5532"/>
                    <a:pt x="78391" y="7660"/>
                  </a:cubicBezTo>
                  <a:cubicBezTo>
                    <a:pt x="82343" y="9149"/>
                    <a:pt x="86142" y="10852"/>
                    <a:pt x="89729" y="12797"/>
                  </a:cubicBezTo>
                  <a:cubicBezTo>
                    <a:pt x="92677" y="14377"/>
                    <a:pt x="95443" y="16171"/>
                    <a:pt x="97845" y="18268"/>
                  </a:cubicBezTo>
                  <a:cubicBezTo>
                    <a:pt x="100519" y="20609"/>
                    <a:pt x="102556" y="23223"/>
                    <a:pt x="104106" y="26049"/>
                  </a:cubicBezTo>
                  <a:cubicBezTo>
                    <a:pt x="105747" y="28998"/>
                    <a:pt x="106599" y="32098"/>
                    <a:pt x="106903" y="35290"/>
                  </a:cubicBezTo>
                  <a:cubicBezTo>
                    <a:pt x="107085" y="37600"/>
                    <a:pt x="106933" y="39879"/>
                    <a:pt x="106355" y="42159"/>
                  </a:cubicBezTo>
                  <a:cubicBezTo>
                    <a:pt x="105626" y="45199"/>
                    <a:pt x="104258" y="48086"/>
                    <a:pt x="102252" y="50791"/>
                  </a:cubicBezTo>
                  <a:cubicBezTo>
                    <a:pt x="100975" y="52524"/>
                    <a:pt x="99395" y="54165"/>
                    <a:pt x="97571" y="55655"/>
                  </a:cubicBezTo>
                  <a:cubicBezTo>
                    <a:pt x="95443" y="57357"/>
                    <a:pt x="93012" y="58755"/>
                    <a:pt x="90428" y="60062"/>
                  </a:cubicBezTo>
                  <a:cubicBezTo>
                    <a:pt x="88148" y="61156"/>
                    <a:pt x="85778" y="62129"/>
                    <a:pt x="83407" y="63162"/>
                  </a:cubicBezTo>
                  <a:cubicBezTo>
                    <a:pt x="80489" y="64409"/>
                    <a:pt x="77783" y="65898"/>
                    <a:pt x="75382" y="67661"/>
                  </a:cubicBezTo>
                  <a:cubicBezTo>
                    <a:pt x="74744" y="68117"/>
                    <a:pt x="74166" y="68603"/>
                    <a:pt x="73558" y="69090"/>
                  </a:cubicBezTo>
                  <a:cubicBezTo>
                    <a:pt x="72464" y="70001"/>
                    <a:pt x="71431" y="70944"/>
                    <a:pt x="70428" y="71856"/>
                  </a:cubicBezTo>
                  <a:cubicBezTo>
                    <a:pt x="68999" y="73132"/>
                    <a:pt x="67631" y="74378"/>
                    <a:pt x="66172" y="75564"/>
                  </a:cubicBezTo>
                  <a:cubicBezTo>
                    <a:pt x="64592" y="76780"/>
                    <a:pt x="63042" y="78026"/>
                    <a:pt x="61370" y="79211"/>
                  </a:cubicBezTo>
                  <a:cubicBezTo>
                    <a:pt x="60731" y="79667"/>
                    <a:pt x="60154" y="80184"/>
                    <a:pt x="59576" y="80670"/>
                  </a:cubicBezTo>
                  <a:cubicBezTo>
                    <a:pt x="59060" y="81126"/>
                    <a:pt x="58665" y="81673"/>
                    <a:pt x="58452" y="82251"/>
                  </a:cubicBezTo>
                  <a:cubicBezTo>
                    <a:pt x="58300" y="82707"/>
                    <a:pt x="58330" y="83163"/>
                    <a:pt x="58665" y="83527"/>
                  </a:cubicBezTo>
                  <a:cubicBezTo>
                    <a:pt x="59060" y="83983"/>
                    <a:pt x="59546" y="84409"/>
                    <a:pt x="60184" y="84713"/>
                  </a:cubicBezTo>
                  <a:cubicBezTo>
                    <a:pt x="61674" y="85473"/>
                    <a:pt x="63345" y="85929"/>
                    <a:pt x="65048" y="86293"/>
                  </a:cubicBezTo>
                  <a:cubicBezTo>
                    <a:pt x="66719" y="86689"/>
                    <a:pt x="68452" y="86962"/>
                    <a:pt x="70185" y="87144"/>
                  </a:cubicBezTo>
                  <a:cubicBezTo>
                    <a:pt x="72343" y="87357"/>
                    <a:pt x="74470" y="87479"/>
                    <a:pt x="76659" y="87570"/>
                  </a:cubicBezTo>
                  <a:cubicBezTo>
                    <a:pt x="77002" y="87579"/>
                    <a:pt x="77347" y="87584"/>
                    <a:pt x="77692" y="87584"/>
                  </a:cubicBezTo>
                  <a:cubicBezTo>
                    <a:pt x="79574" y="87584"/>
                    <a:pt x="81475" y="87455"/>
                    <a:pt x="83376" y="87327"/>
                  </a:cubicBezTo>
                  <a:cubicBezTo>
                    <a:pt x="86385" y="87114"/>
                    <a:pt x="89303" y="86719"/>
                    <a:pt x="92221" y="86202"/>
                  </a:cubicBezTo>
                  <a:cubicBezTo>
                    <a:pt x="97206" y="85290"/>
                    <a:pt x="101978" y="83953"/>
                    <a:pt x="106599" y="82312"/>
                  </a:cubicBezTo>
                  <a:cubicBezTo>
                    <a:pt x="109942" y="81096"/>
                    <a:pt x="113164" y="79698"/>
                    <a:pt x="116234" y="78087"/>
                  </a:cubicBezTo>
                  <a:cubicBezTo>
                    <a:pt x="118939" y="76688"/>
                    <a:pt x="121523" y="75138"/>
                    <a:pt x="123924" y="73466"/>
                  </a:cubicBezTo>
                  <a:cubicBezTo>
                    <a:pt x="126113" y="71916"/>
                    <a:pt x="128271" y="70305"/>
                    <a:pt x="130246" y="68603"/>
                  </a:cubicBezTo>
                  <a:cubicBezTo>
                    <a:pt x="132526" y="66627"/>
                    <a:pt x="134745" y="64561"/>
                    <a:pt x="136751" y="62433"/>
                  </a:cubicBezTo>
                  <a:cubicBezTo>
                    <a:pt x="141037" y="57934"/>
                    <a:pt x="144836" y="53132"/>
                    <a:pt x="148879" y="48512"/>
                  </a:cubicBezTo>
                  <a:cubicBezTo>
                    <a:pt x="152071" y="44803"/>
                    <a:pt x="155688" y="41369"/>
                    <a:pt x="159700" y="38177"/>
                  </a:cubicBezTo>
                  <a:cubicBezTo>
                    <a:pt x="161767" y="36536"/>
                    <a:pt x="163834" y="34925"/>
                    <a:pt x="166053" y="33375"/>
                  </a:cubicBezTo>
                  <a:cubicBezTo>
                    <a:pt x="166934" y="32736"/>
                    <a:pt x="167876" y="32189"/>
                    <a:pt x="168758" y="31581"/>
                  </a:cubicBezTo>
                  <a:cubicBezTo>
                    <a:pt x="169761" y="30913"/>
                    <a:pt x="170885" y="30335"/>
                    <a:pt x="171828" y="29606"/>
                  </a:cubicBezTo>
                  <a:cubicBezTo>
                    <a:pt x="172922" y="28815"/>
                    <a:pt x="174016" y="28025"/>
                    <a:pt x="175050" y="27144"/>
                  </a:cubicBezTo>
                  <a:cubicBezTo>
                    <a:pt x="176600" y="25867"/>
                    <a:pt x="178059" y="24499"/>
                    <a:pt x="179457" y="23071"/>
                  </a:cubicBezTo>
                  <a:cubicBezTo>
                    <a:pt x="180764" y="21824"/>
                    <a:pt x="181858" y="20487"/>
                    <a:pt x="183348" y="19362"/>
                  </a:cubicBezTo>
                  <a:cubicBezTo>
                    <a:pt x="184062" y="18835"/>
                    <a:pt x="184709" y="18575"/>
                    <a:pt x="185369" y="18575"/>
                  </a:cubicBezTo>
                  <a:cubicBezTo>
                    <a:pt x="185890" y="18575"/>
                    <a:pt x="186419" y="18737"/>
                    <a:pt x="186995" y="19058"/>
                  </a:cubicBezTo>
                  <a:cubicBezTo>
                    <a:pt x="187086" y="19089"/>
                    <a:pt x="187178" y="19180"/>
                    <a:pt x="187238" y="19210"/>
                  </a:cubicBezTo>
                  <a:cubicBezTo>
                    <a:pt x="188211" y="19727"/>
                    <a:pt x="189032" y="20396"/>
                    <a:pt x="189883" y="21034"/>
                  </a:cubicBezTo>
                  <a:cubicBezTo>
                    <a:pt x="191889" y="22584"/>
                    <a:pt x="194138" y="23891"/>
                    <a:pt x="196631" y="24986"/>
                  </a:cubicBezTo>
                  <a:cubicBezTo>
                    <a:pt x="198485" y="25776"/>
                    <a:pt x="200400" y="26627"/>
                    <a:pt x="202345" y="27387"/>
                  </a:cubicBezTo>
                  <a:cubicBezTo>
                    <a:pt x="204351" y="28177"/>
                    <a:pt x="206357" y="28967"/>
                    <a:pt x="208485" y="29575"/>
                  </a:cubicBezTo>
                  <a:cubicBezTo>
                    <a:pt x="211950" y="30578"/>
                    <a:pt x="215476" y="31247"/>
                    <a:pt x="219154" y="31673"/>
                  </a:cubicBezTo>
                  <a:cubicBezTo>
                    <a:pt x="221798" y="31946"/>
                    <a:pt x="224382" y="32128"/>
                    <a:pt x="226996" y="32250"/>
                  </a:cubicBezTo>
                  <a:cubicBezTo>
                    <a:pt x="227883" y="32279"/>
                    <a:pt x="228769" y="32293"/>
                    <a:pt x="229657" y="32293"/>
                  </a:cubicBezTo>
                  <a:cubicBezTo>
                    <a:pt x="231538" y="32293"/>
                    <a:pt x="233424" y="32232"/>
                    <a:pt x="235324" y="32128"/>
                  </a:cubicBezTo>
                  <a:cubicBezTo>
                    <a:pt x="236631" y="32037"/>
                    <a:pt x="237938" y="31977"/>
                    <a:pt x="239276" y="31855"/>
                  </a:cubicBezTo>
                  <a:cubicBezTo>
                    <a:pt x="241008" y="31733"/>
                    <a:pt x="242771" y="31551"/>
                    <a:pt x="244504" y="31399"/>
                  </a:cubicBezTo>
                  <a:cubicBezTo>
                    <a:pt x="246054" y="31247"/>
                    <a:pt x="247574" y="31095"/>
                    <a:pt x="249154" y="30943"/>
                  </a:cubicBezTo>
                  <a:cubicBezTo>
                    <a:pt x="250583" y="30821"/>
                    <a:pt x="252072" y="30670"/>
                    <a:pt x="253501" y="30518"/>
                  </a:cubicBezTo>
                  <a:lnTo>
                    <a:pt x="259428" y="29970"/>
                  </a:lnTo>
                  <a:cubicBezTo>
                    <a:pt x="261373" y="29758"/>
                    <a:pt x="263319" y="29575"/>
                    <a:pt x="265264" y="29362"/>
                  </a:cubicBezTo>
                  <a:cubicBezTo>
                    <a:pt x="267270" y="29150"/>
                    <a:pt x="269276" y="28937"/>
                    <a:pt x="271282" y="28663"/>
                  </a:cubicBezTo>
                  <a:cubicBezTo>
                    <a:pt x="273684" y="28359"/>
                    <a:pt x="276085" y="27934"/>
                    <a:pt x="278425" y="27448"/>
                  </a:cubicBezTo>
                  <a:cubicBezTo>
                    <a:pt x="280979" y="26931"/>
                    <a:pt x="283532" y="26353"/>
                    <a:pt x="285872" y="25441"/>
                  </a:cubicBezTo>
                  <a:cubicBezTo>
                    <a:pt x="286024" y="25046"/>
                    <a:pt x="285933" y="24651"/>
                    <a:pt x="285964" y="24256"/>
                  </a:cubicBezTo>
                  <a:cubicBezTo>
                    <a:pt x="285848" y="24162"/>
                    <a:pt x="285736" y="24129"/>
                    <a:pt x="285628" y="24129"/>
                  </a:cubicBezTo>
                  <a:cubicBezTo>
                    <a:pt x="285423" y="24129"/>
                    <a:pt x="285231" y="24247"/>
                    <a:pt x="285052" y="24286"/>
                  </a:cubicBezTo>
                  <a:cubicBezTo>
                    <a:pt x="283228" y="24894"/>
                    <a:pt x="281374" y="25472"/>
                    <a:pt x="279429" y="25928"/>
                  </a:cubicBezTo>
                  <a:cubicBezTo>
                    <a:pt x="274018" y="27144"/>
                    <a:pt x="268577" y="28147"/>
                    <a:pt x="262984" y="28694"/>
                  </a:cubicBezTo>
                  <a:cubicBezTo>
                    <a:pt x="256085" y="29423"/>
                    <a:pt x="249246" y="30214"/>
                    <a:pt x="242376" y="30821"/>
                  </a:cubicBezTo>
                  <a:cubicBezTo>
                    <a:pt x="238151" y="31217"/>
                    <a:pt x="233896" y="31490"/>
                    <a:pt x="229610" y="31490"/>
                  </a:cubicBezTo>
                  <a:cubicBezTo>
                    <a:pt x="227361" y="31490"/>
                    <a:pt x="225142" y="31247"/>
                    <a:pt x="222893" y="31095"/>
                  </a:cubicBezTo>
                  <a:cubicBezTo>
                    <a:pt x="218516" y="30791"/>
                    <a:pt x="214260" y="30153"/>
                    <a:pt x="210157" y="28998"/>
                  </a:cubicBezTo>
                  <a:cubicBezTo>
                    <a:pt x="205385" y="27691"/>
                    <a:pt x="200886" y="25867"/>
                    <a:pt x="196600" y="23800"/>
                  </a:cubicBezTo>
                  <a:cubicBezTo>
                    <a:pt x="194533" y="22827"/>
                    <a:pt x="192618" y="21703"/>
                    <a:pt x="191007" y="20305"/>
                  </a:cubicBezTo>
                  <a:cubicBezTo>
                    <a:pt x="190339" y="19697"/>
                    <a:pt x="189609" y="19119"/>
                    <a:pt x="188910" y="18511"/>
                  </a:cubicBezTo>
                  <a:cubicBezTo>
                    <a:pt x="188302" y="17964"/>
                    <a:pt x="187634" y="17417"/>
                    <a:pt x="186874" y="16961"/>
                  </a:cubicBezTo>
                  <a:cubicBezTo>
                    <a:pt x="186325" y="16652"/>
                    <a:pt x="185809" y="16498"/>
                    <a:pt x="185304" y="16498"/>
                  </a:cubicBezTo>
                  <a:cubicBezTo>
                    <a:pt x="184719" y="16498"/>
                    <a:pt x="184148" y="16705"/>
                    <a:pt x="183560" y="17113"/>
                  </a:cubicBezTo>
                  <a:cubicBezTo>
                    <a:pt x="182801" y="17660"/>
                    <a:pt x="182193" y="18268"/>
                    <a:pt x="181615" y="18906"/>
                  </a:cubicBezTo>
                  <a:cubicBezTo>
                    <a:pt x="179427" y="21368"/>
                    <a:pt x="177208" y="23831"/>
                    <a:pt x="174594" y="26110"/>
                  </a:cubicBezTo>
                  <a:cubicBezTo>
                    <a:pt x="173378" y="27144"/>
                    <a:pt x="172101" y="28086"/>
                    <a:pt x="170764" y="29059"/>
                  </a:cubicBezTo>
                  <a:cubicBezTo>
                    <a:pt x="169275" y="30122"/>
                    <a:pt x="167694" y="31034"/>
                    <a:pt x="166205" y="32098"/>
                  </a:cubicBezTo>
                  <a:cubicBezTo>
                    <a:pt x="163287" y="34165"/>
                    <a:pt x="160460" y="36384"/>
                    <a:pt x="157755" y="38633"/>
                  </a:cubicBezTo>
                  <a:cubicBezTo>
                    <a:pt x="155536" y="40518"/>
                    <a:pt x="153347" y="42463"/>
                    <a:pt x="151432" y="44560"/>
                  </a:cubicBezTo>
                  <a:cubicBezTo>
                    <a:pt x="147055" y="49211"/>
                    <a:pt x="143256" y="54165"/>
                    <a:pt x="139061" y="58937"/>
                  </a:cubicBezTo>
                  <a:cubicBezTo>
                    <a:pt x="134350" y="64317"/>
                    <a:pt x="129091" y="69363"/>
                    <a:pt x="122587" y="73649"/>
                  </a:cubicBezTo>
                  <a:cubicBezTo>
                    <a:pt x="118027" y="76658"/>
                    <a:pt x="113042" y="79211"/>
                    <a:pt x="107602" y="81248"/>
                  </a:cubicBezTo>
                  <a:cubicBezTo>
                    <a:pt x="102495" y="83193"/>
                    <a:pt x="97054" y="84682"/>
                    <a:pt x="91401" y="85625"/>
                  </a:cubicBezTo>
                  <a:cubicBezTo>
                    <a:pt x="87297" y="86293"/>
                    <a:pt x="83103" y="86689"/>
                    <a:pt x="78938" y="86719"/>
                  </a:cubicBezTo>
                  <a:cubicBezTo>
                    <a:pt x="75838" y="86719"/>
                    <a:pt x="72768" y="86537"/>
                    <a:pt x="69729" y="86050"/>
                  </a:cubicBezTo>
                  <a:cubicBezTo>
                    <a:pt x="67570" y="85685"/>
                    <a:pt x="65412" y="85290"/>
                    <a:pt x="63467" y="84439"/>
                  </a:cubicBezTo>
                  <a:cubicBezTo>
                    <a:pt x="61248" y="83497"/>
                    <a:pt x="60883" y="82129"/>
                    <a:pt x="62373" y="80640"/>
                  </a:cubicBezTo>
                  <a:cubicBezTo>
                    <a:pt x="63072" y="79910"/>
                    <a:pt x="63832" y="79242"/>
                    <a:pt x="64683" y="78603"/>
                  </a:cubicBezTo>
                  <a:cubicBezTo>
                    <a:pt x="66081" y="77539"/>
                    <a:pt x="67449" y="76415"/>
                    <a:pt x="68786" y="75321"/>
                  </a:cubicBezTo>
                  <a:cubicBezTo>
                    <a:pt x="71644" y="72980"/>
                    <a:pt x="74379" y="70488"/>
                    <a:pt x="77479" y="68330"/>
                  </a:cubicBezTo>
                  <a:cubicBezTo>
                    <a:pt x="79607" y="66901"/>
                    <a:pt x="81917" y="65624"/>
                    <a:pt x="84349" y="64500"/>
                  </a:cubicBezTo>
                  <a:cubicBezTo>
                    <a:pt x="87297" y="63102"/>
                    <a:pt x="90276" y="61764"/>
                    <a:pt x="93072" y="60214"/>
                  </a:cubicBezTo>
                  <a:cubicBezTo>
                    <a:pt x="97267" y="57813"/>
                    <a:pt x="100702" y="54925"/>
                    <a:pt x="103164" y="51460"/>
                  </a:cubicBezTo>
                  <a:cubicBezTo>
                    <a:pt x="107237" y="45837"/>
                    <a:pt x="108757" y="39849"/>
                    <a:pt x="107693" y="33496"/>
                  </a:cubicBezTo>
                  <a:cubicBezTo>
                    <a:pt x="106386" y="25776"/>
                    <a:pt x="101826" y="19332"/>
                    <a:pt x="93863" y="14225"/>
                  </a:cubicBezTo>
                  <a:cubicBezTo>
                    <a:pt x="89182" y="11277"/>
                    <a:pt x="84045" y="8785"/>
                    <a:pt x="78574" y="6779"/>
                  </a:cubicBezTo>
                  <a:cubicBezTo>
                    <a:pt x="74410" y="5259"/>
                    <a:pt x="70063" y="3982"/>
                    <a:pt x="65595" y="2918"/>
                  </a:cubicBezTo>
                  <a:cubicBezTo>
                    <a:pt x="57813" y="1034"/>
                    <a:pt x="49789" y="213"/>
                    <a:pt x="41643" y="31"/>
                  </a:cubicBezTo>
                  <a:cubicBezTo>
                    <a:pt x="40946" y="10"/>
                    <a:pt x="40247" y="0"/>
                    <a:pt x="39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7"/>
            <p:cNvSpPr/>
            <p:nvPr/>
          </p:nvSpPr>
          <p:spPr>
            <a:xfrm>
              <a:off x="1116750" y="392550"/>
              <a:ext cx="7164275" cy="4634450"/>
            </a:xfrm>
            <a:custGeom>
              <a:avLst/>
              <a:gdLst/>
              <a:ahLst/>
              <a:cxnLst/>
              <a:rect l="l" t="t" r="r" b="b"/>
              <a:pathLst>
                <a:path w="286571" h="185378" extrusionOk="0">
                  <a:moveTo>
                    <a:pt x="38278" y="0"/>
                  </a:moveTo>
                  <a:cubicBezTo>
                    <a:pt x="36624" y="0"/>
                    <a:pt x="34969" y="27"/>
                    <a:pt x="33314" y="116"/>
                  </a:cubicBezTo>
                  <a:cubicBezTo>
                    <a:pt x="30578" y="268"/>
                    <a:pt x="27873" y="420"/>
                    <a:pt x="25198" y="785"/>
                  </a:cubicBezTo>
                  <a:cubicBezTo>
                    <a:pt x="22159" y="1211"/>
                    <a:pt x="19241" y="1819"/>
                    <a:pt x="16596" y="3004"/>
                  </a:cubicBezTo>
                  <a:cubicBezTo>
                    <a:pt x="15867" y="3308"/>
                    <a:pt x="15229" y="3673"/>
                    <a:pt x="14651" y="4129"/>
                  </a:cubicBezTo>
                  <a:cubicBezTo>
                    <a:pt x="13101" y="5375"/>
                    <a:pt x="13435" y="6591"/>
                    <a:pt x="15563" y="7290"/>
                  </a:cubicBezTo>
                  <a:cubicBezTo>
                    <a:pt x="15928" y="7411"/>
                    <a:pt x="16353" y="7503"/>
                    <a:pt x="16779" y="7594"/>
                  </a:cubicBezTo>
                  <a:cubicBezTo>
                    <a:pt x="20092" y="8262"/>
                    <a:pt x="23496" y="8414"/>
                    <a:pt x="26900" y="8688"/>
                  </a:cubicBezTo>
                  <a:cubicBezTo>
                    <a:pt x="31399" y="9022"/>
                    <a:pt x="35928" y="9418"/>
                    <a:pt x="40183" y="9630"/>
                  </a:cubicBezTo>
                  <a:cubicBezTo>
                    <a:pt x="45685" y="10269"/>
                    <a:pt x="51065" y="11241"/>
                    <a:pt x="56324" y="12518"/>
                  </a:cubicBezTo>
                  <a:cubicBezTo>
                    <a:pt x="60822" y="13673"/>
                    <a:pt x="65229" y="14919"/>
                    <a:pt x="69303" y="16743"/>
                  </a:cubicBezTo>
                  <a:cubicBezTo>
                    <a:pt x="71157" y="17564"/>
                    <a:pt x="72889" y="18567"/>
                    <a:pt x="74318" y="19813"/>
                  </a:cubicBezTo>
                  <a:cubicBezTo>
                    <a:pt x="77205" y="22366"/>
                    <a:pt x="76993" y="25314"/>
                    <a:pt x="73801" y="27685"/>
                  </a:cubicBezTo>
                  <a:cubicBezTo>
                    <a:pt x="72859" y="28354"/>
                    <a:pt x="71765" y="28901"/>
                    <a:pt x="70701" y="29479"/>
                  </a:cubicBezTo>
                  <a:cubicBezTo>
                    <a:pt x="70549" y="29539"/>
                    <a:pt x="70427" y="29631"/>
                    <a:pt x="70275" y="29691"/>
                  </a:cubicBezTo>
                  <a:cubicBezTo>
                    <a:pt x="70245" y="29722"/>
                    <a:pt x="70154" y="29783"/>
                    <a:pt x="70093" y="29813"/>
                  </a:cubicBezTo>
                  <a:cubicBezTo>
                    <a:pt x="69941" y="29874"/>
                    <a:pt x="69758" y="29965"/>
                    <a:pt x="69546" y="29995"/>
                  </a:cubicBezTo>
                  <a:cubicBezTo>
                    <a:pt x="64956" y="31697"/>
                    <a:pt x="60062" y="32883"/>
                    <a:pt x="55199" y="34068"/>
                  </a:cubicBezTo>
                  <a:cubicBezTo>
                    <a:pt x="49272" y="35497"/>
                    <a:pt x="43314" y="36925"/>
                    <a:pt x="37539" y="38749"/>
                  </a:cubicBezTo>
                  <a:cubicBezTo>
                    <a:pt x="32250" y="40421"/>
                    <a:pt x="27296" y="42457"/>
                    <a:pt x="22797" y="45072"/>
                  </a:cubicBezTo>
                  <a:cubicBezTo>
                    <a:pt x="20973" y="46135"/>
                    <a:pt x="19241" y="47321"/>
                    <a:pt x="17417" y="48385"/>
                  </a:cubicBezTo>
                  <a:cubicBezTo>
                    <a:pt x="14985" y="50178"/>
                    <a:pt x="12037" y="50938"/>
                    <a:pt x="8602" y="50968"/>
                  </a:cubicBezTo>
                  <a:cubicBezTo>
                    <a:pt x="5046" y="50999"/>
                    <a:pt x="2614" y="52336"/>
                    <a:pt x="1155" y="54707"/>
                  </a:cubicBezTo>
                  <a:cubicBezTo>
                    <a:pt x="608" y="55619"/>
                    <a:pt x="243" y="56591"/>
                    <a:pt x="0" y="57594"/>
                  </a:cubicBezTo>
                  <a:lnTo>
                    <a:pt x="0" y="62397"/>
                  </a:lnTo>
                  <a:cubicBezTo>
                    <a:pt x="304" y="62853"/>
                    <a:pt x="183" y="63370"/>
                    <a:pt x="365" y="63826"/>
                  </a:cubicBezTo>
                  <a:cubicBezTo>
                    <a:pt x="943" y="65892"/>
                    <a:pt x="1854" y="67929"/>
                    <a:pt x="2979" y="69844"/>
                  </a:cubicBezTo>
                  <a:cubicBezTo>
                    <a:pt x="4195" y="71911"/>
                    <a:pt x="5654" y="73887"/>
                    <a:pt x="7234" y="75832"/>
                  </a:cubicBezTo>
                  <a:lnTo>
                    <a:pt x="7386" y="75984"/>
                  </a:lnTo>
                  <a:cubicBezTo>
                    <a:pt x="8086" y="76683"/>
                    <a:pt x="8754" y="77412"/>
                    <a:pt x="9423" y="78172"/>
                  </a:cubicBezTo>
                  <a:cubicBezTo>
                    <a:pt x="9453" y="78263"/>
                    <a:pt x="9514" y="78294"/>
                    <a:pt x="9575" y="78324"/>
                  </a:cubicBezTo>
                  <a:cubicBezTo>
                    <a:pt x="10517" y="79267"/>
                    <a:pt x="11459" y="80148"/>
                    <a:pt x="12371" y="81090"/>
                  </a:cubicBezTo>
                  <a:cubicBezTo>
                    <a:pt x="12402" y="81181"/>
                    <a:pt x="12493" y="81212"/>
                    <a:pt x="12523" y="81242"/>
                  </a:cubicBezTo>
                  <a:cubicBezTo>
                    <a:pt x="12979" y="81637"/>
                    <a:pt x="13405" y="82002"/>
                    <a:pt x="13770" y="82397"/>
                  </a:cubicBezTo>
                  <a:cubicBezTo>
                    <a:pt x="13830" y="82458"/>
                    <a:pt x="13891" y="82519"/>
                    <a:pt x="13922" y="82549"/>
                  </a:cubicBezTo>
                  <a:cubicBezTo>
                    <a:pt x="14134" y="82732"/>
                    <a:pt x="14347" y="82884"/>
                    <a:pt x="14499" y="83066"/>
                  </a:cubicBezTo>
                  <a:cubicBezTo>
                    <a:pt x="14529" y="83157"/>
                    <a:pt x="14621" y="83188"/>
                    <a:pt x="14651" y="83218"/>
                  </a:cubicBezTo>
                  <a:cubicBezTo>
                    <a:pt x="14894" y="83461"/>
                    <a:pt x="15198" y="83643"/>
                    <a:pt x="15381" y="83887"/>
                  </a:cubicBezTo>
                  <a:cubicBezTo>
                    <a:pt x="15411" y="83947"/>
                    <a:pt x="15502" y="83978"/>
                    <a:pt x="15532" y="84039"/>
                  </a:cubicBezTo>
                  <a:cubicBezTo>
                    <a:pt x="15836" y="84282"/>
                    <a:pt x="16201" y="84495"/>
                    <a:pt x="16444" y="84799"/>
                  </a:cubicBezTo>
                  <a:cubicBezTo>
                    <a:pt x="16475" y="84859"/>
                    <a:pt x="16566" y="84890"/>
                    <a:pt x="16596" y="84951"/>
                  </a:cubicBezTo>
                  <a:cubicBezTo>
                    <a:pt x="16931" y="85254"/>
                    <a:pt x="17387" y="85467"/>
                    <a:pt x="17660" y="85802"/>
                  </a:cubicBezTo>
                  <a:cubicBezTo>
                    <a:pt x="17691" y="85893"/>
                    <a:pt x="17782" y="85923"/>
                    <a:pt x="17812" y="85954"/>
                  </a:cubicBezTo>
                  <a:cubicBezTo>
                    <a:pt x="18268" y="86349"/>
                    <a:pt x="18846" y="86653"/>
                    <a:pt x="19210" y="87109"/>
                  </a:cubicBezTo>
                  <a:cubicBezTo>
                    <a:pt x="19241" y="87169"/>
                    <a:pt x="19332" y="87230"/>
                    <a:pt x="19362" y="87261"/>
                  </a:cubicBezTo>
                  <a:cubicBezTo>
                    <a:pt x="20001" y="87777"/>
                    <a:pt x="20821" y="88233"/>
                    <a:pt x="21429" y="88811"/>
                  </a:cubicBezTo>
                  <a:cubicBezTo>
                    <a:pt x="21460" y="88902"/>
                    <a:pt x="21520" y="88932"/>
                    <a:pt x="21581" y="88963"/>
                  </a:cubicBezTo>
                  <a:cubicBezTo>
                    <a:pt x="21612" y="89054"/>
                    <a:pt x="21672" y="89084"/>
                    <a:pt x="21733" y="89115"/>
                  </a:cubicBezTo>
                  <a:cubicBezTo>
                    <a:pt x="21764" y="89145"/>
                    <a:pt x="21794" y="89206"/>
                    <a:pt x="21885" y="89236"/>
                  </a:cubicBezTo>
                  <a:cubicBezTo>
                    <a:pt x="23405" y="90361"/>
                    <a:pt x="25016" y="91516"/>
                    <a:pt x="26536" y="92701"/>
                  </a:cubicBezTo>
                  <a:lnTo>
                    <a:pt x="26688" y="92853"/>
                  </a:lnTo>
                  <a:lnTo>
                    <a:pt x="26779" y="92914"/>
                  </a:lnTo>
                  <a:cubicBezTo>
                    <a:pt x="26809" y="93005"/>
                    <a:pt x="26900" y="93036"/>
                    <a:pt x="26931" y="93066"/>
                  </a:cubicBezTo>
                  <a:cubicBezTo>
                    <a:pt x="26961" y="93097"/>
                    <a:pt x="26992" y="93157"/>
                    <a:pt x="27083" y="93188"/>
                  </a:cubicBezTo>
                  <a:cubicBezTo>
                    <a:pt x="28724" y="94434"/>
                    <a:pt x="30548" y="95528"/>
                    <a:pt x="32250" y="96714"/>
                  </a:cubicBezTo>
                  <a:cubicBezTo>
                    <a:pt x="32281" y="96744"/>
                    <a:pt x="32372" y="96805"/>
                    <a:pt x="32433" y="96835"/>
                  </a:cubicBezTo>
                  <a:cubicBezTo>
                    <a:pt x="34986" y="98355"/>
                    <a:pt x="37569" y="99784"/>
                    <a:pt x="40305" y="101091"/>
                  </a:cubicBezTo>
                  <a:cubicBezTo>
                    <a:pt x="42098" y="101911"/>
                    <a:pt x="43922" y="102671"/>
                    <a:pt x="45746" y="103431"/>
                  </a:cubicBezTo>
                  <a:cubicBezTo>
                    <a:pt x="45928" y="103553"/>
                    <a:pt x="46141" y="103644"/>
                    <a:pt x="46354" y="103705"/>
                  </a:cubicBezTo>
                  <a:cubicBezTo>
                    <a:pt x="53345" y="106410"/>
                    <a:pt x="60670" y="108355"/>
                    <a:pt x="68299" y="109814"/>
                  </a:cubicBezTo>
                  <a:cubicBezTo>
                    <a:pt x="71491" y="110483"/>
                    <a:pt x="74683" y="110969"/>
                    <a:pt x="77904" y="111455"/>
                  </a:cubicBezTo>
                  <a:lnTo>
                    <a:pt x="82829" y="112155"/>
                  </a:lnTo>
                  <a:cubicBezTo>
                    <a:pt x="85503" y="112519"/>
                    <a:pt x="88209" y="112793"/>
                    <a:pt x="90914" y="113127"/>
                  </a:cubicBezTo>
                  <a:cubicBezTo>
                    <a:pt x="94561" y="113553"/>
                    <a:pt x="98209" y="113917"/>
                    <a:pt x="101856" y="114221"/>
                  </a:cubicBezTo>
                  <a:cubicBezTo>
                    <a:pt x="104805" y="114465"/>
                    <a:pt x="107753" y="114677"/>
                    <a:pt x="110701" y="114799"/>
                  </a:cubicBezTo>
                  <a:cubicBezTo>
                    <a:pt x="112999" y="114891"/>
                    <a:pt x="115297" y="114983"/>
                    <a:pt x="117608" y="114983"/>
                  </a:cubicBezTo>
                  <a:cubicBezTo>
                    <a:pt x="118354" y="114983"/>
                    <a:pt x="119101" y="114973"/>
                    <a:pt x="119851" y="114951"/>
                  </a:cubicBezTo>
                  <a:cubicBezTo>
                    <a:pt x="120063" y="114951"/>
                    <a:pt x="120276" y="114951"/>
                    <a:pt x="120458" y="114921"/>
                  </a:cubicBezTo>
                  <a:cubicBezTo>
                    <a:pt x="120883" y="114854"/>
                    <a:pt x="121296" y="114840"/>
                    <a:pt x="121706" y="114840"/>
                  </a:cubicBezTo>
                  <a:cubicBezTo>
                    <a:pt x="122012" y="114840"/>
                    <a:pt x="122315" y="114848"/>
                    <a:pt x="122620" y="114848"/>
                  </a:cubicBezTo>
                  <a:cubicBezTo>
                    <a:pt x="122841" y="114848"/>
                    <a:pt x="123062" y="114844"/>
                    <a:pt x="123285" y="114829"/>
                  </a:cubicBezTo>
                  <a:cubicBezTo>
                    <a:pt x="124045" y="114769"/>
                    <a:pt x="124835" y="114769"/>
                    <a:pt x="125595" y="114677"/>
                  </a:cubicBezTo>
                  <a:cubicBezTo>
                    <a:pt x="129790" y="114373"/>
                    <a:pt x="133893" y="113887"/>
                    <a:pt x="137936" y="113097"/>
                  </a:cubicBezTo>
                  <a:cubicBezTo>
                    <a:pt x="145596" y="111607"/>
                    <a:pt x="152617" y="109206"/>
                    <a:pt x="158909" y="105711"/>
                  </a:cubicBezTo>
                  <a:cubicBezTo>
                    <a:pt x="162344" y="103857"/>
                    <a:pt x="165414" y="101729"/>
                    <a:pt x="168392" y="99480"/>
                  </a:cubicBezTo>
                  <a:cubicBezTo>
                    <a:pt x="170095" y="98203"/>
                    <a:pt x="171918" y="96987"/>
                    <a:pt x="173864" y="95893"/>
                  </a:cubicBezTo>
                  <a:cubicBezTo>
                    <a:pt x="177574" y="93773"/>
                    <a:pt x="181744" y="92722"/>
                    <a:pt x="186289" y="92722"/>
                  </a:cubicBezTo>
                  <a:cubicBezTo>
                    <a:pt x="187218" y="92722"/>
                    <a:pt x="188163" y="92766"/>
                    <a:pt x="189122" y="92853"/>
                  </a:cubicBezTo>
                  <a:cubicBezTo>
                    <a:pt x="192861" y="93188"/>
                    <a:pt x="196357" y="94100"/>
                    <a:pt x="199700" y="95285"/>
                  </a:cubicBezTo>
                  <a:cubicBezTo>
                    <a:pt x="204442" y="96957"/>
                    <a:pt x="208819" y="99024"/>
                    <a:pt x="212801" y="101546"/>
                  </a:cubicBezTo>
                  <a:cubicBezTo>
                    <a:pt x="216478" y="103857"/>
                    <a:pt x="219457" y="106562"/>
                    <a:pt x="221190" y="109936"/>
                  </a:cubicBezTo>
                  <a:cubicBezTo>
                    <a:pt x="223135" y="113674"/>
                    <a:pt x="224959" y="117383"/>
                    <a:pt x="226631" y="121182"/>
                  </a:cubicBezTo>
                  <a:cubicBezTo>
                    <a:pt x="227543" y="123219"/>
                    <a:pt x="228363" y="125255"/>
                    <a:pt x="228789" y="127383"/>
                  </a:cubicBezTo>
                  <a:cubicBezTo>
                    <a:pt x="228971" y="127687"/>
                    <a:pt x="228941" y="128021"/>
                    <a:pt x="228971" y="128386"/>
                  </a:cubicBezTo>
                  <a:cubicBezTo>
                    <a:pt x="229366" y="130544"/>
                    <a:pt x="228910" y="132580"/>
                    <a:pt x="227269" y="134495"/>
                  </a:cubicBezTo>
                  <a:cubicBezTo>
                    <a:pt x="225780" y="136197"/>
                    <a:pt x="223895" y="137656"/>
                    <a:pt x="222071" y="139115"/>
                  </a:cubicBezTo>
                  <a:cubicBezTo>
                    <a:pt x="219852" y="140939"/>
                    <a:pt x="217786" y="142854"/>
                    <a:pt x="216053" y="144951"/>
                  </a:cubicBezTo>
                  <a:cubicBezTo>
                    <a:pt x="213074" y="148599"/>
                    <a:pt x="210673" y="152459"/>
                    <a:pt x="207785" y="156198"/>
                  </a:cubicBezTo>
                  <a:cubicBezTo>
                    <a:pt x="207694" y="156259"/>
                    <a:pt x="207633" y="156380"/>
                    <a:pt x="207542" y="156502"/>
                  </a:cubicBezTo>
                  <a:cubicBezTo>
                    <a:pt x="207512" y="156532"/>
                    <a:pt x="207481" y="156593"/>
                    <a:pt x="207451" y="156654"/>
                  </a:cubicBezTo>
                  <a:cubicBezTo>
                    <a:pt x="207329" y="156745"/>
                    <a:pt x="207177" y="156866"/>
                    <a:pt x="207056" y="156988"/>
                  </a:cubicBezTo>
                  <a:cubicBezTo>
                    <a:pt x="205840" y="158265"/>
                    <a:pt x="204746" y="159602"/>
                    <a:pt x="203530" y="160909"/>
                  </a:cubicBezTo>
                  <a:cubicBezTo>
                    <a:pt x="201858" y="162672"/>
                    <a:pt x="200521" y="164587"/>
                    <a:pt x="199305" y="166563"/>
                  </a:cubicBezTo>
                  <a:cubicBezTo>
                    <a:pt x="198211" y="168295"/>
                    <a:pt x="197299" y="170119"/>
                    <a:pt x="195961" y="171851"/>
                  </a:cubicBezTo>
                  <a:cubicBezTo>
                    <a:pt x="194138" y="174192"/>
                    <a:pt x="191493" y="175681"/>
                    <a:pt x="187755" y="176016"/>
                  </a:cubicBezTo>
                  <a:cubicBezTo>
                    <a:pt x="186265" y="176137"/>
                    <a:pt x="184806" y="176259"/>
                    <a:pt x="183286" y="176259"/>
                  </a:cubicBezTo>
                  <a:cubicBezTo>
                    <a:pt x="180247" y="176289"/>
                    <a:pt x="177207" y="176289"/>
                    <a:pt x="174107" y="176350"/>
                  </a:cubicBezTo>
                  <a:cubicBezTo>
                    <a:pt x="172792" y="176385"/>
                    <a:pt x="171474" y="176404"/>
                    <a:pt x="170155" y="176404"/>
                  </a:cubicBezTo>
                  <a:cubicBezTo>
                    <a:pt x="165770" y="176404"/>
                    <a:pt x="161371" y="176195"/>
                    <a:pt x="157025" y="175681"/>
                  </a:cubicBezTo>
                  <a:cubicBezTo>
                    <a:pt x="151128" y="174952"/>
                    <a:pt x="145474" y="173766"/>
                    <a:pt x="139760" y="172551"/>
                  </a:cubicBezTo>
                  <a:cubicBezTo>
                    <a:pt x="137057" y="171952"/>
                    <a:pt x="134335" y="171623"/>
                    <a:pt x="131594" y="171623"/>
                  </a:cubicBezTo>
                  <a:cubicBezTo>
                    <a:pt x="129464" y="171623"/>
                    <a:pt x="127323" y="171821"/>
                    <a:pt x="125170" y="172247"/>
                  </a:cubicBezTo>
                  <a:cubicBezTo>
                    <a:pt x="120702" y="173158"/>
                    <a:pt x="116872" y="174952"/>
                    <a:pt x="113255" y="177049"/>
                  </a:cubicBezTo>
                  <a:cubicBezTo>
                    <a:pt x="110580" y="178569"/>
                    <a:pt x="108057" y="180241"/>
                    <a:pt x="105200" y="181639"/>
                  </a:cubicBezTo>
                  <a:cubicBezTo>
                    <a:pt x="105078" y="181730"/>
                    <a:pt x="104926" y="181791"/>
                    <a:pt x="104805" y="181882"/>
                  </a:cubicBezTo>
                  <a:cubicBezTo>
                    <a:pt x="104744" y="181912"/>
                    <a:pt x="104713" y="181943"/>
                    <a:pt x="104622" y="181973"/>
                  </a:cubicBezTo>
                  <a:cubicBezTo>
                    <a:pt x="104349" y="182125"/>
                    <a:pt x="104014" y="182216"/>
                    <a:pt x="103680" y="182277"/>
                  </a:cubicBezTo>
                  <a:cubicBezTo>
                    <a:pt x="103133" y="182490"/>
                    <a:pt x="102616" y="182642"/>
                    <a:pt x="102069" y="182794"/>
                  </a:cubicBezTo>
                  <a:cubicBezTo>
                    <a:pt x="101165" y="183038"/>
                    <a:pt x="100221" y="183224"/>
                    <a:pt x="99269" y="183224"/>
                  </a:cubicBezTo>
                  <a:cubicBezTo>
                    <a:pt x="99038" y="183224"/>
                    <a:pt x="98806" y="183213"/>
                    <a:pt x="98574" y="183189"/>
                  </a:cubicBezTo>
                  <a:cubicBezTo>
                    <a:pt x="96963" y="183098"/>
                    <a:pt x="95382" y="182794"/>
                    <a:pt x="93923" y="182277"/>
                  </a:cubicBezTo>
                  <a:cubicBezTo>
                    <a:pt x="90428" y="181183"/>
                    <a:pt x="86871" y="180119"/>
                    <a:pt x="83224" y="179298"/>
                  </a:cubicBezTo>
                  <a:cubicBezTo>
                    <a:pt x="80129" y="178575"/>
                    <a:pt x="77007" y="178017"/>
                    <a:pt x="73778" y="178017"/>
                  </a:cubicBezTo>
                  <a:cubicBezTo>
                    <a:pt x="73614" y="178017"/>
                    <a:pt x="73449" y="178019"/>
                    <a:pt x="73284" y="178022"/>
                  </a:cubicBezTo>
                  <a:cubicBezTo>
                    <a:pt x="67965" y="178174"/>
                    <a:pt x="63527" y="179542"/>
                    <a:pt x="60336" y="182794"/>
                  </a:cubicBezTo>
                  <a:cubicBezTo>
                    <a:pt x="59728" y="183402"/>
                    <a:pt x="59150" y="184010"/>
                    <a:pt x="58603" y="184618"/>
                  </a:cubicBezTo>
                  <a:cubicBezTo>
                    <a:pt x="58421" y="184830"/>
                    <a:pt x="58147" y="185074"/>
                    <a:pt x="58299" y="185377"/>
                  </a:cubicBezTo>
                  <a:lnTo>
                    <a:pt x="59181" y="185377"/>
                  </a:lnTo>
                  <a:cubicBezTo>
                    <a:pt x="59181" y="185226"/>
                    <a:pt x="59272" y="185134"/>
                    <a:pt x="59363" y="185013"/>
                  </a:cubicBezTo>
                  <a:cubicBezTo>
                    <a:pt x="60397" y="183919"/>
                    <a:pt x="61582" y="182976"/>
                    <a:pt x="62859" y="182064"/>
                  </a:cubicBezTo>
                  <a:cubicBezTo>
                    <a:pt x="63862" y="181365"/>
                    <a:pt x="64956" y="180879"/>
                    <a:pt x="66141" y="180423"/>
                  </a:cubicBezTo>
                  <a:cubicBezTo>
                    <a:pt x="68087" y="179694"/>
                    <a:pt x="70154" y="179390"/>
                    <a:pt x="72281" y="179298"/>
                  </a:cubicBezTo>
                  <a:cubicBezTo>
                    <a:pt x="72759" y="179270"/>
                    <a:pt x="73234" y="179256"/>
                    <a:pt x="73709" y="179256"/>
                  </a:cubicBezTo>
                  <a:cubicBezTo>
                    <a:pt x="75257" y="179256"/>
                    <a:pt x="76787" y="179400"/>
                    <a:pt x="78300" y="179633"/>
                  </a:cubicBezTo>
                  <a:cubicBezTo>
                    <a:pt x="80488" y="179967"/>
                    <a:pt x="82585" y="180545"/>
                    <a:pt x="84713" y="181061"/>
                  </a:cubicBezTo>
                  <a:cubicBezTo>
                    <a:pt x="86020" y="181426"/>
                    <a:pt x="87297" y="181791"/>
                    <a:pt x="88543" y="182216"/>
                  </a:cubicBezTo>
                  <a:cubicBezTo>
                    <a:pt x="90610" y="182885"/>
                    <a:pt x="92586" y="183645"/>
                    <a:pt x="94622" y="184344"/>
                  </a:cubicBezTo>
                  <a:cubicBezTo>
                    <a:pt x="95899" y="184770"/>
                    <a:pt x="97267" y="185074"/>
                    <a:pt x="98665" y="185165"/>
                  </a:cubicBezTo>
                  <a:cubicBezTo>
                    <a:pt x="98976" y="185191"/>
                    <a:pt x="99284" y="185203"/>
                    <a:pt x="99590" y="185203"/>
                  </a:cubicBezTo>
                  <a:cubicBezTo>
                    <a:pt x="101076" y="185203"/>
                    <a:pt x="102496" y="184904"/>
                    <a:pt x="103832" y="184374"/>
                  </a:cubicBezTo>
                  <a:cubicBezTo>
                    <a:pt x="105656" y="183645"/>
                    <a:pt x="107328" y="182824"/>
                    <a:pt x="108878" y="181821"/>
                  </a:cubicBezTo>
                  <a:cubicBezTo>
                    <a:pt x="109820" y="181213"/>
                    <a:pt x="110732" y="180605"/>
                    <a:pt x="111705" y="180058"/>
                  </a:cubicBezTo>
                  <a:cubicBezTo>
                    <a:pt x="112860" y="179359"/>
                    <a:pt x="114045" y="178690"/>
                    <a:pt x="115200" y="177991"/>
                  </a:cubicBezTo>
                  <a:cubicBezTo>
                    <a:pt x="116750" y="177049"/>
                    <a:pt x="118422" y="176198"/>
                    <a:pt x="120155" y="175499"/>
                  </a:cubicBezTo>
                  <a:cubicBezTo>
                    <a:pt x="123042" y="174344"/>
                    <a:pt x="126051" y="173523"/>
                    <a:pt x="129364" y="173219"/>
                  </a:cubicBezTo>
                  <a:cubicBezTo>
                    <a:pt x="130463" y="173126"/>
                    <a:pt x="131539" y="173090"/>
                    <a:pt x="132613" y="173090"/>
                  </a:cubicBezTo>
                  <a:cubicBezTo>
                    <a:pt x="133292" y="173090"/>
                    <a:pt x="133970" y="173105"/>
                    <a:pt x="134653" y="173128"/>
                  </a:cubicBezTo>
                  <a:cubicBezTo>
                    <a:pt x="136477" y="173219"/>
                    <a:pt x="138240" y="173584"/>
                    <a:pt x="140033" y="173918"/>
                  </a:cubicBezTo>
                  <a:cubicBezTo>
                    <a:pt x="142161" y="174344"/>
                    <a:pt x="144289" y="174891"/>
                    <a:pt x="146416" y="175286"/>
                  </a:cubicBezTo>
                  <a:cubicBezTo>
                    <a:pt x="148210" y="175681"/>
                    <a:pt x="150033" y="175985"/>
                    <a:pt x="151857" y="176289"/>
                  </a:cubicBezTo>
                  <a:cubicBezTo>
                    <a:pt x="153833" y="176593"/>
                    <a:pt x="155778" y="176897"/>
                    <a:pt x="157784" y="177080"/>
                  </a:cubicBezTo>
                  <a:cubicBezTo>
                    <a:pt x="158909" y="177171"/>
                    <a:pt x="160064" y="177262"/>
                    <a:pt x="161189" y="177414"/>
                  </a:cubicBezTo>
                  <a:cubicBezTo>
                    <a:pt x="162009" y="177535"/>
                    <a:pt x="162800" y="177505"/>
                    <a:pt x="163590" y="177566"/>
                  </a:cubicBezTo>
                  <a:cubicBezTo>
                    <a:pt x="164745" y="177687"/>
                    <a:pt x="165900" y="177809"/>
                    <a:pt x="167085" y="177809"/>
                  </a:cubicBezTo>
                  <a:cubicBezTo>
                    <a:pt x="167591" y="177809"/>
                    <a:pt x="168109" y="177790"/>
                    <a:pt x="168627" y="177790"/>
                  </a:cubicBezTo>
                  <a:cubicBezTo>
                    <a:pt x="169233" y="177790"/>
                    <a:pt x="169840" y="177816"/>
                    <a:pt x="170429" y="177931"/>
                  </a:cubicBezTo>
                  <a:cubicBezTo>
                    <a:pt x="170494" y="177939"/>
                    <a:pt x="170559" y="177943"/>
                    <a:pt x="170624" y="177943"/>
                  </a:cubicBezTo>
                  <a:cubicBezTo>
                    <a:pt x="170800" y="177943"/>
                    <a:pt x="170972" y="177914"/>
                    <a:pt x="171128" y="177870"/>
                  </a:cubicBezTo>
                  <a:cubicBezTo>
                    <a:pt x="171462" y="177809"/>
                    <a:pt x="171827" y="177809"/>
                    <a:pt x="172222" y="177809"/>
                  </a:cubicBezTo>
                  <a:cubicBezTo>
                    <a:pt x="172788" y="177819"/>
                    <a:pt x="173352" y="177822"/>
                    <a:pt x="173916" y="177822"/>
                  </a:cubicBezTo>
                  <a:cubicBezTo>
                    <a:pt x="175347" y="177822"/>
                    <a:pt x="176773" y="177800"/>
                    <a:pt x="178201" y="177800"/>
                  </a:cubicBezTo>
                  <a:cubicBezTo>
                    <a:pt x="179721" y="177800"/>
                    <a:pt x="181243" y="177825"/>
                    <a:pt x="182770" y="177931"/>
                  </a:cubicBezTo>
                  <a:cubicBezTo>
                    <a:pt x="183256" y="177951"/>
                    <a:pt x="183739" y="177958"/>
                    <a:pt x="184221" y="177958"/>
                  </a:cubicBezTo>
                  <a:cubicBezTo>
                    <a:pt x="185184" y="177958"/>
                    <a:pt x="186144" y="177931"/>
                    <a:pt x="187116" y="177931"/>
                  </a:cubicBezTo>
                  <a:cubicBezTo>
                    <a:pt x="188910" y="177931"/>
                    <a:pt x="190642" y="177718"/>
                    <a:pt x="192314" y="177201"/>
                  </a:cubicBezTo>
                  <a:cubicBezTo>
                    <a:pt x="193925" y="176654"/>
                    <a:pt x="195141" y="175894"/>
                    <a:pt x="196235" y="174952"/>
                  </a:cubicBezTo>
                  <a:cubicBezTo>
                    <a:pt x="197208" y="174070"/>
                    <a:pt x="197876" y="173067"/>
                    <a:pt x="198515" y="172064"/>
                  </a:cubicBezTo>
                  <a:cubicBezTo>
                    <a:pt x="199335" y="170818"/>
                    <a:pt x="200004" y="169511"/>
                    <a:pt x="200703" y="168234"/>
                  </a:cubicBezTo>
                  <a:cubicBezTo>
                    <a:pt x="201524" y="166867"/>
                    <a:pt x="202436" y="165499"/>
                    <a:pt x="203408" y="164192"/>
                  </a:cubicBezTo>
                  <a:cubicBezTo>
                    <a:pt x="204442" y="162885"/>
                    <a:pt x="205688" y="161608"/>
                    <a:pt x="206843" y="160332"/>
                  </a:cubicBezTo>
                  <a:cubicBezTo>
                    <a:pt x="208272" y="158781"/>
                    <a:pt x="209609" y="157140"/>
                    <a:pt x="210734" y="155438"/>
                  </a:cubicBezTo>
                  <a:cubicBezTo>
                    <a:pt x="211494" y="154313"/>
                    <a:pt x="212253" y="153219"/>
                    <a:pt x="212983" y="152094"/>
                  </a:cubicBezTo>
                  <a:cubicBezTo>
                    <a:pt x="214381" y="149906"/>
                    <a:pt x="215810" y="147748"/>
                    <a:pt x="217542" y="145742"/>
                  </a:cubicBezTo>
                  <a:cubicBezTo>
                    <a:pt x="218545" y="144647"/>
                    <a:pt x="219518" y="143523"/>
                    <a:pt x="220764" y="142550"/>
                  </a:cubicBezTo>
                  <a:cubicBezTo>
                    <a:pt x="221889" y="141669"/>
                    <a:pt x="222983" y="140787"/>
                    <a:pt x="224199" y="140027"/>
                  </a:cubicBezTo>
                  <a:cubicBezTo>
                    <a:pt x="224959" y="139541"/>
                    <a:pt x="225688" y="139055"/>
                    <a:pt x="226509" y="138629"/>
                  </a:cubicBezTo>
                  <a:cubicBezTo>
                    <a:pt x="228150" y="137839"/>
                    <a:pt x="229822" y="137049"/>
                    <a:pt x="231372" y="136137"/>
                  </a:cubicBezTo>
                  <a:cubicBezTo>
                    <a:pt x="232163" y="135681"/>
                    <a:pt x="232923" y="135134"/>
                    <a:pt x="233530" y="134526"/>
                  </a:cubicBezTo>
                  <a:cubicBezTo>
                    <a:pt x="234655" y="133431"/>
                    <a:pt x="234534" y="132124"/>
                    <a:pt x="234351" y="130878"/>
                  </a:cubicBezTo>
                  <a:cubicBezTo>
                    <a:pt x="234230" y="130058"/>
                    <a:pt x="233804" y="129176"/>
                    <a:pt x="233439" y="128325"/>
                  </a:cubicBezTo>
                  <a:cubicBezTo>
                    <a:pt x="232892" y="127109"/>
                    <a:pt x="232284" y="125893"/>
                    <a:pt x="231646" y="124738"/>
                  </a:cubicBezTo>
                  <a:cubicBezTo>
                    <a:pt x="230704" y="122975"/>
                    <a:pt x="229792" y="121243"/>
                    <a:pt x="228880" y="119480"/>
                  </a:cubicBezTo>
                  <a:cubicBezTo>
                    <a:pt x="227968" y="117747"/>
                    <a:pt x="226995" y="115984"/>
                    <a:pt x="226084" y="114252"/>
                  </a:cubicBezTo>
                  <a:cubicBezTo>
                    <a:pt x="225415" y="112975"/>
                    <a:pt x="224807" y="111699"/>
                    <a:pt x="224108" y="110392"/>
                  </a:cubicBezTo>
                  <a:cubicBezTo>
                    <a:pt x="223318" y="108841"/>
                    <a:pt x="222527" y="107291"/>
                    <a:pt x="221615" y="105771"/>
                  </a:cubicBezTo>
                  <a:cubicBezTo>
                    <a:pt x="220612" y="104161"/>
                    <a:pt x="219396" y="102732"/>
                    <a:pt x="217786" y="101425"/>
                  </a:cubicBezTo>
                  <a:cubicBezTo>
                    <a:pt x="216874" y="100756"/>
                    <a:pt x="215840" y="100118"/>
                    <a:pt x="214776" y="99540"/>
                  </a:cubicBezTo>
                  <a:cubicBezTo>
                    <a:pt x="211615" y="97777"/>
                    <a:pt x="208241" y="96258"/>
                    <a:pt x="204746" y="94951"/>
                  </a:cubicBezTo>
                  <a:cubicBezTo>
                    <a:pt x="202892" y="94252"/>
                    <a:pt x="200946" y="93613"/>
                    <a:pt x="199001" y="93036"/>
                  </a:cubicBezTo>
                  <a:cubicBezTo>
                    <a:pt x="197177" y="92519"/>
                    <a:pt x="195353" y="92002"/>
                    <a:pt x="193469" y="91638"/>
                  </a:cubicBezTo>
                  <a:cubicBezTo>
                    <a:pt x="191858" y="91334"/>
                    <a:pt x="190277" y="91060"/>
                    <a:pt x="188636" y="90938"/>
                  </a:cubicBezTo>
                  <a:cubicBezTo>
                    <a:pt x="187981" y="90893"/>
                    <a:pt x="187325" y="90814"/>
                    <a:pt x="186695" y="90814"/>
                  </a:cubicBezTo>
                  <a:cubicBezTo>
                    <a:pt x="186478" y="90814"/>
                    <a:pt x="186263" y="90824"/>
                    <a:pt x="186052" y="90847"/>
                  </a:cubicBezTo>
                  <a:cubicBezTo>
                    <a:pt x="184958" y="90938"/>
                    <a:pt x="183894" y="90908"/>
                    <a:pt x="182770" y="91030"/>
                  </a:cubicBezTo>
                  <a:cubicBezTo>
                    <a:pt x="181219" y="91182"/>
                    <a:pt x="179730" y="91455"/>
                    <a:pt x="178301" y="91911"/>
                  </a:cubicBezTo>
                  <a:cubicBezTo>
                    <a:pt x="175444" y="92762"/>
                    <a:pt x="172982" y="94069"/>
                    <a:pt x="170763" y="95650"/>
                  </a:cubicBezTo>
                  <a:cubicBezTo>
                    <a:pt x="169791" y="96379"/>
                    <a:pt x="168757" y="97109"/>
                    <a:pt x="167845" y="97899"/>
                  </a:cubicBezTo>
                  <a:cubicBezTo>
                    <a:pt x="166812" y="98811"/>
                    <a:pt x="165657" y="99571"/>
                    <a:pt x="164593" y="100452"/>
                  </a:cubicBezTo>
                  <a:cubicBezTo>
                    <a:pt x="163590" y="101243"/>
                    <a:pt x="162465" y="101972"/>
                    <a:pt x="161341" y="102732"/>
                  </a:cubicBezTo>
                  <a:cubicBezTo>
                    <a:pt x="160702" y="103188"/>
                    <a:pt x="160034" y="103613"/>
                    <a:pt x="159335" y="104009"/>
                  </a:cubicBezTo>
                  <a:cubicBezTo>
                    <a:pt x="157450" y="105164"/>
                    <a:pt x="155414" y="106227"/>
                    <a:pt x="153347" y="107170"/>
                  </a:cubicBezTo>
                  <a:cubicBezTo>
                    <a:pt x="150672" y="108386"/>
                    <a:pt x="147875" y="109419"/>
                    <a:pt x="144988" y="110300"/>
                  </a:cubicBezTo>
                  <a:cubicBezTo>
                    <a:pt x="142708" y="110969"/>
                    <a:pt x="140337" y="111547"/>
                    <a:pt x="137936" y="112033"/>
                  </a:cubicBezTo>
                  <a:cubicBezTo>
                    <a:pt x="136963" y="112215"/>
                    <a:pt x="136021" y="112428"/>
                    <a:pt x="135018" y="112580"/>
                  </a:cubicBezTo>
                  <a:cubicBezTo>
                    <a:pt x="133316" y="112823"/>
                    <a:pt x="131614" y="113127"/>
                    <a:pt x="129851" y="113279"/>
                  </a:cubicBezTo>
                  <a:cubicBezTo>
                    <a:pt x="128908" y="113370"/>
                    <a:pt x="127905" y="113553"/>
                    <a:pt x="126963" y="113583"/>
                  </a:cubicBezTo>
                  <a:cubicBezTo>
                    <a:pt x="126082" y="113644"/>
                    <a:pt x="125261" y="113735"/>
                    <a:pt x="124380" y="113796"/>
                  </a:cubicBezTo>
                  <a:cubicBezTo>
                    <a:pt x="122860" y="113857"/>
                    <a:pt x="121370" y="114009"/>
                    <a:pt x="119911" y="114009"/>
                  </a:cubicBezTo>
                  <a:lnTo>
                    <a:pt x="118696" y="114009"/>
                  </a:lnTo>
                  <a:cubicBezTo>
                    <a:pt x="117082" y="114009"/>
                    <a:pt x="115469" y="114028"/>
                    <a:pt x="113856" y="114028"/>
                  </a:cubicBezTo>
                  <a:cubicBezTo>
                    <a:pt x="111973" y="114028"/>
                    <a:pt x="110091" y="114002"/>
                    <a:pt x="108209" y="113887"/>
                  </a:cubicBezTo>
                  <a:cubicBezTo>
                    <a:pt x="108148" y="113872"/>
                    <a:pt x="108080" y="113872"/>
                    <a:pt x="108008" y="113872"/>
                  </a:cubicBezTo>
                  <a:cubicBezTo>
                    <a:pt x="107935" y="113872"/>
                    <a:pt x="107859" y="113872"/>
                    <a:pt x="107783" y="113857"/>
                  </a:cubicBezTo>
                  <a:cubicBezTo>
                    <a:pt x="106689" y="113674"/>
                    <a:pt x="105504" y="113796"/>
                    <a:pt x="104349" y="113674"/>
                  </a:cubicBezTo>
                  <a:cubicBezTo>
                    <a:pt x="103498" y="113583"/>
                    <a:pt x="102616" y="113553"/>
                    <a:pt x="101765" y="113492"/>
                  </a:cubicBezTo>
                  <a:cubicBezTo>
                    <a:pt x="100033" y="113340"/>
                    <a:pt x="98330" y="113218"/>
                    <a:pt x="96567" y="113036"/>
                  </a:cubicBezTo>
                  <a:cubicBezTo>
                    <a:pt x="95139" y="112914"/>
                    <a:pt x="93680" y="112762"/>
                    <a:pt x="92251" y="112610"/>
                  </a:cubicBezTo>
                  <a:cubicBezTo>
                    <a:pt x="90063" y="112367"/>
                    <a:pt x="87905" y="112185"/>
                    <a:pt x="85777" y="111881"/>
                  </a:cubicBezTo>
                  <a:cubicBezTo>
                    <a:pt x="83588" y="111577"/>
                    <a:pt x="81370" y="111425"/>
                    <a:pt x="79181" y="111091"/>
                  </a:cubicBezTo>
                  <a:cubicBezTo>
                    <a:pt x="75442" y="110544"/>
                    <a:pt x="71765" y="109936"/>
                    <a:pt x="68087" y="109267"/>
                  </a:cubicBezTo>
                  <a:cubicBezTo>
                    <a:pt x="64470" y="108568"/>
                    <a:pt x="60944" y="107747"/>
                    <a:pt x="57448" y="106835"/>
                  </a:cubicBezTo>
                  <a:cubicBezTo>
                    <a:pt x="54317" y="105984"/>
                    <a:pt x="51278" y="105012"/>
                    <a:pt x="48329" y="103948"/>
                  </a:cubicBezTo>
                  <a:cubicBezTo>
                    <a:pt x="46506" y="103309"/>
                    <a:pt x="44743" y="102580"/>
                    <a:pt x="43010" y="101820"/>
                  </a:cubicBezTo>
                  <a:cubicBezTo>
                    <a:pt x="41490" y="101121"/>
                    <a:pt x="39971" y="100452"/>
                    <a:pt x="38512" y="99692"/>
                  </a:cubicBezTo>
                  <a:cubicBezTo>
                    <a:pt x="36566" y="98659"/>
                    <a:pt x="34682" y="97595"/>
                    <a:pt x="32858" y="96501"/>
                  </a:cubicBezTo>
                  <a:cubicBezTo>
                    <a:pt x="31399" y="95619"/>
                    <a:pt x="30031" y="94677"/>
                    <a:pt x="28663" y="93765"/>
                  </a:cubicBezTo>
                  <a:cubicBezTo>
                    <a:pt x="27417" y="92914"/>
                    <a:pt x="26293" y="92002"/>
                    <a:pt x="25107" y="91090"/>
                  </a:cubicBezTo>
                  <a:cubicBezTo>
                    <a:pt x="23010" y="89510"/>
                    <a:pt x="20821" y="87960"/>
                    <a:pt x="18785" y="86227"/>
                  </a:cubicBezTo>
                  <a:cubicBezTo>
                    <a:pt x="17630" y="85254"/>
                    <a:pt x="16414" y="84312"/>
                    <a:pt x="15259" y="83279"/>
                  </a:cubicBezTo>
                  <a:cubicBezTo>
                    <a:pt x="13557" y="81729"/>
                    <a:pt x="11855" y="80209"/>
                    <a:pt x="10335" y="78567"/>
                  </a:cubicBezTo>
                  <a:cubicBezTo>
                    <a:pt x="8086" y="76136"/>
                    <a:pt x="5958" y="73704"/>
                    <a:pt x="4347" y="70999"/>
                  </a:cubicBezTo>
                  <a:cubicBezTo>
                    <a:pt x="3374" y="69358"/>
                    <a:pt x="2493" y="67655"/>
                    <a:pt x="1854" y="65923"/>
                  </a:cubicBezTo>
                  <a:cubicBezTo>
                    <a:pt x="1368" y="64646"/>
                    <a:pt x="1064" y="63370"/>
                    <a:pt x="943" y="62063"/>
                  </a:cubicBezTo>
                  <a:cubicBezTo>
                    <a:pt x="851" y="61060"/>
                    <a:pt x="821" y="59996"/>
                    <a:pt x="1064" y="58932"/>
                  </a:cubicBezTo>
                  <a:cubicBezTo>
                    <a:pt x="1368" y="57473"/>
                    <a:pt x="1854" y="56136"/>
                    <a:pt x="3040" y="54920"/>
                  </a:cubicBezTo>
                  <a:cubicBezTo>
                    <a:pt x="4165" y="53795"/>
                    <a:pt x="5684" y="53187"/>
                    <a:pt x="7630" y="53157"/>
                  </a:cubicBezTo>
                  <a:lnTo>
                    <a:pt x="12402" y="53157"/>
                  </a:lnTo>
                  <a:cubicBezTo>
                    <a:pt x="12766" y="53157"/>
                    <a:pt x="13101" y="53096"/>
                    <a:pt x="13435" y="53035"/>
                  </a:cubicBezTo>
                  <a:cubicBezTo>
                    <a:pt x="15350" y="52640"/>
                    <a:pt x="16779" y="51789"/>
                    <a:pt x="18177" y="50816"/>
                  </a:cubicBezTo>
                  <a:cubicBezTo>
                    <a:pt x="19909" y="49692"/>
                    <a:pt x="21460" y="48445"/>
                    <a:pt x="23162" y="47290"/>
                  </a:cubicBezTo>
                  <a:cubicBezTo>
                    <a:pt x="25016" y="46044"/>
                    <a:pt x="27052" y="44950"/>
                    <a:pt x="29180" y="43916"/>
                  </a:cubicBezTo>
                  <a:cubicBezTo>
                    <a:pt x="31946" y="42549"/>
                    <a:pt x="34864" y="41394"/>
                    <a:pt x="37904" y="40451"/>
                  </a:cubicBezTo>
                  <a:cubicBezTo>
                    <a:pt x="41065" y="39418"/>
                    <a:pt x="44256" y="38506"/>
                    <a:pt x="47570" y="37716"/>
                  </a:cubicBezTo>
                  <a:cubicBezTo>
                    <a:pt x="48846" y="37412"/>
                    <a:pt x="50184" y="37138"/>
                    <a:pt x="51430" y="36804"/>
                  </a:cubicBezTo>
                  <a:cubicBezTo>
                    <a:pt x="52737" y="36470"/>
                    <a:pt x="54044" y="36196"/>
                    <a:pt x="55381" y="35892"/>
                  </a:cubicBezTo>
                  <a:cubicBezTo>
                    <a:pt x="57691" y="35345"/>
                    <a:pt x="59971" y="34828"/>
                    <a:pt x="62311" y="34311"/>
                  </a:cubicBezTo>
                  <a:cubicBezTo>
                    <a:pt x="64044" y="33886"/>
                    <a:pt x="65716" y="33400"/>
                    <a:pt x="67418" y="32944"/>
                  </a:cubicBezTo>
                  <a:cubicBezTo>
                    <a:pt x="70154" y="32214"/>
                    <a:pt x="72798" y="31302"/>
                    <a:pt x="75138" y="29995"/>
                  </a:cubicBezTo>
                  <a:cubicBezTo>
                    <a:pt x="76901" y="29053"/>
                    <a:pt x="78360" y="27959"/>
                    <a:pt x="79120" y="26439"/>
                  </a:cubicBezTo>
                  <a:cubicBezTo>
                    <a:pt x="79698" y="25284"/>
                    <a:pt x="79850" y="24159"/>
                    <a:pt x="79394" y="22974"/>
                  </a:cubicBezTo>
                  <a:cubicBezTo>
                    <a:pt x="78816" y="21454"/>
                    <a:pt x="77722" y="20178"/>
                    <a:pt x="76202" y="19053"/>
                  </a:cubicBezTo>
                  <a:cubicBezTo>
                    <a:pt x="75017" y="18202"/>
                    <a:pt x="73649" y="17472"/>
                    <a:pt x="72220" y="16773"/>
                  </a:cubicBezTo>
                  <a:cubicBezTo>
                    <a:pt x="69546" y="15527"/>
                    <a:pt x="66749" y="14554"/>
                    <a:pt x="63892" y="13673"/>
                  </a:cubicBezTo>
                  <a:cubicBezTo>
                    <a:pt x="60518" y="12609"/>
                    <a:pt x="57023" y="11728"/>
                    <a:pt x="53497" y="10968"/>
                  </a:cubicBezTo>
                  <a:cubicBezTo>
                    <a:pt x="50062" y="10238"/>
                    <a:pt x="46658" y="9691"/>
                    <a:pt x="43345" y="9144"/>
                  </a:cubicBezTo>
                  <a:cubicBezTo>
                    <a:pt x="41551" y="8870"/>
                    <a:pt x="39758" y="8627"/>
                    <a:pt x="37995" y="8475"/>
                  </a:cubicBezTo>
                  <a:cubicBezTo>
                    <a:pt x="36718" y="8354"/>
                    <a:pt x="35472" y="8171"/>
                    <a:pt x="34195" y="8019"/>
                  </a:cubicBezTo>
                  <a:cubicBezTo>
                    <a:pt x="32098" y="7776"/>
                    <a:pt x="30001" y="7594"/>
                    <a:pt x="27964" y="7351"/>
                  </a:cubicBezTo>
                  <a:cubicBezTo>
                    <a:pt x="26384" y="7168"/>
                    <a:pt x="24864" y="6955"/>
                    <a:pt x="23314" y="6712"/>
                  </a:cubicBezTo>
                  <a:cubicBezTo>
                    <a:pt x="22402" y="6560"/>
                    <a:pt x="21581" y="6256"/>
                    <a:pt x="20761" y="5922"/>
                  </a:cubicBezTo>
                  <a:cubicBezTo>
                    <a:pt x="19818" y="5496"/>
                    <a:pt x="19697" y="4767"/>
                    <a:pt x="20457" y="4159"/>
                  </a:cubicBezTo>
                  <a:cubicBezTo>
                    <a:pt x="20882" y="3825"/>
                    <a:pt x="21338" y="3551"/>
                    <a:pt x="21885" y="3338"/>
                  </a:cubicBezTo>
                  <a:cubicBezTo>
                    <a:pt x="23709" y="2578"/>
                    <a:pt x="25685" y="2123"/>
                    <a:pt x="27721" y="1819"/>
                  </a:cubicBezTo>
                  <a:cubicBezTo>
                    <a:pt x="29271" y="1575"/>
                    <a:pt x="30852" y="1393"/>
                    <a:pt x="32402" y="1241"/>
                  </a:cubicBezTo>
                  <a:cubicBezTo>
                    <a:pt x="34195" y="1089"/>
                    <a:pt x="36019" y="1028"/>
                    <a:pt x="37782" y="937"/>
                  </a:cubicBezTo>
                  <a:cubicBezTo>
                    <a:pt x="38664" y="892"/>
                    <a:pt x="39547" y="873"/>
                    <a:pt x="40428" y="873"/>
                  </a:cubicBezTo>
                  <a:cubicBezTo>
                    <a:pt x="42492" y="873"/>
                    <a:pt x="44552" y="974"/>
                    <a:pt x="46597" y="1059"/>
                  </a:cubicBezTo>
                  <a:cubicBezTo>
                    <a:pt x="47296" y="1059"/>
                    <a:pt x="48026" y="1089"/>
                    <a:pt x="48725" y="1180"/>
                  </a:cubicBezTo>
                  <a:cubicBezTo>
                    <a:pt x="49940" y="1332"/>
                    <a:pt x="51217" y="1393"/>
                    <a:pt x="52433" y="1515"/>
                  </a:cubicBezTo>
                  <a:cubicBezTo>
                    <a:pt x="53497" y="1636"/>
                    <a:pt x="54591" y="1788"/>
                    <a:pt x="55655" y="1879"/>
                  </a:cubicBezTo>
                  <a:cubicBezTo>
                    <a:pt x="57083" y="2092"/>
                    <a:pt x="58573" y="2305"/>
                    <a:pt x="60032" y="2548"/>
                  </a:cubicBezTo>
                  <a:cubicBezTo>
                    <a:pt x="63588" y="3095"/>
                    <a:pt x="67023" y="3946"/>
                    <a:pt x="70427" y="4858"/>
                  </a:cubicBezTo>
                  <a:cubicBezTo>
                    <a:pt x="72555" y="5436"/>
                    <a:pt x="74622" y="6104"/>
                    <a:pt x="76689" y="6803"/>
                  </a:cubicBezTo>
                  <a:cubicBezTo>
                    <a:pt x="79029" y="7563"/>
                    <a:pt x="81248" y="8414"/>
                    <a:pt x="83437" y="9387"/>
                  </a:cubicBezTo>
                  <a:cubicBezTo>
                    <a:pt x="85929" y="10451"/>
                    <a:pt x="88391" y="11606"/>
                    <a:pt x="90731" y="12943"/>
                  </a:cubicBezTo>
                  <a:cubicBezTo>
                    <a:pt x="92008" y="13703"/>
                    <a:pt x="93376" y="14433"/>
                    <a:pt x="94592" y="15253"/>
                  </a:cubicBezTo>
                  <a:cubicBezTo>
                    <a:pt x="95595" y="15922"/>
                    <a:pt x="96537" y="16591"/>
                    <a:pt x="97479" y="17320"/>
                  </a:cubicBezTo>
                  <a:cubicBezTo>
                    <a:pt x="98422" y="18050"/>
                    <a:pt x="99333" y="18749"/>
                    <a:pt x="100154" y="19570"/>
                  </a:cubicBezTo>
                  <a:cubicBezTo>
                    <a:pt x="102738" y="22062"/>
                    <a:pt x="104744" y="24828"/>
                    <a:pt x="106142" y="27837"/>
                  </a:cubicBezTo>
                  <a:cubicBezTo>
                    <a:pt x="107449" y="30573"/>
                    <a:pt x="108087" y="33460"/>
                    <a:pt x="108391" y="36348"/>
                  </a:cubicBezTo>
                  <a:cubicBezTo>
                    <a:pt x="108543" y="37959"/>
                    <a:pt x="108391" y="39540"/>
                    <a:pt x="108209" y="41150"/>
                  </a:cubicBezTo>
                  <a:cubicBezTo>
                    <a:pt x="108087" y="42214"/>
                    <a:pt x="107814" y="43217"/>
                    <a:pt x="107510" y="44251"/>
                  </a:cubicBezTo>
                  <a:cubicBezTo>
                    <a:pt x="106841" y="46500"/>
                    <a:pt x="105869" y="48658"/>
                    <a:pt x="104501" y="50755"/>
                  </a:cubicBezTo>
                  <a:cubicBezTo>
                    <a:pt x="103498" y="52306"/>
                    <a:pt x="102312" y="53765"/>
                    <a:pt x="100944" y="55163"/>
                  </a:cubicBezTo>
                  <a:cubicBezTo>
                    <a:pt x="100002" y="56136"/>
                    <a:pt x="98969" y="57047"/>
                    <a:pt x="97814" y="57929"/>
                  </a:cubicBezTo>
                  <a:cubicBezTo>
                    <a:pt x="96689" y="58810"/>
                    <a:pt x="95443" y="59631"/>
                    <a:pt x="94136" y="60391"/>
                  </a:cubicBezTo>
                  <a:cubicBezTo>
                    <a:pt x="92008" y="61667"/>
                    <a:pt x="89759" y="62731"/>
                    <a:pt x="87479" y="63795"/>
                  </a:cubicBezTo>
                  <a:cubicBezTo>
                    <a:pt x="86506" y="64282"/>
                    <a:pt x="85443" y="64737"/>
                    <a:pt x="84440" y="65224"/>
                  </a:cubicBezTo>
                  <a:cubicBezTo>
                    <a:pt x="83224" y="65862"/>
                    <a:pt x="81978" y="66470"/>
                    <a:pt x="80792" y="67169"/>
                  </a:cubicBezTo>
                  <a:cubicBezTo>
                    <a:pt x="79819" y="67747"/>
                    <a:pt x="78786" y="68263"/>
                    <a:pt x="77904" y="68962"/>
                  </a:cubicBezTo>
                  <a:cubicBezTo>
                    <a:pt x="76597" y="69935"/>
                    <a:pt x="75108" y="70877"/>
                    <a:pt x="73892" y="72002"/>
                  </a:cubicBezTo>
                  <a:cubicBezTo>
                    <a:pt x="72980" y="72792"/>
                    <a:pt x="72038" y="73552"/>
                    <a:pt x="71065" y="74312"/>
                  </a:cubicBezTo>
                  <a:cubicBezTo>
                    <a:pt x="69850" y="75346"/>
                    <a:pt x="68725" y="76349"/>
                    <a:pt x="67418" y="77352"/>
                  </a:cubicBezTo>
                  <a:cubicBezTo>
                    <a:pt x="66354" y="78142"/>
                    <a:pt x="65351" y="78993"/>
                    <a:pt x="64318" y="79814"/>
                  </a:cubicBezTo>
                  <a:cubicBezTo>
                    <a:pt x="63558" y="80422"/>
                    <a:pt x="62828" y="81060"/>
                    <a:pt x="62311" y="81789"/>
                  </a:cubicBezTo>
                  <a:cubicBezTo>
                    <a:pt x="61582" y="82884"/>
                    <a:pt x="61764" y="83856"/>
                    <a:pt x="62950" y="84677"/>
                  </a:cubicBezTo>
                  <a:cubicBezTo>
                    <a:pt x="63375" y="84981"/>
                    <a:pt x="63831" y="85224"/>
                    <a:pt x="64348" y="85406"/>
                  </a:cubicBezTo>
                  <a:cubicBezTo>
                    <a:pt x="66476" y="86166"/>
                    <a:pt x="68755" y="86622"/>
                    <a:pt x="71065" y="86957"/>
                  </a:cubicBezTo>
                  <a:cubicBezTo>
                    <a:pt x="73649" y="87352"/>
                    <a:pt x="76294" y="87413"/>
                    <a:pt x="78877" y="87565"/>
                  </a:cubicBezTo>
                  <a:cubicBezTo>
                    <a:pt x="79251" y="87593"/>
                    <a:pt x="79622" y="87605"/>
                    <a:pt x="79994" y="87605"/>
                  </a:cubicBezTo>
                  <a:cubicBezTo>
                    <a:pt x="81194" y="87605"/>
                    <a:pt x="82389" y="87482"/>
                    <a:pt x="83619" y="87413"/>
                  </a:cubicBezTo>
                  <a:cubicBezTo>
                    <a:pt x="85260" y="87352"/>
                    <a:pt x="86841" y="87139"/>
                    <a:pt x="88482" y="86957"/>
                  </a:cubicBezTo>
                  <a:cubicBezTo>
                    <a:pt x="91370" y="86622"/>
                    <a:pt x="94166" y="86075"/>
                    <a:pt x="96963" y="85467"/>
                  </a:cubicBezTo>
                  <a:cubicBezTo>
                    <a:pt x="100063" y="84768"/>
                    <a:pt x="103103" y="83887"/>
                    <a:pt x="106112" y="82853"/>
                  </a:cubicBezTo>
                  <a:cubicBezTo>
                    <a:pt x="108543" y="82033"/>
                    <a:pt x="110853" y="81029"/>
                    <a:pt x="113163" y="80057"/>
                  </a:cubicBezTo>
                  <a:cubicBezTo>
                    <a:pt x="114835" y="79327"/>
                    <a:pt x="116507" y="78537"/>
                    <a:pt x="118027" y="77656"/>
                  </a:cubicBezTo>
                  <a:cubicBezTo>
                    <a:pt x="119942" y="76561"/>
                    <a:pt x="121826" y="75497"/>
                    <a:pt x="123620" y="74282"/>
                  </a:cubicBezTo>
                  <a:cubicBezTo>
                    <a:pt x="125231" y="73157"/>
                    <a:pt x="126811" y="72063"/>
                    <a:pt x="128301" y="70877"/>
                  </a:cubicBezTo>
                  <a:cubicBezTo>
                    <a:pt x="129851" y="69662"/>
                    <a:pt x="131340" y="68385"/>
                    <a:pt x="132738" y="67048"/>
                  </a:cubicBezTo>
                  <a:cubicBezTo>
                    <a:pt x="134137" y="65680"/>
                    <a:pt x="135596" y="64342"/>
                    <a:pt x="136933" y="62944"/>
                  </a:cubicBezTo>
                  <a:cubicBezTo>
                    <a:pt x="138483" y="61272"/>
                    <a:pt x="139973" y="59570"/>
                    <a:pt x="141432" y="57868"/>
                  </a:cubicBezTo>
                  <a:cubicBezTo>
                    <a:pt x="142769" y="56348"/>
                    <a:pt x="144015" y="54768"/>
                    <a:pt x="145322" y="53218"/>
                  </a:cubicBezTo>
                  <a:cubicBezTo>
                    <a:pt x="146416" y="51941"/>
                    <a:pt x="147511" y="50604"/>
                    <a:pt x="148635" y="49297"/>
                  </a:cubicBezTo>
                  <a:cubicBezTo>
                    <a:pt x="150155" y="47564"/>
                    <a:pt x="151675" y="45801"/>
                    <a:pt x="153347" y="44099"/>
                  </a:cubicBezTo>
                  <a:cubicBezTo>
                    <a:pt x="154593" y="42822"/>
                    <a:pt x="155991" y="41637"/>
                    <a:pt x="157328" y="40391"/>
                  </a:cubicBezTo>
                  <a:cubicBezTo>
                    <a:pt x="157845" y="39874"/>
                    <a:pt x="158544" y="39479"/>
                    <a:pt x="159061" y="38962"/>
                  </a:cubicBezTo>
                  <a:cubicBezTo>
                    <a:pt x="160277" y="37868"/>
                    <a:pt x="161645" y="36834"/>
                    <a:pt x="162982" y="35770"/>
                  </a:cubicBezTo>
                  <a:cubicBezTo>
                    <a:pt x="164471" y="34615"/>
                    <a:pt x="166052" y="33460"/>
                    <a:pt x="167633" y="32366"/>
                  </a:cubicBezTo>
                  <a:cubicBezTo>
                    <a:pt x="168332" y="31880"/>
                    <a:pt x="169152" y="31424"/>
                    <a:pt x="169912" y="30907"/>
                  </a:cubicBezTo>
                  <a:cubicBezTo>
                    <a:pt x="170733" y="30390"/>
                    <a:pt x="171645" y="29843"/>
                    <a:pt x="172405" y="29205"/>
                  </a:cubicBezTo>
                  <a:cubicBezTo>
                    <a:pt x="173165" y="28536"/>
                    <a:pt x="174046" y="27959"/>
                    <a:pt x="174836" y="27320"/>
                  </a:cubicBezTo>
                  <a:cubicBezTo>
                    <a:pt x="174988" y="27199"/>
                    <a:pt x="175140" y="27077"/>
                    <a:pt x="175262" y="26956"/>
                  </a:cubicBezTo>
                  <a:cubicBezTo>
                    <a:pt x="176174" y="25953"/>
                    <a:pt x="177298" y="25041"/>
                    <a:pt x="178301" y="24038"/>
                  </a:cubicBezTo>
                  <a:cubicBezTo>
                    <a:pt x="179669" y="22640"/>
                    <a:pt x="180885" y="21150"/>
                    <a:pt x="182253" y="19752"/>
                  </a:cubicBezTo>
                  <a:cubicBezTo>
                    <a:pt x="182922" y="19053"/>
                    <a:pt x="183590" y="18384"/>
                    <a:pt x="184381" y="17776"/>
                  </a:cubicBezTo>
                  <a:cubicBezTo>
                    <a:pt x="184832" y="17418"/>
                    <a:pt x="185340" y="17259"/>
                    <a:pt x="185846" y="17259"/>
                  </a:cubicBezTo>
                  <a:cubicBezTo>
                    <a:pt x="186328" y="17259"/>
                    <a:pt x="186808" y="17403"/>
                    <a:pt x="187238" y="17655"/>
                  </a:cubicBezTo>
                  <a:cubicBezTo>
                    <a:pt x="188059" y="18141"/>
                    <a:pt x="188849" y="18719"/>
                    <a:pt x="189457" y="19326"/>
                  </a:cubicBezTo>
                  <a:cubicBezTo>
                    <a:pt x="190338" y="20238"/>
                    <a:pt x="191402" y="20968"/>
                    <a:pt x="192405" y="21758"/>
                  </a:cubicBezTo>
                  <a:cubicBezTo>
                    <a:pt x="193621" y="22761"/>
                    <a:pt x="195080" y="23521"/>
                    <a:pt x="196569" y="24281"/>
                  </a:cubicBezTo>
                  <a:cubicBezTo>
                    <a:pt x="198028" y="24950"/>
                    <a:pt x="199457" y="25649"/>
                    <a:pt x="200977" y="26257"/>
                  </a:cubicBezTo>
                  <a:cubicBezTo>
                    <a:pt x="202284" y="26773"/>
                    <a:pt x="203560" y="27260"/>
                    <a:pt x="204867" y="27807"/>
                  </a:cubicBezTo>
                  <a:cubicBezTo>
                    <a:pt x="206144" y="28293"/>
                    <a:pt x="207481" y="28749"/>
                    <a:pt x="208819" y="29175"/>
                  </a:cubicBezTo>
                  <a:cubicBezTo>
                    <a:pt x="210035" y="29539"/>
                    <a:pt x="211250" y="29904"/>
                    <a:pt x="212466" y="30208"/>
                  </a:cubicBezTo>
                  <a:cubicBezTo>
                    <a:pt x="213834" y="30542"/>
                    <a:pt x="215232" y="30846"/>
                    <a:pt x="216661" y="31059"/>
                  </a:cubicBezTo>
                  <a:cubicBezTo>
                    <a:pt x="217816" y="31302"/>
                    <a:pt x="219032" y="31454"/>
                    <a:pt x="220217" y="31576"/>
                  </a:cubicBezTo>
                  <a:cubicBezTo>
                    <a:pt x="221281" y="31637"/>
                    <a:pt x="222345" y="31819"/>
                    <a:pt x="223439" y="31880"/>
                  </a:cubicBezTo>
                  <a:cubicBezTo>
                    <a:pt x="224199" y="31910"/>
                    <a:pt x="224989" y="31941"/>
                    <a:pt x="225749" y="32032"/>
                  </a:cubicBezTo>
                  <a:cubicBezTo>
                    <a:pt x="226904" y="32184"/>
                    <a:pt x="228029" y="32184"/>
                    <a:pt x="229184" y="32245"/>
                  </a:cubicBezTo>
                  <a:cubicBezTo>
                    <a:pt x="229585" y="32269"/>
                    <a:pt x="229988" y="32279"/>
                    <a:pt x="230391" y="32279"/>
                  </a:cubicBezTo>
                  <a:cubicBezTo>
                    <a:pt x="232006" y="32279"/>
                    <a:pt x="233640" y="32123"/>
                    <a:pt x="235293" y="32123"/>
                  </a:cubicBezTo>
                  <a:cubicBezTo>
                    <a:pt x="235446" y="32133"/>
                    <a:pt x="235598" y="32137"/>
                    <a:pt x="235750" y="32137"/>
                  </a:cubicBezTo>
                  <a:cubicBezTo>
                    <a:pt x="236541" y="32137"/>
                    <a:pt x="237335" y="32022"/>
                    <a:pt x="238151" y="31971"/>
                  </a:cubicBezTo>
                  <a:cubicBezTo>
                    <a:pt x="239670" y="31910"/>
                    <a:pt x="241221" y="31758"/>
                    <a:pt x="242740" y="31606"/>
                  </a:cubicBezTo>
                  <a:cubicBezTo>
                    <a:pt x="243470" y="31515"/>
                    <a:pt x="244230" y="31485"/>
                    <a:pt x="244929" y="31424"/>
                  </a:cubicBezTo>
                  <a:cubicBezTo>
                    <a:pt x="245932" y="31333"/>
                    <a:pt x="246905" y="31181"/>
                    <a:pt x="247908" y="31120"/>
                  </a:cubicBezTo>
                  <a:cubicBezTo>
                    <a:pt x="249093" y="31029"/>
                    <a:pt x="250218" y="30877"/>
                    <a:pt x="251403" y="30755"/>
                  </a:cubicBezTo>
                  <a:cubicBezTo>
                    <a:pt x="252285" y="30694"/>
                    <a:pt x="253136" y="30603"/>
                    <a:pt x="254017" y="30512"/>
                  </a:cubicBezTo>
                  <a:cubicBezTo>
                    <a:pt x="255081" y="30360"/>
                    <a:pt x="256175" y="30299"/>
                    <a:pt x="257239" y="30147"/>
                  </a:cubicBezTo>
                  <a:cubicBezTo>
                    <a:pt x="258364" y="29995"/>
                    <a:pt x="259458" y="29843"/>
                    <a:pt x="260552" y="29783"/>
                  </a:cubicBezTo>
                  <a:cubicBezTo>
                    <a:pt x="262710" y="29631"/>
                    <a:pt x="264808" y="29387"/>
                    <a:pt x="266935" y="29083"/>
                  </a:cubicBezTo>
                  <a:cubicBezTo>
                    <a:pt x="269458" y="28779"/>
                    <a:pt x="271920" y="28415"/>
                    <a:pt x="274352" y="27928"/>
                  </a:cubicBezTo>
                  <a:lnTo>
                    <a:pt x="279246" y="26895"/>
                  </a:lnTo>
                  <a:cubicBezTo>
                    <a:pt x="281708" y="26348"/>
                    <a:pt x="284079" y="25649"/>
                    <a:pt x="286389" y="24798"/>
                  </a:cubicBezTo>
                  <a:cubicBezTo>
                    <a:pt x="286571" y="24372"/>
                    <a:pt x="286480" y="23977"/>
                    <a:pt x="286541" y="23582"/>
                  </a:cubicBezTo>
                  <a:cubicBezTo>
                    <a:pt x="286407" y="23532"/>
                    <a:pt x="286285" y="23512"/>
                    <a:pt x="286171" y="23512"/>
                  </a:cubicBezTo>
                  <a:cubicBezTo>
                    <a:pt x="285866" y="23512"/>
                    <a:pt x="285612" y="23654"/>
                    <a:pt x="285325" y="23764"/>
                  </a:cubicBezTo>
                  <a:cubicBezTo>
                    <a:pt x="282285" y="24919"/>
                    <a:pt x="279063" y="25740"/>
                    <a:pt x="275781" y="26439"/>
                  </a:cubicBezTo>
                  <a:cubicBezTo>
                    <a:pt x="270704" y="27533"/>
                    <a:pt x="265537" y="28324"/>
                    <a:pt x="260340" y="28931"/>
                  </a:cubicBezTo>
                  <a:cubicBezTo>
                    <a:pt x="255172" y="29539"/>
                    <a:pt x="250005" y="30147"/>
                    <a:pt x="244777" y="30634"/>
                  </a:cubicBezTo>
                  <a:cubicBezTo>
                    <a:pt x="241646" y="30907"/>
                    <a:pt x="238485" y="31150"/>
                    <a:pt x="235324" y="31302"/>
                  </a:cubicBezTo>
                  <a:cubicBezTo>
                    <a:pt x="234239" y="31348"/>
                    <a:pt x="233157" y="31369"/>
                    <a:pt x="232077" y="31369"/>
                  </a:cubicBezTo>
                  <a:cubicBezTo>
                    <a:pt x="229527" y="31369"/>
                    <a:pt x="226992" y="31251"/>
                    <a:pt x="224473" y="31059"/>
                  </a:cubicBezTo>
                  <a:cubicBezTo>
                    <a:pt x="223956" y="30938"/>
                    <a:pt x="223439" y="31029"/>
                    <a:pt x="222953" y="30938"/>
                  </a:cubicBezTo>
                  <a:cubicBezTo>
                    <a:pt x="222862" y="30938"/>
                    <a:pt x="222740" y="30907"/>
                    <a:pt x="222679" y="30907"/>
                  </a:cubicBezTo>
                  <a:cubicBezTo>
                    <a:pt x="218545" y="30573"/>
                    <a:pt x="214503" y="29843"/>
                    <a:pt x="210582" y="28749"/>
                  </a:cubicBezTo>
                  <a:cubicBezTo>
                    <a:pt x="206904" y="27685"/>
                    <a:pt x="203408" y="26287"/>
                    <a:pt x="200004" y="24828"/>
                  </a:cubicBezTo>
                  <a:cubicBezTo>
                    <a:pt x="195809" y="23096"/>
                    <a:pt x="192314" y="20816"/>
                    <a:pt x="189669" y="17837"/>
                  </a:cubicBezTo>
                  <a:cubicBezTo>
                    <a:pt x="189001" y="17168"/>
                    <a:pt x="188362" y="16439"/>
                    <a:pt x="187572" y="15831"/>
                  </a:cubicBezTo>
                  <a:cubicBezTo>
                    <a:pt x="186928" y="15322"/>
                    <a:pt x="186329" y="15071"/>
                    <a:pt x="185741" y="15071"/>
                  </a:cubicBezTo>
                  <a:cubicBezTo>
                    <a:pt x="185135" y="15071"/>
                    <a:pt x="184542" y="15337"/>
                    <a:pt x="183925" y="15861"/>
                  </a:cubicBezTo>
                  <a:lnTo>
                    <a:pt x="183773" y="16013"/>
                  </a:lnTo>
                  <a:cubicBezTo>
                    <a:pt x="182283" y="17351"/>
                    <a:pt x="181219" y="18901"/>
                    <a:pt x="180004" y="20360"/>
                  </a:cubicBezTo>
                  <a:cubicBezTo>
                    <a:pt x="177238" y="23703"/>
                    <a:pt x="174107" y="26834"/>
                    <a:pt x="170216" y="29509"/>
                  </a:cubicBezTo>
                  <a:cubicBezTo>
                    <a:pt x="168119" y="30938"/>
                    <a:pt x="165961" y="32366"/>
                    <a:pt x="163924" y="33886"/>
                  </a:cubicBezTo>
                  <a:cubicBezTo>
                    <a:pt x="163620" y="34099"/>
                    <a:pt x="163408" y="34372"/>
                    <a:pt x="163104" y="34585"/>
                  </a:cubicBezTo>
                  <a:cubicBezTo>
                    <a:pt x="159517" y="37381"/>
                    <a:pt x="156113" y="40239"/>
                    <a:pt x="153073" y="43309"/>
                  </a:cubicBezTo>
                  <a:cubicBezTo>
                    <a:pt x="152830" y="43521"/>
                    <a:pt x="152617" y="43795"/>
                    <a:pt x="152374" y="44038"/>
                  </a:cubicBezTo>
                  <a:cubicBezTo>
                    <a:pt x="148514" y="48233"/>
                    <a:pt x="145018" y="52640"/>
                    <a:pt x="141432" y="56987"/>
                  </a:cubicBezTo>
                  <a:cubicBezTo>
                    <a:pt x="139577" y="59266"/>
                    <a:pt x="137602" y="61516"/>
                    <a:pt x="135474" y="63674"/>
                  </a:cubicBezTo>
                  <a:cubicBezTo>
                    <a:pt x="131310" y="67929"/>
                    <a:pt x="126629" y="71911"/>
                    <a:pt x="121127" y="75285"/>
                  </a:cubicBezTo>
                  <a:cubicBezTo>
                    <a:pt x="116112" y="78385"/>
                    <a:pt x="110641" y="80908"/>
                    <a:pt x="104622" y="82823"/>
                  </a:cubicBezTo>
                  <a:cubicBezTo>
                    <a:pt x="102191" y="83613"/>
                    <a:pt x="99729" y="84312"/>
                    <a:pt x="97175" y="84859"/>
                  </a:cubicBezTo>
                  <a:cubicBezTo>
                    <a:pt x="94744" y="85437"/>
                    <a:pt x="92282" y="85923"/>
                    <a:pt x="89728" y="86197"/>
                  </a:cubicBezTo>
                  <a:cubicBezTo>
                    <a:pt x="86547" y="86668"/>
                    <a:pt x="83348" y="86847"/>
                    <a:pt x="80116" y="86847"/>
                  </a:cubicBezTo>
                  <a:cubicBezTo>
                    <a:pt x="79179" y="86847"/>
                    <a:pt x="78239" y="86832"/>
                    <a:pt x="77297" y="86805"/>
                  </a:cubicBezTo>
                  <a:cubicBezTo>
                    <a:pt x="77114" y="86774"/>
                    <a:pt x="76901" y="86744"/>
                    <a:pt x="76689" y="86744"/>
                  </a:cubicBezTo>
                  <a:cubicBezTo>
                    <a:pt x="74500" y="86622"/>
                    <a:pt x="72342" y="86379"/>
                    <a:pt x="70214" y="85984"/>
                  </a:cubicBezTo>
                  <a:cubicBezTo>
                    <a:pt x="68603" y="85680"/>
                    <a:pt x="67114" y="85254"/>
                    <a:pt x="65837" y="84495"/>
                  </a:cubicBezTo>
                  <a:cubicBezTo>
                    <a:pt x="64743" y="83856"/>
                    <a:pt x="64470" y="82944"/>
                    <a:pt x="65047" y="81972"/>
                  </a:cubicBezTo>
                  <a:cubicBezTo>
                    <a:pt x="65229" y="81637"/>
                    <a:pt x="65503" y="81303"/>
                    <a:pt x="65807" y="80999"/>
                  </a:cubicBezTo>
                  <a:cubicBezTo>
                    <a:pt x="66658" y="80087"/>
                    <a:pt x="67661" y="79236"/>
                    <a:pt x="68695" y="78415"/>
                  </a:cubicBezTo>
                  <a:cubicBezTo>
                    <a:pt x="71278" y="76257"/>
                    <a:pt x="73923" y="74069"/>
                    <a:pt x="76658" y="72002"/>
                  </a:cubicBezTo>
                  <a:cubicBezTo>
                    <a:pt x="80032" y="69358"/>
                    <a:pt x="84044" y="67291"/>
                    <a:pt x="88087" y="65315"/>
                  </a:cubicBezTo>
                  <a:cubicBezTo>
                    <a:pt x="92798" y="63035"/>
                    <a:pt x="97145" y="60452"/>
                    <a:pt x="100640" y="57169"/>
                  </a:cubicBezTo>
                  <a:cubicBezTo>
                    <a:pt x="103133" y="54828"/>
                    <a:pt x="105017" y="52184"/>
                    <a:pt x="106476" y="49388"/>
                  </a:cubicBezTo>
                  <a:cubicBezTo>
                    <a:pt x="108756" y="45011"/>
                    <a:pt x="109486" y="40512"/>
                    <a:pt x="109121" y="35922"/>
                  </a:cubicBezTo>
                  <a:cubicBezTo>
                    <a:pt x="108908" y="35345"/>
                    <a:pt x="108969" y="34798"/>
                    <a:pt x="108847" y="34220"/>
                  </a:cubicBezTo>
                  <a:cubicBezTo>
                    <a:pt x="108270" y="30694"/>
                    <a:pt x="106902" y="27320"/>
                    <a:pt x="104744" y="24099"/>
                  </a:cubicBezTo>
                  <a:cubicBezTo>
                    <a:pt x="102069" y="20238"/>
                    <a:pt x="98422" y="16925"/>
                    <a:pt x="93862" y="14190"/>
                  </a:cubicBezTo>
                  <a:cubicBezTo>
                    <a:pt x="88938" y="11241"/>
                    <a:pt x="83649" y="8688"/>
                    <a:pt x="77904" y="6652"/>
                  </a:cubicBezTo>
                  <a:cubicBezTo>
                    <a:pt x="75321" y="5740"/>
                    <a:pt x="72676" y="4889"/>
                    <a:pt x="70002" y="4098"/>
                  </a:cubicBezTo>
                  <a:cubicBezTo>
                    <a:pt x="67418" y="3399"/>
                    <a:pt x="64834" y="2791"/>
                    <a:pt x="62190" y="2275"/>
                  </a:cubicBezTo>
                  <a:cubicBezTo>
                    <a:pt x="58664" y="1545"/>
                    <a:pt x="55108" y="1089"/>
                    <a:pt x="51521" y="664"/>
                  </a:cubicBezTo>
                  <a:cubicBezTo>
                    <a:pt x="48269" y="299"/>
                    <a:pt x="44986" y="116"/>
                    <a:pt x="41703" y="25"/>
                  </a:cubicBezTo>
                  <a:cubicBezTo>
                    <a:pt x="40562" y="13"/>
                    <a:pt x="39420" y="0"/>
                    <a:pt x="38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7"/>
            <p:cNvSpPr/>
            <p:nvPr/>
          </p:nvSpPr>
          <p:spPr>
            <a:xfrm>
              <a:off x="1119025" y="2243425"/>
              <a:ext cx="5013025" cy="2790425"/>
            </a:xfrm>
            <a:custGeom>
              <a:avLst/>
              <a:gdLst/>
              <a:ahLst/>
              <a:cxnLst/>
              <a:rect l="l" t="t" r="r" b="b"/>
              <a:pathLst>
                <a:path w="200521" h="111617" extrusionOk="0">
                  <a:moveTo>
                    <a:pt x="77" y="0"/>
                  </a:moveTo>
                  <a:cubicBezTo>
                    <a:pt x="53" y="0"/>
                    <a:pt x="28" y="1"/>
                    <a:pt x="0" y="3"/>
                  </a:cubicBezTo>
                  <a:lnTo>
                    <a:pt x="0" y="885"/>
                  </a:lnTo>
                  <a:cubicBezTo>
                    <a:pt x="26" y="883"/>
                    <a:pt x="50" y="882"/>
                    <a:pt x="73" y="882"/>
                  </a:cubicBezTo>
                  <a:cubicBezTo>
                    <a:pt x="404" y="882"/>
                    <a:pt x="466" y="1079"/>
                    <a:pt x="608" y="1250"/>
                  </a:cubicBezTo>
                  <a:cubicBezTo>
                    <a:pt x="3800" y="5292"/>
                    <a:pt x="7599" y="9061"/>
                    <a:pt x="11612" y="12709"/>
                  </a:cubicBezTo>
                  <a:cubicBezTo>
                    <a:pt x="13344" y="14289"/>
                    <a:pt x="15138" y="15840"/>
                    <a:pt x="16931" y="17451"/>
                  </a:cubicBezTo>
                  <a:cubicBezTo>
                    <a:pt x="18967" y="19274"/>
                    <a:pt x="20974" y="21098"/>
                    <a:pt x="23192" y="22800"/>
                  </a:cubicBezTo>
                  <a:cubicBezTo>
                    <a:pt x="26110" y="25049"/>
                    <a:pt x="29241" y="27116"/>
                    <a:pt x="32524" y="29031"/>
                  </a:cubicBezTo>
                  <a:cubicBezTo>
                    <a:pt x="37022" y="31615"/>
                    <a:pt x="41764" y="33864"/>
                    <a:pt x="46779" y="35809"/>
                  </a:cubicBezTo>
                  <a:cubicBezTo>
                    <a:pt x="53315" y="38332"/>
                    <a:pt x="60154" y="40308"/>
                    <a:pt x="67114" y="42101"/>
                  </a:cubicBezTo>
                  <a:cubicBezTo>
                    <a:pt x="70822" y="43044"/>
                    <a:pt x="74561" y="43956"/>
                    <a:pt x="78330" y="44928"/>
                  </a:cubicBezTo>
                  <a:cubicBezTo>
                    <a:pt x="84136" y="46387"/>
                    <a:pt x="89941" y="47907"/>
                    <a:pt x="95838" y="49184"/>
                  </a:cubicBezTo>
                  <a:cubicBezTo>
                    <a:pt x="101218" y="50308"/>
                    <a:pt x="106689" y="51007"/>
                    <a:pt x="112252" y="51342"/>
                  </a:cubicBezTo>
                  <a:cubicBezTo>
                    <a:pt x="115200" y="51524"/>
                    <a:pt x="118209" y="51524"/>
                    <a:pt x="121188" y="51585"/>
                  </a:cubicBezTo>
                  <a:cubicBezTo>
                    <a:pt x="121576" y="51599"/>
                    <a:pt x="121963" y="51605"/>
                    <a:pt x="122351" y="51605"/>
                  </a:cubicBezTo>
                  <a:cubicBezTo>
                    <a:pt x="123576" y="51605"/>
                    <a:pt x="124805" y="51547"/>
                    <a:pt x="126051" y="51524"/>
                  </a:cubicBezTo>
                  <a:cubicBezTo>
                    <a:pt x="128969" y="51463"/>
                    <a:pt x="131918" y="51402"/>
                    <a:pt x="134866" y="51250"/>
                  </a:cubicBezTo>
                  <a:cubicBezTo>
                    <a:pt x="137024" y="51159"/>
                    <a:pt x="139213" y="51038"/>
                    <a:pt x="141401" y="50825"/>
                  </a:cubicBezTo>
                  <a:cubicBezTo>
                    <a:pt x="144015" y="50612"/>
                    <a:pt x="146599" y="50339"/>
                    <a:pt x="149183" y="49974"/>
                  </a:cubicBezTo>
                  <a:cubicBezTo>
                    <a:pt x="153195" y="49396"/>
                    <a:pt x="157116" y="48545"/>
                    <a:pt x="161067" y="47725"/>
                  </a:cubicBezTo>
                  <a:cubicBezTo>
                    <a:pt x="164654" y="46965"/>
                    <a:pt x="168180" y="46144"/>
                    <a:pt x="171827" y="45506"/>
                  </a:cubicBezTo>
                  <a:cubicBezTo>
                    <a:pt x="174525" y="45064"/>
                    <a:pt x="177223" y="44693"/>
                    <a:pt x="179975" y="44693"/>
                  </a:cubicBezTo>
                  <a:cubicBezTo>
                    <a:pt x="180820" y="44693"/>
                    <a:pt x="181670" y="44728"/>
                    <a:pt x="182527" y="44807"/>
                  </a:cubicBezTo>
                  <a:cubicBezTo>
                    <a:pt x="184320" y="44989"/>
                    <a:pt x="186113" y="45323"/>
                    <a:pt x="187755" y="45901"/>
                  </a:cubicBezTo>
                  <a:cubicBezTo>
                    <a:pt x="190825" y="46995"/>
                    <a:pt x="193226" y="48728"/>
                    <a:pt x="194928" y="50886"/>
                  </a:cubicBezTo>
                  <a:cubicBezTo>
                    <a:pt x="196114" y="52345"/>
                    <a:pt x="196904" y="53956"/>
                    <a:pt x="197086" y="55719"/>
                  </a:cubicBezTo>
                  <a:cubicBezTo>
                    <a:pt x="197238" y="57178"/>
                    <a:pt x="197025" y="58667"/>
                    <a:pt x="196630" y="60126"/>
                  </a:cubicBezTo>
                  <a:cubicBezTo>
                    <a:pt x="196174" y="61950"/>
                    <a:pt x="195293" y="63652"/>
                    <a:pt x="194138" y="65293"/>
                  </a:cubicBezTo>
                  <a:cubicBezTo>
                    <a:pt x="192770" y="67147"/>
                    <a:pt x="191007" y="68819"/>
                    <a:pt x="188727" y="70187"/>
                  </a:cubicBezTo>
                  <a:cubicBezTo>
                    <a:pt x="187238" y="71099"/>
                    <a:pt x="185688" y="71889"/>
                    <a:pt x="183986" y="72497"/>
                  </a:cubicBezTo>
                  <a:cubicBezTo>
                    <a:pt x="183743" y="72619"/>
                    <a:pt x="183530" y="72679"/>
                    <a:pt x="183347" y="73135"/>
                  </a:cubicBezTo>
                  <a:cubicBezTo>
                    <a:pt x="180081" y="74442"/>
                    <a:pt x="176723" y="75095"/>
                    <a:pt x="173274" y="75095"/>
                  </a:cubicBezTo>
                  <a:cubicBezTo>
                    <a:pt x="171105" y="75095"/>
                    <a:pt x="168901" y="74837"/>
                    <a:pt x="166660" y="74321"/>
                  </a:cubicBezTo>
                  <a:cubicBezTo>
                    <a:pt x="163894" y="73713"/>
                    <a:pt x="161189" y="72862"/>
                    <a:pt x="158453" y="72163"/>
                  </a:cubicBezTo>
                  <a:cubicBezTo>
                    <a:pt x="154380" y="71099"/>
                    <a:pt x="150216" y="70521"/>
                    <a:pt x="145991" y="70065"/>
                  </a:cubicBezTo>
                  <a:cubicBezTo>
                    <a:pt x="143468" y="69792"/>
                    <a:pt x="141006" y="69579"/>
                    <a:pt x="138544" y="69275"/>
                  </a:cubicBezTo>
                  <a:cubicBezTo>
                    <a:pt x="135687" y="68880"/>
                    <a:pt x="132891" y="68424"/>
                    <a:pt x="130064" y="67938"/>
                  </a:cubicBezTo>
                  <a:cubicBezTo>
                    <a:pt x="126264" y="67239"/>
                    <a:pt x="122465" y="66479"/>
                    <a:pt x="118605" y="66023"/>
                  </a:cubicBezTo>
                  <a:cubicBezTo>
                    <a:pt x="116021" y="65719"/>
                    <a:pt x="113437" y="65506"/>
                    <a:pt x="110854" y="65476"/>
                  </a:cubicBezTo>
                  <a:cubicBezTo>
                    <a:pt x="109706" y="65448"/>
                    <a:pt x="108558" y="65433"/>
                    <a:pt x="107411" y="65433"/>
                  </a:cubicBezTo>
                  <a:cubicBezTo>
                    <a:pt x="106005" y="65433"/>
                    <a:pt x="104599" y="65456"/>
                    <a:pt x="103194" y="65506"/>
                  </a:cubicBezTo>
                  <a:cubicBezTo>
                    <a:pt x="101157" y="65567"/>
                    <a:pt x="99151" y="65688"/>
                    <a:pt x="97084" y="65810"/>
                  </a:cubicBezTo>
                  <a:cubicBezTo>
                    <a:pt x="94957" y="65932"/>
                    <a:pt x="92799" y="66083"/>
                    <a:pt x="90640" y="66144"/>
                  </a:cubicBezTo>
                  <a:cubicBezTo>
                    <a:pt x="89156" y="66211"/>
                    <a:pt x="87682" y="66259"/>
                    <a:pt x="86211" y="66259"/>
                  </a:cubicBezTo>
                  <a:cubicBezTo>
                    <a:pt x="85001" y="66259"/>
                    <a:pt x="83793" y="66227"/>
                    <a:pt x="82586" y="66144"/>
                  </a:cubicBezTo>
                  <a:cubicBezTo>
                    <a:pt x="79637" y="65932"/>
                    <a:pt x="76902" y="65324"/>
                    <a:pt x="74288" y="64412"/>
                  </a:cubicBezTo>
                  <a:cubicBezTo>
                    <a:pt x="72099" y="63591"/>
                    <a:pt x="70063" y="62618"/>
                    <a:pt x="67935" y="61767"/>
                  </a:cubicBezTo>
                  <a:cubicBezTo>
                    <a:pt x="66628" y="61251"/>
                    <a:pt x="65290" y="60764"/>
                    <a:pt x="63771" y="60551"/>
                  </a:cubicBezTo>
                  <a:cubicBezTo>
                    <a:pt x="63634" y="60531"/>
                    <a:pt x="63504" y="60521"/>
                    <a:pt x="63379" y="60521"/>
                  </a:cubicBezTo>
                  <a:cubicBezTo>
                    <a:pt x="62589" y="60521"/>
                    <a:pt x="62056" y="60924"/>
                    <a:pt x="61977" y="61555"/>
                  </a:cubicBezTo>
                  <a:cubicBezTo>
                    <a:pt x="61947" y="61980"/>
                    <a:pt x="61947" y="62375"/>
                    <a:pt x="62069" y="62801"/>
                  </a:cubicBezTo>
                  <a:cubicBezTo>
                    <a:pt x="62433" y="64321"/>
                    <a:pt x="63011" y="65810"/>
                    <a:pt x="63528" y="67299"/>
                  </a:cubicBezTo>
                  <a:cubicBezTo>
                    <a:pt x="64227" y="69305"/>
                    <a:pt x="64835" y="71312"/>
                    <a:pt x="65746" y="73287"/>
                  </a:cubicBezTo>
                  <a:cubicBezTo>
                    <a:pt x="66415" y="74807"/>
                    <a:pt x="67540" y="76144"/>
                    <a:pt x="69120" y="77269"/>
                  </a:cubicBezTo>
                  <a:cubicBezTo>
                    <a:pt x="70336" y="78151"/>
                    <a:pt x="71795" y="78850"/>
                    <a:pt x="73224" y="79488"/>
                  </a:cubicBezTo>
                  <a:cubicBezTo>
                    <a:pt x="74774" y="80157"/>
                    <a:pt x="76385" y="80765"/>
                    <a:pt x="77874" y="81585"/>
                  </a:cubicBezTo>
                  <a:cubicBezTo>
                    <a:pt x="79120" y="82254"/>
                    <a:pt x="80032" y="83135"/>
                    <a:pt x="80306" y="84260"/>
                  </a:cubicBezTo>
                  <a:cubicBezTo>
                    <a:pt x="80640" y="85749"/>
                    <a:pt x="80063" y="87117"/>
                    <a:pt x="78847" y="88333"/>
                  </a:cubicBezTo>
                  <a:cubicBezTo>
                    <a:pt x="77722" y="89488"/>
                    <a:pt x="76294" y="90400"/>
                    <a:pt x="74713" y="91190"/>
                  </a:cubicBezTo>
                  <a:cubicBezTo>
                    <a:pt x="72312" y="92376"/>
                    <a:pt x="69728" y="93379"/>
                    <a:pt x="67145" y="94382"/>
                  </a:cubicBezTo>
                  <a:cubicBezTo>
                    <a:pt x="64531" y="95354"/>
                    <a:pt x="61856" y="96357"/>
                    <a:pt x="59333" y="97482"/>
                  </a:cubicBezTo>
                  <a:cubicBezTo>
                    <a:pt x="56810" y="98637"/>
                    <a:pt x="54652" y="99975"/>
                    <a:pt x="53102" y="101829"/>
                  </a:cubicBezTo>
                  <a:cubicBezTo>
                    <a:pt x="52251" y="102801"/>
                    <a:pt x="51612" y="103865"/>
                    <a:pt x="51126" y="104990"/>
                  </a:cubicBezTo>
                  <a:cubicBezTo>
                    <a:pt x="50153" y="107148"/>
                    <a:pt x="49545" y="109397"/>
                    <a:pt x="49090" y="111616"/>
                  </a:cubicBezTo>
                  <a:lnTo>
                    <a:pt x="50518" y="111616"/>
                  </a:lnTo>
                  <a:lnTo>
                    <a:pt x="50518" y="111434"/>
                  </a:lnTo>
                  <a:cubicBezTo>
                    <a:pt x="51126" y="109154"/>
                    <a:pt x="51795" y="106905"/>
                    <a:pt x="53011" y="104777"/>
                  </a:cubicBezTo>
                  <a:cubicBezTo>
                    <a:pt x="54166" y="102741"/>
                    <a:pt x="55929" y="101038"/>
                    <a:pt x="58360" y="99701"/>
                  </a:cubicBezTo>
                  <a:cubicBezTo>
                    <a:pt x="60275" y="98668"/>
                    <a:pt x="62312" y="97877"/>
                    <a:pt x="64439" y="97148"/>
                  </a:cubicBezTo>
                  <a:cubicBezTo>
                    <a:pt x="68239" y="95810"/>
                    <a:pt x="72129" y="94686"/>
                    <a:pt x="75990" y="93531"/>
                  </a:cubicBezTo>
                  <a:cubicBezTo>
                    <a:pt x="77783" y="93014"/>
                    <a:pt x="79607" y="92467"/>
                    <a:pt x="81218" y="91677"/>
                  </a:cubicBezTo>
                  <a:cubicBezTo>
                    <a:pt x="81279" y="91555"/>
                    <a:pt x="81431" y="91616"/>
                    <a:pt x="81552" y="91525"/>
                  </a:cubicBezTo>
                  <a:cubicBezTo>
                    <a:pt x="81613" y="91403"/>
                    <a:pt x="81826" y="91464"/>
                    <a:pt x="81887" y="91373"/>
                  </a:cubicBezTo>
                  <a:cubicBezTo>
                    <a:pt x="82038" y="91312"/>
                    <a:pt x="82160" y="91221"/>
                    <a:pt x="82312" y="91160"/>
                  </a:cubicBezTo>
                  <a:cubicBezTo>
                    <a:pt x="85078" y="89701"/>
                    <a:pt x="87054" y="87816"/>
                    <a:pt x="88057" y="85385"/>
                  </a:cubicBezTo>
                  <a:cubicBezTo>
                    <a:pt x="88543" y="84169"/>
                    <a:pt x="88695" y="82953"/>
                    <a:pt x="88422" y="81676"/>
                  </a:cubicBezTo>
                  <a:cubicBezTo>
                    <a:pt x="88087" y="80096"/>
                    <a:pt x="86841" y="78880"/>
                    <a:pt x="85108" y="77877"/>
                  </a:cubicBezTo>
                  <a:cubicBezTo>
                    <a:pt x="83649" y="77026"/>
                    <a:pt x="82130" y="76205"/>
                    <a:pt x="80640" y="75385"/>
                  </a:cubicBezTo>
                  <a:cubicBezTo>
                    <a:pt x="79728" y="74898"/>
                    <a:pt x="78877" y="74290"/>
                    <a:pt x="78391" y="73470"/>
                  </a:cubicBezTo>
                  <a:cubicBezTo>
                    <a:pt x="77722" y="72345"/>
                    <a:pt x="78178" y="71281"/>
                    <a:pt x="79637" y="70673"/>
                  </a:cubicBezTo>
                  <a:cubicBezTo>
                    <a:pt x="80336" y="70400"/>
                    <a:pt x="81005" y="70187"/>
                    <a:pt x="81765" y="69974"/>
                  </a:cubicBezTo>
                  <a:cubicBezTo>
                    <a:pt x="84440" y="69336"/>
                    <a:pt x="87206" y="68971"/>
                    <a:pt x="89941" y="68576"/>
                  </a:cubicBezTo>
                  <a:cubicBezTo>
                    <a:pt x="92677" y="68211"/>
                    <a:pt x="95443" y="67907"/>
                    <a:pt x="98239" y="67634"/>
                  </a:cubicBezTo>
                  <a:cubicBezTo>
                    <a:pt x="100428" y="67451"/>
                    <a:pt x="102647" y="67239"/>
                    <a:pt x="104835" y="67208"/>
                  </a:cubicBezTo>
                  <a:cubicBezTo>
                    <a:pt x="105789" y="67185"/>
                    <a:pt x="106752" y="67170"/>
                    <a:pt x="107717" y="67170"/>
                  </a:cubicBezTo>
                  <a:cubicBezTo>
                    <a:pt x="109243" y="67170"/>
                    <a:pt x="110774" y="67206"/>
                    <a:pt x="112282" y="67299"/>
                  </a:cubicBezTo>
                  <a:cubicBezTo>
                    <a:pt x="114380" y="67390"/>
                    <a:pt x="116477" y="67634"/>
                    <a:pt x="118513" y="67907"/>
                  </a:cubicBezTo>
                  <a:cubicBezTo>
                    <a:pt x="121887" y="68302"/>
                    <a:pt x="125140" y="69153"/>
                    <a:pt x="128422" y="69822"/>
                  </a:cubicBezTo>
                  <a:cubicBezTo>
                    <a:pt x="130915" y="70369"/>
                    <a:pt x="133407" y="70856"/>
                    <a:pt x="135960" y="71251"/>
                  </a:cubicBezTo>
                  <a:cubicBezTo>
                    <a:pt x="139274" y="71737"/>
                    <a:pt x="142617" y="72223"/>
                    <a:pt x="145900" y="72801"/>
                  </a:cubicBezTo>
                  <a:cubicBezTo>
                    <a:pt x="149547" y="73439"/>
                    <a:pt x="153012" y="74381"/>
                    <a:pt x="156356" y="75658"/>
                  </a:cubicBezTo>
                  <a:cubicBezTo>
                    <a:pt x="157876" y="76205"/>
                    <a:pt x="159365" y="76783"/>
                    <a:pt x="160915" y="77330"/>
                  </a:cubicBezTo>
                  <a:cubicBezTo>
                    <a:pt x="163833" y="78303"/>
                    <a:pt x="166812" y="79093"/>
                    <a:pt x="170034" y="79366"/>
                  </a:cubicBezTo>
                  <a:cubicBezTo>
                    <a:pt x="170822" y="79432"/>
                    <a:pt x="171611" y="79464"/>
                    <a:pt x="172396" y="79464"/>
                  </a:cubicBezTo>
                  <a:cubicBezTo>
                    <a:pt x="173429" y="79464"/>
                    <a:pt x="174457" y="79409"/>
                    <a:pt x="175475" y="79306"/>
                  </a:cubicBezTo>
                  <a:cubicBezTo>
                    <a:pt x="178636" y="78910"/>
                    <a:pt x="181463" y="77938"/>
                    <a:pt x="184107" y="76631"/>
                  </a:cubicBezTo>
                  <a:cubicBezTo>
                    <a:pt x="185931" y="75749"/>
                    <a:pt x="187633" y="74777"/>
                    <a:pt x="189305" y="73774"/>
                  </a:cubicBezTo>
                  <a:cubicBezTo>
                    <a:pt x="191554" y="72467"/>
                    <a:pt x="193560" y="70947"/>
                    <a:pt x="195111" y="69153"/>
                  </a:cubicBezTo>
                  <a:cubicBezTo>
                    <a:pt x="197117" y="66874"/>
                    <a:pt x="198545" y="64412"/>
                    <a:pt x="199457" y="61767"/>
                  </a:cubicBezTo>
                  <a:cubicBezTo>
                    <a:pt x="199913" y="60400"/>
                    <a:pt x="200156" y="59001"/>
                    <a:pt x="200369" y="57603"/>
                  </a:cubicBezTo>
                  <a:cubicBezTo>
                    <a:pt x="200521" y="56539"/>
                    <a:pt x="200521" y="55475"/>
                    <a:pt x="200247" y="54442"/>
                  </a:cubicBezTo>
                  <a:cubicBezTo>
                    <a:pt x="199244" y="50612"/>
                    <a:pt x="196904" y="47299"/>
                    <a:pt x="192770" y="44807"/>
                  </a:cubicBezTo>
                  <a:cubicBezTo>
                    <a:pt x="191098" y="43773"/>
                    <a:pt x="189183" y="43013"/>
                    <a:pt x="187056" y="42588"/>
                  </a:cubicBezTo>
                  <a:cubicBezTo>
                    <a:pt x="185435" y="42249"/>
                    <a:pt x="183795" y="42064"/>
                    <a:pt x="182120" y="42064"/>
                  </a:cubicBezTo>
                  <a:cubicBezTo>
                    <a:pt x="181691" y="42064"/>
                    <a:pt x="181259" y="42077"/>
                    <a:pt x="180825" y="42101"/>
                  </a:cubicBezTo>
                  <a:cubicBezTo>
                    <a:pt x="179183" y="42162"/>
                    <a:pt x="177572" y="42314"/>
                    <a:pt x="175961" y="42588"/>
                  </a:cubicBezTo>
                  <a:cubicBezTo>
                    <a:pt x="172314" y="43196"/>
                    <a:pt x="168818" y="44107"/>
                    <a:pt x="165292" y="44989"/>
                  </a:cubicBezTo>
                  <a:cubicBezTo>
                    <a:pt x="160034" y="46266"/>
                    <a:pt x="154806" y="47603"/>
                    <a:pt x="149395" y="48545"/>
                  </a:cubicBezTo>
                  <a:cubicBezTo>
                    <a:pt x="146417" y="49062"/>
                    <a:pt x="143407" y="49457"/>
                    <a:pt x="140337" y="49731"/>
                  </a:cubicBezTo>
                  <a:cubicBezTo>
                    <a:pt x="138574" y="49883"/>
                    <a:pt x="136842" y="49974"/>
                    <a:pt x="135079" y="50126"/>
                  </a:cubicBezTo>
                  <a:cubicBezTo>
                    <a:pt x="132830" y="50278"/>
                    <a:pt x="130611" y="50369"/>
                    <a:pt x="128362" y="50430"/>
                  </a:cubicBezTo>
                  <a:cubicBezTo>
                    <a:pt x="126527" y="50456"/>
                    <a:pt x="124704" y="50477"/>
                    <a:pt x="122884" y="50477"/>
                  </a:cubicBezTo>
                  <a:cubicBezTo>
                    <a:pt x="120514" y="50477"/>
                    <a:pt x="118151" y="50442"/>
                    <a:pt x="115778" y="50339"/>
                  </a:cubicBezTo>
                  <a:cubicBezTo>
                    <a:pt x="113285" y="50187"/>
                    <a:pt x="110732" y="50035"/>
                    <a:pt x="108209" y="49822"/>
                  </a:cubicBezTo>
                  <a:cubicBezTo>
                    <a:pt x="104714" y="49518"/>
                    <a:pt x="101218" y="48971"/>
                    <a:pt x="97814" y="48332"/>
                  </a:cubicBezTo>
                  <a:cubicBezTo>
                    <a:pt x="91796" y="47238"/>
                    <a:pt x="85929" y="45779"/>
                    <a:pt x="80002" y="44411"/>
                  </a:cubicBezTo>
                  <a:cubicBezTo>
                    <a:pt x="75321" y="43348"/>
                    <a:pt x="70610" y="42253"/>
                    <a:pt x="65929" y="41068"/>
                  </a:cubicBezTo>
                  <a:cubicBezTo>
                    <a:pt x="61309" y="39913"/>
                    <a:pt x="56688" y="38636"/>
                    <a:pt x="52251" y="37116"/>
                  </a:cubicBezTo>
                  <a:cubicBezTo>
                    <a:pt x="46810" y="35262"/>
                    <a:pt x="41582" y="33165"/>
                    <a:pt x="36688" y="30612"/>
                  </a:cubicBezTo>
                  <a:cubicBezTo>
                    <a:pt x="34013" y="29274"/>
                    <a:pt x="31460" y="27785"/>
                    <a:pt x="28998" y="26174"/>
                  </a:cubicBezTo>
                  <a:cubicBezTo>
                    <a:pt x="26658" y="24654"/>
                    <a:pt x="24439" y="23074"/>
                    <a:pt x="22341" y="21372"/>
                  </a:cubicBezTo>
                  <a:cubicBezTo>
                    <a:pt x="20487" y="19852"/>
                    <a:pt x="18755" y="18241"/>
                    <a:pt x="16931" y="16691"/>
                  </a:cubicBezTo>
                  <a:cubicBezTo>
                    <a:pt x="14560" y="14685"/>
                    <a:pt x="12250" y="12648"/>
                    <a:pt x="10031" y="10581"/>
                  </a:cubicBezTo>
                  <a:cubicBezTo>
                    <a:pt x="6596" y="7298"/>
                    <a:pt x="3314" y="3955"/>
                    <a:pt x="578" y="338"/>
                  </a:cubicBezTo>
                  <a:cubicBezTo>
                    <a:pt x="437" y="169"/>
                    <a:pt x="37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7"/>
            <p:cNvSpPr/>
            <p:nvPr/>
          </p:nvSpPr>
          <p:spPr>
            <a:xfrm>
              <a:off x="2626650" y="267025"/>
              <a:ext cx="2683200" cy="1545850"/>
            </a:xfrm>
            <a:custGeom>
              <a:avLst/>
              <a:gdLst/>
              <a:ahLst/>
              <a:cxnLst/>
              <a:rect l="l" t="t" r="r" b="b"/>
              <a:pathLst>
                <a:path w="107328" h="61834" extrusionOk="0">
                  <a:moveTo>
                    <a:pt x="1" y="1"/>
                  </a:moveTo>
                  <a:cubicBezTo>
                    <a:pt x="31" y="335"/>
                    <a:pt x="456" y="335"/>
                    <a:pt x="760" y="426"/>
                  </a:cubicBezTo>
                  <a:cubicBezTo>
                    <a:pt x="2219" y="791"/>
                    <a:pt x="3739" y="1095"/>
                    <a:pt x="5168" y="1490"/>
                  </a:cubicBezTo>
                  <a:cubicBezTo>
                    <a:pt x="11733" y="3162"/>
                    <a:pt x="17964" y="5289"/>
                    <a:pt x="23952" y="7873"/>
                  </a:cubicBezTo>
                  <a:cubicBezTo>
                    <a:pt x="32494" y="11551"/>
                    <a:pt x="40214" y="15989"/>
                    <a:pt x="46658" y="21460"/>
                  </a:cubicBezTo>
                  <a:cubicBezTo>
                    <a:pt x="51369" y="25381"/>
                    <a:pt x="54834" y="29819"/>
                    <a:pt x="57175" y="34773"/>
                  </a:cubicBezTo>
                  <a:cubicBezTo>
                    <a:pt x="59910" y="40548"/>
                    <a:pt x="61096" y="46506"/>
                    <a:pt x="61218" y="52615"/>
                  </a:cubicBezTo>
                  <a:cubicBezTo>
                    <a:pt x="61248" y="54014"/>
                    <a:pt x="61126" y="55381"/>
                    <a:pt x="61248" y="56749"/>
                  </a:cubicBezTo>
                  <a:cubicBezTo>
                    <a:pt x="61369" y="58056"/>
                    <a:pt x="61248" y="59333"/>
                    <a:pt x="61704" y="60609"/>
                  </a:cubicBezTo>
                  <a:cubicBezTo>
                    <a:pt x="62011" y="61415"/>
                    <a:pt x="62584" y="61834"/>
                    <a:pt x="63340" y="61834"/>
                  </a:cubicBezTo>
                  <a:cubicBezTo>
                    <a:pt x="63782" y="61834"/>
                    <a:pt x="64286" y="61691"/>
                    <a:pt x="64835" y="61400"/>
                  </a:cubicBezTo>
                  <a:cubicBezTo>
                    <a:pt x="66050" y="60761"/>
                    <a:pt x="66871" y="59910"/>
                    <a:pt x="67722" y="59029"/>
                  </a:cubicBezTo>
                  <a:cubicBezTo>
                    <a:pt x="70458" y="56202"/>
                    <a:pt x="72312" y="53041"/>
                    <a:pt x="73862" y="49758"/>
                  </a:cubicBezTo>
                  <a:cubicBezTo>
                    <a:pt x="75686" y="46020"/>
                    <a:pt x="76871" y="42098"/>
                    <a:pt x="77996" y="38177"/>
                  </a:cubicBezTo>
                  <a:cubicBezTo>
                    <a:pt x="79212" y="34013"/>
                    <a:pt x="80701" y="29910"/>
                    <a:pt x="83619" y="26171"/>
                  </a:cubicBezTo>
                  <a:cubicBezTo>
                    <a:pt x="83680" y="26050"/>
                    <a:pt x="83710" y="25958"/>
                    <a:pt x="83771" y="25837"/>
                  </a:cubicBezTo>
                  <a:cubicBezTo>
                    <a:pt x="83832" y="25806"/>
                    <a:pt x="83862" y="25715"/>
                    <a:pt x="83893" y="25685"/>
                  </a:cubicBezTo>
                  <a:cubicBezTo>
                    <a:pt x="84166" y="25320"/>
                    <a:pt x="84349" y="24955"/>
                    <a:pt x="84744" y="24651"/>
                  </a:cubicBezTo>
                  <a:cubicBezTo>
                    <a:pt x="84926" y="24469"/>
                    <a:pt x="85109" y="24287"/>
                    <a:pt x="85261" y="24074"/>
                  </a:cubicBezTo>
                  <a:cubicBezTo>
                    <a:pt x="86902" y="22037"/>
                    <a:pt x="88695" y="20092"/>
                    <a:pt x="90671" y="18208"/>
                  </a:cubicBezTo>
                  <a:cubicBezTo>
                    <a:pt x="92829" y="16080"/>
                    <a:pt x="95230" y="14104"/>
                    <a:pt x="97145" y="11855"/>
                  </a:cubicBezTo>
                  <a:cubicBezTo>
                    <a:pt x="97236" y="11733"/>
                    <a:pt x="97267" y="11673"/>
                    <a:pt x="97297" y="11551"/>
                  </a:cubicBezTo>
                  <a:cubicBezTo>
                    <a:pt x="97358" y="11460"/>
                    <a:pt x="97358" y="11429"/>
                    <a:pt x="97388" y="11399"/>
                  </a:cubicBezTo>
                  <a:cubicBezTo>
                    <a:pt x="97419" y="11308"/>
                    <a:pt x="97510" y="11277"/>
                    <a:pt x="97540" y="11217"/>
                  </a:cubicBezTo>
                  <a:cubicBezTo>
                    <a:pt x="97601" y="11156"/>
                    <a:pt x="97662" y="11095"/>
                    <a:pt x="97723" y="11065"/>
                  </a:cubicBezTo>
                  <a:lnTo>
                    <a:pt x="97844" y="10943"/>
                  </a:lnTo>
                  <a:cubicBezTo>
                    <a:pt x="97905" y="10821"/>
                    <a:pt x="98057" y="10761"/>
                    <a:pt x="98179" y="10639"/>
                  </a:cubicBezTo>
                  <a:cubicBezTo>
                    <a:pt x="98483" y="10396"/>
                    <a:pt x="98665" y="10183"/>
                    <a:pt x="98908" y="9910"/>
                  </a:cubicBezTo>
                  <a:cubicBezTo>
                    <a:pt x="101644" y="6840"/>
                    <a:pt x="104197" y="3648"/>
                    <a:pt x="106963" y="578"/>
                  </a:cubicBezTo>
                  <a:cubicBezTo>
                    <a:pt x="107115" y="426"/>
                    <a:pt x="107328" y="213"/>
                    <a:pt x="107176" y="1"/>
                  </a:cubicBezTo>
                  <a:lnTo>
                    <a:pt x="86020" y="1"/>
                  </a:lnTo>
                  <a:cubicBezTo>
                    <a:pt x="85716" y="122"/>
                    <a:pt x="85504" y="274"/>
                    <a:pt x="85230" y="487"/>
                  </a:cubicBezTo>
                  <a:cubicBezTo>
                    <a:pt x="83315" y="2128"/>
                    <a:pt x="81613" y="3861"/>
                    <a:pt x="79850" y="5624"/>
                  </a:cubicBezTo>
                  <a:cubicBezTo>
                    <a:pt x="76811" y="8603"/>
                    <a:pt x="74683" y="11916"/>
                    <a:pt x="72677" y="15290"/>
                  </a:cubicBezTo>
                  <a:cubicBezTo>
                    <a:pt x="70975" y="18177"/>
                    <a:pt x="70367" y="21308"/>
                    <a:pt x="70336" y="24408"/>
                  </a:cubicBezTo>
                  <a:cubicBezTo>
                    <a:pt x="70306" y="26992"/>
                    <a:pt x="70215" y="29545"/>
                    <a:pt x="70002" y="32098"/>
                  </a:cubicBezTo>
                  <a:cubicBezTo>
                    <a:pt x="69789" y="34378"/>
                    <a:pt x="69424" y="36627"/>
                    <a:pt x="68786" y="38846"/>
                  </a:cubicBezTo>
                  <a:cubicBezTo>
                    <a:pt x="68543" y="39697"/>
                    <a:pt x="68300" y="40579"/>
                    <a:pt x="67601" y="41308"/>
                  </a:cubicBezTo>
                  <a:cubicBezTo>
                    <a:pt x="67280" y="41597"/>
                    <a:pt x="67018" y="41750"/>
                    <a:pt x="66745" y="41750"/>
                  </a:cubicBezTo>
                  <a:cubicBezTo>
                    <a:pt x="66499" y="41750"/>
                    <a:pt x="66245" y="41627"/>
                    <a:pt x="65929" y="41369"/>
                  </a:cubicBezTo>
                  <a:cubicBezTo>
                    <a:pt x="64987" y="40639"/>
                    <a:pt x="64500" y="39697"/>
                    <a:pt x="63984" y="38816"/>
                  </a:cubicBezTo>
                  <a:cubicBezTo>
                    <a:pt x="62160" y="35776"/>
                    <a:pt x="60488" y="32706"/>
                    <a:pt x="58330" y="29819"/>
                  </a:cubicBezTo>
                  <a:cubicBezTo>
                    <a:pt x="55382" y="25898"/>
                    <a:pt x="51856" y="22341"/>
                    <a:pt x="47631" y="19119"/>
                  </a:cubicBezTo>
                  <a:cubicBezTo>
                    <a:pt x="45655" y="17600"/>
                    <a:pt x="43527" y="16141"/>
                    <a:pt x="41369" y="14742"/>
                  </a:cubicBezTo>
                  <a:cubicBezTo>
                    <a:pt x="37661" y="12311"/>
                    <a:pt x="33618" y="10153"/>
                    <a:pt x="29454" y="8116"/>
                  </a:cubicBezTo>
                  <a:cubicBezTo>
                    <a:pt x="25016" y="6049"/>
                    <a:pt x="20396" y="4134"/>
                    <a:pt x="15594" y="2554"/>
                  </a:cubicBezTo>
                  <a:cubicBezTo>
                    <a:pt x="12645" y="1581"/>
                    <a:pt x="9727" y="578"/>
                    <a:pt x="6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7"/>
            <p:cNvSpPr/>
            <p:nvPr/>
          </p:nvSpPr>
          <p:spPr>
            <a:xfrm>
              <a:off x="2178325" y="267025"/>
              <a:ext cx="3513750" cy="2057800"/>
            </a:xfrm>
            <a:custGeom>
              <a:avLst/>
              <a:gdLst/>
              <a:ahLst/>
              <a:cxnLst/>
              <a:rect l="l" t="t" r="r" b="b"/>
              <a:pathLst>
                <a:path w="140550" h="82312" extrusionOk="0">
                  <a:moveTo>
                    <a:pt x="30" y="1"/>
                  </a:moveTo>
                  <a:cubicBezTo>
                    <a:pt x="30" y="1"/>
                    <a:pt x="0" y="1"/>
                    <a:pt x="0" y="31"/>
                  </a:cubicBezTo>
                  <a:cubicBezTo>
                    <a:pt x="0" y="61"/>
                    <a:pt x="0" y="61"/>
                    <a:pt x="91" y="122"/>
                  </a:cubicBezTo>
                  <a:cubicBezTo>
                    <a:pt x="2371" y="365"/>
                    <a:pt x="4681" y="669"/>
                    <a:pt x="6961" y="973"/>
                  </a:cubicBezTo>
                  <a:cubicBezTo>
                    <a:pt x="11672" y="1642"/>
                    <a:pt x="16353" y="2463"/>
                    <a:pt x="20943" y="3526"/>
                  </a:cubicBezTo>
                  <a:cubicBezTo>
                    <a:pt x="26718" y="4864"/>
                    <a:pt x="32250" y="6596"/>
                    <a:pt x="37630" y="8724"/>
                  </a:cubicBezTo>
                  <a:cubicBezTo>
                    <a:pt x="43162" y="10943"/>
                    <a:pt x="48420" y="13496"/>
                    <a:pt x="53223" y="16445"/>
                  </a:cubicBezTo>
                  <a:cubicBezTo>
                    <a:pt x="56263" y="18299"/>
                    <a:pt x="59211" y="20274"/>
                    <a:pt x="61734" y="22554"/>
                  </a:cubicBezTo>
                  <a:cubicBezTo>
                    <a:pt x="63770" y="24347"/>
                    <a:pt x="65533" y="26293"/>
                    <a:pt x="67023" y="28329"/>
                  </a:cubicBezTo>
                  <a:cubicBezTo>
                    <a:pt x="68725" y="30670"/>
                    <a:pt x="70032" y="33132"/>
                    <a:pt x="71004" y="35685"/>
                  </a:cubicBezTo>
                  <a:cubicBezTo>
                    <a:pt x="72129" y="38512"/>
                    <a:pt x="72767" y="41399"/>
                    <a:pt x="72980" y="44378"/>
                  </a:cubicBezTo>
                  <a:cubicBezTo>
                    <a:pt x="73132" y="46111"/>
                    <a:pt x="73102" y="47874"/>
                    <a:pt x="72919" y="49606"/>
                  </a:cubicBezTo>
                  <a:cubicBezTo>
                    <a:pt x="72676" y="51734"/>
                    <a:pt x="72281" y="53831"/>
                    <a:pt x="71582" y="55928"/>
                  </a:cubicBezTo>
                  <a:cubicBezTo>
                    <a:pt x="70153" y="60305"/>
                    <a:pt x="67752" y="64409"/>
                    <a:pt x="64713" y="68269"/>
                  </a:cubicBezTo>
                  <a:cubicBezTo>
                    <a:pt x="62706" y="70822"/>
                    <a:pt x="60366" y="73254"/>
                    <a:pt x="58147" y="75716"/>
                  </a:cubicBezTo>
                  <a:cubicBezTo>
                    <a:pt x="57022" y="76932"/>
                    <a:pt x="55928" y="78148"/>
                    <a:pt x="55077" y="79485"/>
                  </a:cubicBezTo>
                  <a:cubicBezTo>
                    <a:pt x="54804" y="79971"/>
                    <a:pt x="54652" y="80427"/>
                    <a:pt x="54652" y="80974"/>
                  </a:cubicBezTo>
                  <a:cubicBezTo>
                    <a:pt x="54682" y="81491"/>
                    <a:pt x="55016" y="81825"/>
                    <a:pt x="55624" y="82069"/>
                  </a:cubicBezTo>
                  <a:cubicBezTo>
                    <a:pt x="55989" y="82190"/>
                    <a:pt x="56384" y="82281"/>
                    <a:pt x="56810" y="82281"/>
                  </a:cubicBezTo>
                  <a:cubicBezTo>
                    <a:pt x="57133" y="82302"/>
                    <a:pt x="57455" y="82311"/>
                    <a:pt x="57778" y="82311"/>
                  </a:cubicBezTo>
                  <a:cubicBezTo>
                    <a:pt x="58914" y="82311"/>
                    <a:pt x="60050" y="82190"/>
                    <a:pt x="61187" y="81977"/>
                  </a:cubicBezTo>
                  <a:cubicBezTo>
                    <a:pt x="65077" y="81218"/>
                    <a:pt x="68725" y="80002"/>
                    <a:pt x="72159" y="78452"/>
                  </a:cubicBezTo>
                  <a:cubicBezTo>
                    <a:pt x="75898" y="76719"/>
                    <a:pt x="79242" y="74683"/>
                    <a:pt x="82281" y="72342"/>
                  </a:cubicBezTo>
                  <a:cubicBezTo>
                    <a:pt x="84622" y="70549"/>
                    <a:pt x="86749" y="68603"/>
                    <a:pt x="88695" y="66597"/>
                  </a:cubicBezTo>
                  <a:cubicBezTo>
                    <a:pt x="92555" y="62524"/>
                    <a:pt x="95564" y="58117"/>
                    <a:pt x="98330" y="53649"/>
                  </a:cubicBezTo>
                  <a:cubicBezTo>
                    <a:pt x="100579" y="50032"/>
                    <a:pt x="102738" y="46384"/>
                    <a:pt x="105291" y="42889"/>
                  </a:cubicBezTo>
                  <a:cubicBezTo>
                    <a:pt x="105929" y="42007"/>
                    <a:pt x="106628" y="41187"/>
                    <a:pt x="107297" y="40305"/>
                  </a:cubicBezTo>
                  <a:cubicBezTo>
                    <a:pt x="108634" y="38633"/>
                    <a:pt x="110185" y="37053"/>
                    <a:pt x="111674" y="35442"/>
                  </a:cubicBezTo>
                  <a:cubicBezTo>
                    <a:pt x="112951" y="34044"/>
                    <a:pt x="114288" y="32645"/>
                    <a:pt x="115686" y="31278"/>
                  </a:cubicBezTo>
                  <a:cubicBezTo>
                    <a:pt x="117905" y="29180"/>
                    <a:pt x="120367" y="27265"/>
                    <a:pt x="122738" y="25259"/>
                  </a:cubicBezTo>
                  <a:cubicBezTo>
                    <a:pt x="124319" y="23892"/>
                    <a:pt x="125686" y="22402"/>
                    <a:pt x="126993" y="20882"/>
                  </a:cubicBezTo>
                  <a:cubicBezTo>
                    <a:pt x="128999" y="18542"/>
                    <a:pt x="130732" y="16110"/>
                    <a:pt x="132373" y="13587"/>
                  </a:cubicBezTo>
                  <a:cubicBezTo>
                    <a:pt x="134015" y="11125"/>
                    <a:pt x="135443" y="8542"/>
                    <a:pt x="136902" y="5989"/>
                  </a:cubicBezTo>
                  <a:cubicBezTo>
                    <a:pt x="137845" y="4317"/>
                    <a:pt x="138726" y="2584"/>
                    <a:pt x="139851" y="943"/>
                  </a:cubicBezTo>
                  <a:cubicBezTo>
                    <a:pt x="140094" y="639"/>
                    <a:pt x="140428" y="335"/>
                    <a:pt x="140550" y="1"/>
                  </a:cubicBezTo>
                  <a:lnTo>
                    <a:pt x="132769" y="1"/>
                  </a:lnTo>
                  <a:cubicBezTo>
                    <a:pt x="132495" y="122"/>
                    <a:pt x="132313" y="274"/>
                    <a:pt x="132191" y="457"/>
                  </a:cubicBezTo>
                  <a:cubicBezTo>
                    <a:pt x="131705" y="1247"/>
                    <a:pt x="131036" y="1976"/>
                    <a:pt x="130519" y="2767"/>
                  </a:cubicBezTo>
                  <a:cubicBezTo>
                    <a:pt x="128696" y="5502"/>
                    <a:pt x="126750" y="8207"/>
                    <a:pt x="124744" y="10852"/>
                  </a:cubicBezTo>
                  <a:cubicBezTo>
                    <a:pt x="121765" y="14773"/>
                    <a:pt x="118422" y="18451"/>
                    <a:pt x="114440" y="21855"/>
                  </a:cubicBezTo>
                  <a:cubicBezTo>
                    <a:pt x="109911" y="25594"/>
                    <a:pt x="106415" y="29910"/>
                    <a:pt x="103194" y="34317"/>
                  </a:cubicBezTo>
                  <a:cubicBezTo>
                    <a:pt x="100458" y="37995"/>
                    <a:pt x="98786" y="41977"/>
                    <a:pt x="97084" y="45959"/>
                  </a:cubicBezTo>
                  <a:cubicBezTo>
                    <a:pt x="95473" y="49667"/>
                    <a:pt x="93771" y="53254"/>
                    <a:pt x="91522" y="56719"/>
                  </a:cubicBezTo>
                  <a:cubicBezTo>
                    <a:pt x="89090" y="60518"/>
                    <a:pt x="86142" y="64044"/>
                    <a:pt x="82251" y="67175"/>
                  </a:cubicBezTo>
                  <a:cubicBezTo>
                    <a:pt x="80336" y="68755"/>
                    <a:pt x="78147" y="70123"/>
                    <a:pt x="75655" y="71248"/>
                  </a:cubicBezTo>
                  <a:cubicBezTo>
                    <a:pt x="75077" y="71491"/>
                    <a:pt x="74470" y="71704"/>
                    <a:pt x="73801" y="71734"/>
                  </a:cubicBezTo>
                  <a:cubicBezTo>
                    <a:pt x="73715" y="71739"/>
                    <a:pt x="73632" y="71741"/>
                    <a:pt x="73553" y="71741"/>
                  </a:cubicBezTo>
                  <a:cubicBezTo>
                    <a:pt x="72600" y="71741"/>
                    <a:pt x="72153" y="71400"/>
                    <a:pt x="72068" y="70670"/>
                  </a:cubicBezTo>
                  <a:cubicBezTo>
                    <a:pt x="72008" y="69880"/>
                    <a:pt x="72190" y="69151"/>
                    <a:pt x="72433" y="68391"/>
                  </a:cubicBezTo>
                  <a:cubicBezTo>
                    <a:pt x="73132" y="65959"/>
                    <a:pt x="74135" y="63558"/>
                    <a:pt x="74895" y="61157"/>
                  </a:cubicBezTo>
                  <a:cubicBezTo>
                    <a:pt x="76445" y="56141"/>
                    <a:pt x="77084" y="51096"/>
                    <a:pt x="76597" y="45928"/>
                  </a:cubicBezTo>
                  <a:cubicBezTo>
                    <a:pt x="76293" y="42828"/>
                    <a:pt x="75564" y="39728"/>
                    <a:pt x="74470" y="36749"/>
                  </a:cubicBezTo>
                  <a:cubicBezTo>
                    <a:pt x="72707" y="32068"/>
                    <a:pt x="69941" y="27721"/>
                    <a:pt x="65989" y="23800"/>
                  </a:cubicBezTo>
                  <a:cubicBezTo>
                    <a:pt x="63041" y="20852"/>
                    <a:pt x="59454" y="18299"/>
                    <a:pt x="55655" y="15928"/>
                  </a:cubicBezTo>
                  <a:cubicBezTo>
                    <a:pt x="49667" y="12098"/>
                    <a:pt x="43040" y="8937"/>
                    <a:pt x="35989" y="6262"/>
                  </a:cubicBezTo>
                  <a:cubicBezTo>
                    <a:pt x="32037" y="4742"/>
                    <a:pt x="27964" y="3466"/>
                    <a:pt x="23739" y="2402"/>
                  </a:cubicBezTo>
                  <a:cubicBezTo>
                    <a:pt x="20061" y="1429"/>
                    <a:pt x="16414" y="487"/>
                    <a:pt x="12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7"/>
            <p:cNvSpPr/>
            <p:nvPr/>
          </p:nvSpPr>
          <p:spPr>
            <a:xfrm>
              <a:off x="2321175" y="1289850"/>
              <a:ext cx="5959850" cy="1949050"/>
            </a:xfrm>
            <a:custGeom>
              <a:avLst/>
              <a:gdLst/>
              <a:ahLst/>
              <a:cxnLst/>
              <a:rect l="l" t="t" r="r" b="b"/>
              <a:pathLst>
                <a:path w="238394" h="77962" extrusionOk="0">
                  <a:moveTo>
                    <a:pt x="238350" y="74792"/>
                  </a:moveTo>
                  <a:cubicBezTo>
                    <a:pt x="238343" y="74792"/>
                    <a:pt x="238345" y="74796"/>
                    <a:pt x="238351" y="74804"/>
                  </a:cubicBezTo>
                  <a:lnTo>
                    <a:pt x="238394" y="74804"/>
                  </a:lnTo>
                  <a:cubicBezTo>
                    <a:pt x="238370" y="74795"/>
                    <a:pt x="238356" y="74792"/>
                    <a:pt x="238350" y="74792"/>
                  </a:cubicBezTo>
                  <a:close/>
                  <a:moveTo>
                    <a:pt x="145505" y="0"/>
                  </a:moveTo>
                  <a:cubicBezTo>
                    <a:pt x="142739" y="0"/>
                    <a:pt x="140064" y="182"/>
                    <a:pt x="137571" y="1033"/>
                  </a:cubicBezTo>
                  <a:cubicBezTo>
                    <a:pt x="133985" y="2219"/>
                    <a:pt x="130459" y="3496"/>
                    <a:pt x="126933" y="4742"/>
                  </a:cubicBezTo>
                  <a:cubicBezTo>
                    <a:pt x="121067" y="6809"/>
                    <a:pt x="115990" y="9666"/>
                    <a:pt x="111401" y="12949"/>
                  </a:cubicBezTo>
                  <a:cubicBezTo>
                    <a:pt x="108513" y="15015"/>
                    <a:pt x="106021" y="17356"/>
                    <a:pt x="103650" y="19757"/>
                  </a:cubicBezTo>
                  <a:cubicBezTo>
                    <a:pt x="99698" y="23709"/>
                    <a:pt x="95960" y="27782"/>
                    <a:pt x="91887" y="31642"/>
                  </a:cubicBezTo>
                  <a:cubicBezTo>
                    <a:pt x="87175" y="36140"/>
                    <a:pt x="82008" y="40305"/>
                    <a:pt x="76081" y="43952"/>
                  </a:cubicBezTo>
                  <a:cubicBezTo>
                    <a:pt x="69667" y="47873"/>
                    <a:pt x="62676" y="51065"/>
                    <a:pt x="55047" y="53587"/>
                  </a:cubicBezTo>
                  <a:cubicBezTo>
                    <a:pt x="48816" y="55594"/>
                    <a:pt x="42342" y="57144"/>
                    <a:pt x="35715" y="58208"/>
                  </a:cubicBezTo>
                  <a:cubicBezTo>
                    <a:pt x="30427" y="59059"/>
                    <a:pt x="25077" y="59575"/>
                    <a:pt x="19667" y="59849"/>
                  </a:cubicBezTo>
                  <a:cubicBezTo>
                    <a:pt x="18299" y="59910"/>
                    <a:pt x="16961" y="59910"/>
                    <a:pt x="15593" y="60001"/>
                  </a:cubicBezTo>
                  <a:cubicBezTo>
                    <a:pt x="14313" y="60085"/>
                    <a:pt x="13038" y="60122"/>
                    <a:pt x="11765" y="60122"/>
                  </a:cubicBezTo>
                  <a:cubicBezTo>
                    <a:pt x="9835" y="60122"/>
                    <a:pt x="7912" y="60038"/>
                    <a:pt x="5988" y="59910"/>
                  </a:cubicBezTo>
                  <a:cubicBezTo>
                    <a:pt x="4408" y="59819"/>
                    <a:pt x="2797" y="59606"/>
                    <a:pt x="1156" y="59606"/>
                  </a:cubicBezTo>
                  <a:cubicBezTo>
                    <a:pt x="760" y="59606"/>
                    <a:pt x="396" y="59727"/>
                    <a:pt x="213" y="60001"/>
                  </a:cubicBezTo>
                  <a:cubicBezTo>
                    <a:pt x="0" y="60305"/>
                    <a:pt x="335" y="60518"/>
                    <a:pt x="548" y="60700"/>
                  </a:cubicBezTo>
                  <a:cubicBezTo>
                    <a:pt x="1308" y="61369"/>
                    <a:pt x="2311" y="61825"/>
                    <a:pt x="3283" y="62220"/>
                  </a:cubicBezTo>
                  <a:cubicBezTo>
                    <a:pt x="7934" y="64226"/>
                    <a:pt x="12919" y="65594"/>
                    <a:pt x="18025" y="66658"/>
                  </a:cubicBezTo>
                  <a:cubicBezTo>
                    <a:pt x="27265" y="68512"/>
                    <a:pt x="36718" y="69272"/>
                    <a:pt x="46293" y="69454"/>
                  </a:cubicBezTo>
                  <a:cubicBezTo>
                    <a:pt x="46877" y="69463"/>
                    <a:pt x="47461" y="69468"/>
                    <a:pt x="48046" y="69468"/>
                  </a:cubicBezTo>
                  <a:cubicBezTo>
                    <a:pt x="51238" y="69468"/>
                    <a:pt x="54445" y="69339"/>
                    <a:pt x="57631" y="69211"/>
                  </a:cubicBezTo>
                  <a:cubicBezTo>
                    <a:pt x="61491" y="69059"/>
                    <a:pt x="65351" y="68724"/>
                    <a:pt x="69181" y="68269"/>
                  </a:cubicBezTo>
                  <a:cubicBezTo>
                    <a:pt x="75747" y="67478"/>
                    <a:pt x="82099" y="66110"/>
                    <a:pt x="87905" y="63679"/>
                  </a:cubicBezTo>
                  <a:cubicBezTo>
                    <a:pt x="92191" y="61885"/>
                    <a:pt x="95838" y="59606"/>
                    <a:pt x="98331" y="56414"/>
                  </a:cubicBezTo>
                  <a:cubicBezTo>
                    <a:pt x="99030" y="55502"/>
                    <a:pt x="99698" y="54560"/>
                    <a:pt x="100458" y="53648"/>
                  </a:cubicBezTo>
                  <a:cubicBezTo>
                    <a:pt x="102221" y="51581"/>
                    <a:pt x="104501" y="49849"/>
                    <a:pt x="106872" y="48177"/>
                  </a:cubicBezTo>
                  <a:cubicBezTo>
                    <a:pt x="110367" y="45715"/>
                    <a:pt x="114167" y="43587"/>
                    <a:pt x="118544" y="42068"/>
                  </a:cubicBezTo>
                  <a:cubicBezTo>
                    <a:pt x="121918" y="40882"/>
                    <a:pt x="125444" y="40153"/>
                    <a:pt x="129121" y="40001"/>
                  </a:cubicBezTo>
                  <a:cubicBezTo>
                    <a:pt x="129899" y="39971"/>
                    <a:pt x="130674" y="39957"/>
                    <a:pt x="131446" y="39957"/>
                  </a:cubicBezTo>
                  <a:cubicBezTo>
                    <a:pt x="134661" y="39957"/>
                    <a:pt x="137833" y="40210"/>
                    <a:pt x="140945" y="40700"/>
                  </a:cubicBezTo>
                  <a:cubicBezTo>
                    <a:pt x="149183" y="41976"/>
                    <a:pt x="157450" y="43131"/>
                    <a:pt x="165839" y="43678"/>
                  </a:cubicBezTo>
                  <a:cubicBezTo>
                    <a:pt x="167096" y="43776"/>
                    <a:pt x="168352" y="43816"/>
                    <a:pt x="169608" y="43816"/>
                  </a:cubicBezTo>
                  <a:cubicBezTo>
                    <a:pt x="171087" y="43816"/>
                    <a:pt x="172567" y="43761"/>
                    <a:pt x="174046" y="43678"/>
                  </a:cubicBezTo>
                  <a:cubicBezTo>
                    <a:pt x="174362" y="43664"/>
                    <a:pt x="174676" y="43657"/>
                    <a:pt x="174989" y="43657"/>
                  </a:cubicBezTo>
                  <a:cubicBezTo>
                    <a:pt x="176001" y="43657"/>
                    <a:pt x="176999" y="43736"/>
                    <a:pt x="177998" y="43922"/>
                  </a:cubicBezTo>
                  <a:cubicBezTo>
                    <a:pt x="179214" y="44104"/>
                    <a:pt x="180004" y="44682"/>
                    <a:pt x="180460" y="45472"/>
                  </a:cubicBezTo>
                  <a:cubicBezTo>
                    <a:pt x="180703" y="45897"/>
                    <a:pt x="180855" y="46353"/>
                    <a:pt x="180946" y="46809"/>
                  </a:cubicBezTo>
                  <a:cubicBezTo>
                    <a:pt x="181311" y="48177"/>
                    <a:pt x="181341" y="49545"/>
                    <a:pt x="181463" y="50913"/>
                  </a:cubicBezTo>
                  <a:cubicBezTo>
                    <a:pt x="181645" y="53405"/>
                    <a:pt x="181858" y="55958"/>
                    <a:pt x="182375" y="58481"/>
                  </a:cubicBezTo>
                  <a:cubicBezTo>
                    <a:pt x="183226" y="62949"/>
                    <a:pt x="184837" y="67296"/>
                    <a:pt x="187633" y="71308"/>
                  </a:cubicBezTo>
                  <a:cubicBezTo>
                    <a:pt x="189001" y="73314"/>
                    <a:pt x="190794" y="75138"/>
                    <a:pt x="193500" y="76354"/>
                  </a:cubicBezTo>
                  <a:cubicBezTo>
                    <a:pt x="195752" y="77453"/>
                    <a:pt x="198194" y="77961"/>
                    <a:pt x="200825" y="77961"/>
                  </a:cubicBezTo>
                  <a:cubicBezTo>
                    <a:pt x="201176" y="77961"/>
                    <a:pt x="201531" y="77952"/>
                    <a:pt x="201889" y="77934"/>
                  </a:cubicBezTo>
                  <a:cubicBezTo>
                    <a:pt x="204016" y="77813"/>
                    <a:pt x="206114" y="77509"/>
                    <a:pt x="208211" y="77205"/>
                  </a:cubicBezTo>
                  <a:cubicBezTo>
                    <a:pt x="211099" y="76779"/>
                    <a:pt x="214017" y="76323"/>
                    <a:pt x="216965" y="76263"/>
                  </a:cubicBezTo>
                  <a:cubicBezTo>
                    <a:pt x="219184" y="76080"/>
                    <a:pt x="221433" y="75898"/>
                    <a:pt x="223622" y="75837"/>
                  </a:cubicBezTo>
                  <a:cubicBezTo>
                    <a:pt x="225133" y="75805"/>
                    <a:pt x="226626" y="75772"/>
                    <a:pt x="228116" y="75772"/>
                  </a:cubicBezTo>
                  <a:cubicBezTo>
                    <a:pt x="229414" y="75772"/>
                    <a:pt x="230709" y="75797"/>
                    <a:pt x="232011" y="75867"/>
                  </a:cubicBezTo>
                  <a:cubicBezTo>
                    <a:pt x="234078" y="75989"/>
                    <a:pt x="236054" y="76323"/>
                    <a:pt x="238090" y="76475"/>
                  </a:cubicBezTo>
                  <a:cubicBezTo>
                    <a:pt x="238212" y="76445"/>
                    <a:pt x="238333" y="76415"/>
                    <a:pt x="238394" y="76384"/>
                  </a:cubicBezTo>
                  <a:lnTo>
                    <a:pt x="238394" y="74864"/>
                  </a:lnTo>
                  <a:cubicBezTo>
                    <a:pt x="238380" y="74837"/>
                    <a:pt x="238361" y="74816"/>
                    <a:pt x="238351" y="74804"/>
                  </a:cubicBezTo>
                  <a:lnTo>
                    <a:pt x="238303" y="74804"/>
                  </a:lnTo>
                  <a:cubicBezTo>
                    <a:pt x="238060" y="74804"/>
                    <a:pt x="237908" y="74712"/>
                    <a:pt x="237756" y="74652"/>
                  </a:cubicBezTo>
                  <a:cubicBezTo>
                    <a:pt x="234534" y="74013"/>
                    <a:pt x="231221" y="73649"/>
                    <a:pt x="227907" y="73588"/>
                  </a:cubicBezTo>
                  <a:cubicBezTo>
                    <a:pt x="226282" y="73575"/>
                    <a:pt x="224656" y="73563"/>
                    <a:pt x="223031" y="73563"/>
                  </a:cubicBezTo>
                  <a:cubicBezTo>
                    <a:pt x="220674" y="73563"/>
                    <a:pt x="218318" y="73589"/>
                    <a:pt x="215962" y="73679"/>
                  </a:cubicBezTo>
                  <a:cubicBezTo>
                    <a:pt x="212041" y="73801"/>
                    <a:pt x="208150" y="74196"/>
                    <a:pt x="204320" y="74621"/>
                  </a:cubicBezTo>
                  <a:cubicBezTo>
                    <a:pt x="203058" y="74745"/>
                    <a:pt x="201767" y="74855"/>
                    <a:pt x="200486" y="74855"/>
                  </a:cubicBezTo>
                  <a:cubicBezTo>
                    <a:pt x="199886" y="74855"/>
                    <a:pt x="199289" y="74831"/>
                    <a:pt x="198697" y="74773"/>
                  </a:cubicBezTo>
                  <a:cubicBezTo>
                    <a:pt x="194898" y="74439"/>
                    <a:pt x="192010" y="72980"/>
                    <a:pt x="189852" y="70731"/>
                  </a:cubicBezTo>
                  <a:cubicBezTo>
                    <a:pt x="187724" y="68542"/>
                    <a:pt x="186539" y="66019"/>
                    <a:pt x="185566" y="63436"/>
                  </a:cubicBezTo>
                  <a:cubicBezTo>
                    <a:pt x="183743" y="58572"/>
                    <a:pt x="183530" y="53557"/>
                    <a:pt x="183469" y="48542"/>
                  </a:cubicBezTo>
                  <a:cubicBezTo>
                    <a:pt x="183439" y="47144"/>
                    <a:pt x="183469" y="45745"/>
                    <a:pt x="183195" y="44378"/>
                  </a:cubicBezTo>
                  <a:cubicBezTo>
                    <a:pt x="182831" y="42280"/>
                    <a:pt x="181372" y="41338"/>
                    <a:pt x="178484" y="41216"/>
                  </a:cubicBezTo>
                  <a:lnTo>
                    <a:pt x="177694" y="41216"/>
                  </a:lnTo>
                  <a:cubicBezTo>
                    <a:pt x="175779" y="41308"/>
                    <a:pt x="173894" y="41399"/>
                    <a:pt x="171979" y="41520"/>
                  </a:cubicBezTo>
                  <a:cubicBezTo>
                    <a:pt x="170648" y="41601"/>
                    <a:pt x="169307" y="41639"/>
                    <a:pt x="167963" y="41639"/>
                  </a:cubicBezTo>
                  <a:cubicBezTo>
                    <a:pt x="166761" y="41639"/>
                    <a:pt x="165556" y="41608"/>
                    <a:pt x="164350" y="41551"/>
                  </a:cubicBezTo>
                  <a:cubicBezTo>
                    <a:pt x="160855" y="41460"/>
                    <a:pt x="157450" y="40882"/>
                    <a:pt x="153985" y="40548"/>
                  </a:cubicBezTo>
                  <a:cubicBezTo>
                    <a:pt x="149152" y="40092"/>
                    <a:pt x="144410" y="39302"/>
                    <a:pt x="139669" y="38572"/>
                  </a:cubicBezTo>
                  <a:cubicBezTo>
                    <a:pt x="136769" y="38142"/>
                    <a:pt x="133835" y="37914"/>
                    <a:pt x="130905" y="37914"/>
                  </a:cubicBezTo>
                  <a:cubicBezTo>
                    <a:pt x="129904" y="37914"/>
                    <a:pt x="128904" y="37940"/>
                    <a:pt x="127906" y="37995"/>
                  </a:cubicBezTo>
                  <a:cubicBezTo>
                    <a:pt x="122130" y="38390"/>
                    <a:pt x="116933" y="39970"/>
                    <a:pt x="112221" y="42402"/>
                  </a:cubicBezTo>
                  <a:cubicBezTo>
                    <a:pt x="105382" y="45897"/>
                    <a:pt x="99455" y="50122"/>
                    <a:pt x="94440" y="55016"/>
                  </a:cubicBezTo>
                  <a:cubicBezTo>
                    <a:pt x="93103" y="56293"/>
                    <a:pt x="91796" y="57600"/>
                    <a:pt x="90185" y="58694"/>
                  </a:cubicBezTo>
                  <a:cubicBezTo>
                    <a:pt x="86112" y="61460"/>
                    <a:pt x="81309" y="63223"/>
                    <a:pt x="76051" y="64439"/>
                  </a:cubicBezTo>
                  <a:cubicBezTo>
                    <a:pt x="68300" y="66171"/>
                    <a:pt x="60245" y="66688"/>
                    <a:pt x="52190" y="66870"/>
                  </a:cubicBezTo>
                  <a:cubicBezTo>
                    <a:pt x="51738" y="66880"/>
                    <a:pt x="51287" y="66884"/>
                    <a:pt x="50836" y="66884"/>
                  </a:cubicBezTo>
                  <a:cubicBezTo>
                    <a:pt x="48377" y="66884"/>
                    <a:pt x="45932" y="66756"/>
                    <a:pt x="43466" y="66627"/>
                  </a:cubicBezTo>
                  <a:cubicBezTo>
                    <a:pt x="40366" y="66445"/>
                    <a:pt x="37326" y="66171"/>
                    <a:pt x="34378" y="65624"/>
                  </a:cubicBezTo>
                  <a:cubicBezTo>
                    <a:pt x="33010" y="65351"/>
                    <a:pt x="31673" y="65047"/>
                    <a:pt x="30487" y="64499"/>
                  </a:cubicBezTo>
                  <a:cubicBezTo>
                    <a:pt x="29515" y="64074"/>
                    <a:pt x="29424" y="63496"/>
                    <a:pt x="30305" y="62919"/>
                  </a:cubicBezTo>
                  <a:cubicBezTo>
                    <a:pt x="30791" y="62585"/>
                    <a:pt x="31460" y="62402"/>
                    <a:pt x="32007" y="62098"/>
                  </a:cubicBezTo>
                  <a:cubicBezTo>
                    <a:pt x="32159" y="62007"/>
                    <a:pt x="32281" y="61916"/>
                    <a:pt x="32433" y="61855"/>
                  </a:cubicBezTo>
                  <a:cubicBezTo>
                    <a:pt x="32524" y="61825"/>
                    <a:pt x="32585" y="61825"/>
                    <a:pt x="32676" y="61794"/>
                  </a:cubicBezTo>
                  <a:cubicBezTo>
                    <a:pt x="32858" y="61733"/>
                    <a:pt x="33071" y="61703"/>
                    <a:pt x="33284" y="61673"/>
                  </a:cubicBezTo>
                  <a:cubicBezTo>
                    <a:pt x="36962" y="60578"/>
                    <a:pt x="40761" y="59636"/>
                    <a:pt x="44469" y="58633"/>
                  </a:cubicBezTo>
                  <a:cubicBezTo>
                    <a:pt x="53527" y="56110"/>
                    <a:pt x="62160" y="53040"/>
                    <a:pt x="70093" y="48967"/>
                  </a:cubicBezTo>
                  <a:cubicBezTo>
                    <a:pt x="77114" y="45411"/>
                    <a:pt x="83224" y="41125"/>
                    <a:pt x="88817" y="36384"/>
                  </a:cubicBezTo>
                  <a:cubicBezTo>
                    <a:pt x="93802" y="32219"/>
                    <a:pt x="98057" y="27660"/>
                    <a:pt x="102464" y="23192"/>
                  </a:cubicBezTo>
                  <a:cubicBezTo>
                    <a:pt x="105960" y="19605"/>
                    <a:pt x="109607" y="16140"/>
                    <a:pt x="114136" y="13222"/>
                  </a:cubicBezTo>
                  <a:cubicBezTo>
                    <a:pt x="117541" y="11034"/>
                    <a:pt x="121279" y="9058"/>
                    <a:pt x="125383" y="7569"/>
                  </a:cubicBezTo>
                  <a:cubicBezTo>
                    <a:pt x="129821" y="5958"/>
                    <a:pt x="134441" y="4711"/>
                    <a:pt x="139000" y="3313"/>
                  </a:cubicBezTo>
                  <a:cubicBezTo>
                    <a:pt x="140793" y="2736"/>
                    <a:pt x="142708" y="2523"/>
                    <a:pt x="144593" y="2432"/>
                  </a:cubicBezTo>
                  <a:cubicBezTo>
                    <a:pt x="145218" y="2406"/>
                    <a:pt x="145841" y="2393"/>
                    <a:pt x="146462" y="2393"/>
                  </a:cubicBezTo>
                  <a:cubicBezTo>
                    <a:pt x="150186" y="2393"/>
                    <a:pt x="153833" y="2840"/>
                    <a:pt x="157481" y="3465"/>
                  </a:cubicBezTo>
                  <a:cubicBezTo>
                    <a:pt x="162830" y="4377"/>
                    <a:pt x="168271" y="4833"/>
                    <a:pt x="173773" y="4863"/>
                  </a:cubicBezTo>
                  <a:cubicBezTo>
                    <a:pt x="176934" y="4863"/>
                    <a:pt x="180034" y="4833"/>
                    <a:pt x="183195" y="4651"/>
                  </a:cubicBezTo>
                  <a:cubicBezTo>
                    <a:pt x="186083" y="4438"/>
                    <a:pt x="188940" y="4255"/>
                    <a:pt x="191828" y="4073"/>
                  </a:cubicBezTo>
                  <a:cubicBezTo>
                    <a:pt x="194411" y="3891"/>
                    <a:pt x="196995" y="3739"/>
                    <a:pt x="199579" y="3617"/>
                  </a:cubicBezTo>
                  <a:cubicBezTo>
                    <a:pt x="202132" y="3496"/>
                    <a:pt x="204716" y="3435"/>
                    <a:pt x="207238" y="3313"/>
                  </a:cubicBezTo>
                  <a:cubicBezTo>
                    <a:pt x="211190" y="3161"/>
                    <a:pt x="215141" y="3040"/>
                    <a:pt x="219093" y="2979"/>
                  </a:cubicBezTo>
                  <a:cubicBezTo>
                    <a:pt x="219705" y="2962"/>
                    <a:pt x="220316" y="2954"/>
                    <a:pt x="220924" y="2954"/>
                  </a:cubicBezTo>
                  <a:cubicBezTo>
                    <a:pt x="223547" y="2954"/>
                    <a:pt x="226138" y="3093"/>
                    <a:pt x="228728" y="3192"/>
                  </a:cubicBezTo>
                  <a:cubicBezTo>
                    <a:pt x="231221" y="3313"/>
                    <a:pt x="233683" y="3465"/>
                    <a:pt x="236206" y="3678"/>
                  </a:cubicBezTo>
                  <a:cubicBezTo>
                    <a:pt x="236675" y="3745"/>
                    <a:pt x="237144" y="3845"/>
                    <a:pt x="237637" y="3845"/>
                  </a:cubicBezTo>
                  <a:cubicBezTo>
                    <a:pt x="237815" y="3845"/>
                    <a:pt x="237996" y="3832"/>
                    <a:pt x="238181" y="3799"/>
                  </a:cubicBezTo>
                  <a:lnTo>
                    <a:pt x="238394" y="3678"/>
                  </a:lnTo>
                  <a:lnTo>
                    <a:pt x="238394" y="2432"/>
                  </a:lnTo>
                  <a:cubicBezTo>
                    <a:pt x="238060" y="2158"/>
                    <a:pt x="237573" y="2280"/>
                    <a:pt x="237178" y="2158"/>
                  </a:cubicBezTo>
                  <a:cubicBezTo>
                    <a:pt x="236844" y="2097"/>
                    <a:pt x="236540" y="2067"/>
                    <a:pt x="236236" y="2006"/>
                  </a:cubicBezTo>
                  <a:cubicBezTo>
                    <a:pt x="233075" y="1702"/>
                    <a:pt x="229883" y="1520"/>
                    <a:pt x="226752" y="1489"/>
                  </a:cubicBezTo>
                  <a:cubicBezTo>
                    <a:pt x="224727" y="1443"/>
                    <a:pt x="222697" y="1418"/>
                    <a:pt x="220668" y="1418"/>
                  </a:cubicBezTo>
                  <a:cubicBezTo>
                    <a:pt x="217429" y="1418"/>
                    <a:pt x="214191" y="1480"/>
                    <a:pt x="210977" y="1611"/>
                  </a:cubicBezTo>
                  <a:cubicBezTo>
                    <a:pt x="209670" y="1641"/>
                    <a:pt x="208393" y="1641"/>
                    <a:pt x="207086" y="1702"/>
                  </a:cubicBezTo>
                  <a:cubicBezTo>
                    <a:pt x="203287" y="1945"/>
                    <a:pt x="199487" y="2037"/>
                    <a:pt x="195688" y="2310"/>
                  </a:cubicBezTo>
                  <a:cubicBezTo>
                    <a:pt x="193013" y="2462"/>
                    <a:pt x="190278" y="2675"/>
                    <a:pt x="187542" y="2888"/>
                  </a:cubicBezTo>
                  <a:cubicBezTo>
                    <a:pt x="183803" y="3222"/>
                    <a:pt x="180095" y="3344"/>
                    <a:pt x="176326" y="3465"/>
                  </a:cubicBezTo>
                  <a:cubicBezTo>
                    <a:pt x="176158" y="3468"/>
                    <a:pt x="175990" y="3469"/>
                    <a:pt x="175821" y="3469"/>
                  </a:cubicBezTo>
                  <a:cubicBezTo>
                    <a:pt x="174074" y="3469"/>
                    <a:pt x="172325" y="3333"/>
                    <a:pt x="170551" y="3222"/>
                  </a:cubicBezTo>
                  <a:cubicBezTo>
                    <a:pt x="165900" y="2979"/>
                    <a:pt x="161310" y="2401"/>
                    <a:pt x="156812" y="1489"/>
                  </a:cubicBezTo>
                  <a:cubicBezTo>
                    <a:pt x="153104" y="760"/>
                    <a:pt x="149426" y="30"/>
                    <a:pt x="145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7"/>
            <p:cNvSpPr/>
            <p:nvPr/>
          </p:nvSpPr>
          <p:spPr>
            <a:xfrm>
              <a:off x="1264175" y="1104725"/>
              <a:ext cx="7016850" cy="2431625"/>
            </a:xfrm>
            <a:custGeom>
              <a:avLst/>
              <a:gdLst/>
              <a:ahLst/>
              <a:cxnLst/>
              <a:rect l="l" t="t" r="r" b="b"/>
              <a:pathLst>
                <a:path w="280674" h="97265" extrusionOk="0">
                  <a:moveTo>
                    <a:pt x="181901" y="0"/>
                  </a:moveTo>
                  <a:cubicBezTo>
                    <a:pt x="180532" y="0"/>
                    <a:pt x="179220" y="280"/>
                    <a:pt x="177997" y="931"/>
                  </a:cubicBezTo>
                  <a:cubicBezTo>
                    <a:pt x="177541" y="1204"/>
                    <a:pt x="177085" y="1448"/>
                    <a:pt x="176629" y="1691"/>
                  </a:cubicBezTo>
                  <a:cubicBezTo>
                    <a:pt x="174228" y="3119"/>
                    <a:pt x="171918" y="4578"/>
                    <a:pt x="169365" y="5855"/>
                  </a:cubicBezTo>
                  <a:cubicBezTo>
                    <a:pt x="165140" y="7922"/>
                    <a:pt x="161067" y="10171"/>
                    <a:pt x="157328" y="12755"/>
                  </a:cubicBezTo>
                  <a:cubicBezTo>
                    <a:pt x="153863" y="15126"/>
                    <a:pt x="150641" y="17588"/>
                    <a:pt x="147784" y="20354"/>
                  </a:cubicBezTo>
                  <a:cubicBezTo>
                    <a:pt x="143650" y="24396"/>
                    <a:pt x="140003" y="28682"/>
                    <a:pt x="136082" y="32877"/>
                  </a:cubicBezTo>
                  <a:cubicBezTo>
                    <a:pt x="131188" y="38074"/>
                    <a:pt x="125929" y="43029"/>
                    <a:pt x="119516" y="47345"/>
                  </a:cubicBezTo>
                  <a:cubicBezTo>
                    <a:pt x="116750" y="49199"/>
                    <a:pt x="113862" y="50901"/>
                    <a:pt x="110762" y="52482"/>
                  </a:cubicBezTo>
                  <a:cubicBezTo>
                    <a:pt x="105230" y="55248"/>
                    <a:pt x="99303" y="57406"/>
                    <a:pt x="92981" y="59108"/>
                  </a:cubicBezTo>
                  <a:cubicBezTo>
                    <a:pt x="85838" y="61023"/>
                    <a:pt x="78512" y="62208"/>
                    <a:pt x="70913" y="62451"/>
                  </a:cubicBezTo>
                  <a:cubicBezTo>
                    <a:pt x="69777" y="62498"/>
                    <a:pt x="68640" y="62521"/>
                    <a:pt x="67503" y="62521"/>
                  </a:cubicBezTo>
                  <a:cubicBezTo>
                    <a:pt x="63406" y="62521"/>
                    <a:pt x="59311" y="62219"/>
                    <a:pt x="55290" y="61600"/>
                  </a:cubicBezTo>
                  <a:cubicBezTo>
                    <a:pt x="49271" y="60688"/>
                    <a:pt x="43496" y="59230"/>
                    <a:pt x="38238" y="56798"/>
                  </a:cubicBezTo>
                  <a:cubicBezTo>
                    <a:pt x="36657" y="56068"/>
                    <a:pt x="35077" y="55308"/>
                    <a:pt x="33982" y="54153"/>
                  </a:cubicBezTo>
                  <a:cubicBezTo>
                    <a:pt x="32797" y="52907"/>
                    <a:pt x="33071" y="52087"/>
                    <a:pt x="34894" y="51357"/>
                  </a:cubicBezTo>
                  <a:cubicBezTo>
                    <a:pt x="35046" y="51296"/>
                    <a:pt x="35229" y="51235"/>
                    <a:pt x="35441" y="51175"/>
                  </a:cubicBezTo>
                  <a:cubicBezTo>
                    <a:pt x="37569" y="50384"/>
                    <a:pt x="39849" y="49776"/>
                    <a:pt x="41916" y="48925"/>
                  </a:cubicBezTo>
                  <a:cubicBezTo>
                    <a:pt x="45472" y="47527"/>
                    <a:pt x="48299" y="45582"/>
                    <a:pt x="50123" y="42937"/>
                  </a:cubicBezTo>
                  <a:cubicBezTo>
                    <a:pt x="51612" y="40749"/>
                    <a:pt x="52220" y="38409"/>
                    <a:pt x="52828" y="36038"/>
                  </a:cubicBezTo>
                  <a:cubicBezTo>
                    <a:pt x="53375" y="33880"/>
                    <a:pt x="54044" y="31722"/>
                    <a:pt x="55685" y="29807"/>
                  </a:cubicBezTo>
                  <a:cubicBezTo>
                    <a:pt x="57053" y="28256"/>
                    <a:pt x="58785" y="26919"/>
                    <a:pt x="60822" y="25825"/>
                  </a:cubicBezTo>
                  <a:cubicBezTo>
                    <a:pt x="61126" y="25642"/>
                    <a:pt x="61369" y="25460"/>
                    <a:pt x="61734" y="25247"/>
                  </a:cubicBezTo>
                  <a:cubicBezTo>
                    <a:pt x="63041" y="24548"/>
                    <a:pt x="64500" y="23879"/>
                    <a:pt x="65837" y="23180"/>
                  </a:cubicBezTo>
                  <a:cubicBezTo>
                    <a:pt x="67114" y="22481"/>
                    <a:pt x="68512" y="21873"/>
                    <a:pt x="69515" y="20901"/>
                  </a:cubicBezTo>
                  <a:cubicBezTo>
                    <a:pt x="70548" y="19867"/>
                    <a:pt x="70245" y="19016"/>
                    <a:pt x="68634" y="18530"/>
                  </a:cubicBezTo>
                  <a:cubicBezTo>
                    <a:pt x="67843" y="18317"/>
                    <a:pt x="66992" y="18226"/>
                    <a:pt x="66202" y="18104"/>
                  </a:cubicBezTo>
                  <a:cubicBezTo>
                    <a:pt x="65594" y="18074"/>
                    <a:pt x="64986" y="17952"/>
                    <a:pt x="64378" y="17952"/>
                  </a:cubicBezTo>
                  <a:cubicBezTo>
                    <a:pt x="63731" y="17943"/>
                    <a:pt x="63085" y="17938"/>
                    <a:pt x="62438" y="17938"/>
                  </a:cubicBezTo>
                  <a:cubicBezTo>
                    <a:pt x="58950" y="17938"/>
                    <a:pt x="55459" y="18084"/>
                    <a:pt x="51946" y="18469"/>
                  </a:cubicBezTo>
                  <a:cubicBezTo>
                    <a:pt x="46110" y="19107"/>
                    <a:pt x="40426" y="20141"/>
                    <a:pt x="35198" y="22177"/>
                  </a:cubicBezTo>
                  <a:cubicBezTo>
                    <a:pt x="32159" y="23393"/>
                    <a:pt x="29575" y="25004"/>
                    <a:pt x="27478" y="27010"/>
                  </a:cubicBezTo>
                  <a:cubicBezTo>
                    <a:pt x="25745" y="28712"/>
                    <a:pt x="24681" y="30658"/>
                    <a:pt x="23344" y="32512"/>
                  </a:cubicBezTo>
                  <a:cubicBezTo>
                    <a:pt x="22918" y="33089"/>
                    <a:pt x="22462" y="33606"/>
                    <a:pt x="21946" y="34123"/>
                  </a:cubicBezTo>
                  <a:cubicBezTo>
                    <a:pt x="20578" y="35369"/>
                    <a:pt x="18845" y="35977"/>
                    <a:pt x="16627" y="36007"/>
                  </a:cubicBezTo>
                  <a:cubicBezTo>
                    <a:pt x="16562" y="36008"/>
                    <a:pt x="16497" y="36008"/>
                    <a:pt x="16432" y="36008"/>
                  </a:cubicBezTo>
                  <a:cubicBezTo>
                    <a:pt x="13681" y="36008"/>
                    <a:pt x="11157" y="35384"/>
                    <a:pt x="8632" y="34731"/>
                  </a:cubicBezTo>
                  <a:cubicBezTo>
                    <a:pt x="7265" y="34336"/>
                    <a:pt x="5866" y="33971"/>
                    <a:pt x="4407" y="33758"/>
                  </a:cubicBezTo>
                  <a:cubicBezTo>
                    <a:pt x="4126" y="33724"/>
                    <a:pt x="3855" y="33708"/>
                    <a:pt x="3595" y="33708"/>
                  </a:cubicBezTo>
                  <a:cubicBezTo>
                    <a:pt x="1978" y="33708"/>
                    <a:pt x="810" y="34359"/>
                    <a:pt x="365" y="35643"/>
                  </a:cubicBezTo>
                  <a:cubicBezTo>
                    <a:pt x="0" y="36585"/>
                    <a:pt x="91" y="37527"/>
                    <a:pt x="274" y="38469"/>
                  </a:cubicBezTo>
                  <a:cubicBezTo>
                    <a:pt x="973" y="41630"/>
                    <a:pt x="2796" y="44457"/>
                    <a:pt x="4955" y="47193"/>
                  </a:cubicBezTo>
                  <a:cubicBezTo>
                    <a:pt x="8116" y="51144"/>
                    <a:pt x="12098" y="54609"/>
                    <a:pt x="16383" y="57892"/>
                  </a:cubicBezTo>
                  <a:cubicBezTo>
                    <a:pt x="19757" y="60476"/>
                    <a:pt x="23192" y="62999"/>
                    <a:pt x="26839" y="65339"/>
                  </a:cubicBezTo>
                  <a:cubicBezTo>
                    <a:pt x="32493" y="69017"/>
                    <a:pt x="38846" y="71965"/>
                    <a:pt x="45746" y="74184"/>
                  </a:cubicBezTo>
                  <a:cubicBezTo>
                    <a:pt x="53709" y="76829"/>
                    <a:pt x="62038" y="78409"/>
                    <a:pt x="70579" y="79503"/>
                  </a:cubicBezTo>
                  <a:cubicBezTo>
                    <a:pt x="79272" y="80628"/>
                    <a:pt x="88056" y="81145"/>
                    <a:pt x="96871" y="81388"/>
                  </a:cubicBezTo>
                  <a:cubicBezTo>
                    <a:pt x="98646" y="81433"/>
                    <a:pt x="100424" y="81460"/>
                    <a:pt x="102203" y="81460"/>
                  </a:cubicBezTo>
                  <a:cubicBezTo>
                    <a:pt x="106364" y="81460"/>
                    <a:pt x="110531" y="81315"/>
                    <a:pt x="114683" y="80932"/>
                  </a:cubicBezTo>
                  <a:cubicBezTo>
                    <a:pt x="122890" y="80111"/>
                    <a:pt x="130762" y="78591"/>
                    <a:pt x="137997" y="75674"/>
                  </a:cubicBezTo>
                  <a:cubicBezTo>
                    <a:pt x="143316" y="73546"/>
                    <a:pt x="147784" y="70689"/>
                    <a:pt x="151188" y="67011"/>
                  </a:cubicBezTo>
                  <a:cubicBezTo>
                    <a:pt x="152678" y="65400"/>
                    <a:pt x="153894" y="63606"/>
                    <a:pt x="155292" y="61935"/>
                  </a:cubicBezTo>
                  <a:cubicBezTo>
                    <a:pt x="157967" y="58682"/>
                    <a:pt x="161675" y="56372"/>
                    <a:pt x="166508" y="54974"/>
                  </a:cubicBezTo>
                  <a:cubicBezTo>
                    <a:pt x="169791" y="54036"/>
                    <a:pt x="173171" y="53686"/>
                    <a:pt x="176582" y="53686"/>
                  </a:cubicBezTo>
                  <a:cubicBezTo>
                    <a:pt x="178254" y="53686"/>
                    <a:pt x="179934" y="53770"/>
                    <a:pt x="181614" y="53910"/>
                  </a:cubicBezTo>
                  <a:cubicBezTo>
                    <a:pt x="184988" y="54184"/>
                    <a:pt x="188241" y="54853"/>
                    <a:pt x="191554" y="55400"/>
                  </a:cubicBezTo>
                  <a:cubicBezTo>
                    <a:pt x="197025" y="56251"/>
                    <a:pt x="202496" y="57223"/>
                    <a:pt x="207937" y="58196"/>
                  </a:cubicBezTo>
                  <a:cubicBezTo>
                    <a:pt x="209943" y="58530"/>
                    <a:pt x="211980" y="58804"/>
                    <a:pt x="213955" y="59290"/>
                  </a:cubicBezTo>
                  <a:cubicBezTo>
                    <a:pt x="216083" y="59837"/>
                    <a:pt x="217451" y="60871"/>
                    <a:pt x="218150" y="62391"/>
                  </a:cubicBezTo>
                  <a:cubicBezTo>
                    <a:pt x="218424" y="63029"/>
                    <a:pt x="218728" y="63637"/>
                    <a:pt x="218910" y="64275"/>
                  </a:cubicBezTo>
                  <a:cubicBezTo>
                    <a:pt x="220339" y="69017"/>
                    <a:pt x="221949" y="73728"/>
                    <a:pt x="224229" y="78348"/>
                  </a:cubicBezTo>
                  <a:cubicBezTo>
                    <a:pt x="225962" y="81844"/>
                    <a:pt x="227846" y="85248"/>
                    <a:pt x="230460" y="88440"/>
                  </a:cubicBezTo>
                  <a:cubicBezTo>
                    <a:pt x="232527" y="90962"/>
                    <a:pt x="235050" y="93151"/>
                    <a:pt x="238515" y="94732"/>
                  </a:cubicBezTo>
                  <a:cubicBezTo>
                    <a:pt x="242369" y="96466"/>
                    <a:pt x="246489" y="97265"/>
                    <a:pt x="250847" y="97265"/>
                  </a:cubicBezTo>
                  <a:cubicBezTo>
                    <a:pt x="251989" y="97265"/>
                    <a:pt x="253147" y="97210"/>
                    <a:pt x="254321" y="97102"/>
                  </a:cubicBezTo>
                  <a:cubicBezTo>
                    <a:pt x="257482" y="96859"/>
                    <a:pt x="260582" y="96494"/>
                    <a:pt x="263713" y="95978"/>
                  </a:cubicBezTo>
                  <a:cubicBezTo>
                    <a:pt x="264412" y="95856"/>
                    <a:pt x="265142" y="95826"/>
                    <a:pt x="265780" y="95552"/>
                  </a:cubicBezTo>
                  <a:cubicBezTo>
                    <a:pt x="266449" y="95218"/>
                    <a:pt x="267239" y="95218"/>
                    <a:pt x="267999" y="95066"/>
                  </a:cubicBezTo>
                  <a:cubicBezTo>
                    <a:pt x="270279" y="94610"/>
                    <a:pt x="272558" y="94336"/>
                    <a:pt x="274868" y="94154"/>
                  </a:cubicBezTo>
                  <a:cubicBezTo>
                    <a:pt x="276814" y="94002"/>
                    <a:pt x="278759" y="93880"/>
                    <a:pt x="280674" y="93698"/>
                  </a:cubicBezTo>
                  <a:lnTo>
                    <a:pt x="280674" y="91145"/>
                  </a:lnTo>
                  <a:cubicBezTo>
                    <a:pt x="279428" y="90993"/>
                    <a:pt x="278182" y="91145"/>
                    <a:pt x="276875" y="90902"/>
                  </a:cubicBezTo>
                  <a:cubicBezTo>
                    <a:pt x="275446" y="90902"/>
                    <a:pt x="274078" y="91023"/>
                    <a:pt x="272680" y="91175"/>
                  </a:cubicBezTo>
                  <a:cubicBezTo>
                    <a:pt x="269884" y="91449"/>
                    <a:pt x="267239" y="91905"/>
                    <a:pt x="264564" y="92482"/>
                  </a:cubicBezTo>
                  <a:cubicBezTo>
                    <a:pt x="264260" y="92665"/>
                    <a:pt x="263956" y="92786"/>
                    <a:pt x="263592" y="92847"/>
                  </a:cubicBezTo>
                  <a:cubicBezTo>
                    <a:pt x="261950" y="93121"/>
                    <a:pt x="260309" y="93455"/>
                    <a:pt x="258637" y="93698"/>
                  </a:cubicBezTo>
                  <a:cubicBezTo>
                    <a:pt x="256357" y="94032"/>
                    <a:pt x="254139" y="94336"/>
                    <a:pt x="251859" y="94549"/>
                  </a:cubicBezTo>
                  <a:cubicBezTo>
                    <a:pt x="250694" y="94661"/>
                    <a:pt x="249529" y="94727"/>
                    <a:pt x="248371" y="94727"/>
                  </a:cubicBezTo>
                  <a:cubicBezTo>
                    <a:pt x="246687" y="94727"/>
                    <a:pt x="245017" y="94587"/>
                    <a:pt x="243378" y="94245"/>
                  </a:cubicBezTo>
                  <a:cubicBezTo>
                    <a:pt x="241433" y="93850"/>
                    <a:pt x="239579" y="93333"/>
                    <a:pt x="237968" y="92421"/>
                  </a:cubicBezTo>
                  <a:cubicBezTo>
                    <a:pt x="237725" y="92209"/>
                    <a:pt x="237360" y="92057"/>
                    <a:pt x="237026" y="91905"/>
                  </a:cubicBezTo>
                  <a:cubicBezTo>
                    <a:pt x="235688" y="91266"/>
                    <a:pt x="234564" y="90446"/>
                    <a:pt x="233530" y="89534"/>
                  </a:cubicBezTo>
                  <a:cubicBezTo>
                    <a:pt x="231129" y="87467"/>
                    <a:pt x="229427" y="85096"/>
                    <a:pt x="227937" y="82634"/>
                  </a:cubicBezTo>
                  <a:cubicBezTo>
                    <a:pt x="224867" y="77497"/>
                    <a:pt x="222588" y="72208"/>
                    <a:pt x="221068" y="66737"/>
                  </a:cubicBezTo>
                  <a:cubicBezTo>
                    <a:pt x="220551" y="64853"/>
                    <a:pt x="220095" y="62907"/>
                    <a:pt x="219366" y="61053"/>
                  </a:cubicBezTo>
                  <a:cubicBezTo>
                    <a:pt x="218606" y="59108"/>
                    <a:pt x="216995" y="57831"/>
                    <a:pt x="214199" y="57406"/>
                  </a:cubicBezTo>
                  <a:cubicBezTo>
                    <a:pt x="213408" y="57284"/>
                    <a:pt x="212648" y="57132"/>
                    <a:pt x="211828" y="57011"/>
                  </a:cubicBezTo>
                  <a:cubicBezTo>
                    <a:pt x="203226" y="55886"/>
                    <a:pt x="194715" y="54397"/>
                    <a:pt x="186143" y="53029"/>
                  </a:cubicBezTo>
                  <a:cubicBezTo>
                    <a:pt x="182840" y="52499"/>
                    <a:pt x="179510" y="52133"/>
                    <a:pt x="176152" y="52133"/>
                  </a:cubicBezTo>
                  <a:cubicBezTo>
                    <a:pt x="174504" y="52133"/>
                    <a:pt x="172850" y="52221"/>
                    <a:pt x="171189" y="52421"/>
                  </a:cubicBezTo>
                  <a:cubicBezTo>
                    <a:pt x="164502" y="53211"/>
                    <a:pt x="158939" y="55491"/>
                    <a:pt x="154775" y="59442"/>
                  </a:cubicBezTo>
                  <a:cubicBezTo>
                    <a:pt x="153407" y="60780"/>
                    <a:pt x="152404" y="62239"/>
                    <a:pt x="151401" y="63667"/>
                  </a:cubicBezTo>
                  <a:cubicBezTo>
                    <a:pt x="149820" y="65795"/>
                    <a:pt x="147997" y="67801"/>
                    <a:pt x="145717" y="69564"/>
                  </a:cubicBezTo>
                  <a:cubicBezTo>
                    <a:pt x="141401" y="72877"/>
                    <a:pt x="136112" y="75157"/>
                    <a:pt x="130306" y="76768"/>
                  </a:cubicBezTo>
                  <a:cubicBezTo>
                    <a:pt x="121765" y="79169"/>
                    <a:pt x="112829" y="80172"/>
                    <a:pt x="103741" y="80324"/>
                  </a:cubicBezTo>
                  <a:cubicBezTo>
                    <a:pt x="102900" y="80339"/>
                    <a:pt x="102057" y="80346"/>
                    <a:pt x="101214" y="80346"/>
                  </a:cubicBezTo>
                  <a:cubicBezTo>
                    <a:pt x="96843" y="80346"/>
                    <a:pt x="92444" y="80163"/>
                    <a:pt x="88087" y="79959"/>
                  </a:cubicBezTo>
                  <a:cubicBezTo>
                    <a:pt x="84531" y="79807"/>
                    <a:pt x="80944" y="79595"/>
                    <a:pt x="77418" y="79291"/>
                  </a:cubicBezTo>
                  <a:cubicBezTo>
                    <a:pt x="71156" y="78743"/>
                    <a:pt x="64956" y="77923"/>
                    <a:pt x="58877" y="76707"/>
                  </a:cubicBezTo>
                  <a:cubicBezTo>
                    <a:pt x="52493" y="75400"/>
                    <a:pt x="46323" y="73667"/>
                    <a:pt x="40518" y="71388"/>
                  </a:cubicBezTo>
                  <a:cubicBezTo>
                    <a:pt x="33922" y="68804"/>
                    <a:pt x="28086" y="65369"/>
                    <a:pt x="22766" y="61540"/>
                  </a:cubicBezTo>
                  <a:cubicBezTo>
                    <a:pt x="19879" y="59503"/>
                    <a:pt x="16991" y="57406"/>
                    <a:pt x="14347" y="55156"/>
                  </a:cubicBezTo>
                  <a:cubicBezTo>
                    <a:pt x="10213" y="51691"/>
                    <a:pt x="6474" y="48044"/>
                    <a:pt x="3891" y="43849"/>
                  </a:cubicBezTo>
                  <a:cubicBezTo>
                    <a:pt x="2705" y="41934"/>
                    <a:pt x="1763" y="40050"/>
                    <a:pt x="1854" y="37922"/>
                  </a:cubicBezTo>
                  <a:cubicBezTo>
                    <a:pt x="1909" y="36320"/>
                    <a:pt x="2743" y="35622"/>
                    <a:pt x="4651" y="35622"/>
                  </a:cubicBezTo>
                  <a:cubicBezTo>
                    <a:pt x="4843" y="35622"/>
                    <a:pt x="5045" y="35629"/>
                    <a:pt x="5259" y="35643"/>
                  </a:cubicBezTo>
                  <a:cubicBezTo>
                    <a:pt x="5593" y="35643"/>
                    <a:pt x="5897" y="35703"/>
                    <a:pt x="6201" y="35734"/>
                  </a:cubicBezTo>
                  <a:cubicBezTo>
                    <a:pt x="7569" y="36007"/>
                    <a:pt x="8906" y="36342"/>
                    <a:pt x="10243" y="36706"/>
                  </a:cubicBezTo>
                  <a:cubicBezTo>
                    <a:pt x="12493" y="37314"/>
                    <a:pt x="14681" y="37801"/>
                    <a:pt x="17052" y="37983"/>
                  </a:cubicBezTo>
                  <a:cubicBezTo>
                    <a:pt x="17580" y="38024"/>
                    <a:pt x="18096" y="38045"/>
                    <a:pt x="18599" y="38045"/>
                  </a:cubicBezTo>
                  <a:cubicBezTo>
                    <a:pt x="21856" y="38045"/>
                    <a:pt x="24561" y="37159"/>
                    <a:pt x="26536" y="34974"/>
                  </a:cubicBezTo>
                  <a:cubicBezTo>
                    <a:pt x="27569" y="33880"/>
                    <a:pt x="28359" y="32755"/>
                    <a:pt x="29271" y="31600"/>
                  </a:cubicBezTo>
                  <a:cubicBezTo>
                    <a:pt x="32250" y="27983"/>
                    <a:pt x="36384" y="25703"/>
                    <a:pt x="42220" y="25247"/>
                  </a:cubicBezTo>
                  <a:cubicBezTo>
                    <a:pt x="42429" y="25232"/>
                    <a:pt x="42632" y="25225"/>
                    <a:pt x="42831" y="25225"/>
                  </a:cubicBezTo>
                  <a:cubicBezTo>
                    <a:pt x="45056" y="25225"/>
                    <a:pt x="46589" y="26156"/>
                    <a:pt x="46840" y="27831"/>
                  </a:cubicBezTo>
                  <a:cubicBezTo>
                    <a:pt x="46931" y="28712"/>
                    <a:pt x="47053" y="29563"/>
                    <a:pt x="47053" y="30384"/>
                  </a:cubicBezTo>
                  <a:cubicBezTo>
                    <a:pt x="47053" y="31326"/>
                    <a:pt x="47174" y="32299"/>
                    <a:pt x="47235" y="33241"/>
                  </a:cubicBezTo>
                  <a:cubicBezTo>
                    <a:pt x="47448" y="35247"/>
                    <a:pt x="47752" y="37314"/>
                    <a:pt x="47357" y="39320"/>
                  </a:cubicBezTo>
                  <a:cubicBezTo>
                    <a:pt x="46931" y="41600"/>
                    <a:pt x="45837" y="43697"/>
                    <a:pt x="43557" y="45369"/>
                  </a:cubicBezTo>
                  <a:cubicBezTo>
                    <a:pt x="41521" y="46889"/>
                    <a:pt x="38998" y="47862"/>
                    <a:pt x="36293" y="48621"/>
                  </a:cubicBezTo>
                  <a:cubicBezTo>
                    <a:pt x="34438" y="49169"/>
                    <a:pt x="32463" y="49503"/>
                    <a:pt x="30669" y="50141"/>
                  </a:cubicBezTo>
                  <a:cubicBezTo>
                    <a:pt x="28542" y="50901"/>
                    <a:pt x="28177" y="52056"/>
                    <a:pt x="29514" y="53454"/>
                  </a:cubicBezTo>
                  <a:cubicBezTo>
                    <a:pt x="29575" y="53576"/>
                    <a:pt x="29697" y="53637"/>
                    <a:pt x="29818" y="53758"/>
                  </a:cubicBezTo>
                  <a:cubicBezTo>
                    <a:pt x="30943" y="54883"/>
                    <a:pt x="32463" y="55764"/>
                    <a:pt x="34013" y="56555"/>
                  </a:cubicBezTo>
                  <a:cubicBezTo>
                    <a:pt x="38542" y="58834"/>
                    <a:pt x="43557" y="60445"/>
                    <a:pt x="48846" y="61540"/>
                  </a:cubicBezTo>
                  <a:cubicBezTo>
                    <a:pt x="54682" y="62749"/>
                    <a:pt x="60631" y="63412"/>
                    <a:pt x="66694" y="63412"/>
                  </a:cubicBezTo>
                  <a:cubicBezTo>
                    <a:pt x="67642" y="63412"/>
                    <a:pt x="68592" y="63396"/>
                    <a:pt x="69545" y="63363"/>
                  </a:cubicBezTo>
                  <a:cubicBezTo>
                    <a:pt x="73375" y="63242"/>
                    <a:pt x="77144" y="62938"/>
                    <a:pt x="80913" y="62421"/>
                  </a:cubicBezTo>
                  <a:cubicBezTo>
                    <a:pt x="88847" y="61266"/>
                    <a:pt x="96324" y="59260"/>
                    <a:pt x="103528" y="56494"/>
                  </a:cubicBezTo>
                  <a:cubicBezTo>
                    <a:pt x="109941" y="54032"/>
                    <a:pt x="115717" y="50901"/>
                    <a:pt x="121005" y="47284"/>
                  </a:cubicBezTo>
                  <a:cubicBezTo>
                    <a:pt x="125048" y="44518"/>
                    <a:pt x="128635" y="41418"/>
                    <a:pt x="132009" y="38165"/>
                  </a:cubicBezTo>
                  <a:cubicBezTo>
                    <a:pt x="135930" y="34427"/>
                    <a:pt x="139456" y="30475"/>
                    <a:pt x="143073" y="26554"/>
                  </a:cubicBezTo>
                  <a:cubicBezTo>
                    <a:pt x="147024" y="22299"/>
                    <a:pt x="151158" y="18165"/>
                    <a:pt x="156416" y="14670"/>
                  </a:cubicBezTo>
                  <a:cubicBezTo>
                    <a:pt x="158574" y="13211"/>
                    <a:pt x="160733" y="11812"/>
                    <a:pt x="163012" y="10475"/>
                  </a:cubicBezTo>
                  <a:cubicBezTo>
                    <a:pt x="165991" y="8742"/>
                    <a:pt x="169335" y="7375"/>
                    <a:pt x="172435" y="5733"/>
                  </a:cubicBezTo>
                  <a:cubicBezTo>
                    <a:pt x="174593" y="4578"/>
                    <a:pt x="176629" y="3332"/>
                    <a:pt x="178940" y="2359"/>
                  </a:cubicBezTo>
                  <a:cubicBezTo>
                    <a:pt x="180016" y="1895"/>
                    <a:pt x="181132" y="1646"/>
                    <a:pt x="182318" y="1646"/>
                  </a:cubicBezTo>
                  <a:cubicBezTo>
                    <a:pt x="182606" y="1646"/>
                    <a:pt x="182898" y="1661"/>
                    <a:pt x="183195" y="1691"/>
                  </a:cubicBezTo>
                  <a:cubicBezTo>
                    <a:pt x="186903" y="2055"/>
                    <a:pt x="190460" y="2967"/>
                    <a:pt x="193894" y="3970"/>
                  </a:cubicBezTo>
                  <a:cubicBezTo>
                    <a:pt x="197633" y="5095"/>
                    <a:pt x="201280" y="6402"/>
                    <a:pt x="205232" y="7131"/>
                  </a:cubicBezTo>
                  <a:cubicBezTo>
                    <a:pt x="208910" y="7831"/>
                    <a:pt x="212679" y="8165"/>
                    <a:pt x="216448" y="8347"/>
                  </a:cubicBezTo>
                  <a:cubicBezTo>
                    <a:pt x="217649" y="8400"/>
                    <a:pt x="218860" y="8433"/>
                    <a:pt x="220082" y="8433"/>
                  </a:cubicBezTo>
                  <a:cubicBezTo>
                    <a:pt x="220963" y="8433"/>
                    <a:pt x="221849" y="8416"/>
                    <a:pt x="222740" y="8378"/>
                  </a:cubicBezTo>
                  <a:cubicBezTo>
                    <a:pt x="226083" y="8287"/>
                    <a:pt x="229396" y="8043"/>
                    <a:pt x="232740" y="7770"/>
                  </a:cubicBezTo>
                  <a:cubicBezTo>
                    <a:pt x="235354" y="7557"/>
                    <a:pt x="237968" y="7283"/>
                    <a:pt x="240643" y="7101"/>
                  </a:cubicBezTo>
                  <a:cubicBezTo>
                    <a:pt x="244138" y="6828"/>
                    <a:pt x="247603" y="6615"/>
                    <a:pt x="251099" y="6402"/>
                  </a:cubicBezTo>
                  <a:cubicBezTo>
                    <a:pt x="254139" y="6250"/>
                    <a:pt x="257209" y="6098"/>
                    <a:pt x="260248" y="5946"/>
                  </a:cubicBezTo>
                  <a:cubicBezTo>
                    <a:pt x="262558" y="5855"/>
                    <a:pt x="264929" y="5764"/>
                    <a:pt x="267239" y="5733"/>
                  </a:cubicBezTo>
                  <a:cubicBezTo>
                    <a:pt x="270887" y="5642"/>
                    <a:pt x="274564" y="5490"/>
                    <a:pt x="278212" y="5460"/>
                  </a:cubicBezTo>
                  <a:cubicBezTo>
                    <a:pt x="278972" y="5460"/>
                    <a:pt x="279732" y="5429"/>
                    <a:pt x="280461" y="5277"/>
                  </a:cubicBezTo>
                  <a:lnTo>
                    <a:pt x="280674" y="5156"/>
                  </a:lnTo>
                  <a:lnTo>
                    <a:pt x="280674" y="4122"/>
                  </a:lnTo>
                  <a:cubicBezTo>
                    <a:pt x="280613" y="4092"/>
                    <a:pt x="280492" y="4062"/>
                    <a:pt x="280431" y="4062"/>
                  </a:cubicBezTo>
                  <a:cubicBezTo>
                    <a:pt x="277938" y="4244"/>
                    <a:pt x="275476" y="4426"/>
                    <a:pt x="273014" y="4517"/>
                  </a:cubicBezTo>
                  <a:cubicBezTo>
                    <a:pt x="272072" y="4548"/>
                    <a:pt x="271069" y="4548"/>
                    <a:pt x="270096" y="4639"/>
                  </a:cubicBezTo>
                  <a:cubicBezTo>
                    <a:pt x="267513" y="4791"/>
                    <a:pt x="264868" y="4852"/>
                    <a:pt x="262285" y="4973"/>
                  </a:cubicBezTo>
                  <a:cubicBezTo>
                    <a:pt x="260157" y="5095"/>
                    <a:pt x="257999" y="5156"/>
                    <a:pt x="255841" y="5277"/>
                  </a:cubicBezTo>
                  <a:cubicBezTo>
                    <a:pt x="252619" y="5429"/>
                    <a:pt x="249427" y="5612"/>
                    <a:pt x="246175" y="5855"/>
                  </a:cubicBezTo>
                  <a:cubicBezTo>
                    <a:pt x="242679" y="6068"/>
                    <a:pt x="239184" y="6372"/>
                    <a:pt x="235688" y="6676"/>
                  </a:cubicBezTo>
                  <a:cubicBezTo>
                    <a:pt x="232162" y="7010"/>
                    <a:pt x="228606" y="7375"/>
                    <a:pt x="225019" y="7466"/>
                  </a:cubicBezTo>
                  <a:cubicBezTo>
                    <a:pt x="223585" y="7524"/>
                    <a:pt x="222147" y="7555"/>
                    <a:pt x="220709" y="7555"/>
                  </a:cubicBezTo>
                  <a:cubicBezTo>
                    <a:pt x="218368" y="7555"/>
                    <a:pt x="216028" y="7472"/>
                    <a:pt x="213712" y="7283"/>
                  </a:cubicBezTo>
                  <a:cubicBezTo>
                    <a:pt x="207785" y="6797"/>
                    <a:pt x="202162" y="5642"/>
                    <a:pt x="196782" y="3758"/>
                  </a:cubicBezTo>
                  <a:cubicBezTo>
                    <a:pt x="192739" y="2299"/>
                    <a:pt x="188545" y="1083"/>
                    <a:pt x="184168" y="232"/>
                  </a:cubicBezTo>
                  <a:cubicBezTo>
                    <a:pt x="183399" y="82"/>
                    <a:pt x="182642" y="0"/>
                    <a:pt x="18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7"/>
            <p:cNvSpPr/>
            <p:nvPr/>
          </p:nvSpPr>
          <p:spPr>
            <a:xfrm>
              <a:off x="2793825" y="267025"/>
              <a:ext cx="1983350" cy="1051050"/>
            </a:xfrm>
            <a:custGeom>
              <a:avLst/>
              <a:gdLst/>
              <a:ahLst/>
              <a:cxnLst/>
              <a:rect l="l" t="t" r="r" b="b"/>
              <a:pathLst>
                <a:path w="79334" h="42042" extrusionOk="0">
                  <a:moveTo>
                    <a:pt x="42676" y="1"/>
                  </a:moveTo>
                  <a:cubicBezTo>
                    <a:pt x="42433" y="213"/>
                    <a:pt x="42707" y="426"/>
                    <a:pt x="42859" y="578"/>
                  </a:cubicBezTo>
                  <a:cubicBezTo>
                    <a:pt x="43801" y="1551"/>
                    <a:pt x="44500" y="2645"/>
                    <a:pt x="45138" y="3770"/>
                  </a:cubicBezTo>
                  <a:cubicBezTo>
                    <a:pt x="45777" y="4894"/>
                    <a:pt x="46202" y="6110"/>
                    <a:pt x="46810" y="7296"/>
                  </a:cubicBezTo>
                  <a:cubicBezTo>
                    <a:pt x="46871" y="7417"/>
                    <a:pt x="46962" y="7508"/>
                    <a:pt x="46992" y="7660"/>
                  </a:cubicBezTo>
                  <a:cubicBezTo>
                    <a:pt x="47023" y="7721"/>
                    <a:pt x="47023" y="7782"/>
                    <a:pt x="47084" y="7812"/>
                  </a:cubicBezTo>
                  <a:cubicBezTo>
                    <a:pt x="47114" y="7964"/>
                    <a:pt x="47175" y="8086"/>
                    <a:pt x="47236" y="8207"/>
                  </a:cubicBezTo>
                  <a:cubicBezTo>
                    <a:pt x="47266" y="8238"/>
                    <a:pt x="47266" y="8329"/>
                    <a:pt x="47296" y="8359"/>
                  </a:cubicBezTo>
                  <a:cubicBezTo>
                    <a:pt x="47327" y="8481"/>
                    <a:pt x="47327" y="8633"/>
                    <a:pt x="47388" y="8724"/>
                  </a:cubicBezTo>
                  <a:cubicBezTo>
                    <a:pt x="47388" y="8785"/>
                    <a:pt x="47388" y="8846"/>
                    <a:pt x="47418" y="8876"/>
                  </a:cubicBezTo>
                  <a:cubicBezTo>
                    <a:pt x="47448" y="8967"/>
                    <a:pt x="47479" y="9028"/>
                    <a:pt x="47539" y="9150"/>
                  </a:cubicBezTo>
                  <a:cubicBezTo>
                    <a:pt x="47570" y="9241"/>
                    <a:pt x="47570" y="9271"/>
                    <a:pt x="47600" y="9302"/>
                  </a:cubicBezTo>
                  <a:cubicBezTo>
                    <a:pt x="47691" y="9423"/>
                    <a:pt x="47691" y="9545"/>
                    <a:pt x="47722" y="9636"/>
                  </a:cubicBezTo>
                  <a:cubicBezTo>
                    <a:pt x="47722" y="9727"/>
                    <a:pt x="47722" y="9758"/>
                    <a:pt x="47752" y="9788"/>
                  </a:cubicBezTo>
                  <a:lnTo>
                    <a:pt x="47874" y="10153"/>
                  </a:lnTo>
                  <a:cubicBezTo>
                    <a:pt x="47874" y="10183"/>
                    <a:pt x="47874" y="10244"/>
                    <a:pt x="47904" y="10305"/>
                  </a:cubicBezTo>
                  <a:cubicBezTo>
                    <a:pt x="47935" y="10457"/>
                    <a:pt x="47995" y="10548"/>
                    <a:pt x="48026" y="10669"/>
                  </a:cubicBezTo>
                  <a:cubicBezTo>
                    <a:pt x="48026" y="10700"/>
                    <a:pt x="48026" y="10791"/>
                    <a:pt x="48056" y="10821"/>
                  </a:cubicBezTo>
                  <a:cubicBezTo>
                    <a:pt x="48087" y="10943"/>
                    <a:pt x="48147" y="11095"/>
                    <a:pt x="48178" y="11217"/>
                  </a:cubicBezTo>
                  <a:cubicBezTo>
                    <a:pt x="48178" y="11247"/>
                    <a:pt x="48178" y="11308"/>
                    <a:pt x="48208" y="11369"/>
                  </a:cubicBezTo>
                  <a:cubicBezTo>
                    <a:pt x="48299" y="11460"/>
                    <a:pt x="48330" y="11612"/>
                    <a:pt x="48330" y="11733"/>
                  </a:cubicBezTo>
                  <a:cubicBezTo>
                    <a:pt x="48360" y="11824"/>
                    <a:pt x="48360" y="11885"/>
                    <a:pt x="48391" y="11976"/>
                  </a:cubicBezTo>
                  <a:cubicBezTo>
                    <a:pt x="48451" y="12068"/>
                    <a:pt x="48482" y="12220"/>
                    <a:pt x="48512" y="12341"/>
                  </a:cubicBezTo>
                  <a:cubicBezTo>
                    <a:pt x="48512" y="12372"/>
                    <a:pt x="48512" y="12463"/>
                    <a:pt x="48543" y="12493"/>
                  </a:cubicBezTo>
                  <a:cubicBezTo>
                    <a:pt x="48634" y="12676"/>
                    <a:pt x="48634" y="12828"/>
                    <a:pt x="48664" y="12980"/>
                  </a:cubicBezTo>
                  <a:cubicBezTo>
                    <a:pt x="48664" y="13040"/>
                    <a:pt x="48664" y="13101"/>
                    <a:pt x="48695" y="13131"/>
                  </a:cubicBezTo>
                  <a:cubicBezTo>
                    <a:pt x="48786" y="13283"/>
                    <a:pt x="48816" y="13496"/>
                    <a:pt x="48816" y="13618"/>
                  </a:cubicBezTo>
                  <a:cubicBezTo>
                    <a:pt x="48847" y="13739"/>
                    <a:pt x="48847" y="13831"/>
                    <a:pt x="48907" y="13891"/>
                  </a:cubicBezTo>
                  <a:cubicBezTo>
                    <a:pt x="48968" y="14043"/>
                    <a:pt x="48998" y="14195"/>
                    <a:pt x="48998" y="14378"/>
                  </a:cubicBezTo>
                  <a:cubicBezTo>
                    <a:pt x="49059" y="14469"/>
                    <a:pt x="49059" y="14590"/>
                    <a:pt x="49090" y="14651"/>
                  </a:cubicBezTo>
                  <a:cubicBezTo>
                    <a:pt x="49211" y="14864"/>
                    <a:pt x="49211" y="15077"/>
                    <a:pt x="49211" y="15259"/>
                  </a:cubicBezTo>
                  <a:cubicBezTo>
                    <a:pt x="49242" y="15350"/>
                    <a:pt x="49242" y="15472"/>
                    <a:pt x="49272" y="15533"/>
                  </a:cubicBezTo>
                  <a:cubicBezTo>
                    <a:pt x="49363" y="15715"/>
                    <a:pt x="49363" y="15867"/>
                    <a:pt x="49394" y="16080"/>
                  </a:cubicBezTo>
                  <a:cubicBezTo>
                    <a:pt x="49394" y="16141"/>
                    <a:pt x="49394" y="16232"/>
                    <a:pt x="49424" y="16262"/>
                  </a:cubicBezTo>
                  <a:cubicBezTo>
                    <a:pt x="49546" y="16475"/>
                    <a:pt x="49515" y="16749"/>
                    <a:pt x="49546" y="16992"/>
                  </a:cubicBezTo>
                  <a:cubicBezTo>
                    <a:pt x="49576" y="17053"/>
                    <a:pt x="49576" y="17174"/>
                    <a:pt x="49606" y="17235"/>
                  </a:cubicBezTo>
                  <a:cubicBezTo>
                    <a:pt x="49698" y="17448"/>
                    <a:pt x="49698" y="17630"/>
                    <a:pt x="49728" y="17843"/>
                  </a:cubicBezTo>
                  <a:cubicBezTo>
                    <a:pt x="49728" y="17934"/>
                    <a:pt x="49728" y="17964"/>
                    <a:pt x="49789" y="18056"/>
                  </a:cubicBezTo>
                  <a:cubicBezTo>
                    <a:pt x="49941" y="18299"/>
                    <a:pt x="49850" y="18572"/>
                    <a:pt x="49880" y="18846"/>
                  </a:cubicBezTo>
                  <a:cubicBezTo>
                    <a:pt x="49941" y="18907"/>
                    <a:pt x="49941" y="19028"/>
                    <a:pt x="49971" y="19119"/>
                  </a:cubicBezTo>
                  <a:cubicBezTo>
                    <a:pt x="50154" y="19484"/>
                    <a:pt x="50032" y="19819"/>
                    <a:pt x="49941" y="20214"/>
                  </a:cubicBezTo>
                  <a:cubicBezTo>
                    <a:pt x="49777" y="20681"/>
                    <a:pt x="49613" y="20825"/>
                    <a:pt x="49159" y="20825"/>
                  </a:cubicBezTo>
                  <a:cubicBezTo>
                    <a:pt x="49023" y="20825"/>
                    <a:pt x="48861" y="20812"/>
                    <a:pt x="48664" y="20791"/>
                  </a:cubicBezTo>
                  <a:cubicBezTo>
                    <a:pt x="48634" y="20730"/>
                    <a:pt x="48543" y="20700"/>
                    <a:pt x="48482" y="20700"/>
                  </a:cubicBezTo>
                  <a:cubicBezTo>
                    <a:pt x="48421" y="20670"/>
                    <a:pt x="48299" y="20670"/>
                    <a:pt x="48208" y="20639"/>
                  </a:cubicBezTo>
                  <a:cubicBezTo>
                    <a:pt x="48147" y="20578"/>
                    <a:pt x="48087" y="20548"/>
                    <a:pt x="48026" y="20548"/>
                  </a:cubicBezTo>
                  <a:lnTo>
                    <a:pt x="47783" y="20426"/>
                  </a:lnTo>
                  <a:cubicBezTo>
                    <a:pt x="47752" y="20426"/>
                    <a:pt x="47752" y="20396"/>
                    <a:pt x="47722" y="20396"/>
                  </a:cubicBezTo>
                  <a:cubicBezTo>
                    <a:pt x="47691" y="20366"/>
                    <a:pt x="47600" y="20366"/>
                    <a:pt x="47570" y="20335"/>
                  </a:cubicBezTo>
                  <a:cubicBezTo>
                    <a:pt x="47539" y="20274"/>
                    <a:pt x="47448" y="20274"/>
                    <a:pt x="47418" y="20244"/>
                  </a:cubicBezTo>
                  <a:cubicBezTo>
                    <a:pt x="47388" y="20214"/>
                    <a:pt x="47296" y="20214"/>
                    <a:pt x="47266" y="20153"/>
                  </a:cubicBezTo>
                  <a:lnTo>
                    <a:pt x="47144" y="20062"/>
                  </a:lnTo>
                  <a:cubicBezTo>
                    <a:pt x="47053" y="19970"/>
                    <a:pt x="46962" y="19879"/>
                    <a:pt x="46901" y="19788"/>
                  </a:cubicBezTo>
                  <a:cubicBezTo>
                    <a:pt x="43314" y="17691"/>
                    <a:pt x="39971" y="15442"/>
                    <a:pt x="36415" y="13375"/>
                  </a:cubicBezTo>
                  <a:cubicBezTo>
                    <a:pt x="28512" y="8694"/>
                    <a:pt x="19940" y="4742"/>
                    <a:pt x="10761" y="1581"/>
                  </a:cubicBezTo>
                  <a:cubicBezTo>
                    <a:pt x="9059" y="1004"/>
                    <a:pt x="7387" y="396"/>
                    <a:pt x="5563" y="31"/>
                  </a:cubicBezTo>
                  <a:lnTo>
                    <a:pt x="1" y="31"/>
                  </a:lnTo>
                  <a:cubicBezTo>
                    <a:pt x="548" y="244"/>
                    <a:pt x="1095" y="365"/>
                    <a:pt x="1672" y="517"/>
                  </a:cubicBezTo>
                  <a:cubicBezTo>
                    <a:pt x="4955" y="1368"/>
                    <a:pt x="8086" y="2432"/>
                    <a:pt x="11217" y="3496"/>
                  </a:cubicBezTo>
                  <a:cubicBezTo>
                    <a:pt x="12888" y="4043"/>
                    <a:pt x="14469" y="4742"/>
                    <a:pt x="16110" y="5381"/>
                  </a:cubicBezTo>
                  <a:cubicBezTo>
                    <a:pt x="19150" y="6596"/>
                    <a:pt x="22068" y="7934"/>
                    <a:pt x="24925" y="9362"/>
                  </a:cubicBezTo>
                  <a:cubicBezTo>
                    <a:pt x="27904" y="10852"/>
                    <a:pt x="30731" y="12402"/>
                    <a:pt x="33436" y="14135"/>
                  </a:cubicBezTo>
                  <a:cubicBezTo>
                    <a:pt x="35138" y="15198"/>
                    <a:pt x="36871" y="16293"/>
                    <a:pt x="38451" y="17448"/>
                  </a:cubicBezTo>
                  <a:cubicBezTo>
                    <a:pt x="39849" y="18451"/>
                    <a:pt x="41248" y="19484"/>
                    <a:pt x="42585" y="20578"/>
                  </a:cubicBezTo>
                  <a:cubicBezTo>
                    <a:pt x="43193" y="21065"/>
                    <a:pt x="43862" y="21581"/>
                    <a:pt x="44409" y="22098"/>
                  </a:cubicBezTo>
                  <a:cubicBezTo>
                    <a:pt x="45868" y="23405"/>
                    <a:pt x="47266" y="24743"/>
                    <a:pt x="48482" y="26171"/>
                  </a:cubicBezTo>
                  <a:cubicBezTo>
                    <a:pt x="49606" y="27509"/>
                    <a:pt x="50731" y="28846"/>
                    <a:pt x="51764" y="30183"/>
                  </a:cubicBezTo>
                  <a:cubicBezTo>
                    <a:pt x="52859" y="31673"/>
                    <a:pt x="53801" y="33253"/>
                    <a:pt x="54804" y="34804"/>
                  </a:cubicBezTo>
                  <a:cubicBezTo>
                    <a:pt x="54895" y="34986"/>
                    <a:pt x="55017" y="35138"/>
                    <a:pt x="55138" y="35320"/>
                  </a:cubicBezTo>
                  <a:cubicBezTo>
                    <a:pt x="56202" y="37144"/>
                    <a:pt x="57205" y="38968"/>
                    <a:pt x="58452" y="40761"/>
                  </a:cubicBezTo>
                  <a:cubicBezTo>
                    <a:pt x="58786" y="41217"/>
                    <a:pt x="59272" y="41551"/>
                    <a:pt x="59759" y="41886"/>
                  </a:cubicBezTo>
                  <a:cubicBezTo>
                    <a:pt x="59905" y="41989"/>
                    <a:pt x="60052" y="42042"/>
                    <a:pt x="60199" y="42042"/>
                  </a:cubicBezTo>
                  <a:cubicBezTo>
                    <a:pt x="60356" y="42042"/>
                    <a:pt x="60513" y="41981"/>
                    <a:pt x="60670" y="41855"/>
                  </a:cubicBezTo>
                  <a:cubicBezTo>
                    <a:pt x="61035" y="41612"/>
                    <a:pt x="61309" y="41369"/>
                    <a:pt x="61552" y="41065"/>
                  </a:cubicBezTo>
                  <a:cubicBezTo>
                    <a:pt x="62008" y="40427"/>
                    <a:pt x="62190" y="39697"/>
                    <a:pt x="62433" y="39029"/>
                  </a:cubicBezTo>
                  <a:cubicBezTo>
                    <a:pt x="62737" y="38117"/>
                    <a:pt x="62920" y="37205"/>
                    <a:pt x="63102" y="36232"/>
                  </a:cubicBezTo>
                  <a:cubicBezTo>
                    <a:pt x="63254" y="35533"/>
                    <a:pt x="63376" y="34773"/>
                    <a:pt x="63436" y="34013"/>
                  </a:cubicBezTo>
                  <a:cubicBezTo>
                    <a:pt x="63528" y="33284"/>
                    <a:pt x="63558" y="32554"/>
                    <a:pt x="63680" y="31886"/>
                  </a:cubicBezTo>
                  <a:cubicBezTo>
                    <a:pt x="63862" y="30700"/>
                    <a:pt x="63832" y="29515"/>
                    <a:pt x="63923" y="28329"/>
                  </a:cubicBezTo>
                  <a:cubicBezTo>
                    <a:pt x="64075" y="25928"/>
                    <a:pt x="63923" y="23557"/>
                    <a:pt x="64288" y="21186"/>
                  </a:cubicBezTo>
                  <a:cubicBezTo>
                    <a:pt x="64409" y="20426"/>
                    <a:pt x="64561" y="19667"/>
                    <a:pt x="64774" y="18967"/>
                  </a:cubicBezTo>
                  <a:cubicBezTo>
                    <a:pt x="65321" y="17296"/>
                    <a:pt x="65990" y="15685"/>
                    <a:pt x="67023" y="14135"/>
                  </a:cubicBezTo>
                  <a:cubicBezTo>
                    <a:pt x="67722" y="13040"/>
                    <a:pt x="68361" y="11916"/>
                    <a:pt x="69120" y="10852"/>
                  </a:cubicBezTo>
                  <a:cubicBezTo>
                    <a:pt x="70184" y="9423"/>
                    <a:pt x="71157" y="7964"/>
                    <a:pt x="72525" y="6627"/>
                  </a:cubicBezTo>
                  <a:cubicBezTo>
                    <a:pt x="73285" y="5928"/>
                    <a:pt x="73984" y="5077"/>
                    <a:pt x="74744" y="4317"/>
                  </a:cubicBezTo>
                  <a:cubicBezTo>
                    <a:pt x="76172" y="2858"/>
                    <a:pt x="77783" y="1429"/>
                    <a:pt x="79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7"/>
            <p:cNvSpPr/>
            <p:nvPr/>
          </p:nvSpPr>
          <p:spPr>
            <a:xfrm>
              <a:off x="1121300" y="3014800"/>
              <a:ext cx="949900" cy="1980050"/>
            </a:xfrm>
            <a:custGeom>
              <a:avLst/>
              <a:gdLst/>
              <a:ahLst/>
              <a:cxnLst/>
              <a:rect l="l" t="t" r="r" b="b"/>
              <a:pathLst>
                <a:path w="37996" h="79202" extrusionOk="0">
                  <a:moveTo>
                    <a:pt x="31" y="0"/>
                  </a:moveTo>
                  <a:cubicBezTo>
                    <a:pt x="31" y="1945"/>
                    <a:pt x="31" y="3921"/>
                    <a:pt x="61" y="5927"/>
                  </a:cubicBezTo>
                  <a:cubicBezTo>
                    <a:pt x="1642" y="7113"/>
                    <a:pt x="2919" y="8450"/>
                    <a:pt x="4286" y="9727"/>
                  </a:cubicBezTo>
                  <a:cubicBezTo>
                    <a:pt x="6201" y="11520"/>
                    <a:pt x="7964" y="13344"/>
                    <a:pt x="9454" y="15350"/>
                  </a:cubicBezTo>
                  <a:cubicBezTo>
                    <a:pt x="13284" y="20547"/>
                    <a:pt x="14651" y="26231"/>
                    <a:pt x="15107" y="32037"/>
                  </a:cubicBezTo>
                  <a:cubicBezTo>
                    <a:pt x="15259" y="33739"/>
                    <a:pt x="15381" y="35502"/>
                    <a:pt x="15715" y="37204"/>
                  </a:cubicBezTo>
                  <a:cubicBezTo>
                    <a:pt x="16323" y="40426"/>
                    <a:pt x="18512" y="43101"/>
                    <a:pt x="21399" y="45472"/>
                  </a:cubicBezTo>
                  <a:cubicBezTo>
                    <a:pt x="24013" y="47660"/>
                    <a:pt x="26293" y="49970"/>
                    <a:pt x="27722" y="52706"/>
                  </a:cubicBezTo>
                  <a:cubicBezTo>
                    <a:pt x="30214" y="57387"/>
                    <a:pt x="31156" y="62250"/>
                    <a:pt x="30518" y="67205"/>
                  </a:cubicBezTo>
                  <a:cubicBezTo>
                    <a:pt x="30366" y="68177"/>
                    <a:pt x="30153" y="69089"/>
                    <a:pt x="29667" y="69940"/>
                  </a:cubicBezTo>
                  <a:cubicBezTo>
                    <a:pt x="29130" y="70872"/>
                    <a:pt x="28357" y="71594"/>
                    <a:pt x="26739" y="71594"/>
                  </a:cubicBezTo>
                  <a:cubicBezTo>
                    <a:pt x="26615" y="71594"/>
                    <a:pt x="26487" y="71590"/>
                    <a:pt x="26354" y="71582"/>
                  </a:cubicBezTo>
                  <a:cubicBezTo>
                    <a:pt x="25594" y="71521"/>
                    <a:pt x="24895" y="71430"/>
                    <a:pt x="24165" y="71278"/>
                  </a:cubicBezTo>
                  <a:cubicBezTo>
                    <a:pt x="21973" y="70763"/>
                    <a:pt x="19733" y="70442"/>
                    <a:pt x="17466" y="70442"/>
                  </a:cubicBezTo>
                  <a:cubicBezTo>
                    <a:pt x="17187" y="70442"/>
                    <a:pt x="16907" y="70447"/>
                    <a:pt x="16627" y="70457"/>
                  </a:cubicBezTo>
                  <a:cubicBezTo>
                    <a:pt x="13831" y="70548"/>
                    <a:pt x="11156" y="71095"/>
                    <a:pt x="8542" y="71825"/>
                  </a:cubicBezTo>
                  <a:cubicBezTo>
                    <a:pt x="5989" y="72493"/>
                    <a:pt x="3496" y="73223"/>
                    <a:pt x="882" y="73648"/>
                  </a:cubicBezTo>
                  <a:cubicBezTo>
                    <a:pt x="578" y="73679"/>
                    <a:pt x="213" y="73740"/>
                    <a:pt x="1" y="73892"/>
                  </a:cubicBezTo>
                  <a:lnTo>
                    <a:pt x="1" y="76445"/>
                  </a:lnTo>
                  <a:cubicBezTo>
                    <a:pt x="943" y="76445"/>
                    <a:pt x="1885" y="76263"/>
                    <a:pt x="2797" y="76111"/>
                  </a:cubicBezTo>
                  <a:cubicBezTo>
                    <a:pt x="5320" y="75685"/>
                    <a:pt x="7721" y="74955"/>
                    <a:pt x="10183" y="74469"/>
                  </a:cubicBezTo>
                  <a:cubicBezTo>
                    <a:pt x="11939" y="74100"/>
                    <a:pt x="13695" y="73884"/>
                    <a:pt x="15462" y="73884"/>
                  </a:cubicBezTo>
                  <a:cubicBezTo>
                    <a:pt x="16755" y="73884"/>
                    <a:pt x="18053" y="74000"/>
                    <a:pt x="19363" y="74256"/>
                  </a:cubicBezTo>
                  <a:cubicBezTo>
                    <a:pt x="21278" y="74591"/>
                    <a:pt x="22980" y="75229"/>
                    <a:pt x="24621" y="75989"/>
                  </a:cubicBezTo>
                  <a:cubicBezTo>
                    <a:pt x="26263" y="76749"/>
                    <a:pt x="27843" y="77600"/>
                    <a:pt x="29545" y="78299"/>
                  </a:cubicBezTo>
                  <a:cubicBezTo>
                    <a:pt x="30457" y="78725"/>
                    <a:pt x="31430" y="78998"/>
                    <a:pt x="32433" y="79150"/>
                  </a:cubicBezTo>
                  <a:cubicBezTo>
                    <a:pt x="32662" y="79184"/>
                    <a:pt x="32884" y="79202"/>
                    <a:pt x="33098" y="79202"/>
                  </a:cubicBezTo>
                  <a:cubicBezTo>
                    <a:pt x="34017" y="79202"/>
                    <a:pt x="34789" y="78885"/>
                    <a:pt x="35381" y="78269"/>
                  </a:cubicBezTo>
                  <a:cubicBezTo>
                    <a:pt x="35746" y="77904"/>
                    <a:pt x="36050" y="77478"/>
                    <a:pt x="36232" y="77022"/>
                  </a:cubicBezTo>
                  <a:cubicBezTo>
                    <a:pt x="36901" y="75655"/>
                    <a:pt x="37083" y="74256"/>
                    <a:pt x="37235" y="72828"/>
                  </a:cubicBezTo>
                  <a:cubicBezTo>
                    <a:pt x="37387" y="71278"/>
                    <a:pt x="37448" y="69727"/>
                    <a:pt x="37570" y="68177"/>
                  </a:cubicBezTo>
                  <a:cubicBezTo>
                    <a:pt x="37661" y="67113"/>
                    <a:pt x="37600" y="66080"/>
                    <a:pt x="37722" y="65047"/>
                  </a:cubicBezTo>
                  <a:cubicBezTo>
                    <a:pt x="37874" y="63496"/>
                    <a:pt x="37722" y="61977"/>
                    <a:pt x="37904" y="60426"/>
                  </a:cubicBezTo>
                  <a:cubicBezTo>
                    <a:pt x="37995" y="59819"/>
                    <a:pt x="37843" y="59241"/>
                    <a:pt x="37813" y="58633"/>
                  </a:cubicBezTo>
                  <a:cubicBezTo>
                    <a:pt x="37752" y="57569"/>
                    <a:pt x="37813" y="56475"/>
                    <a:pt x="37661" y="55411"/>
                  </a:cubicBezTo>
                  <a:cubicBezTo>
                    <a:pt x="37448" y="53922"/>
                    <a:pt x="37266" y="52432"/>
                    <a:pt x="36931" y="51004"/>
                  </a:cubicBezTo>
                  <a:cubicBezTo>
                    <a:pt x="36354" y="48603"/>
                    <a:pt x="35442" y="46323"/>
                    <a:pt x="33953" y="44195"/>
                  </a:cubicBezTo>
                  <a:cubicBezTo>
                    <a:pt x="32737" y="42432"/>
                    <a:pt x="31187" y="40852"/>
                    <a:pt x="29485" y="39332"/>
                  </a:cubicBezTo>
                  <a:cubicBezTo>
                    <a:pt x="27843" y="37843"/>
                    <a:pt x="26658" y="36201"/>
                    <a:pt x="25867" y="34377"/>
                  </a:cubicBezTo>
                  <a:cubicBezTo>
                    <a:pt x="24834" y="32007"/>
                    <a:pt x="24135" y="29575"/>
                    <a:pt x="23253" y="27174"/>
                  </a:cubicBezTo>
                  <a:cubicBezTo>
                    <a:pt x="22190" y="24256"/>
                    <a:pt x="20822" y="21429"/>
                    <a:pt x="18998" y="18693"/>
                  </a:cubicBezTo>
                  <a:cubicBezTo>
                    <a:pt x="17630" y="16657"/>
                    <a:pt x="15989" y="14711"/>
                    <a:pt x="14195" y="12888"/>
                  </a:cubicBezTo>
                  <a:cubicBezTo>
                    <a:pt x="12797" y="11429"/>
                    <a:pt x="11217" y="10031"/>
                    <a:pt x="9636" y="8663"/>
                  </a:cubicBezTo>
                  <a:cubicBezTo>
                    <a:pt x="8359" y="7538"/>
                    <a:pt x="7022" y="6353"/>
                    <a:pt x="5745" y="5198"/>
                  </a:cubicBezTo>
                  <a:cubicBezTo>
                    <a:pt x="3952" y="3617"/>
                    <a:pt x="2311" y="1976"/>
                    <a:pt x="609" y="334"/>
                  </a:cubicBezTo>
                  <a:cubicBezTo>
                    <a:pt x="457" y="182"/>
                    <a:pt x="335"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7"/>
            <p:cNvSpPr/>
            <p:nvPr/>
          </p:nvSpPr>
          <p:spPr>
            <a:xfrm>
              <a:off x="1119025" y="2288325"/>
              <a:ext cx="4800275" cy="2733350"/>
            </a:xfrm>
            <a:custGeom>
              <a:avLst/>
              <a:gdLst/>
              <a:ahLst/>
              <a:cxnLst/>
              <a:rect l="l" t="t" r="r" b="b"/>
              <a:pathLst>
                <a:path w="192011" h="109334" extrusionOk="0">
                  <a:moveTo>
                    <a:pt x="122" y="1"/>
                  </a:moveTo>
                  <a:cubicBezTo>
                    <a:pt x="122" y="214"/>
                    <a:pt x="122" y="426"/>
                    <a:pt x="0" y="487"/>
                  </a:cubicBezTo>
                  <a:cubicBezTo>
                    <a:pt x="973" y="1429"/>
                    <a:pt x="1733" y="2463"/>
                    <a:pt x="2584" y="3405"/>
                  </a:cubicBezTo>
                  <a:cubicBezTo>
                    <a:pt x="7387" y="8664"/>
                    <a:pt x="12888" y="13527"/>
                    <a:pt x="18238" y="18451"/>
                  </a:cubicBezTo>
                  <a:cubicBezTo>
                    <a:pt x="20943" y="20852"/>
                    <a:pt x="23861" y="23132"/>
                    <a:pt x="27022" y="25260"/>
                  </a:cubicBezTo>
                  <a:cubicBezTo>
                    <a:pt x="30396" y="27539"/>
                    <a:pt x="33952" y="29545"/>
                    <a:pt x="37691" y="31430"/>
                  </a:cubicBezTo>
                  <a:cubicBezTo>
                    <a:pt x="40640" y="32858"/>
                    <a:pt x="43710" y="34165"/>
                    <a:pt x="46810" y="35412"/>
                  </a:cubicBezTo>
                  <a:cubicBezTo>
                    <a:pt x="49849" y="36628"/>
                    <a:pt x="52980" y="37722"/>
                    <a:pt x="56172" y="38725"/>
                  </a:cubicBezTo>
                  <a:cubicBezTo>
                    <a:pt x="59850" y="39880"/>
                    <a:pt x="63619" y="40944"/>
                    <a:pt x="67327" y="42008"/>
                  </a:cubicBezTo>
                  <a:cubicBezTo>
                    <a:pt x="74409" y="44044"/>
                    <a:pt x="81461" y="46020"/>
                    <a:pt x="88513" y="48056"/>
                  </a:cubicBezTo>
                  <a:cubicBezTo>
                    <a:pt x="92251" y="49150"/>
                    <a:pt x="96142" y="50062"/>
                    <a:pt x="100094" y="50670"/>
                  </a:cubicBezTo>
                  <a:cubicBezTo>
                    <a:pt x="106355" y="51673"/>
                    <a:pt x="112738" y="51795"/>
                    <a:pt x="119121" y="51886"/>
                  </a:cubicBezTo>
                  <a:cubicBezTo>
                    <a:pt x="120747" y="51916"/>
                    <a:pt x="122374" y="51930"/>
                    <a:pt x="123999" y="51930"/>
                  </a:cubicBezTo>
                  <a:cubicBezTo>
                    <a:pt x="128876" y="51930"/>
                    <a:pt x="133749" y="51810"/>
                    <a:pt x="138605" y="51673"/>
                  </a:cubicBezTo>
                  <a:cubicBezTo>
                    <a:pt x="141492" y="51552"/>
                    <a:pt x="144350" y="51430"/>
                    <a:pt x="147237" y="51217"/>
                  </a:cubicBezTo>
                  <a:cubicBezTo>
                    <a:pt x="152253" y="50883"/>
                    <a:pt x="157207" y="50123"/>
                    <a:pt x="162131" y="49424"/>
                  </a:cubicBezTo>
                  <a:cubicBezTo>
                    <a:pt x="165899" y="48907"/>
                    <a:pt x="169646" y="48390"/>
                    <a:pt x="173454" y="48390"/>
                  </a:cubicBezTo>
                  <a:cubicBezTo>
                    <a:pt x="174347" y="48390"/>
                    <a:pt x="175243" y="48418"/>
                    <a:pt x="176144" y="48482"/>
                  </a:cubicBezTo>
                  <a:cubicBezTo>
                    <a:pt x="178575" y="48634"/>
                    <a:pt x="180916" y="49090"/>
                    <a:pt x="182952" y="50032"/>
                  </a:cubicBezTo>
                  <a:cubicBezTo>
                    <a:pt x="186569" y="51704"/>
                    <a:pt x="188241" y="54318"/>
                    <a:pt x="187208" y="57448"/>
                  </a:cubicBezTo>
                  <a:cubicBezTo>
                    <a:pt x="186265" y="60245"/>
                    <a:pt x="183803" y="62221"/>
                    <a:pt x="180217" y="63376"/>
                  </a:cubicBezTo>
                  <a:cubicBezTo>
                    <a:pt x="177357" y="64279"/>
                    <a:pt x="174414" y="64602"/>
                    <a:pt x="171372" y="64602"/>
                  </a:cubicBezTo>
                  <a:cubicBezTo>
                    <a:pt x="170728" y="64602"/>
                    <a:pt x="170079" y="64588"/>
                    <a:pt x="169426" y="64561"/>
                  </a:cubicBezTo>
                  <a:cubicBezTo>
                    <a:pt x="165353" y="64409"/>
                    <a:pt x="161310" y="64105"/>
                    <a:pt x="157237" y="64014"/>
                  </a:cubicBezTo>
                  <a:cubicBezTo>
                    <a:pt x="153742" y="63953"/>
                    <a:pt x="150246" y="63862"/>
                    <a:pt x="146751" y="63740"/>
                  </a:cubicBezTo>
                  <a:cubicBezTo>
                    <a:pt x="143438" y="63680"/>
                    <a:pt x="140125" y="63436"/>
                    <a:pt x="136842" y="63193"/>
                  </a:cubicBezTo>
                  <a:cubicBezTo>
                    <a:pt x="130307" y="62646"/>
                    <a:pt x="123833" y="61582"/>
                    <a:pt x="117267" y="61157"/>
                  </a:cubicBezTo>
                  <a:cubicBezTo>
                    <a:pt x="114517" y="61004"/>
                    <a:pt x="111810" y="60937"/>
                    <a:pt x="109091" y="60937"/>
                  </a:cubicBezTo>
                  <a:cubicBezTo>
                    <a:pt x="108565" y="60937"/>
                    <a:pt x="108038" y="60939"/>
                    <a:pt x="107510" y="60944"/>
                  </a:cubicBezTo>
                  <a:cubicBezTo>
                    <a:pt x="103589" y="60974"/>
                    <a:pt x="99668" y="61096"/>
                    <a:pt x="95808" y="61218"/>
                  </a:cubicBezTo>
                  <a:cubicBezTo>
                    <a:pt x="94865" y="61233"/>
                    <a:pt x="93923" y="61240"/>
                    <a:pt x="92985" y="61240"/>
                  </a:cubicBezTo>
                  <a:cubicBezTo>
                    <a:pt x="92046" y="61240"/>
                    <a:pt x="91112" y="61233"/>
                    <a:pt x="90185" y="61218"/>
                  </a:cubicBezTo>
                  <a:cubicBezTo>
                    <a:pt x="87023" y="61157"/>
                    <a:pt x="83953" y="60792"/>
                    <a:pt x="81005" y="59941"/>
                  </a:cubicBezTo>
                  <a:cubicBezTo>
                    <a:pt x="78057" y="59120"/>
                    <a:pt x="75473" y="57783"/>
                    <a:pt x="72920" y="56415"/>
                  </a:cubicBezTo>
                  <a:cubicBezTo>
                    <a:pt x="68452" y="54014"/>
                    <a:pt x="63831" y="51825"/>
                    <a:pt x="58816" y="50062"/>
                  </a:cubicBezTo>
                  <a:cubicBezTo>
                    <a:pt x="56445" y="49242"/>
                    <a:pt x="54074" y="48360"/>
                    <a:pt x="51795" y="47418"/>
                  </a:cubicBezTo>
                  <a:cubicBezTo>
                    <a:pt x="43983" y="44196"/>
                    <a:pt x="36263" y="40792"/>
                    <a:pt x="28816" y="37114"/>
                  </a:cubicBezTo>
                  <a:cubicBezTo>
                    <a:pt x="26992" y="36202"/>
                    <a:pt x="25168" y="35320"/>
                    <a:pt x="23253" y="34500"/>
                  </a:cubicBezTo>
                  <a:cubicBezTo>
                    <a:pt x="22858" y="34317"/>
                    <a:pt x="22433" y="34165"/>
                    <a:pt x="21946" y="34044"/>
                  </a:cubicBezTo>
                  <a:cubicBezTo>
                    <a:pt x="21803" y="34001"/>
                    <a:pt x="21646" y="33971"/>
                    <a:pt x="21498" y="33971"/>
                  </a:cubicBezTo>
                  <a:cubicBezTo>
                    <a:pt x="21332" y="33971"/>
                    <a:pt x="21177" y="34008"/>
                    <a:pt x="21065" y="34105"/>
                  </a:cubicBezTo>
                  <a:cubicBezTo>
                    <a:pt x="20822" y="34317"/>
                    <a:pt x="20882" y="34530"/>
                    <a:pt x="20974" y="34773"/>
                  </a:cubicBezTo>
                  <a:cubicBezTo>
                    <a:pt x="21186" y="35169"/>
                    <a:pt x="21521" y="35533"/>
                    <a:pt x="21855" y="35868"/>
                  </a:cubicBezTo>
                  <a:cubicBezTo>
                    <a:pt x="23375" y="37418"/>
                    <a:pt x="25077" y="38907"/>
                    <a:pt x="26809" y="40336"/>
                  </a:cubicBezTo>
                  <a:cubicBezTo>
                    <a:pt x="30396" y="43375"/>
                    <a:pt x="33983" y="46415"/>
                    <a:pt x="37326" y="49606"/>
                  </a:cubicBezTo>
                  <a:cubicBezTo>
                    <a:pt x="40822" y="52920"/>
                    <a:pt x="44317" y="56202"/>
                    <a:pt x="48421" y="59120"/>
                  </a:cubicBezTo>
                  <a:cubicBezTo>
                    <a:pt x="51004" y="60944"/>
                    <a:pt x="52859" y="63193"/>
                    <a:pt x="54378" y="65534"/>
                  </a:cubicBezTo>
                  <a:cubicBezTo>
                    <a:pt x="56081" y="68269"/>
                    <a:pt x="57205" y="71126"/>
                    <a:pt x="57813" y="74044"/>
                  </a:cubicBezTo>
                  <a:cubicBezTo>
                    <a:pt x="58573" y="77570"/>
                    <a:pt x="60427" y="80701"/>
                    <a:pt x="64044" y="83163"/>
                  </a:cubicBezTo>
                  <a:cubicBezTo>
                    <a:pt x="64257" y="83315"/>
                    <a:pt x="64531" y="83467"/>
                    <a:pt x="64683" y="83710"/>
                  </a:cubicBezTo>
                  <a:cubicBezTo>
                    <a:pt x="64743" y="83741"/>
                    <a:pt x="64804" y="83801"/>
                    <a:pt x="64835" y="83862"/>
                  </a:cubicBezTo>
                  <a:cubicBezTo>
                    <a:pt x="65594" y="84713"/>
                    <a:pt x="65777" y="85625"/>
                    <a:pt x="65290" y="86628"/>
                  </a:cubicBezTo>
                  <a:cubicBezTo>
                    <a:pt x="65199" y="86750"/>
                    <a:pt x="65138" y="86811"/>
                    <a:pt x="65108" y="86932"/>
                  </a:cubicBezTo>
                  <a:cubicBezTo>
                    <a:pt x="65047" y="87054"/>
                    <a:pt x="65017" y="87145"/>
                    <a:pt x="64956" y="87236"/>
                  </a:cubicBezTo>
                  <a:lnTo>
                    <a:pt x="64835" y="87358"/>
                  </a:lnTo>
                  <a:cubicBezTo>
                    <a:pt x="64743" y="87449"/>
                    <a:pt x="64683" y="87540"/>
                    <a:pt x="64561" y="87601"/>
                  </a:cubicBezTo>
                  <a:cubicBezTo>
                    <a:pt x="64044" y="88118"/>
                    <a:pt x="63528" y="88604"/>
                    <a:pt x="62889" y="89060"/>
                  </a:cubicBezTo>
                  <a:cubicBezTo>
                    <a:pt x="60853" y="90488"/>
                    <a:pt x="58573" y="91674"/>
                    <a:pt x="56324" y="92981"/>
                  </a:cubicBezTo>
                  <a:cubicBezTo>
                    <a:pt x="54865" y="93802"/>
                    <a:pt x="53467" y="94592"/>
                    <a:pt x="52251" y="95625"/>
                  </a:cubicBezTo>
                  <a:cubicBezTo>
                    <a:pt x="49697" y="97753"/>
                    <a:pt x="48512" y="100306"/>
                    <a:pt x="47722" y="103011"/>
                  </a:cubicBezTo>
                  <a:cubicBezTo>
                    <a:pt x="47175" y="104866"/>
                    <a:pt x="46931" y="106750"/>
                    <a:pt x="46476" y="108635"/>
                  </a:cubicBezTo>
                  <a:cubicBezTo>
                    <a:pt x="46445" y="108878"/>
                    <a:pt x="46415" y="109121"/>
                    <a:pt x="46658" y="109334"/>
                  </a:cubicBezTo>
                  <a:lnTo>
                    <a:pt x="47539" y="109334"/>
                  </a:lnTo>
                  <a:cubicBezTo>
                    <a:pt x="47509" y="108635"/>
                    <a:pt x="47722" y="107936"/>
                    <a:pt x="47874" y="107206"/>
                  </a:cubicBezTo>
                  <a:cubicBezTo>
                    <a:pt x="48178" y="105960"/>
                    <a:pt x="48451" y="104714"/>
                    <a:pt x="48846" y="103467"/>
                  </a:cubicBezTo>
                  <a:cubicBezTo>
                    <a:pt x="49181" y="102252"/>
                    <a:pt x="49697" y="101066"/>
                    <a:pt x="50366" y="99911"/>
                  </a:cubicBezTo>
                  <a:cubicBezTo>
                    <a:pt x="51156" y="98483"/>
                    <a:pt x="52281" y="97236"/>
                    <a:pt x="53740" y="96112"/>
                  </a:cubicBezTo>
                  <a:cubicBezTo>
                    <a:pt x="55260" y="94957"/>
                    <a:pt x="57084" y="94106"/>
                    <a:pt x="58907" y="93194"/>
                  </a:cubicBezTo>
                  <a:cubicBezTo>
                    <a:pt x="61005" y="92130"/>
                    <a:pt x="63163" y="91157"/>
                    <a:pt x="65260" y="90033"/>
                  </a:cubicBezTo>
                  <a:cubicBezTo>
                    <a:pt x="66962" y="89181"/>
                    <a:pt x="68482" y="88148"/>
                    <a:pt x="69728" y="86932"/>
                  </a:cubicBezTo>
                  <a:cubicBezTo>
                    <a:pt x="70883" y="85777"/>
                    <a:pt x="71187" y="84531"/>
                    <a:pt x="70306" y="83254"/>
                  </a:cubicBezTo>
                  <a:cubicBezTo>
                    <a:pt x="69911" y="82677"/>
                    <a:pt x="69363" y="82190"/>
                    <a:pt x="68664" y="81795"/>
                  </a:cubicBezTo>
                  <a:cubicBezTo>
                    <a:pt x="67266" y="80975"/>
                    <a:pt x="65898" y="80154"/>
                    <a:pt x="64652" y="79212"/>
                  </a:cubicBezTo>
                  <a:cubicBezTo>
                    <a:pt x="63041" y="78026"/>
                    <a:pt x="61917" y="76658"/>
                    <a:pt x="61187" y="75108"/>
                  </a:cubicBezTo>
                  <a:cubicBezTo>
                    <a:pt x="60610" y="73923"/>
                    <a:pt x="60245" y="72768"/>
                    <a:pt x="59819" y="71552"/>
                  </a:cubicBezTo>
                  <a:cubicBezTo>
                    <a:pt x="59211" y="69759"/>
                    <a:pt x="58482" y="67996"/>
                    <a:pt x="57600" y="66294"/>
                  </a:cubicBezTo>
                  <a:cubicBezTo>
                    <a:pt x="56932" y="65017"/>
                    <a:pt x="56081" y="63740"/>
                    <a:pt x="55169" y="62525"/>
                  </a:cubicBezTo>
                  <a:cubicBezTo>
                    <a:pt x="53892" y="60822"/>
                    <a:pt x="52372" y="59272"/>
                    <a:pt x="50579" y="57813"/>
                  </a:cubicBezTo>
                  <a:cubicBezTo>
                    <a:pt x="49394" y="56871"/>
                    <a:pt x="48299" y="55898"/>
                    <a:pt x="47023" y="55047"/>
                  </a:cubicBezTo>
                  <a:cubicBezTo>
                    <a:pt x="46931" y="54986"/>
                    <a:pt x="46871" y="54926"/>
                    <a:pt x="46779" y="54865"/>
                  </a:cubicBezTo>
                  <a:cubicBezTo>
                    <a:pt x="45685" y="53862"/>
                    <a:pt x="44621" y="52859"/>
                    <a:pt x="43527" y="51856"/>
                  </a:cubicBezTo>
                  <a:cubicBezTo>
                    <a:pt x="41430" y="49910"/>
                    <a:pt x="39424" y="47935"/>
                    <a:pt x="37478" y="45929"/>
                  </a:cubicBezTo>
                  <a:cubicBezTo>
                    <a:pt x="36992" y="45473"/>
                    <a:pt x="36536" y="44986"/>
                    <a:pt x="36263" y="44409"/>
                  </a:cubicBezTo>
                  <a:cubicBezTo>
                    <a:pt x="36141" y="44105"/>
                    <a:pt x="35867" y="43770"/>
                    <a:pt x="36171" y="43497"/>
                  </a:cubicBezTo>
                  <a:cubicBezTo>
                    <a:pt x="36304" y="43397"/>
                    <a:pt x="36449" y="43362"/>
                    <a:pt x="36599" y="43362"/>
                  </a:cubicBezTo>
                  <a:cubicBezTo>
                    <a:pt x="36860" y="43362"/>
                    <a:pt x="37136" y="43469"/>
                    <a:pt x="37387" y="43527"/>
                  </a:cubicBezTo>
                  <a:cubicBezTo>
                    <a:pt x="39515" y="44044"/>
                    <a:pt x="41430" y="44834"/>
                    <a:pt x="43375" y="45594"/>
                  </a:cubicBezTo>
                  <a:cubicBezTo>
                    <a:pt x="46354" y="46780"/>
                    <a:pt x="49363" y="47995"/>
                    <a:pt x="52372" y="49120"/>
                  </a:cubicBezTo>
                  <a:cubicBezTo>
                    <a:pt x="53801" y="49667"/>
                    <a:pt x="55290" y="50154"/>
                    <a:pt x="56780" y="50670"/>
                  </a:cubicBezTo>
                  <a:cubicBezTo>
                    <a:pt x="58938" y="51430"/>
                    <a:pt x="61065" y="52251"/>
                    <a:pt x="63163" y="53102"/>
                  </a:cubicBezTo>
                  <a:cubicBezTo>
                    <a:pt x="65047" y="53923"/>
                    <a:pt x="66871" y="54834"/>
                    <a:pt x="68756" y="55746"/>
                  </a:cubicBezTo>
                  <a:cubicBezTo>
                    <a:pt x="70610" y="56658"/>
                    <a:pt x="72342" y="57661"/>
                    <a:pt x="74227" y="58634"/>
                  </a:cubicBezTo>
                  <a:cubicBezTo>
                    <a:pt x="76385" y="59728"/>
                    <a:pt x="78665" y="60640"/>
                    <a:pt x="81157" y="61278"/>
                  </a:cubicBezTo>
                  <a:cubicBezTo>
                    <a:pt x="83558" y="61886"/>
                    <a:pt x="86020" y="62129"/>
                    <a:pt x="88543" y="62190"/>
                  </a:cubicBezTo>
                  <a:cubicBezTo>
                    <a:pt x="89490" y="62233"/>
                    <a:pt x="90436" y="62263"/>
                    <a:pt x="91386" y="62263"/>
                  </a:cubicBezTo>
                  <a:cubicBezTo>
                    <a:pt x="92449" y="62263"/>
                    <a:pt x="93516" y="62226"/>
                    <a:pt x="94592" y="62129"/>
                  </a:cubicBezTo>
                  <a:cubicBezTo>
                    <a:pt x="95215" y="62069"/>
                    <a:pt x="95846" y="62069"/>
                    <a:pt x="96480" y="62069"/>
                  </a:cubicBezTo>
                  <a:cubicBezTo>
                    <a:pt x="97115" y="62069"/>
                    <a:pt x="97753" y="62069"/>
                    <a:pt x="98391" y="62008"/>
                  </a:cubicBezTo>
                  <a:cubicBezTo>
                    <a:pt x="99820" y="61886"/>
                    <a:pt x="101309" y="61917"/>
                    <a:pt x="102799" y="61886"/>
                  </a:cubicBezTo>
                  <a:cubicBezTo>
                    <a:pt x="104516" y="61856"/>
                    <a:pt x="106233" y="61848"/>
                    <a:pt x="107955" y="61848"/>
                  </a:cubicBezTo>
                  <a:cubicBezTo>
                    <a:pt x="109676" y="61848"/>
                    <a:pt x="111401" y="61856"/>
                    <a:pt x="113133" y="61856"/>
                  </a:cubicBezTo>
                  <a:cubicBezTo>
                    <a:pt x="113255" y="61856"/>
                    <a:pt x="113390" y="61842"/>
                    <a:pt x="113530" y="61842"/>
                  </a:cubicBezTo>
                  <a:cubicBezTo>
                    <a:pt x="113599" y="61842"/>
                    <a:pt x="113670" y="61846"/>
                    <a:pt x="113741" y="61856"/>
                  </a:cubicBezTo>
                  <a:cubicBezTo>
                    <a:pt x="115200" y="62038"/>
                    <a:pt x="116690" y="62038"/>
                    <a:pt x="118179" y="62190"/>
                  </a:cubicBezTo>
                  <a:cubicBezTo>
                    <a:pt x="119699" y="62342"/>
                    <a:pt x="121249" y="62494"/>
                    <a:pt x="122769" y="62677"/>
                  </a:cubicBezTo>
                  <a:cubicBezTo>
                    <a:pt x="124015" y="62828"/>
                    <a:pt x="125322" y="63041"/>
                    <a:pt x="126568" y="63224"/>
                  </a:cubicBezTo>
                  <a:cubicBezTo>
                    <a:pt x="128392" y="63497"/>
                    <a:pt x="130246" y="63710"/>
                    <a:pt x="132070" y="63953"/>
                  </a:cubicBezTo>
                  <a:cubicBezTo>
                    <a:pt x="133681" y="64136"/>
                    <a:pt x="135231" y="64348"/>
                    <a:pt x="136842" y="64500"/>
                  </a:cubicBezTo>
                  <a:cubicBezTo>
                    <a:pt x="137784" y="64591"/>
                    <a:pt x="138726" y="64713"/>
                    <a:pt x="139730" y="64774"/>
                  </a:cubicBezTo>
                  <a:cubicBezTo>
                    <a:pt x="140976" y="64895"/>
                    <a:pt x="142192" y="65047"/>
                    <a:pt x="143407" y="65108"/>
                  </a:cubicBezTo>
                  <a:cubicBezTo>
                    <a:pt x="144350" y="65199"/>
                    <a:pt x="145292" y="65260"/>
                    <a:pt x="146265" y="65321"/>
                  </a:cubicBezTo>
                  <a:cubicBezTo>
                    <a:pt x="147055" y="65351"/>
                    <a:pt x="147845" y="65321"/>
                    <a:pt x="148635" y="65412"/>
                  </a:cubicBezTo>
                  <a:cubicBezTo>
                    <a:pt x="149791" y="65564"/>
                    <a:pt x="150915" y="65534"/>
                    <a:pt x="152070" y="65625"/>
                  </a:cubicBezTo>
                  <a:cubicBezTo>
                    <a:pt x="153043" y="65686"/>
                    <a:pt x="154046" y="65716"/>
                    <a:pt x="154988" y="65807"/>
                  </a:cubicBezTo>
                  <a:cubicBezTo>
                    <a:pt x="156295" y="65898"/>
                    <a:pt x="157541" y="65990"/>
                    <a:pt x="158818" y="66142"/>
                  </a:cubicBezTo>
                  <a:cubicBezTo>
                    <a:pt x="160429" y="66324"/>
                    <a:pt x="162010" y="66567"/>
                    <a:pt x="163651" y="66750"/>
                  </a:cubicBezTo>
                  <a:cubicBezTo>
                    <a:pt x="165019" y="66902"/>
                    <a:pt x="166356" y="67175"/>
                    <a:pt x="167724" y="67327"/>
                  </a:cubicBezTo>
                  <a:cubicBezTo>
                    <a:pt x="168605" y="67449"/>
                    <a:pt x="169457" y="67479"/>
                    <a:pt x="170338" y="67601"/>
                  </a:cubicBezTo>
                  <a:cubicBezTo>
                    <a:pt x="170885" y="67677"/>
                    <a:pt x="171440" y="67692"/>
                    <a:pt x="171991" y="67692"/>
                  </a:cubicBezTo>
                  <a:cubicBezTo>
                    <a:pt x="172358" y="67692"/>
                    <a:pt x="172724" y="67685"/>
                    <a:pt x="173084" y="67685"/>
                  </a:cubicBezTo>
                  <a:cubicBezTo>
                    <a:pt x="173264" y="67685"/>
                    <a:pt x="173443" y="67687"/>
                    <a:pt x="173621" y="67692"/>
                  </a:cubicBezTo>
                  <a:cubicBezTo>
                    <a:pt x="174441" y="67692"/>
                    <a:pt x="175323" y="67661"/>
                    <a:pt x="176204" y="67540"/>
                  </a:cubicBezTo>
                  <a:cubicBezTo>
                    <a:pt x="178393" y="67327"/>
                    <a:pt x="180521" y="66871"/>
                    <a:pt x="182527" y="66172"/>
                  </a:cubicBezTo>
                  <a:cubicBezTo>
                    <a:pt x="184594" y="65443"/>
                    <a:pt x="186387" y="64500"/>
                    <a:pt x="187846" y="63224"/>
                  </a:cubicBezTo>
                  <a:cubicBezTo>
                    <a:pt x="189183" y="62038"/>
                    <a:pt x="190217" y="60792"/>
                    <a:pt x="190886" y="59333"/>
                  </a:cubicBezTo>
                  <a:cubicBezTo>
                    <a:pt x="191311" y="58421"/>
                    <a:pt x="191585" y="57479"/>
                    <a:pt x="191767" y="56537"/>
                  </a:cubicBezTo>
                  <a:cubicBezTo>
                    <a:pt x="192010" y="55321"/>
                    <a:pt x="191889" y="54166"/>
                    <a:pt x="191402" y="53041"/>
                  </a:cubicBezTo>
                  <a:cubicBezTo>
                    <a:pt x="190825" y="51643"/>
                    <a:pt x="189791" y="50427"/>
                    <a:pt x="188363" y="49363"/>
                  </a:cubicBezTo>
                  <a:cubicBezTo>
                    <a:pt x="187238" y="48543"/>
                    <a:pt x="185961" y="47904"/>
                    <a:pt x="184563" y="47418"/>
                  </a:cubicBezTo>
                  <a:cubicBezTo>
                    <a:pt x="183347" y="46992"/>
                    <a:pt x="182040" y="46719"/>
                    <a:pt x="180703" y="46536"/>
                  </a:cubicBezTo>
                  <a:cubicBezTo>
                    <a:pt x="179274" y="46384"/>
                    <a:pt x="177785" y="46324"/>
                    <a:pt x="176356" y="46233"/>
                  </a:cubicBezTo>
                  <a:cubicBezTo>
                    <a:pt x="175851" y="46233"/>
                    <a:pt x="175398" y="46388"/>
                    <a:pt x="174901" y="46388"/>
                  </a:cubicBezTo>
                  <a:cubicBezTo>
                    <a:pt x="174860" y="46388"/>
                    <a:pt x="174818" y="46387"/>
                    <a:pt x="174776" y="46384"/>
                  </a:cubicBezTo>
                  <a:cubicBezTo>
                    <a:pt x="174582" y="46376"/>
                    <a:pt x="174390" y="46372"/>
                    <a:pt x="174198" y="46372"/>
                  </a:cubicBezTo>
                  <a:cubicBezTo>
                    <a:pt x="172969" y="46372"/>
                    <a:pt x="171764" y="46527"/>
                    <a:pt x="170581" y="46658"/>
                  </a:cubicBezTo>
                  <a:cubicBezTo>
                    <a:pt x="168514" y="46871"/>
                    <a:pt x="166508" y="47175"/>
                    <a:pt x="164502" y="47509"/>
                  </a:cubicBezTo>
                  <a:cubicBezTo>
                    <a:pt x="160490" y="48208"/>
                    <a:pt x="156508" y="48938"/>
                    <a:pt x="152496" y="49485"/>
                  </a:cubicBezTo>
                  <a:cubicBezTo>
                    <a:pt x="150672" y="49728"/>
                    <a:pt x="148848" y="49941"/>
                    <a:pt x="146964" y="50154"/>
                  </a:cubicBezTo>
                  <a:cubicBezTo>
                    <a:pt x="145383" y="50306"/>
                    <a:pt x="143742" y="50457"/>
                    <a:pt x="142100" y="50518"/>
                  </a:cubicBezTo>
                  <a:cubicBezTo>
                    <a:pt x="140429" y="50640"/>
                    <a:pt x="138726" y="50670"/>
                    <a:pt x="137055" y="50792"/>
                  </a:cubicBezTo>
                  <a:cubicBezTo>
                    <a:pt x="135687" y="50853"/>
                    <a:pt x="134289" y="50853"/>
                    <a:pt x="132921" y="50913"/>
                  </a:cubicBezTo>
                  <a:cubicBezTo>
                    <a:pt x="130155" y="51005"/>
                    <a:pt x="127328" y="50944"/>
                    <a:pt x="124562" y="51065"/>
                  </a:cubicBezTo>
                  <a:cubicBezTo>
                    <a:pt x="124027" y="51082"/>
                    <a:pt x="123493" y="51090"/>
                    <a:pt x="122957" y="51090"/>
                  </a:cubicBezTo>
                  <a:cubicBezTo>
                    <a:pt x="121575" y="51090"/>
                    <a:pt x="120189" y="51040"/>
                    <a:pt x="118787" y="50974"/>
                  </a:cubicBezTo>
                  <a:cubicBezTo>
                    <a:pt x="116264" y="50913"/>
                    <a:pt x="113741" y="50944"/>
                    <a:pt x="111188" y="50822"/>
                  </a:cubicBezTo>
                  <a:cubicBezTo>
                    <a:pt x="111066" y="50822"/>
                    <a:pt x="110914" y="50822"/>
                    <a:pt x="110762" y="50792"/>
                  </a:cubicBezTo>
                  <a:cubicBezTo>
                    <a:pt x="109881" y="50640"/>
                    <a:pt x="108969" y="50640"/>
                    <a:pt x="108118" y="50609"/>
                  </a:cubicBezTo>
                  <a:cubicBezTo>
                    <a:pt x="106477" y="50488"/>
                    <a:pt x="104835" y="50306"/>
                    <a:pt x="103255" y="50093"/>
                  </a:cubicBezTo>
                  <a:cubicBezTo>
                    <a:pt x="100641" y="49789"/>
                    <a:pt x="98118" y="49394"/>
                    <a:pt x="95595" y="48816"/>
                  </a:cubicBezTo>
                  <a:cubicBezTo>
                    <a:pt x="93893" y="48421"/>
                    <a:pt x="92191" y="48026"/>
                    <a:pt x="90519" y="47600"/>
                  </a:cubicBezTo>
                  <a:cubicBezTo>
                    <a:pt x="87814" y="46901"/>
                    <a:pt x="85108" y="46111"/>
                    <a:pt x="82403" y="45381"/>
                  </a:cubicBezTo>
                  <a:cubicBezTo>
                    <a:pt x="79728" y="44682"/>
                    <a:pt x="76932" y="43953"/>
                    <a:pt x="74257" y="43193"/>
                  </a:cubicBezTo>
                  <a:cubicBezTo>
                    <a:pt x="69759" y="41886"/>
                    <a:pt x="65260" y="40731"/>
                    <a:pt x="60761" y="39424"/>
                  </a:cubicBezTo>
                  <a:cubicBezTo>
                    <a:pt x="57296" y="38390"/>
                    <a:pt x="53892" y="37327"/>
                    <a:pt x="50549" y="36172"/>
                  </a:cubicBezTo>
                  <a:cubicBezTo>
                    <a:pt x="49181" y="35716"/>
                    <a:pt x="47843" y="35169"/>
                    <a:pt x="46476" y="34652"/>
                  </a:cubicBezTo>
                  <a:cubicBezTo>
                    <a:pt x="44135" y="33740"/>
                    <a:pt x="41855" y="32767"/>
                    <a:pt x="39606" y="31703"/>
                  </a:cubicBezTo>
                  <a:cubicBezTo>
                    <a:pt x="36597" y="30305"/>
                    <a:pt x="33740" y="28785"/>
                    <a:pt x="31004" y="27144"/>
                  </a:cubicBezTo>
                  <a:cubicBezTo>
                    <a:pt x="28876" y="25898"/>
                    <a:pt x="26870" y="24530"/>
                    <a:pt x="24895" y="23162"/>
                  </a:cubicBezTo>
                  <a:cubicBezTo>
                    <a:pt x="23466" y="22190"/>
                    <a:pt x="22159" y="21035"/>
                    <a:pt x="20822" y="19971"/>
                  </a:cubicBezTo>
                  <a:cubicBezTo>
                    <a:pt x="19758" y="19089"/>
                    <a:pt x="18846" y="18177"/>
                    <a:pt x="17782" y="17326"/>
                  </a:cubicBezTo>
                  <a:cubicBezTo>
                    <a:pt x="16779" y="16445"/>
                    <a:pt x="15806" y="15533"/>
                    <a:pt x="14864" y="14652"/>
                  </a:cubicBezTo>
                  <a:cubicBezTo>
                    <a:pt x="13831" y="13740"/>
                    <a:pt x="12858" y="12828"/>
                    <a:pt x="11824" y="11916"/>
                  </a:cubicBezTo>
                  <a:cubicBezTo>
                    <a:pt x="10305" y="10548"/>
                    <a:pt x="8876" y="9120"/>
                    <a:pt x="7417" y="7721"/>
                  </a:cubicBezTo>
                  <a:cubicBezTo>
                    <a:pt x="5259" y="5563"/>
                    <a:pt x="3253" y="3375"/>
                    <a:pt x="1307" y="1125"/>
                  </a:cubicBezTo>
                  <a:cubicBezTo>
                    <a:pt x="973" y="730"/>
                    <a:pt x="760" y="214"/>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7"/>
            <p:cNvSpPr/>
            <p:nvPr/>
          </p:nvSpPr>
          <p:spPr>
            <a:xfrm>
              <a:off x="2494425" y="264750"/>
              <a:ext cx="3003125" cy="1796400"/>
            </a:xfrm>
            <a:custGeom>
              <a:avLst/>
              <a:gdLst/>
              <a:ahLst/>
              <a:cxnLst/>
              <a:rect l="l" t="t" r="r" b="b"/>
              <a:pathLst>
                <a:path w="120125" h="71856" extrusionOk="0">
                  <a:moveTo>
                    <a:pt x="1" y="0"/>
                  </a:moveTo>
                  <a:cubicBezTo>
                    <a:pt x="122" y="122"/>
                    <a:pt x="305" y="122"/>
                    <a:pt x="457" y="152"/>
                  </a:cubicBezTo>
                  <a:cubicBezTo>
                    <a:pt x="5958" y="1277"/>
                    <a:pt x="11399" y="2523"/>
                    <a:pt x="16688" y="4165"/>
                  </a:cubicBezTo>
                  <a:cubicBezTo>
                    <a:pt x="22038" y="5776"/>
                    <a:pt x="27174" y="7812"/>
                    <a:pt x="32068" y="10092"/>
                  </a:cubicBezTo>
                  <a:cubicBezTo>
                    <a:pt x="35138" y="11520"/>
                    <a:pt x="38117" y="13131"/>
                    <a:pt x="40974" y="14803"/>
                  </a:cubicBezTo>
                  <a:cubicBezTo>
                    <a:pt x="44074" y="16657"/>
                    <a:pt x="47053" y="18694"/>
                    <a:pt x="49819" y="20821"/>
                  </a:cubicBezTo>
                  <a:cubicBezTo>
                    <a:pt x="50306" y="21217"/>
                    <a:pt x="50762" y="21581"/>
                    <a:pt x="51217" y="22007"/>
                  </a:cubicBezTo>
                  <a:cubicBezTo>
                    <a:pt x="53345" y="23952"/>
                    <a:pt x="55290" y="25958"/>
                    <a:pt x="56932" y="28116"/>
                  </a:cubicBezTo>
                  <a:cubicBezTo>
                    <a:pt x="58908" y="30761"/>
                    <a:pt x="60367" y="33496"/>
                    <a:pt x="61522" y="36323"/>
                  </a:cubicBezTo>
                  <a:cubicBezTo>
                    <a:pt x="62312" y="38390"/>
                    <a:pt x="62889" y="40427"/>
                    <a:pt x="63315" y="42524"/>
                  </a:cubicBezTo>
                  <a:cubicBezTo>
                    <a:pt x="63619" y="44044"/>
                    <a:pt x="63832" y="45533"/>
                    <a:pt x="63923" y="47022"/>
                  </a:cubicBezTo>
                  <a:cubicBezTo>
                    <a:pt x="64075" y="50153"/>
                    <a:pt x="63923" y="53314"/>
                    <a:pt x="63254" y="56445"/>
                  </a:cubicBezTo>
                  <a:cubicBezTo>
                    <a:pt x="62737" y="58907"/>
                    <a:pt x="62008" y="61339"/>
                    <a:pt x="61187" y="63740"/>
                  </a:cubicBezTo>
                  <a:cubicBezTo>
                    <a:pt x="60579" y="65351"/>
                    <a:pt x="60002" y="66992"/>
                    <a:pt x="59455" y="68634"/>
                  </a:cubicBezTo>
                  <a:cubicBezTo>
                    <a:pt x="59242" y="69302"/>
                    <a:pt x="59151" y="70032"/>
                    <a:pt x="59242" y="70761"/>
                  </a:cubicBezTo>
                  <a:cubicBezTo>
                    <a:pt x="59364" y="71521"/>
                    <a:pt x="59880" y="71856"/>
                    <a:pt x="60944" y="71856"/>
                  </a:cubicBezTo>
                  <a:cubicBezTo>
                    <a:pt x="61278" y="71856"/>
                    <a:pt x="61582" y="71825"/>
                    <a:pt x="61886" y="71734"/>
                  </a:cubicBezTo>
                  <a:cubicBezTo>
                    <a:pt x="63345" y="71400"/>
                    <a:pt x="64531" y="70761"/>
                    <a:pt x="65686" y="70123"/>
                  </a:cubicBezTo>
                  <a:cubicBezTo>
                    <a:pt x="67814" y="68938"/>
                    <a:pt x="69607" y="67509"/>
                    <a:pt x="71309" y="65989"/>
                  </a:cubicBezTo>
                  <a:cubicBezTo>
                    <a:pt x="73680" y="63922"/>
                    <a:pt x="75686" y="61673"/>
                    <a:pt x="77449" y="59272"/>
                  </a:cubicBezTo>
                  <a:cubicBezTo>
                    <a:pt x="79881" y="56019"/>
                    <a:pt x="81735" y="52554"/>
                    <a:pt x="83376" y="49028"/>
                  </a:cubicBezTo>
                  <a:cubicBezTo>
                    <a:pt x="84926" y="45685"/>
                    <a:pt x="86264" y="42250"/>
                    <a:pt x="87996" y="38968"/>
                  </a:cubicBezTo>
                  <a:cubicBezTo>
                    <a:pt x="88847" y="37357"/>
                    <a:pt x="89759" y="35837"/>
                    <a:pt x="90823" y="34317"/>
                  </a:cubicBezTo>
                  <a:cubicBezTo>
                    <a:pt x="91765" y="33040"/>
                    <a:pt x="92829" y="31764"/>
                    <a:pt x="93863" y="30487"/>
                  </a:cubicBezTo>
                  <a:cubicBezTo>
                    <a:pt x="96446" y="27296"/>
                    <a:pt x="99303" y="24226"/>
                    <a:pt x="102647" y="21399"/>
                  </a:cubicBezTo>
                  <a:cubicBezTo>
                    <a:pt x="104380" y="19970"/>
                    <a:pt x="106021" y="18390"/>
                    <a:pt x="107510" y="16809"/>
                  </a:cubicBezTo>
                  <a:cubicBezTo>
                    <a:pt x="110489" y="13526"/>
                    <a:pt x="113042" y="10122"/>
                    <a:pt x="115565" y="6627"/>
                  </a:cubicBezTo>
                  <a:cubicBezTo>
                    <a:pt x="117115" y="4469"/>
                    <a:pt x="118605" y="2250"/>
                    <a:pt x="120125" y="92"/>
                  </a:cubicBezTo>
                  <a:cubicBezTo>
                    <a:pt x="117571" y="92"/>
                    <a:pt x="115018" y="92"/>
                    <a:pt x="112708" y="61"/>
                  </a:cubicBezTo>
                  <a:lnTo>
                    <a:pt x="111097" y="1885"/>
                  </a:lnTo>
                  <a:cubicBezTo>
                    <a:pt x="108544" y="4833"/>
                    <a:pt x="106112" y="7812"/>
                    <a:pt x="103498" y="10730"/>
                  </a:cubicBezTo>
                  <a:cubicBezTo>
                    <a:pt x="103346" y="10852"/>
                    <a:pt x="103285" y="11004"/>
                    <a:pt x="103164" y="11095"/>
                  </a:cubicBezTo>
                  <a:cubicBezTo>
                    <a:pt x="103103" y="11156"/>
                    <a:pt x="103042" y="11247"/>
                    <a:pt x="102981" y="11308"/>
                  </a:cubicBezTo>
                  <a:cubicBezTo>
                    <a:pt x="102890" y="11338"/>
                    <a:pt x="102860" y="11399"/>
                    <a:pt x="102769" y="11490"/>
                  </a:cubicBezTo>
                  <a:cubicBezTo>
                    <a:pt x="102677" y="11520"/>
                    <a:pt x="102708" y="11672"/>
                    <a:pt x="102586" y="11703"/>
                  </a:cubicBezTo>
                  <a:cubicBezTo>
                    <a:pt x="100884" y="13526"/>
                    <a:pt x="99060" y="15320"/>
                    <a:pt x="97145" y="17022"/>
                  </a:cubicBezTo>
                  <a:cubicBezTo>
                    <a:pt x="94501" y="19423"/>
                    <a:pt x="92130" y="21976"/>
                    <a:pt x="90094" y="24682"/>
                  </a:cubicBezTo>
                  <a:cubicBezTo>
                    <a:pt x="89759" y="25016"/>
                    <a:pt x="89546" y="25472"/>
                    <a:pt x="89212" y="25806"/>
                  </a:cubicBezTo>
                  <a:cubicBezTo>
                    <a:pt x="89091" y="25897"/>
                    <a:pt x="89151" y="25989"/>
                    <a:pt x="89030" y="26080"/>
                  </a:cubicBezTo>
                  <a:cubicBezTo>
                    <a:pt x="88756" y="26384"/>
                    <a:pt x="88483" y="26718"/>
                    <a:pt x="88270" y="27052"/>
                  </a:cubicBezTo>
                  <a:cubicBezTo>
                    <a:pt x="86476" y="29484"/>
                    <a:pt x="85230" y="32129"/>
                    <a:pt x="84349" y="34803"/>
                  </a:cubicBezTo>
                  <a:cubicBezTo>
                    <a:pt x="83680" y="36870"/>
                    <a:pt x="83072" y="38968"/>
                    <a:pt x="82403" y="41034"/>
                  </a:cubicBezTo>
                  <a:cubicBezTo>
                    <a:pt x="81127" y="45259"/>
                    <a:pt x="79637" y="49454"/>
                    <a:pt x="77236" y="53405"/>
                  </a:cubicBezTo>
                  <a:cubicBezTo>
                    <a:pt x="75868" y="55624"/>
                    <a:pt x="74318" y="57813"/>
                    <a:pt x="72312" y="59789"/>
                  </a:cubicBezTo>
                  <a:cubicBezTo>
                    <a:pt x="71613" y="60488"/>
                    <a:pt x="70823" y="61156"/>
                    <a:pt x="69759" y="61551"/>
                  </a:cubicBezTo>
                  <a:cubicBezTo>
                    <a:pt x="69427" y="61697"/>
                    <a:pt x="69123" y="61768"/>
                    <a:pt x="68849" y="61768"/>
                  </a:cubicBezTo>
                  <a:cubicBezTo>
                    <a:pt x="68323" y="61768"/>
                    <a:pt x="67911" y="61505"/>
                    <a:pt x="67631" y="61004"/>
                  </a:cubicBezTo>
                  <a:cubicBezTo>
                    <a:pt x="67601" y="60883"/>
                    <a:pt x="67570" y="60792"/>
                    <a:pt x="67510" y="60700"/>
                  </a:cubicBezTo>
                  <a:cubicBezTo>
                    <a:pt x="67023" y="59454"/>
                    <a:pt x="67145" y="58208"/>
                    <a:pt x="67054" y="56962"/>
                  </a:cubicBezTo>
                  <a:cubicBezTo>
                    <a:pt x="66902" y="54652"/>
                    <a:pt x="67054" y="52372"/>
                    <a:pt x="66871" y="50062"/>
                  </a:cubicBezTo>
                  <a:cubicBezTo>
                    <a:pt x="66689" y="47995"/>
                    <a:pt x="66415" y="45959"/>
                    <a:pt x="65990" y="43892"/>
                  </a:cubicBezTo>
                  <a:cubicBezTo>
                    <a:pt x="65443" y="41156"/>
                    <a:pt x="64592" y="38512"/>
                    <a:pt x="63467" y="35867"/>
                  </a:cubicBezTo>
                  <a:cubicBezTo>
                    <a:pt x="62160" y="32980"/>
                    <a:pt x="60519" y="30214"/>
                    <a:pt x="58452" y="27600"/>
                  </a:cubicBezTo>
                  <a:cubicBezTo>
                    <a:pt x="56385" y="24986"/>
                    <a:pt x="53953" y="22584"/>
                    <a:pt x="51157" y="20365"/>
                  </a:cubicBezTo>
                  <a:cubicBezTo>
                    <a:pt x="49333" y="18937"/>
                    <a:pt x="47418" y="17569"/>
                    <a:pt x="45442" y="16262"/>
                  </a:cubicBezTo>
                  <a:cubicBezTo>
                    <a:pt x="42494" y="14347"/>
                    <a:pt x="39394" y="12554"/>
                    <a:pt x="36141" y="10882"/>
                  </a:cubicBezTo>
                  <a:cubicBezTo>
                    <a:pt x="30184" y="7842"/>
                    <a:pt x="23831" y="5259"/>
                    <a:pt x="17144" y="3162"/>
                  </a:cubicBezTo>
                  <a:cubicBezTo>
                    <a:pt x="14165" y="2250"/>
                    <a:pt x="11126" y="1429"/>
                    <a:pt x="8056" y="700"/>
                  </a:cubicBezTo>
                  <a:cubicBezTo>
                    <a:pt x="7174" y="517"/>
                    <a:pt x="6232" y="365"/>
                    <a:pt x="5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7"/>
            <p:cNvSpPr/>
            <p:nvPr/>
          </p:nvSpPr>
          <p:spPr>
            <a:xfrm>
              <a:off x="2432125" y="2499000"/>
              <a:ext cx="5620950" cy="2524950"/>
            </a:xfrm>
            <a:custGeom>
              <a:avLst/>
              <a:gdLst/>
              <a:ahLst/>
              <a:cxnLst/>
              <a:rect l="l" t="t" r="r" b="b"/>
              <a:pathLst>
                <a:path w="224838" h="100998" extrusionOk="0">
                  <a:moveTo>
                    <a:pt x="131161" y="0"/>
                  </a:moveTo>
                  <a:cubicBezTo>
                    <a:pt x="129863" y="0"/>
                    <a:pt x="128555" y="55"/>
                    <a:pt x="127237" y="176"/>
                  </a:cubicBezTo>
                  <a:cubicBezTo>
                    <a:pt x="121613" y="723"/>
                    <a:pt x="116902" y="2516"/>
                    <a:pt x="113255" y="5708"/>
                  </a:cubicBezTo>
                  <a:cubicBezTo>
                    <a:pt x="111552" y="7228"/>
                    <a:pt x="110185" y="8899"/>
                    <a:pt x="108665" y="10480"/>
                  </a:cubicBezTo>
                  <a:cubicBezTo>
                    <a:pt x="106568" y="12699"/>
                    <a:pt x="104318" y="14735"/>
                    <a:pt x="101643" y="16559"/>
                  </a:cubicBezTo>
                  <a:cubicBezTo>
                    <a:pt x="98786" y="18474"/>
                    <a:pt x="95656" y="20054"/>
                    <a:pt x="92282" y="21362"/>
                  </a:cubicBezTo>
                  <a:cubicBezTo>
                    <a:pt x="87236" y="23276"/>
                    <a:pt x="81886" y="24583"/>
                    <a:pt x="76293" y="25404"/>
                  </a:cubicBezTo>
                  <a:cubicBezTo>
                    <a:pt x="73284" y="25860"/>
                    <a:pt x="70275" y="26164"/>
                    <a:pt x="67236" y="26377"/>
                  </a:cubicBezTo>
                  <a:cubicBezTo>
                    <a:pt x="64502" y="26546"/>
                    <a:pt x="61749" y="26638"/>
                    <a:pt x="58977" y="26638"/>
                  </a:cubicBezTo>
                  <a:cubicBezTo>
                    <a:pt x="58266" y="26638"/>
                    <a:pt x="57554" y="26632"/>
                    <a:pt x="56840" y="26620"/>
                  </a:cubicBezTo>
                  <a:cubicBezTo>
                    <a:pt x="53709" y="26590"/>
                    <a:pt x="50640" y="26590"/>
                    <a:pt x="47539" y="26377"/>
                  </a:cubicBezTo>
                  <a:cubicBezTo>
                    <a:pt x="46050" y="26377"/>
                    <a:pt x="44560" y="26164"/>
                    <a:pt x="43071" y="26103"/>
                  </a:cubicBezTo>
                  <a:cubicBezTo>
                    <a:pt x="42949" y="26103"/>
                    <a:pt x="42824" y="26107"/>
                    <a:pt x="42698" y="26107"/>
                  </a:cubicBezTo>
                  <a:cubicBezTo>
                    <a:pt x="42446" y="26107"/>
                    <a:pt x="42189" y="26093"/>
                    <a:pt x="41946" y="26012"/>
                  </a:cubicBezTo>
                  <a:cubicBezTo>
                    <a:pt x="41642" y="25982"/>
                    <a:pt x="41369" y="25982"/>
                    <a:pt x="41065" y="25982"/>
                  </a:cubicBezTo>
                  <a:cubicBezTo>
                    <a:pt x="40153" y="25921"/>
                    <a:pt x="39241" y="25921"/>
                    <a:pt x="38329" y="25799"/>
                  </a:cubicBezTo>
                  <a:cubicBezTo>
                    <a:pt x="38116" y="25769"/>
                    <a:pt x="37904" y="25769"/>
                    <a:pt x="37721" y="25769"/>
                  </a:cubicBezTo>
                  <a:cubicBezTo>
                    <a:pt x="34013" y="25495"/>
                    <a:pt x="30305" y="25100"/>
                    <a:pt x="26627" y="24705"/>
                  </a:cubicBezTo>
                  <a:cubicBezTo>
                    <a:pt x="26505" y="24705"/>
                    <a:pt x="26353" y="24644"/>
                    <a:pt x="26201" y="24644"/>
                  </a:cubicBezTo>
                  <a:lnTo>
                    <a:pt x="25685" y="24644"/>
                  </a:lnTo>
                  <a:cubicBezTo>
                    <a:pt x="25533" y="24644"/>
                    <a:pt x="25381" y="24659"/>
                    <a:pt x="25232" y="24659"/>
                  </a:cubicBezTo>
                  <a:cubicBezTo>
                    <a:pt x="25084" y="24659"/>
                    <a:pt x="24940" y="24644"/>
                    <a:pt x="24803" y="24583"/>
                  </a:cubicBezTo>
                  <a:cubicBezTo>
                    <a:pt x="24438" y="24462"/>
                    <a:pt x="24013" y="24431"/>
                    <a:pt x="23587" y="24340"/>
                  </a:cubicBezTo>
                  <a:cubicBezTo>
                    <a:pt x="23435" y="24340"/>
                    <a:pt x="23283" y="24310"/>
                    <a:pt x="23101" y="24310"/>
                  </a:cubicBezTo>
                  <a:cubicBezTo>
                    <a:pt x="22858" y="24310"/>
                    <a:pt x="22675" y="24279"/>
                    <a:pt x="22463" y="24249"/>
                  </a:cubicBezTo>
                  <a:cubicBezTo>
                    <a:pt x="15654" y="23276"/>
                    <a:pt x="8967" y="22000"/>
                    <a:pt x="2493" y="20085"/>
                  </a:cubicBezTo>
                  <a:cubicBezTo>
                    <a:pt x="1794" y="19903"/>
                    <a:pt x="1125" y="19599"/>
                    <a:pt x="365" y="19568"/>
                  </a:cubicBezTo>
                  <a:cubicBezTo>
                    <a:pt x="213" y="19599"/>
                    <a:pt x="0" y="19629"/>
                    <a:pt x="31" y="19842"/>
                  </a:cubicBezTo>
                  <a:cubicBezTo>
                    <a:pt x="152" y="19872"/>
                    <a:pt x="213" y="19903"/>
                    <a:pt x="335" y="19933"/>
                  </a:cubicBezTo>
                  <a:cubicBezTo>
                    <a:pt x="5198" y="21513"/>
                    <a:pt x="10213" y="22669"/>
                    <a:pt x="15350" y="23641"/>
                  </a:cubicBezTo>
                  <a:cubicBezTo>
                    <a:pt x="18846" y="24279"/>
                    <a:pt x="22371" y="24796"/>
                    <a:pt x="25897" y="25252"/>
                  </a:cubicBezTo>
                  <a:cubicBezTo>
                    <a:pt x="28390" y="25556"/>
                    <a:pt x="30822" y="25860"/>
                    <a:pt x="33284" y="26073"/>
                  </a:cubicBezTo>
                  <a:cubicBezTo>
                    <a:pt x="34834" y="26225"/>
                    <a:pt x="36354" y="26377"/>
                    <a:pt x="37904" y="26468"/>
                  </a:cubicBezTo>
                  <a:cubicBezTo>
                    <a:pt x="39788" y="26620"/>
                    <a:pt x="41673" y="26772"/>
                    <a:pt x="43588" y="26924"/>
                  </a:cubicBezTo>
                  <a:cubicBezTo>
                    <a:pt x="45199" y="27045"/>
                    <a:pt x="46840" y="27137"/>
                    <a:pt x="48481" y="27228"/>
                  </a:cubicBezTo>
                  <a:cubicBezTo>
                    <a:pt x="50943" y="27441"/>
                    <a:pt x="53466" y="27471"/>
                    <a:pt x="55928" y="27532"/>
                  </a:cubicBezTo>
                  <a:cubicBezTo>
                    <a:pt x="57074" y="27557"/>
                    <a:pt x="58215" y="27572"/>
                    <a:pt x="59352" y="27572"/>
                  </a:cubicBezTo>
                  <a:cubicBezTo>
                    <a:pt x="60961" y="27572"/>
                    <a:pt x="62563" y="27542"/>
                    <a:pt x="64166" y="27471"/>
                  </a:cubicBezTo>
                  <a:cubicBezTo>
                    <a:pt x="66628" y="27349"/>
                    <a:pt x="69120" y="27258"/>
                    <a:pt x="71582" y="27015"/>
                  </a:cubicBezTo>
                  <a:cubicBezTo>
                    <a:pt x="74804" y="26711"/>
                    <a:pt x="77996" y="26255"/>
                    <a:pt x="81157" y="25647"/>
                  </a:cubicBezTo>
                  <a:cubicBezTo>
                    <a:pt x="84713" y="24948"/>
                    <a:pt x="88148" y="24067"/>
                    <a:pt x="91491" y="22912"/>
                  </a:cubicBezTo>
                  <a:cubicBezTo>
                    <a:pt x="95200" y="21635"/>
                    <a:pt x="98665" y="20024"/>
                    <a:pt x="101826" y="18079"/>
                  </a:cubicBezTo>
                  <a:cubicBezTo>
                    <a:pt x="103710" y="16893"/>
                    <a:pt x="105504" y="15586"/>
                    <a:pt x="107115" y="14188"/>
                  </a:cubicBezTo>
                  <a:cubicBezTo>
                    <a:pt x="108878" y="12608"/>
                    <a:pt x="110489" y="10966"/>
                    <a:pt x="112069" y="9294"/>
                  </a:cubicBezTo>
                  <a:cubicBezTo>
                    <a:pt x="113711" y="7592"/>
                    <a:pt x="115504" y="6012"/>
                    <a:pt x="117753" y="4705"/>
                  </a:cubicBezTo>
                  <a:cubicBezTo>
                    <a:pt x="119607" y="3641"/>
                    <a:pt x="121705" y="2820"/>
                    <a:pt x="123984" y="2303"/>
                  </a:cubicBezTo>
                  <a:cubicBezTo>
                    <a:pt x="126522" y="1737"/>
                    <a:pt x="129139" y="1470"/>
                    <a:pt x="131820" y="1470"/>
                  </a:cubicBezTo>
                  <a:cubicBezTo>
                    <a:pt x="132447" y="1470"/>
                    <a:pt x="133077" y="1484"/>
                    <a:pt x="133711" y="1513"/>
                  </a:cubicBezTo>
                  <a:cubicBezTo>
                    <a:pt x="136051" y="1635"/>
                    <a:pt x="138331" y="1848"/>
                    <a:pt x="140611" y="2273"/>
                  </a:cubicBezTo>
                  <a:cubicBezTo>
                    <a:pt x="144714" y="3003"/>
                    <a:pt x="148757" y="3884"/>
                    <a:pt x="152769" y="4796"/>
                  </a:cubicBezTo>
                  <a:cubicBezTo>
                    <a:pt x="156964" y="5769"/>
                    <a:pt x="161097" y="6802"/>
                    <a:pt x="165110" y="8079"/>
                  </a:cubicBezTo>
                  <a:cubicBezTo>
                    <a:pt x="166143" y="8443"/>
                    <a:pt x="167055" y="8899"/>
                    <a:pt x="167906" y="9446"/>
                  </a:cubicBezTo>
                  <a:cubicBezTo>
                    <a:pt x="169183" y="10389"/>
                    <a:pt x="169912" y="11513"/>
                    <a:pt x="170490" y="12729"/>
                  </a:cubicBezTo>
                  <a:cubicBezTo>
                    <a:pt x="171736" y="15495"/>
                    <a:pt x="172982" y="18322"/>
                    <a:pt x="174228" y="21088"/>
                  </a:cubicBezTo>
                  <a:cubicBezTo>
                    <a:pt x="175718" y="24310"/>
                    <a:pt x="177359" y="27501"/>
                    <a:pt x="179213" y="30632"/>
                  </a:cubicBezTo>
                  <a:cubicBezTo>
                    <a:pt x="181189" y="33884"/>
                    <a:pt x="183438" y="37046"/>
                    <a:pt x="186326" y="39964"/>
                  </a:cubicBezTo>
                  <a:cubicBezTo>
                    <a:pt x="188666" y="42334"/>
                    <a:pt x="191493" y="44341"/>
                    <a:pt x="194806" y="45982"/>
                  </a:cubicBezTo>
                  <a:cubicBezTo>
                    <a:pt x="197998" y="47532"/>
                    <a:pt x="201402" y="48900"/>
                    <a:pt x="204776" y="50268"/>
                  </a:cubicBezTo>
                  <a:cubicBezTo>
                    <a:pt x="206813" y="51119"/>
                    <a:pt x="208849" y="51909"/>
                    <a:pt x="210794" y="52882"/>
                  </a:cubicBezTo>
                  <a:cubicBezTo>
                    <a:pt x="212345" y="53702"/>
                    <a:pt x="213864" y="54553"/>
                    <a:pt x="214746" y="55860"/>
                  </a:cubicBezTo>
                  <a:cubicBezTo>
                    <a:pt x="215384" y="56772"/>
                    <a:pt x="215658" y="57715"/>
                    <a:pt x="215475" y="58778"/>
                  </a:cubicBezTo>
                  <a:cubicBezTo>
                    <a:pt x="215080" y="60693"/>
                    <a:pt x="213621" y="62122"/>
                    <a:pt x="211828" y="63429"/>
                  </a:cubicBezTo>
                  <a:cubicBezTo>
                    <a:pt x="209913" y="64736"/>
                    <a:pt x="207725" y="65739"/>
                    <a:pt x="205232" y="66408"/>
                  </a:cubicBezTo>
                  <a:cubicBezTo>
                    <a:pt x="203071" y="67010"/>
                    <a:pt x="200888" y="67323"/>
                    <a:pt x="198680" y="67323"/>
                  </a:cubicBezTo>
                  <a:cubicBezTo>
                    <a:pt x="197099" y="67323"/>
                    <a:pt x="195505" y="67163"/>
                    <a:pt x="193894" y="66833"/>
                  </a:cubicBezTo>
                  <a:cubicBezTo>
                    <a:pt x="191250" y="66256"/>
                    <a:pt x="188818" y="65465"/>
                    <a:pt x="186326" y="64675"/>
                  </a:cubicBezTo>
                  <a:cubicBezTo>
                    <a:pt x="184229" y="64037"/>
                    <a:pt x="182131" y="63429"/>
                    <a:pt x="179912" y="63155"/>
                  </a:cubicBezTo>
                  <a:cubicBezTo>
                    <a:pt x="179329" y="63091"/>
                    <a:pt x="178759" y="63058"/>
                    <a:pt x="178201" y="63058"/>
                  </a:cubicBezTo>
                  <a:cubicBezTo>
                    <a:pt x="175882" y="63058"/>
                    <a:pt x="173787" y="63626"/>
                    <a:pt x="171949" y="64827"/>
                  </a:cubicBezTo>
                  <a:cubicBezTo>
                    <a:pt x="169912" y="66104"/>
                    <a:pt x="168575" y="67776"/>
                    <a:pt x="167359" y="69538"/>
                  </a:cubicBezTo>
                  <a:cubicBezTo>
                    <a:pt x="167237" y="69569"/>
                    <a:pt x="167298" y="69690"/>
                    <a:pt x="167085" y="69690"/>
                  </a:cubicBezTo>
                  <a:cubicBezTo>
                    <a:pt x="166964" y="69751"/>
                    <a:pt x="167025" y="69873"/>
                    <a:pt x="166933" y="69934"/>
                  </a:cubicBezTo>
                  <a:cubicBezTo>
                    <a:pt x="165991" y="71514"/>
                    <a:pt x="165110" y="73095"/>
                    <a:pt x="164319" y="74706"/>
                  </a:cubicBezTo>
                  <a:cubicBezTo>
                    <a:pt x="162617" y="77988"/>
                    <a:pt x="160520" y="81119"/>
                    <a:pt x="157906" y="84068"/>
                  </a:cubicBezTo>
                  <a:cubicBezTo>
                    <a:pt x="156569" y="85587"/>
                    <a:pt x="155505" y="87198"/>
                    <a:pt x="154562" y="88870"/>
                  </a:cubicBezTo>
                  <a:cubicBezTo>
                    <a:pt x="153681" y="90420"/>
                    <a:pt x="152951" y="91970"/>
                    <a:pt x="152161" y="93490"/>
                  </a:cubicBezTo>
                  <a:cubicBezTo>
                    <a:pt x="151492" y="94828"/>
                    <a:pt x="150733" y="96165"/>
                    <a:pt x="149578" y="97350"/>
                  </a:cubicBezTo>
                  <a:cubicBezTo>
                    <a:pt x="148179" y="98809"/>
                    <a:pt x="146264" y="99812"/>
                    <a:pt x="143894" y="100238"/>
                  </a:cubicBezTo>
                  <a:cubicBezTo>
                    <a:pt x="142906" y="100405"/>
                    <a:pt x="141918" y="100466"/>
                    <a:pt x="140930" y="100466"/>
                  </a:cubicBezTo>
                  <a:cubicBezTo>
                    <a:pt x="139942" y="100466"/>
                    <a:pt x="138954" y="100405"/>
                    <a:pt x="137966" y="100329"/>
                  </a:cubicBezTo>
                  <a:cubicBezTo>
                    <a:pt x="135565" y="100147"/>
                    <a:pt x="133164" y="99782"/>
                    <a:pt x="130823" y="99417"/>
                  </a:cubicBezTo>
                  <a:cubicBezTo>
                    <a:pt x="127693" y="98961"/>
                    <a:pt x="124501" y="98657"/>
                    <a:pt x="121310" y="98627"/>
                  </a:cubicBezTo>
                  <a:cubicBezTo>
                    <a:pt x="117784" y="98566"/>
                    <a:pt x="114288" y="98353"/>
                    <a:pt x="110793" y="98110"/>
                  </a:cubicBezTo>
                  <a:cubicBezTo>
                    <a:pt x="108574" y="97898"/>
                    <a:pt x="106385" y="97654"/>
                    <a:pt x="104227" y="97381"/>
                  </a:cubicBezTo>
                  <a:cubicBezTo>
                    <a:pt x="99212" y="96743"/>
                    <a:pt x="94288" y="95739"/>
                    <a:pt x="89424" y="94706"/>
                  </a:cubicBezTo>
                  <a:cubicBezTo>
                    <a:pt x="87540" y="94311"/>
                    <a:pt x="85564" y="94007"/>
                    <a:pt x="83588" y="93885"/>
                  </a:cubicBezTo>
                  <a:cubicBezTo>
                    <a:pt x="83001" y="93847"/>
                    <a:pt x="82418" y="93828"/>
                    <a:pt x="81839" y="93828"/>
                  </a:cubicBezTo>
                  <a:cubicBezTo>
                    <a:pt x="78736" y="93828"/>
                    <a:pt x="75763" y="94366"/>
                    <a:pt x="72920" y="95314"/>
                  </a:cubicBezTo>
                  <a:cubicBezTo>
                    <a:pt x="68816" y="96682"/>
                    <a:pt x="65260" y="98657"/>
                    <a:pt x="62007" y="100937"/>
                  </a:cubicBezTo>
                  <a:lnTo>
                    <a:pt x="64439" y="100937"/>
                  </a:lnTo>
                  <a:cubicBezTo>
                    <a:pt x="64774" y="100846"/>
                    <a:pt x="65108" y="100755"/>
                    <a:pt x="65412" y="100572"/>
                  </a:cubicBezTo>
                  <a:cubicBezTo>
                    <a:pt x="67388" y="99326"/>
                    <a:pt x="69576" y="98262"/>
                    <a:pt x="71856" y="97350"/>
                  </a:cubicBezTo>
                  <a:cubicBezTo>
                    <a:pt x="75047" y="96043"/>
                    <a:pt x="78421" y="95253"/>
                    <a:pt x="82069" y="95223"/>
                  </a:cubicBezTo>
                  <a:cubicBezTo>
                    <a:pt x="84500" y="95223"/>
                    <a:pt x="86932" y="95527"/>
                    <a:pt x="89333" y="95983"/>
                  </a:cubicBezTo>
                  <a:cubicBezTo>
                    <a:pt x="92859" y="96621"/>
                    <a:pt x="96355" y="97381"/>
                    <a:pt x="99881" y="97958"/>
                  </a:cubicBezTo>
                  <a:cubicBezTo>
                    <a:pt x="106294" y="99022"/>
                    <a:pt x="112799" y="99691"/>
                    <a:pt x="119334" y="99843"/>
                  </a:cubicBezTo>
                  <a:cubicBezTo>
                    <a:pt x="123832" y="99964"/>
                    <a:pt x="128240" y="100451"/>
                    <a:pt x="132647" y="100998"/>
                  </a:cubicBezTo>
                  <a:lnTo>
                    <a:pt x="147906" y="100998"/>
                  </a:lnTo>
                  <a:cubicBezTo>
                    <a:pt x="149243" y="100572"/>
                    <a:pt x="150185" y="99843"/>
                    <a:pt x="151037" y="99022"/>
                  </a:cubicBezTo>
                  <a:cubicBezTo>
                    <a:pt x="152617" y="97411"/>
                    <a:pt x="153559" y="95557"/>
                    <a:pt x="154441" y="93703"/>
                  </a:cubicBezTo>
                  <a:cubicBezTo>
                    <a:pt x="155961" y="90511"/>
                    <a:pt x="157754" y="87381"/>
                    <a:pt x="160216" y="84493"/>
                  </a:cubicBezTo>
                  <a:cubicBezTo>
                    <a:pt x="162465" y="81909"/>
                    <a:pt x="164167" y="79143"/>
                    <a:pt x="165657" y="76286"/>
                  </a:cubicBezTo>
                  <a:cubicBezTo>
                    <a:pt x="166569" y="74493"/>
                    <a:pt x="167481" y="72730"/>
                    <a:pt x="168666" y="70997"/>
                  </a:cubicBezTo>
                  <a:cubicBezTo>
                    <a:pt x="169943" y="69174"/>
                    <a:pt x="171432" y="67502"/>
                    <a:pt x="173772" y="66286"/>
                  </a:cubicBezTo>
                  <a:cubicBezTo>
                    <a:pt x="174928" y="65678"/>
                    <a:pt x="176265" y="65435"/>
                    <a:pt x="177663" y="65344"/>
                  </a:cubicBezTo>
                  <a:cubicBezTo>
                    <a:pt x="177886" y="65332"/>
                    <a:pt x="178107" y="65327"/>
                    <a:pt x="178327" y="65327"/>
                  </a:cubicBezTo>
                  <a:cubicBezTo>
                    <a:pt x="180425" y="65327"/>
                    <a:pt x="182428" y="65827"/>
                    <a:pt x="184381" y="66377"/>
                  </a:cubicBezTo>
                  <a:cubicBezTo>
                    <a:pt x="186903" y="67107"/>
                    <a:pt x="189335" y="67897"/>
                    <a:pt x="191858" y="68566"/>
                  </a:cubicBezTo>
                  <a:cubicBezTo>
                    <a:pt x="194516" y="69280"/>
                    <a:pt x="197206" y="69716"/>
                    <a:pt x="199978" y="69716"/>
                  </a:cubicBezTo>
                  <a:cubicBezTo>
                    <a:pt x="200978" y="69716"/>
                    <a:pt x="201989" y="69659"/>
                    <a:pt x="203013" y="69538"/>
                  </a:cubicBezTo>
                  <a:cubicBezTo>
                    <a:pt x="207208" y="69022"/>
                    <a:pt x="211007" y="67776"/>
                    <a:pt x="214594" y="66104"/>
                  </a:cubicBezTo>
                  <a:cubicBezTo>
                    <a:pt x="216418" y="65283"/>
                    <a:pt x="217907" y="64219"/>
                    <a:pt x="219366" y="63095"/>
                  </a:cubicBezTo>
                  <a:cubicBezTo>
                    <a:pt x="221433" y="61636"/>
                    <a:pt x="222953" y="59873"/>
                    <a:pt x="223895" y="57897"/>
                  </a:cubicBezTo>
                  <a:cubicBezTo>
                    <a:pt x="224746" y="56164"/>
                    <a:pt x="224837" y="54401"/>
                    <a:pt x="223226" y="52821"/>
                  </a:cubicBezTo>
                  <a:cubicBezTo>
                    <a:pt x="222223" y="51879"/>
                    <a:pt x="220855" y="51301"/>
                    <a:pt x="219427" y="50876"/>
                  </a:cubicBezTo>
                  <a:cubicBezTo>
                    <a:pt x="216326" y="49994"/>
                    <a:pt x="213105" y="49386"/>
                    <a:pt x="209913" y="48748"/>
                  </a:cubicBezTo>
                  <a:cubicBezTo>
                    <a:pt x="205445" y="47806"/>
                    <a:pt x="201098" y="46620"/>
                    <a:pt x="196964" y="45009"/>
                  </a:cubicBezTo>
                  <a:cubicBezTo>
                    <a:pt x="193013" y="43550"/>
                    <a:pt x="189639" y="41575"/>
                    <a:pt x="186934" y="38991"/>
                  </a:cubicBezTo>
                  <a:cubicBezTo>
                    <a:pt x="184624" y="36742"/>
                    <a:pt x="182709" y="34310"/>
                    <a:pt x="181007" y="31757"/>
                  </a:cubicBezTo>
                  <a:cubicBezTo>
                    <a:pt x="180885" y="31574"/>
                    <a:pt x="180824" y="31392"/>
                    <a:pt x="180764" y="31149"/>
                  </a:cubicBezTo>
                  <a:cubicBezTo>
                    <a:pt x="180612" y="30693"/>
                    <a:pt x="180399" y="30328"/>
                    <a:pt x="180125" y="29903"/>
                  </a:cubicBezTo>
                  <a:cubicBezTo>
                    <a:pt x="178149" y="26742"/>
                    <a:pt x="176599" y="23489"/>
                    <a:pt x="175080" y="20206"/>
                  </a:cubicBezTo>
                  <a:cubicBezTo>
                    <a:pt x="173469" y="16833"/>
                    <a:pt x="172344" y="13367"/>
                    <a:pt x="170733" y="9994"/>
                  </a:cubicBezTo>
                  <a:cubicBezTo>
                    <a:pt x="170703" y="9902"/>
                    <a:pt x="170672" y="9872"/>
                    <a:pt x="170642" y="9811"/>
                  </a:cubicBezTo>
                  <a:lnTo>
                    <a:pt x="170399" y="9446"/>
                  </a:lnTo>
                  <a:cubicBezTo>
                    <a:pt x="169578" y="8109"/>
                    <a:pt x="168240" y="7136"/>
                    <a:pt x="166417" y="6498"/>
                  </a:cubicBezTo>
                  <a:cubicBezTo>
                    <a:pt x="163590" y="5495"/>
                    <a:pt x="160550" y="4978"/>
                    <a:pt x="157602" y="4249"/>
                  </a:cubicBezTo>
                  <a:cubicBezTo>
                    <a:pt x="152739" y="3063"/>
                    <a:pt x="147754" y="2212"/>
                    <a:pt x="142830" y="1240"/>
                  </a:cubicBezTo>
                  <a:cubicBezTo>
                    <a:pt x="138966" y="508"/>
                    <a:pt x="135103" y="0"/>
                    <a:pt x="13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7"/>
            <p:cNvSpPr/>
            <p:nvPr/>
          </p:nvSpPr>
          <p:spPr>
            <a:xfrm>
              <a:off x="1122075" y="2309500"/>
              <a:ext cx="4574575" cy="2717500"/>
            </a:xfrm>
            <a:custGeom>
              <a:avLst/>
              <a:gdLst/>
              <a:ahLst/>
              <a:cxnLst/>
              <a:rect l="l" t="t" r="r" b="b"/>
              <a:pathLst>
                <a:path w="182983" h="108700" extrusionOk="0">
                  <a:moveTo>
                    <a:pt x="239" y="1"/>
                  </a:moveTo>
                  <a:cubicBezTo>
                    <a:pt x="171" y="1"/>
                    <a:pt x="92" y="20"/>
                    <a:pt x="0" y="66"/>
                  </a:cubicBezTo>
                  <a:lnTo>
                    <a:pt x="0" y="826"/>
                  </a:lnTo>
                  <a:cubicBezTo>
                    <a:pt x="486" y="826"/>
                    <a:pt x="578" y="1130"/>
                    <a:pt x="730" y="1312"/>
                  </a:cubicBezTo>
                  <a:cubicBezTo>
                    <a:pt x="3222" y="4200"/>
                    <a:pt x="5988" y="7026"/>
                    <a:pt x="8845" y="9762"/>
                  </a:cubicBezTo>
                  <a:cubicBezTo>
                    <a:pt x="11429" y="12224"/>
                    <a:pt x="14043" y="14656"/>
                    <a:pt x="16627" y="17118"/>
                  </a:cubicBezTo>
                  <a:cubicBezTo>
                    <a:pt x="18967" y="19336"/>
                    <a:pt x="21459" y="21373"/>
                    <a:pt x="24134" y="23349"/>
                  </a:cubicBezTo>
                  <a:cubicBezTo>
                    <a:pt x="25836" y="24656"/>
                    <a:pt x="27630" y="25811"/>
                    <a:pt x="29484" y="26966"/>
                  </a:cubicBezTo>
                  <a:cubicBezTo>
                    <a:pt x="32250" y="28698"/>
                    <a:pt x="35168" y="30279"/>
                    <a:pt x="38207" y="31738"/>
                  </a:cubicBezTo>
                  <a:cubicBezTo>
                    <a:pt x="43040" y="34109"/>
                    <a:pt x="48147" y="36145"/>
                    <a:pt x="53405" y="37939"/>
                  </a:cubicBezTo>
                  <a:cubicBezTo>
                    <a:pt x="58421" y="39641"/>
                    <a:pt x="63527" y="41161"/>
                    <a:pt x="68603" y="42771"/>
                  </a:cubicBezTo>
                  <a:cubicBezTo>
                    <a:pt x="71856" y="43744"/>
                    <a:pt x="75108" y="44747"/>
                    <a:pt x="78330" y="45781"/>
                  </a:cubicBezTo>
                  <a:cubicBezTo>
                    <a:pt x="81582" y="46784"/>
                    <a:pt x="84713" y="47817"/>
                    <a:pt x="87965" y="48851"/>
                  </a:cubicBezTo>
                  <a:cubicBezTo>
                    <a:pt x="90701" y="49732"/>
                    <a:pt x="93467" y="50492"/>
                    <a:pt x="96354" y="51009"/>
                  </a:cubicBezTo>
                  <a:cubicBezTo>
                    <a:pt x="100002" y="51708"/>
                    <a:pt x="103771" y="52042"/>
                    <a:pt x="107510" y="52255"/>
                  </a:cubicBezTo>
                  <a:cubicBezTo>
                    <a:pt x="109698" y="52407"/>
                    <a:pt x="111856" y="52498"/>
                    <a:pt x="114014" y="52528"/>
                  </a:cubicBezTo>
                  <a:cubicBezTo>
                    <a:pt x="116872" y="52620"/>
                    <a:pt x="119759" y="52650"/>
                    <a:pt x="122616" y="52680"/>
                  </a:cubicBezTo>
                  <a:cubicBezTo>
                    <a:pt x="125565" y="52711"/>
                    <a:pt x="128574" y="52711"/>
                    <a:pt x="131553" y="52772"/>
                  </a:cubicBezTo>
                  <a:cubicBezTo>
                    <a:pt x="133164" y="52797"/>
                    <a:pt x="134776" y="52812"/>
                    <a:pt x="136390" y="52812"/>
                  </a:cubicBezTo>
                  <a:cubicBezTo>
                    <a:pt x="138672" y="52812"/>
                    <a:pt x="140958" y="52782"/>
                    <a:pt x="143255" y="52711"/>
                  </a:cubicBezTo>
                  <a:cubicBezTo>
                    <a:pt x="145991" y="52620"/>
                    <a:pt x="148757" y="52559"/>
                    <a:pt x="151523" y="52407"/>
                  </a:cubicBezTo>
                  <a:cubicBezTo>
                    <a:pt x="152678" y="52376"/>
                    <a:pt x="153802" y="52376"/>
                    <a:pt x="154897" y="52255"/>
                  </a:cubicBezTo>
                  <a:cubicBezTo>
                    <a:pt x="155656" y="52225"/>
                    <a:pt x="156386" y="52225"/>
                    <a:pt x="157146" y="52164"/>
                  </a:cubicBezTo>
                  <a:cubicBezTo>
                    <a:pt x="159152" y="51951"/>
                    <a:pt x="161158" y="51890"/>
                    <a:pt x="163195" y="51799"/>
                  </a:cubicBezTo>
                  <a:cubicBezTo>
                    <a:pt x="163695" y="51780"/>
                    <a:pt x="164195" y="51770"/>
                    <a:pt x="164696" y="51770"/>
                  </a:cubicBezTo>
                  <a:cubicBezTo>
                    <a:pt x="165776" y="51770"/>
                    <a:pt x="166856" y="51817"/>
                    <a:pt x="167936" y="51921"/>
                  </a:cubicBezTo>
                  <a:cubicBezTo>
                    <a:pt x="169243" y="52042"/>
                    <a:pt x="170550" y="52255"/>
                    <a:pt x="171766" y="52650"/>
                  </a:cubicBezTo>
                  <a:cubicBezTo>
                    <a:pt x="172617" y="52924"/>
                    <a:pt x="173347" y="53319"/>
                    <a:pt x="173894" y="53835"/>
                  </a:cubicBezTo>
                  <a:cubicBezTo>
                    <a:pt x="174775" y="54595"/>
                    <a:pt x="174715" y="55690"/>
                    <a:pt x="173651" y="56510"/>
                  </a:cubicBezTo>
                  <a:cubicBezTo>
                    <a:pt x="172587" y="57361"/>
                    <a:pt x="171219" y="57848"/>
                    <a:pt x="169760" y="58273"/>
                  </a:cubicBezTo>
                  <a:cubicBezTo>
                    <a:pt x="166751" y="59094"/>
                    <a:pt x="163651" y="59489"/>
                    <a:pt x="160489" y="59793"/>
                  </a:cubicBezTo>
                  <a:cubicBezTo>
                    <a:pt x="158757" y="59975"/>
                    <a:pt x="156963" y="60097"/>
                    <a:pt x="155170" y="60219"/>
                  </a:cubicBezTo>
                  <a:cubicBezTo>
                    <a:pt x="152738" y="60371"/>
                    <a:pt x="150276" y="60523"/>
                    <a:pt x="147845" y="60553"/>
                  </a:cubicBezTo>
                  <a:cubicBezTo>
                    <a:pt x="146398" y="60572"/>
                    <a:pt x="144952" y="60585"/>
                    <a:pt x="143506" y="60585"/>
                  </a:cubicBezTo>
                  <a:cubicBezTo>
                    <a:pt x="140274" y="60585"/>
                    <a:pt x="137046" y="60520"/>
                    <a:pt x="133832" y="60310"/>
                  </a:cubicBezTo>
                  <a:cubicBezTo>
                    <a:pt x="131553" y="60158"/>
                    <a:pt x="129212" y="60006"/>
                    <a:pt x="126933" y="59854"/>
                  </a:cubicBezTo>
                  <a:cubicBezTo>
                    <a:pt x="124774" y="59702"/>
                    <a:pt x="122586" y="59550"/>
                    <a:pt x="120397" y="59398"/>
                  </a:cubicBezTo>
                  <a:cubicBezTo>
                    <a:pt x="117571" y="59215"/>
                    <a:pt x="114713" y="59215"/>
                    <a:pt x="111856" y="59094"/>
                  </a:cubicBezTo>
                  <a:cubicBezTo>
                    <a:pt x="111544" y="59085"/>
                    <a:pt x="111231" y="59082"/>
                    <a:pt x="110918" y="59082"/>
                  </a:cubicBezTo>
                  <a:cubicBezTo>
                    <a:pt x="109042" y="59082"/>
                    <a:pt x="107167" y="59215"/>
                    <a:pt x="105291" y="59215"/>
                  </a:cubicBezTo>
                  <a:cubicBezTo>
                    <a:pt x="103741" y="59215"/>
                    <a:pt x="102221" y="59246"/>
                    <a:pt x="100701" y="59307"/>
                  </a:cubicBezTo>
                  <a:cubicBezTo>
                    <a:pt x="98937" y="59334"/>
                    <a:pt x="97161" y="59373"/>
                    <a:pt x="95382" y="59373"/>
                  </a:cubicBezTo>
                  <a:cubicBezTo>
                    <a:pt x="93174" y="59373"/>
                    <a:pt x="90960" y="59313"/>
                    <a:pt x="88756" y="59094"/>
                  </a:cubicBezTo>
                  <a:cubicBezTo>
                    <a:pt x="86628" y="58912"/>
                    <a:pt x="84622" y="58547"/>
                    <a:pt x="82646" y="57969"/>
                  </a:cubicBezTo>
                  <a:cubicBezTo>
                    <a:pt x="79637" y="57118"/>
                    <a:pt x="77023" y="55842"/>
                    <a:pt x="74409" y="54504"/>
                  </a:cubicBezTo>
                  <a:cubicBezTo>
                    <a:pt x="70670" y="52620"/>
                    <a:pt x="66810" y="50857"/>
                    <a:pt x="62767" y="49337"/>
                  </a:cubicBezTo>
                  <a:cubicBezTo>
                    <a:pt x="60001" y="48303"/>
                    <a:pt x="57235" y="47331"/>
                    <a:pt x="54500" y="46267"/>
                  </a:cubicBezTo>
                  <a:cubicBezTo>
                    <a:pt x="50852" y="44778"/>
                    <a:pt x="47205" y="43258"/>
                    <a:pt x="43588" y="41708"/>
                  </a:cubicBezTo>
                  <a:cubicBezTo>
                    <a:pt x="39150" y="39762"/>
                    <a:pt x="34773" y="37726"/>
                    <a:pt x="30578" y="35507"/>
                  </a:cubicBezTo>
                  <a:cubicBezTo>
                    <a:pt x="26384" y="33258"/>
                    <a:pt x="22311" y="30887"/>
                    <a:pt x="18511" y="28273"/>
                  </a:cubicBezTo>
                  <a:cubicBezTo>
                    <a:pt x="15593" y="26267"/>
                    <a:pt x="12766" y="24139"/>
                    <a:pt x="10061" y="21981"/>
                  </a:cubicBezTo>
                  <a:cubicBezTo>
                    <a:pt x="9423" y="21434"/>
                    <a:pt x="8754" y="20917"/>
                    <a:pt x="8085" y="20370"/>
                  </a:cubicBezTo>
                  <a:cubicBezTo>
                    <a:pt x="6778" y="19276"/>
                    <a:pt x="5441" y="18181"/>
                    <a:pt x="3952" y="17148"/>
                  </a:cubicBezTo>
                  <a:cubicBezTo>
                    <a:pt x="3648" y="16935"/>
                    <a:pt x="3313" y="16783"/>
                    <a:pt x="2979" y="16631"/>
                  </a:cubicBezTo>
                  <a:cubicBezTo>
                    <a:pt x="2786" y="16550"/>
                    <a:pt x="2624" y="16510"/>
                    <a:pt x="2495" y="16510"/>
                  </a:cubicBezTo>
                  <a:cubicBezTo>
                    <a:pt x="2236" y="16510"/>
                    <a:pt x="2108" y="16672"/>
                    <a:pt x="2128" y="16996"/>
                  </a:cubicBezTo>
                  <a:cubicBezTo>
                    <a:pt x="2158" y="17422"/>
                    <a:pt x="2371" y="17847"/>
                    <a:pt x="2553" y="18212"/>
                  </a:cubicBezTo>
                  <a:cubicBezTo>
                    <a:pt x="3313" y="19701"/>
                    <a:pt x="4225" y="21099"/>
                    <a:pt x="5259" y="22467"/>
                  </a:cubicBezTo>
                  <a:cubicBezTo>
                    <a:pt x="8085" y="26327"/>
                    <a:pt x="11581" y="29793"/>
                    <a:pt x="15441" y="33106"/>
                  </a:cubicBezTo>
                  <a:cubicBezTo>
                    <a:pt x="18086" y="35385"/>
                    <a:pt x="20852" y="37635"/>
                    <a:pt x="23648" y="39884"/>
                  </a:cubicBezTo>
                  <a:cubicBezTo>
                    <a:pt x="25532" y="41434"/>
                    <a:pt x="27387" y="43045"/>
                    <a:pt x="29180" y="44656"/>
                  </a:cubicBezTo>
                  <a:cubicBezTo>
                    <a:pt x="31885" y="47148"/>
                    <a:pt x="34378" y="49671"/>
                    <a:pt x="36779" y="52316"/>
                  </a:cubicBezTo>
                  <a:cubicBezTo>
                    <a:pt x="38907" y="54656"/>
                    <a:pt x="41277" y="56875"/>
                    <a:pt x="44043" y="58851"/>
                  </a:cubicBezTo>
                  <a:cubicBezTo>
                    <a:pt x="44803" y="59367"/>
                    <a:pt x="45563" y="59975"/>
                    <a:pt x="46293" y="60583"/>
                  </a:cubicBezTo>
                  <a:cubicBezTo>
                    <a:pt x="48633" y="62589"/>
                    <a:pt x="50487" y="64808"/>
                    <a:pt x="51825" y="67270"/>
                  </a:cubicBezTo>
                  <a:cubicBezTo>
                    <a:pt x="53527" y="70431"/>
                    <a:pt x="54256" y="73775"/>
                    <a:pt x="54652" y="77149"/>
                  </a:cubicBezTo>
                  <a:cubicBezTo>
                    <a:pt x="54712" y="77939"/>
                    <a:pt x="54864" y="78790"/>
                    <a:pt x="55047" y="79581"/>
                  </a:cubicBezTo>
                  <a:cubicBezTo>
                    <a:pt x="55442" y="81222"/>
                    <a:pt x="56263" y="82772"/>
                    <a:pt x="57083" y="84292"/>
                  </a:cubicBezTo>
                  <a:cubicBezTo>
                    <a:pt x="57843" y="85781"/>
                    <a:pt x="57630" y="87149"/>
                    <a:pt x="56506" y="88486"/>
                  </a:cubicBezTo>
                  <a:cubicBezTo>
                    <a:pt x="55594" y="89489"/>
                    <a:pt x="54530" y="90462"/>
                    <a:pt x="53314" y="91283"/>
                  </a:cubicBezTo>
                  <a:cubicBezTo>
                    <a:pt x="50092" y="93532"/>
                    <a:pt x="47964" y="96268"/>
                    <a:pt x="46931" y="99429"/>
                  </a:cubicBezTo>
                  <a:cubicBezTo>
                    <a:pt x="46171" y="101648"/>
                    <a:pt x="45837" y="103897"/>
                    <a:pt x="45442" y="106177"/>
                  </a:cubicBezTo>
                  <a:cubicBezTo>
                    <a:pt x="45290" y="107028"/>
                    <a:pt x="45229" y="107848"/>
                    <a:pt x="44925" y="108699"/>
                  </a:cubicBezTo>
                  <a:cubicBezTo>
                    <a:pt x="45229" y="108699"/>
                    <a:pt x="45472" y="108699"/>
                    <a:pt x="45806" y="108639"/>
                  </a:cubicBezTo>
                  <a:cubicBezTo>
                    <a:pt x="46384" y="107818"/>
                    <a:pt x="46384" y="106845"/>
                    <a:pt x="46536" y="105994"/>
                  </a:cubicBezTo>
                  <a:cubicBezTo>
                    <a:pt x="46992" y="103259"/>
                    <a:pt x="47478" y="100462"/>
                    <a:pt x="48907" y="97879"/>
                  </a:cubicBezTo>
                  <a:cubicBezTo>
                    <a:pt x="50001" y="95842"/>
                    <a:pt x="51642" y="94140"/>
                    <a:pt x="53861" y="92681"/>
                  </a:cubicBezTo>
                  <a:cubicBezTo>
                    <a:pt x="55807" y="91435"/>
                    <a:pt x="57813" y="90189"/>
                    <a:pt x="59484" y="88730"/>
                  </a:cubicBezTo>
                  <a:cubicBezTo>
                    <a:pt x="61673" y="86875"/>
                    <a:pt x="62068" y="85356"/>
                    <a:pt x="60488" y="83350"/>
                  </a:cubicBezTo>
                  <a:cubicBezTo>
                    <a:pt x="60214" y="82985"/>
                    <a:pt x="59910" y="82650"/>
                    <a:pt x="59636" y="82316"/>
                  </a:cubicBezTo>
                  <a:cubicBezTo>
                    <a:pt x="58269" y="80644"/>
                    <a:pt x="57326" y="78851"/>
                    <a:pt x="56901" y="76906"/>
                  </a:cubicBezTo>
                  <a:cubicBezTo>
                    <a:pt x="56414" y="74474"/>
                    <a:pt x="55989" y="72012"/>
                    <a:pt x="55138" y="69611"/>
                  </a:cubicBezTo>
                  <a:cubicBezTo>
                    <a:pt x="54135" y="66845"/>
                    <a:pt x="52493" y="64261"/>
                    <a:pt x="50335" y="61860"/>
                  </a:cubicBezTo>
                  <a:cubicBezTo>
                    <a:pt x="48846" y="60249"/>
                    <a:pt x="47022" y="58820"/>
                    <a:pt x="45168" y="57422"/>
                  </a:cubicBezTo>
                  <a:cubicBezTo>
                    <a:pt x="43831" y="56389"/>
                    <a:pt x="42463" y="55446"/>
                    <a:pt x="41308" y="54352"/>
                  </a:cubicBezTo>
                  <a:cubicBezTo>
                    <a:pt x="37387" y="50614"/>
                    <a:pt x="33739" y="46753"/>
                    <a:pt x="29545" y="43167"/>
                  </a:cubicBezTo>
                  <a:cubicBezTo>
                    <a:pt x="26931" y="40948"/>
                    <a:pt x="24225" y="38759"/>
                    <a:pt x="21581" y="36571"/>
                  </a:cubicBezTo>
                  <a:cubicBezTo>
                    <a:pt x="18146" y="33744"/>
                    <a:pt x="14803" y="30856"/>
                    <a:pt x="12006" y="27726"/>
                  </a:cubicBezTo>
                  <a:cubicBezTo>
                    <a:pt x="11246" y="26844"/>
                    <a:pt x="10487" y="25993"/>
                    <a:pt x="10061" y="25020"/>
                  </a:cubicBezTo>
                  <a:cubicBezTo>
                    <a:pt x="10000" y="24838"/>
                    <a:pt x="9787" y="24625"/>
                    <a:pt x="10031" y="24473"/>
                  </a:cubicBezTo>
                  <a:cubicBezTo>
                    <a:pt x="10099" y="24435"/>
                    <a:pt x="10166" y="24420"/>
                    <a:pt x="10231" y="24420"/>
                  </a:cubicBezTo>
                  <a:cubicBezTo>
                    <a:pt x="10426" y="24420"/>
                    <a:pt x="10608" y="24557"/>
                    <a:pt x="10791" y="24625"/>
                  </a:cubicBezTo>
                  <a:cubicBezTo>
                    <a:pt x="11003" y="24747"/>
                    <a:pt x="11246" y="24868"/>
                    <a:pt x="11429" y="24990"/>
                  </a:cubicBezTo>
                  <a:cubicBezTo>
                    <a:pt x="13283" y="26115"/>
                    <a:pt x="15168" y="27300"/>
                    <a:pt x="16930" y="28486"/>
                  </a:cubicBezTo>
                  <a:cubicBezTo>
                    <a:pt x="20669" y="30948"/>
                    <a:pt x="24621" y="33227"/>
                    <a:pt x="28694" y="35385"/>
                  </a:cubicBezTo>
                  <a:cubicBezTo>
                    <a:pt x="32220" y="37239"/>
                    <a:pt x="35837" y="39033"/>
                    <a:pt x="39545" y="40705"/>
                  </a:cubicBezTo>
                  <a:cubicBezTo>
                    <a:pt x="45411" y="43379"/>
                    <a:pt x="51247" y="45993"/>
                    <a:pt x="57448" y="48182"/>
                  </a:cubicBezTo>
                  <a:cubicBezTo>
                    <a:pt x="63679" y="50431"/>
                    <a:pt x="69576" y="53045"/>
                    <a:pt x="75138" y="56024"/>
                  </a:cubicBezTo>
                  <a:cubicBezTo>
                    <a:pt x="77266" y="57118"/>
                    <a:pt x="79546" y="58060"/>
                    <a:pt x="81947" y="58790"/>
                  </a:cubicBezTo>
                  <a:cubicBezTo>
                    <a:pt x="85230" y="59793"/>
                    <a:pt x="88725" y="60006"/>
                    <a:pt x="92221" y="60127"/>
                  </a:cubicBezTo>
                  <a:cubicBezTo>
                    <a:pt x="92726" y="60148"/>
                    <a:pt x="93232" y="60156"/>
                    <a:pt x="93741" y="60156"/>
                  </a:cubicBezTo>
                  <a:cubicBezTo>
                    <a:pt x="95952" y="60156"/>
                    <a:pt x="98192" y="59998"/>
                    <a:pt x="100434" y="59998"/>
                  </a:cubicBezTo>
                  <a:cubicBezTo>
                    <a:pt x="100715" y="59998"/>
                    <a:pt x="100997" y="60000"/>
                    <a:pt x="101279" y="60006"/>
                  </a:cubicBezTo>
                  <a:lnTo>
                    <a:pt x="101491" y="60006"/>
                  </a:lnTo>
                  <a:cubicBezTo>
                    <a:pt x="102802" y="59862"/>
                    <a:pt x="104127" y="59827"/>
                    <a:pt x="105455" y="59827"/>
                  </a:cubicBezTo>
                  <a:cubicBezTo>
                    <a:pt x="106698" y="59827"/>
                    <a:pt x="107945" y="59857"/>
                    <a:pt x="109187" y="59857"/>
                  </a:cubicBezTo>
                  <a:cubicBezTo>
                    <a:pt x="109418" y="59857"/>
                    <a:pt x="109649" y="59856"/>
                    <a:pt x="109881" y="59854"/>
                  </a:cubicBezTo>
                  <a:cubicBezTo>
                    <a:pt x="110184" y="59851"/>
                    <a:pt x="110488" y="59850"/>
                    <a:pt x="110791" y="59850"/>
                  </a:cubicBezTo>
                  <a:cubicBezTo>
                    <a:pt x="114104" y="59850"/>
                    <a:pt x="117413" y="60001"/>
                    <a:pt x="120671" y="60279"/>
                  </a:cubicBezTo>
                  <a:cubicBezTo>
                    <a:pt x="124227" y="60583"/>
                    <a:pt x="127814" y="60948"/>
                    <a:pt x="131401" y="61252"/>
                  </a:cubicBezTo>
                  <a:cubicBezTo>
                    <a:pt x="134167" y="61495"/>
                    <a:pt x="136933" y="61678"/>
                    <a:pt x="139760" y="61830"/>
                  </a:cubicBezTo>
                  <a:cubicBezTo>
                    <a:pt x="141219" y="61921"/>
                    <a:pt x="142678" y="61921"/>
                    <a:pt x="144167" y="61981"/>
                  </a:cubicBezTo>
                  <a:cubicBezTo>
                    <a:pt x="145776" y="62068"/>
                    <a:pt x="147379" y="62100"/>
                    <a:pt x="148985" y="62100"/>
                  </a:cubicBezTo>
                  <a:cubicBezTo>
                    <a:pt x="150775" y="62100"/>
                    <a:pt x="152569" y="62060"/>
                    <a:pt x="154380" y="62012"/>
                  </a:cubicBezTo>
                  <a:cubicBezTo>
                    <a:pt x="157723" y="61921"/>
                    <a:pt x="161097" y="61799"/>
                    <a:pt x="164471" y="61678"/>
                  </a:cubicBezTo>
                  <a:cubicBezTo>
                    <a:pt x="167936" y="61556"/>
                    <a:pt x="171401" y="61374"/>
                    <a:pt x="174775" y="60735"/>
                  </a:cubicBezTo>
                  <a:cubicBezTo>
                    <a:pt x="177085" y="60279"/>
                    <a:pt x="179122" y="59489"/>
                    <a:pt x="180733" y="58152"/>
                  </a:cubicBezTo>
                  <a:cubicBezTo>
                    <a:pt x="182800" y="56449"/>
                    <a:pt x="182982" y="54261"/>
                    <a:pt x="181189" y="52437"/>
                  </a:cubicBezTo>
                  <a:cubicBezTo>
                    <a:pt x="180095" y="51313"/>
                    <a:pt x="178575" y="50614"/>
                    <a:pt x="176842" y="50158"/>
                  </a:cubicBezTo>
                  <a:cubicBezTo>
                    <a:pt x="174526" y="49565"/>
                    <a:pt x="172165" y="49378"/>
                    <a:pt x="169793" y="49378"/>
                  </a:cubicBezTo>
                  <a:cubicBezTo>
                    <a:pt x="168273" y="49378"/>
                    <a:pt x="166750" y="49455"/>
                    <a:pt x="165231" y="49550"/>
                  </a:cubicBezTo>
                  <a:cubicBezTo>
                    <a:pt x="162192" y="49793"/>
                    <a:pt x="159152" y="50097"/>
                    <a:pt x="156173" y="50462"/>
                  </a:cubicBezTo>
                  <a:cubicBezTo>
                    <a:pt x="150580" y="51130"/>
                    <a:pt x="144957" y="51465"/>
                    <a:pt x="139334" y="51495"/>
                  </a:cubicBezTo>
                  <a:cubicBezTo>
                    <a:pt x="135231" y="51541"/>
                    <a:pt x="131135" y="51579"/>
                    <a:pt x="127043" y="51579"/>
                  </a:cubicBezTo>
                  <a:cubicBezTo>
                    <a:pt x="122951" y="51579"/>
                    <a:pt x="118862" y="51541"/>
                    <a:pt x="114774" y="51434"/>
                  </a:cubicBezTo>
                  <a:cubicBezTo>
                    <a:pt x="112464" y="51343"/>
                    <a:pt x="110184" y="51282"/>
                    <a:pt x="107874" y="51161"/>
                  </a:cubicBezTo>
                  <a:cubicBezTo>
                    <a:pt x="105291" y="51009"/>
                    <a:pt x="102768" y="50766"/>
                    <a:pt x="100215" y="50431"/>
                  </a:cubicBezTo>
                  <a:cubicBezTo>
                    <a:pt x="95716" y="49823"/>
                    <a:pt x="91461" y="48729"/>
                    <a:pt x="87266" y="47422"/>
                  </a:cubicBezTo>
                  <a:cubicBezTo>
                    <a:pt x="81825" y="45811"/>
                    <a:pt x="76415" y="44170"/>
                    <a:pt x="70944" y="42528"/>
                  </a:cubicBezTo>
                  <a:cubicBezTo>
                    <a:pt x="62828" y="40127"/>
                    <a:pt x="54712" y="37847"/>
                    <a:pt x="46992" y="34808"/>
                  </a:cubicBezTo>
                  <a:cubicBezTo>
                    <a:pt x="44986" y="34018"/>
                    <a:pt x="42919" y="33258"/>
                    <a:pt x="41034" y="32285"/>
                  </a:cubicBezTo>
                  <a:cubicBezTo>
                    <a:pt x="40761" y="32042"/>
                    <a:pt x="40426" y="31890"/>
                    <a:pt x="40092" y="31738"/>
                  </a:cubicBezTo>
                  <a:cubicBezTo>
                    <a:pt x="35016" y="29458"/>
                    <a:pt x="30426" y="26814"/>
                    <a:pt x="26140" y="23896"/>
                  </a:cubicBezTo>
                  <a:cubicBezTo>
                    <a:pt x="23283" y="21951"/>
                    <a:pt x="20700" y="19853"/>
                    <a:pt x="18268" y="17665"/>
                  </a:cubicBezTo>
                  <a:cubicBezTo>
                    <a:pt x="16475" y="16084"/>
                    <a:pt x="14772" y="14473"/>
                    <a:pt x="13040" y="12862"/>
                  </a:cubicBezTo>
                  <a:cubicBezTo>
                    <a:pt x="8663" y="8789"/>
                    <a:pt x="4316" y="4747"/>
                    <a:pt x="638" y="278"/>
                  </a:cubicBezTo>
                  <a:cubicBezTo>
                    <a:pt x="548" y="165"/>
                    <a:pt x="440"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7"/>
            <p:cNvSpPr/>
            <p:nvPr/>
          </p:nvSpPr>
          <p:spPr>
            <a:xfrm>
              <a:off x="1121300" y="363900"/>
              <a:ext cx="7161250" cy="2193025"/>
            </a:xfrm>
            <a:custGeom>
              <a:avLst/>
              <a:gdLst/>
              <a:ahLst/>
              <a:cxnLst/>
              <a:rect l="l" t="t" r="r" b="b"/>
              <a:pathLst>
                <a:path w="286450" h="87721" extrusionOk="0">
                  <a:moveTo>
                    <a:pt x="44530" y="776"/>
                  </a:moveTo>
                  <a:lnTo>
                    <a:pt x="44530" y="776"/>
                  </a:lnTo>
                  <a:cubicBezTo>
                    <a:pt x="44417" y="811"/>
                    <a:pt x="44302" y="818"/>
                    <a:pt x="44189" y="818"/>
                  </a:cubicBezTo>
                  <a:cubicBezTo>
                    <a:pt x="44176" y="818"/>
                    <a:pt x="44164" y="818"/>
                    <a:pt x="44151" y="818"/>
                  </a:cubicBezTo>
                  <a:lnTo>
                    <a:pt x="44151" y="818"/>
                  </a:lnTo>
                  <a:cubicBezTo>
                    <a:pt x="44277" y="806"/>
                    <a:pt x="44404" y="793"/>
                    <a:pt x="44530" y="776"/>
                  </a:cubicBezTo>
                  <a:close/>
                  <a:moveTo>
                    <a:pt x="49098" y="1186"/>
                  </a:moveTo>
                  <a:cubicBezTo>
                    <a:pt x="49163" y="1186"/>
                    <a:pt x="49231" y="1199"/>
                    <a:pt x="49303" y="1232"/>
                  </a:cubicBezTo>
                  <a:cubicBezTo>
                    <a:pt x="49237" y="1221"/>
                    <a:pt x="49163" y="1198"/>
                    <a:pt x="49096" y="1186"/>
                  </a:cubicBezTo>
                  <a:lnTo>
                    <a:pt x="49096" y="1186"/>
                  </a:lnTo>
                  <a:cubicBezTo>
                    <a:pt x="49097" y="1186"/>
                    <a:pt x="49097" y="1186"/>
                    <a:pt x="49098" y="1186"/>
                  </a:cubicBezTo>
                  <a:close/>
                  <a:moveTo>
                    <a:pt x="86751" y="87280"/>
                  </a:moveTo>
                  <a:cubicBezTo>
                    <a:pt x="86789" y="87280"/>
                    <a:pt x="86826" y="87283"/>
                    <a:pt x="86863" y="87286"/>
                  </a:cubicBezTo>
                  <a:lnTo>
                    <a:pt x="86863" y="87286"/>
                  </a:lnTo>
                  <a:cubicBezTo>
                    <a:pt x="86764" y="87291"/>
                    <a:pt x="86654" y="87312"/>
                    <a:pt x="86537" y="87312"/>
                  </a:cubicBezTo>
                  <a:cubicBezTo>
                    <a:pt x="86507" y="87312"/>
                    <a:pt x="86476" y="87312"/>
                    <a:pt x="86507" y="87343"/>
                  </a:cubicBezTo>
                  <a:cubicBezTo>
                    <a:pt x="86516" y="87362"/>
                    <a:pt x="86508" y="87369"/>
                    <a:pt x="86496" y="87369"/>
                  </a:cubicBezTo>
                  <a:cubicBezTo>
                    <a:pt x="86469" y="87369"/>
                    <a:pt x="86423" y="87333"/>
                    <a:pt x="86507" y="87312"/>
                  </a:cubicBezTo>
                  <a:cubicBezTo>
                    <a:pt x="86588" y="87290"/>
                    <a:pt x="86670" y="87280"/>
                    <a:pt x="86751" y="87280"/>
                  </a:cubicBezTo>
                  <a:close/>
                  <a:moveTo>
                    <a:pt x="84531" y="87445"/>
                  </a:moveTo>
                  <a:cubicBezTo>
                    <a:pt x="84531" y="87450"/>
                    <a:pt x="84531" y="87457"/>
                    <a:pt x="84531" y="87464"/>
                  </a:cubicBezTo>
                  <a:cubicBezTo>
                    <a:pt x="84541" y="87485"/>
                    <a:pt x="84534" y="87491"/>
                    <a:pt x="84520" y="87491"/>
                  </a:cubicBezTo>
                  <a:cubicBezTo>
                    <a:pt x="84491" y="87491"/>
                    <a:pt x="84430" y="87464"/>
                    <a:pt x="84410" y="87464"/>
                  </a:cubicBezTo>
                  <a:cubicBezTo>
                    <a:pt x="84451" y="87457"/>
                    <a:pt x="84491" y="87451"/>
                    <a:pt x="84531" y="87445"/>
                  </a:cubicBezTo>
                  <a:close/>
                  <a:moveTo>
                    <a:pt x="34201" y="0"/>
                  </a:moveTo>
                  <a:cubicBezTo>
                    <a:pt x="33412" y="0"/>
                    <a:pt x="32619" y="13"/>
                    <a:pt x="31825" y="47"/>
                  </a:cubicBezTo>
                  <a:cubicBezTo>
                    <a:pt x="28725" y="138"/>
                    <a:pt x="25594" y="259"/>
                    <a:pt x="22524" y="594"/>
                  </a:cubicBezTo>
                  <a:cubicBezTo>
                    <a:pt x="19727" y="898"/>
                    <a:pt x="16901" y="1323"/>
                    <a:pt x="14256" y="2114"/>
                  </a:cubicBezTo>
                  <a:cubicBezTo>
                    <a:pt x="11733" y="2843"/>
                    <a:pt x="9454" y="3785"/>
                    <a:pt x="7600" y="5244"/>
                  </a:cubicBezTo>
                  <a:cubicBezTo>
                    <a:pt x="6870" y="5822"/>
                    <a:pt x="6262" y="6430"/>
                    <a:pt x="5989" y="7190"/>
                  </a:cubicBezTo>
                  <a:cubicBezTo>
                    <a:pt x="5745" y="7949"/>
                    <a:pt x="5837" y="8649"/>
                    <a:pt x="6597" y="9256"/>
                  </a:cubicBezTo>
                  <a:cubicBezTo>
                    <a:pt x="7265" y="9773"/>
                    <a:pt x="8116" y="10016"/>
                    <a:pt x="8998" y="10229"/>
                  </a:cubicBezTo>
                  <a:cubicBezTo>
                    <a:pt x="10639" y="10594"/>
                    <a:pt x="12372" y="10715"/>
                    <a:pt x="14104" y="10837"/>
                  </a:cubicBezTo>
                  <a:cubicBezTo>
                    <a:pt x="16475" y="10928"/>
                    <a:pt x="18876" y="11019"/>
                    <a:pt x="21278" y="11080"/>
                  </a:cubicBezTo>
                  <a:cubicBezTo>
                    <a:pt x="22311" y="11141"/>
                    <a:pt x="23284" y="11171"/>
                    <a:pt x="24317" y="11202"/>
                  </a:cubicBezTo>
                  <a:cubicBezTo>
                    <a:pt x="27022" y="11323"/>
                    <a:pt x="29697" y="11445"/>
                    <a:pt x="32402" y="11627"/>
                  </a:cubicBezTo>
                  <a:cubicBezTo>
                    <a:pt x="34500" y="11779"/>
                    <a:pt x="36597" y="11962"/>
                    <a:pt x="38664" y="12205"/>
                  </a:cubicBezTo>
                  <a:cubicBezTo>
                    <a:pt x="42220" y="12600"/>
                    <a:pt x="45716" y="13147"/>
                    <a:pt x="49151" y="13816"/>
                  </a:cubicBezTo>
                  <a:cubicBezTo>
                    <a:pt x="54166" y="14849"/>
                    <a:pt x="59120" y="16035"/>
                    <a:pt x="63710" y="17858"/>
                  </a:cubicBezTo>
                  <a:cubicBezTo>
                    <a:pt x="65929" y="18740"/>
                    <a:pt x="67996" y="19713"/>
                    <a:pt x="69607" y="21172"/>
                  </a:cubicBezTo>
                  <a:cubicBezTo>
                    <a:pt x="70549" y="22023"/>
                    <a:pt x="71279" y="22995"/>
                    <a:pt x="71309" y="24120"/>
                  </a:cubicBezTo>
                  <a:cubicBezTo>
                    <a:pt x="71339" y="25488"/>
                    <a:pt x="70671" y="26582"/>
                    <a:pt x="69455" y="27585"/>
                  </a:cubicBezTo>
                  <a:cubicBezTo>
                    <a:pt x="67813" y="28922"/>
                    <a:pt x="65777" y="29834"/>
                    <a:pt x="63649" y="30625"/>
                  </a:cubicBezTo>
                  <a:cubicBezTo>
                    <a:pt x="60215" y="31901"/>
                    <a:pt x="56597" y="32874"/>
                    <a:pt x="53011" y="33847"/>
                  </a:cubicBezTo>
                  <a:cubicBezTo>
                    <a:pt x="49515" y="34850"/>
                    <a:pt x="45929" y="35701"/>
                    <a:pt x="42433" y="36704"/>
                  </a:cubicBezTo>
                  <a:cubicBezTo>
                    <a:pt x="37357" y="38132"/>
                    <a:pt x="32342" y="39743"/>
                    <a:pt x="27570" y="41719"/>
                  </a:cubicBezTo>
                  <a:cubicBezTo>
                    <a:pt x="24287" y="43117"/>
                    <a:pt x="21126" y="44667"/>
                    <a:pt x="18056" y="46309"/>
                  </a:cubicBezTo>
                  <a:cubicBezTo>
                    <a:pt x="15411" y="47677"/>
                    <a:pt x="12615" y="48862"/>
                    <a:pt x="9423" y="49409"/>
                  </a:cubicBezTo>
                  <a:cubicBezTo>
                    <a:pt x="8025" y="49683"/>
                    <a:pt x="6597" y="49987"/>
                    <a:pt x="5350" y="50534"/>
                  </a:cubicBezTo>
                  <a:cubicBezTo>
                    <a:pt x="3162" y="51476"/>
                    <a:pt x="1642" y="52844"/>
                    <a:pt x="609" y="54516"/>
                  </a:cubicBezTo>
                  <a:cubicBezTo>
                    <a:pt x="457" y="54728"/>
                    <a:pt x="365" y="55002"/>
                    <a:pt x="31" y="55123"/>
                  </a:cubicBezTo>
                  <a:cubicBezTo>
                    <a:pt x="31" y="55701"/>
                    <a:pt x="31" y="56218"/>
                    <a:pt x="1" y="56613"/>
                  </a:cubicBezTo>
                  <a:cubicBezTo>
                    <a:pt x="700" y="56613"/>
                    <a:pt x="700" y="56096"/>
                    <a:pt x="852" y="55792"/>
                  </a:cubicBezTo>
                  <a:cubicBezTo>
                    <a:pt x="2280" y="53148"/>
                    <a:pt x="4803" y="51537"/>
                    <a:pt x="8724" y="51172"/>
                  </a:cubicBezTo>
                  <a:cubicBezTo>
                    <a:pt x="11125" y="50929"/>
                    <a:pt x="13466" y="50473"/>
                    <a:pt x="15533" y="49409"/>
                  </a:cubicBezTo>
                  <a:cubicBezTo>
                    <a:pt x="17357" y="48467"/>
                    <a:pt x="19089" y="47494"/>
                    <a:pt x="20852" y="46461"/>
                  </a:cubicBezTo>
                  <a:cubicBezTo>
                    <a:pt x="25563" y="43725"/>
                    <a:pt x="30761" y="41567"/>
                    <a:pt x="36232" y="39774"/>
                  </a:cubicBezTo>
                  <a:cubicBezTo>
                    <a:pt x="40366" y="38406"/>
                    <a:pt x="44682" y="37312"/>
                    <a:pt x="48938" y="36157"/>
                  </a:cubicBezTo>
                  <a:cubicBezTo>
                    <a:pt x="53710" y="34910"/>
                    <a:pt x="58664" y="33847"/>
                    <a:pt x="63315" y="32327"/>
                  </a:cubicBezTo>
                  <a:cubicBezTo>
                    <a:pt x="66263" y="31384"/>
                    <a:pt x="69181" y="30412"/>
                    <a:pt x="71522" y="28740"/>
                  </a:cubicBezTo>
                  <a:cubicBezTo>
                    <a:pt x="73315" y="27463"/>
                    <a:pt x="74470" y="26065"/>
                    <a:pt x="74257" y="24150"/>
                  </a:cubicBezTo>
                  <a:cubicBezTo>
                    <a:pt x="74105" y="22600"/>
                    <a:pt x="73102" y="21415"/>
                    <a:pt x="71735" y="20351"/>
                  </a:cubicBezTo>
                  <a:cubicBezTo>
                    <a:pt x="69485" y="18618"/>
                    <a:pt x="66750" y="17433"/>
                    <a:pt x="63862" y="16430"/>
                  </a:cubicBezTo>
                  <a:cubicBezTo>
                    <a:pt x="57844" y="14363"/>
                    <a:pt x="51461" y="12995"/>
                    <a:pt x="44986" y="11931"/>
                  </a:cubicBezTo>
                  <a:cubicBezTo>
                    <a:pt x="41856" y="11415"/>
                    <a:pt x="38694" y="11050"/>
                    <a:pt x="35503" y="10776"/>
                  </a:cubicBezTo>
                  <a:cubicBezTo>
                    <a:pt x="32828" y="10564"/>
                    <a:pt x="30123" y="10351"/>
                    <a:pt x="27418" y="10199"/>
                  </a:cubicBezTo>
                  <a:cubicBezTo>
                    <a:pt x="24530" y="10047"/>
                    <a:pt x="21612" y="9895"/>
                    <a:pt x="18724" y="9712"/>
                  </a:cubicBezTo>
                  <a:cubicBezTo>
                    <a:pt x="16566" y="9591"/>
                    <a:pt x="14439" y="9378"/>
                    <a:pt x="12341" y="8892"/>
                  </a:cubicBezTo>
                  <a:cubicBezTo>
                    <a:pt x="11916" y="8770"/>
                    <a:pt x="11490" y="8649"/>
                    <a:pt x="11156" y="8466"/>
                  </a:cubicBezTo>
                  <a:cubicBezTo>
                    <a:pt x="10031" y="7858"/>
                    <a:pt x="9788" y="7098"/>
                    <a:pt x="10396" y="6187"/>
                  </a:cubicBezTo>
                  <a:cubicBezTo>
                    <a:pt x="10578" y="5883"/>
                    <a:pt x="10852" y="5639"/>
                    <a:pt x="11156" y="5427"/>
                  </a:cubicBezTo>
                  <a:cubicBezTo>
                    <a:pt x="13284" y="3724"/>
                    <a:pt x="16110" y="2873"/>
                    <a:pt x="19028" y="2235"/>
                  </a:cubicBezTo>
                  <a:cubicBezTo>
                    <a:pt x="24317" y="1019"/>
                    <a:pt x="29819" y="837"/>
                    <a:pt x="35290" y="685"/>
                  </a:cubicBezTo>
                  <a:cubicBezTo>
                    <a:pt x="35538" y="675"/>
                    <a:pt x="35785" y="671"/>
                    <a:pt x="36030" y="671"/>
                  </a:cubicBezTo>
                  <a:cubicBezTo>
                    <a:pt x="37257" y="671"/>
                    <a:pt x="38456" y="776"/>
                    <a:pt x="39697" y="776"/>
                  </a:cubicBezTo>
                  <a:cubicBezTo>
                    <a:pt x="40751" y="776"/>
                    <a:pt x="41818" y="871"/>
                    <a:pt x="42899" y="871"/>
                  </a:cubicBezTo>
                  <a:cubicBezTo>
                    <a:pt x="43150" y="871"/>
                    <a:pt x="43402" y="866"/>
                    <a:pt x="43655" y="853"/>
                  </a:cubicBezTo>
                  <a:lnTo>
                    <a:pt x="43655" y="853"/>
                  </a:lnTo>
                  <a:cubicBezTo>
                    <a:pt x="43584" y="879"/>
                    <a:pt x="43521" y="921"/>
                    <a:pt x="43467" y="989"/>
                  </a:cubicBezTo>
                  <a:cubicBezTo>
                    <a:pt x="43670" y="1125"/>
                    <a:pt x="43892" y="1157"/>
                    <a:pt x="44121" y="1157"/>
                  </a:cubicBezTo>
                  <a:cubicBezTo>
                    <a:pt x="44334" y="1157"/>
                    <a:pt x="44553" y="1129"/>
                    <a:pt x="44769" y="1129"/>
                  </a:cubicBezTo>
                  <a:cubicBezTo>
                    <a:pt x="44842" y="1129"/>
                    <a:pt x="44914" y="1132"/>
                    <a:pt x="44986" y="1141"/>
                  </a:cubicBezTo>
                  <a:cubicBezTo>
                    <a:pt x="45275" y="1097"/>
                    <a:pt x="45563" y="1084"/>
                    <a:pt x="45850" y="1084"/>
                  </a:cubicBezTo>
                  <a:cubicBezTo>
                    <a:pt x="46316" y="1084"/>
                    <a:pt x="46776" y="1120"/>
                    <a:pt x="47221" y="1120"/>
                  </a:cubicBezTo>
                  <a:cubicBezTo>
                    <a:pt x="47335" y="1120"/>
                    <a:pt x="47448" y="1117"/>
                    <a:pt x="47559" y="1111"/>
                  </a:cubicBezTo>
                  <a:lnTo>
                    <a:pt x="47559" y="1111"/>
                  </a:lnTo>
                  <a:cubicBezTo>
                    <a:pt x="47523" y="1127"/>
                    <a:pt x="47486" y="1147"/>
                    <a:pt x="47448" y="1171"/>
                  </a:cubicBezTo>
                  <a:cubicBezTo>
                    <a:pt x="47560" y="1362"/>
                    <a:pt x="47730" y="1403"/>
                    <a:pt x="47914" y="1403"/>
                  </a:cubicBezTo>
                  <a:cubicBezTo>
                    <a:pt x="48052" y="1403"/>
                    <a:pt x="48199" y="1380"/>
                    <a:pt x="48335" y="1380"/>
                  </a:cubicBezTo>
                  <a:cubicBezTo>
                    <a:pt x="48364" y="1380"/>
                    <a:pt x="48393" y="1381"/>
                    <a:pt x="48421" y="1384"/>
                  </a:cubicBezTo>
                  <a:cubicBezTo>
                    <a:pt x="48597" y="1366"/>
                    <a:pt x="48752" y="1268"/>
                    <a:pt x="48916" y="1217"/>
                  </a:cubicBezTo>
                  <a:lnTo>
                    <a:pt x="48916" y="1217"/>
                  </a:lnTo>
                  <a:cubicBezTo>
                    <a:pt x="48891" y="1244"/>
                    <a:pt x="48877" y="1287"/>
                    <a:pt x="48877" y="1354"/>
                  </a:cubicBezTo>
                  <a:cubicBezTo>
                    <a:pt x="49880" y="1658"/>
                    <a:pt x="50944" y="1597"/>
                    <a:pt x="51977" y="1779"/>
                  </a:cubicBezTo>
                  <a:cubicBezTo>
                    <a:pt x="54135" y="1962"/>
                    <a:pt x="56263" y="2266"/>
                    <a:pt x="58391" y="2600"/>
                  </a:cubicBezTo>
                  <a:cubicBezTo>
                    <a:pt x="62342" y="3269"/>
                    <a:pt x="66172" y="4089"/>
                    <a:pt x="69941" y="5123"/>
                  </a:cubicBezTo>
                  <a:cubicBezTo>
                    <a:pt x="74318" y="6339"/>
                    <a:pt x="78574" y="7767"/>
                    <a:pt x="82586" y="9530"/>
                  </a:cubicBezTo>
                  <a:cubicBezTo>
                    <a:pt x="87084" y="11475"/>
                    <a:pt x="91249" y="13633"/>
                    <a:pt x="95170" y="16187"/>
                  </a:cubicBezTo>
                  <a:cubicBezTo>
                    <a:pt x="97875" y="17889"/>
                    <a:pt x="100155" y="19865"/>
                    <a:pt x="102130" y="22023"/>
                  </a:cubicBezTo>
                  <a:cubicBezTo>
                    <a:pt x="104501" y="24606"/>
                    <a:pt x="106234" y="27463"/>
                    <a:pt x="107358" y="30473"/>
                  </a:cubicBezTo>
                  <a:cubicBezTo>
                    <a:pt x="108088" y="32327"/>
                    <a:pt x="108605" y="34272"/>
                    <a:pt x="108817" y="36187"/>
                  </a:cubicBezTo>
                  <a:cubicBezTo>
                    <a:pt x="108848" y="36430"/>
                    <a:pt x="108696" y="36734"/>
                    <a:pt x="109152" y="36886"/>
                  </a:cubicBezTo>
                  <a:cubicBezTo>
                    <a:pt x="109304" y="36734"/>
                    <a:pt x="109212" y="36552"/>
                    <a:pt x="109212" y="36400"/>
                  </a:cubicBezTo>
                  <a:cubicBezTo>
                    <a:pt x="109212" y="36388"/>
                    <a:pt x="109212" y="36379"/>
                    <a:pt x="109212" y="36371"/>
                  </a:cubicBezTo>
                  <a:lnTo>
                    <a:pt x="109212" y="36371"/>
                  </a:lnTo>
                  <a:cubicBezTo>
                    <a:pt x="109243" y="36381"/>
                    <a:pt x="109273" y="36403"/>
                    <a:pt x="109273" y="36461"/>
                  </a:cubicBezTo>
                  <a:cubicBezTo>
                    <a:pt x="109364" y="36795"/>
                    <a:pt x="109030" y="37160"/>
                    <a:pt x="109000" y="37524"/>
                  </a:cubicBezTo>
                  <a:lnTo>
                    <a:pt x="109000" y="41293"/>
                  </a:lnTo>
                  <a:cubicBezTo>
                    <a:pt x="109273" y="42205"/>
                    <a:pt x="109000" y="43087"/>
                    <a:pt x="108848" y="43938"/>
                  </a:cubicBezTo>
                  <a:cubicBezTo>
                    <a:pt x="108270" y="46947"/>
                    <a:pt x="107176" y="49835"/>
                    <a:pt x="105474" y="52570"/>
                  </a:cubicBezTo>
                  <a:cubicBezTo>
                    <a:pt x="103589" y="55610"/>
                    <a:pt x="101158" y="58376"/>
                    <a:pt x="98057" y="60868"/>
                  </a:cubicBezTo>
                  <a:cubicBezTo>
                    <a:pt x="95018" y="63300"/>
                    <a:pt x="91522" y="65306"/>
                    <a:pt x="87844" y="67190"/>
                  </a:cubicBezTo>
                  <a:cubicBezTo>
                    <a:pt x="84531" y="68923"/>
                    <a:pt x="81248" y="70686"/>
                    <a:pt x="78330" y="72783"/>
                  </a:cubicBezTo>
                  <a:cubicBezTo>
                    <a:pt x="75291" y="74911"/>
                    <a:pt x="72434" y="77191"/>
                    <a:pt x="69668" y="79501"/>
                  </a:cubicBezTo>
                  <a:cubicBezTo>
                    <a:pt x="68482" y="80504"/>
                    <a:pt x="67327" y="81537"/>
                    <a:pt x="66719" y="82783"/>
                  </a:cubicBezTo>
                  <a:cubicBezTo>
                    <a:pt x="66172" y="83817"/>
                    <a:pt x="66506" y="84668"/>
                    <a:pt x="67631" y="85397"/>
                  </a:cubicBezTo>
                  <a:cubicBezTo>
                    <a:pt x="68999" y="86340"/>
                    <a:pt x="70731" y="86644"/>
                    <a:pt x="72494" y="86948"/>
                  </a:cubicBezTo>
                  <a:cubicBezTo>
                    <a:pt x="75325" y="87428"/>
                    <a:pt x="78227" y="87627"/>
                    <a:pt x="81158" y="87627"/>
                  </a:cubicBezTo>
                  <a:cubicBezTo>
                    <a:pt x="81562" y="87627"/>
                    <a:pt x="81967" y="87624"/>
                    <a:pt x="82373" y="87616"/>
                  </a:cubicBezTo>
                  <a:cubicBezTo>
                    <a:pt x="82692" y="87616"/>
                    <a:pt x="83019" y="87601"/>
                    <a:pt x="83349" y="87601"/>
                  </a:cubicBezTo>
                  <a:cubicBezTo>
                    <a:pt x="83680" y="87601"/>
                    <a:pt x="84014" y="87616"/>
                    <a:pt x="84349" y="87677"/>
                  </a:cubicBezTo>
                  <a:cubicBezTo>
                    <a:pt x="84388" y="87671"/>
                    <a:pt x="84428" y="87669"/>
                    <a:pt x="84469" y="87669"/>
                  </a:cubicBezTo>
                  <a:cubicBezTo>
                    <a:pt x="84660" y="87669"/>
                    <a:pt x="84873" y="87721"/>
                    <a:pt x="85074" y="87721"/>
                  </a:cubicBezTo>
                  <a:cubicBezTo>
                    <a:pt x="85273" y="87721"/>
                    <a:pt x="85458" y="87669"/>
                    <a:pt x="85595" y="87464"/>
                  </a:cubicBezTo>
                  <a:cubicBezTo>
                    <a:pt x="85545" y="87444"/>
                    <a:pt x="85494" y="87428"/>
                    <a:pt x="85442" y="87416"/>
                  </a:cubicBezTo>
                  <a:lnTo>
                    <a:pt x="85442" y="87416"/>
                  </a:lnTo>
                  <a:cubicBezTo>
                    <a:pt x="85680" y="87440"/>
                    <a:pt x="85899" y="87489"/>
                    <a:pt x="86112" y="87555"/>
                  </a:cubicBezTo>
                  <a:cubicBezTo>
                    <a:pt x="86274" y="87555"/>
                    <a:pt x="86442" y="87580"/>
                    <a:pt x="86603" y="87580"/>
                  </a:cubicBezTo>
                  <a:cubicBezTo>
                    <a:pt x="86804" y="87580"/>
                    <a:pt x="86993" y="87542"/>
                    <a:pt x="87145" y="87373"/>
                  </a:cubicBezTo>
                  <a:cubicBezTo>
                    <a:pt x="87127" y="87355"/>
                    <a:pt x="87108" y="87340"/>
                    <a:pt x="87088" y="87328"/>
                  </a:cubicBezTo>
                  <a:lnTo>
                    <a:pt x="87088" y="87328"/>
                  </a:lnTo>
                  <a:cubicBezTo>
                    <a:pt x="87222" y="87363"/>
                    <a:pt x="87353" y="87414"/>
                    <a:pt x="87480" y="87464"/>
                  </a:cubicBezTo>
                  <a:cubicBezTo>
                    <a:pt x="88087" y="87464"/>
                    <a:pt x="88665" y="87312"/>
                    <a:pt x="89273" y="87252"/>
                  </a:cubicBezTo>
                  <a:cubicBezTo>
                    <a:pt x="90458" y="87100"/>
                    <a:pt x="91644" y="86917"/>
                    <a:pt x="92799" y="86735"/>
                  </a:cubicBezTo>
                  <a:cubicBezTo>
                    <a:pt x="96750" y="86036"/>
                    <a:pt x="100610" y="85063"/>
                    <a:pt x="104319" y="83878"/>
                  </a:cubicBezTo>
                  <a:cubicBezTo>
                    <a:pt x="106325" y="83209"/>
                    <a:pt x="108301" y="82510"/>
                    <a:pt x="110215" y="81720"/>
                  </a:cubicBezTo>
                  <a:cubicBezTo>
                    <a:pt x="114653" y="79896"/>
                    <a:pt x="118757" y="77768"/>
                    <a:pt x="122526" y="75245"/>
                  </a:cubicBezTo>
                  <a:cubicBezTo>
                    <a:pt x="124228" y="74121"/>
                    <a:pt x="125930" y="72966"/>
                    <a:pt x="127511" y="71689"/>
                  </a:cubicBezTo>
                  <a:cubicBezTo>
                    <a:pt x="129365" y="70169"/>
                    <a:pt x="131189" y="68649"/>
                    <a:pt x="132860" y="67038"/>
                  </a:cubicBezTo>
                  <a:cubicBezTo>
                    <a:pt x="135930" y="64121"/>
                    <a:pt x="138696" y="61051"/>
                    <a:pt x="141280" y="57889"/>
                  </a:cubicBezTo>
                  <a:cubicBezTo>
                    <a:pt x="143347" y="55397"/>
                    <a:pt x="145383" y="52844"/>
                    <a:pt x="147481" y="50321"/>
                  </a:cubicBezTo>
                  <a:cubicBezTo>
                    <a:pt x="149183" y="48284"/>
                    <a:pt x="150946" y="46218"/>
                    <a:pt x="152891" y="44242"/>
                  </a:cubicBezTo>
                  <a:cubicBezTo>
                    <a:pt x="154563" y="42509"/>
                    <a:pt x="156447" y="40868"/>
                    <a:pt x="158362" y="39227"/>
                  </a:cubicBezTo>
                  <a:cubicBezTo>
                    <a:pt x="158970" y="38740"/>
                    <a:pt x="159730" y="38284"/>
                    <a:pt x="160064" y="37616"/>
                  </a:cubicBezTo>
                  <a:cubicBezTo>
                    <a:pt x="160095" y="37372"/>
                    <a:pt x="160338" y="37220"/>
                    <a:pt x="160520" y="37068"/>
                  </a:cubicBezTo>
                  <a:cubicBezTo>
                    <a:pt x="161007" y="36613"/>
                    <a:pt x="161584" y="36157"/>
                    <a:pt x="162162" y="35701"/>
                  </a:cubicBezTo>
                  <a:cubicBezTo>
                    <a:pt x="163712" y="34424"/>
                    <a:pt x="165232" y="33147"/>
                    <a:pt x="166934" y="32023"/>
                  </a:cubicBezTo>
                  <a:cubicBezTo>
                    <a:pt x="170551" y="29622"/>
                    <a:pt x="173894" y="27068"/>
                    <a:pt x="176630" y="24120"/>
                  </a:cubicBezTo>
                  <a:cubicBezTo>
                    <a:pt x="178575" y="21992"/>
                    <a:pt x="180186" y="19743"/>
                    <a:pt x="181980" y="17585"/>
                  </a:cubicBezTo>
                  <a:cubicBezTo>
                    <a:pt x="182740" y="16673"/>
                    <a:pt x="183378" y="15640"/>
                    <a:pt x="184442" y="14849"/>
                  </a:cubicBezTo>
                  <a:cubicBezTo>
                    <a:pt x="184755" y="14619"/>
                    <a:pt x="185059" y="14513"/>
                    <a:pt x="185369" y="14513"/>
                  </a:cubicBezTo>
                  <a:cubicBezTo>
                    <a:pt x="185630" y="14513"/>
                    <a:pt x="185896" y="14588"/>
                    <a:pt x="186174" y="14728"/>
                  </a:cubicBezTo>
                  <a:cubicBezTo>
                    <a:pt x="186813" y="15032"/>
                    <a:pt x="187238" y="15457"/>
                    <a:pt x="187603" y="15913"/>
                  </a:cubicBezTo>
                  <a:cubicBezTo>
                    <a:pt x="188940" y="17403"/>
                    <a:pt x="190126" y="18922"/>
                    <a:pt x="191646" y="20320"/>
                  </a:cubicBezTo>
                  <a:cubicBezTo>
                    <a:pt x="193652" y="22175"/>
                    <a:pt x="196114" y="23664"/>
                    <a:pt x="198849" y="24910"/>
                  </a:cubicBezTo>
                  <a:cubicBezTo>
                    <a:pt x="200916" y="25822"/>
                    <a:pt x="203074" y="26612"/>
                    <a:pt x="205232" y="27463"/>
                  </a:cubicBezTo>
                  <a:cubicBezTo>
                    <a:pt x="207543" y="28345"/>
                    <a:pt x="209944" y="29135"/>
                    <a:pt x="212467" y="29743"/>
                  </a:cubicBezTo>
                  <a:cubicBezTo>
                    <a:pt x="218728" y="31263"/>
                    <a:pt x="225233" y="31901"/>
                    <a:pt x="231798" y="31992"/>
                  </a:cubicBezTo>
                  <a:cubicBezTo>
                    <a:pt x="231976" y="31995"/>
                    <a:pt x="232154" y="31996"/>
                    <a:pt x="232333" y="31996"/>
                  </a:cubicBezTo>
                  <a:cubicBezTo>
                    <a:pt x="234170" y="31996"/>
                    <a:pt x="236052" y="31863"/>
                    <a:pt x="237908" y="31780"/>
                  </a:cubicBezTo>
                  <a:cubicBezTo>
                    <a:pt x="240522" y="31688"/>
                    <a:pt x="243166" y="31445"/>
                    <a:pt x="245750" y="31172"/>
                  </a:cubicBezTo>
                  <a:cubicBezTo>
                    <a:pt x="251556" y="30564"/>
                    <a:pt x="257331" y="29865"/>
                    <a:pt x="263075" y="29044"/>
                  </a:cubicBezTo>
                  <a:cubicBezTo>
                    <a:pt x="270218" y="28041"/>
                    <a:pt x="277209" y="26704"/>
                    <a:pt x="283866" y="24454"/>
                  </a:cubicBezTo>
                  <a:cubicBezTo>
                    <a:pt x="284717" y="24181"/>
                    <a:pt x="285659" y="23938"/>
                    <a:pt x="286328" y="23360"/>
                  </a:cubicBezTo>
                  <a:cubicBezTo>
                    <a:pt x="286237" y="22935"/>
                    <a:pt x="286450" y="22570"/>
                    <a:pt x="286207" y="22175"/>
                  </a:cubicBezTo>
                  <a:cubicBezTo>
                    <a:pt x="284079" y="23056"/>
                    <a:pt x="281951" y="23816"/>
                    <a:pt x="279702" y="24454"/>
                  </a:cubicBezTo>
                  <a:cubicBezTo>
                    <a:pt x="275143" y="25792"/>
                    <a:pt x="270401" y="26764"/>
                    <a:pt x="265659" y="27646"/>
                  </a:cubicBezTo>
                  <a:cubicBezTo>
                    <a:pt x="262224" y="28284"/>
                    <a:pt x="258820" y="28801"/>
                    <a:pt x="255385" y="29196"/>
                  </a:cubicBezTo>
                  <a:cubicBezTo>
                    <a:pt x="252893" y="29500"/>
                    <a:pt x="250370" y="29895"/>
                    <a:pt x="247847" y="30169"/>
                  </a:cubicBezTo>
                  <a:cubicBezTo>
                    <a:pt x="245750" y="30381"/>
                    <a:pt x="243653" y="30564"/>
                    <a:pt x="241555" y="30716"/>
                  </a:cubicBezTo>
                  <a:cubicBezTo>
                    <a:pt x="239519" y="30868"/>
                    <a:pt x="237452" y="31020"/>
                    <a:pt x="235385" y="31081"/>
                  </a:cubicBezTo>
                  <a:cubicBezTo>
                    <a:pt x="234818" y="31091"/>
                    <a:pt x="234252" y="31096"/>
                    <a:pt x="233687" y="31096"/>
                  </a:cubicBezTo>
                  <a:cubicBezTo>
                    <a:pt x="230865" y="31096"/>
                    <a:pt x="228075" y="30969"/>
                    <a:pt x="225263" y="30716"/>
                  </a:cubicBezTo>
                  <a:cubicBezTo>
                    <a:pt x="222923" y="30503"/>
                    <a:pt x="220582" y="30229"/>
                    <a:pt x="218272" y="29865"/>
                  </a:cubicBezTo>
                  <a:cubicBezTo>
                    <a:pt x="214169" y="29166"/>
                    <a:pt x="210217" y="28132"/>
                    <a:pt x="206418" y="26734"/>
                  </a:cubicBezTo>
                  <a:cubicBezTo>
                    <a:pt x="206357" y="26673"/>
                    <a:pt x="206144" y="26704"/>
                    <a:pt x="206084" y="26612"/>
                  </a:cubicBezTo>
                  <a:cubicBezTo>
                    <a:pt x="205992" y="26552"/>
                    <a:pt x="205810" y="26582"/>
                    <a:pt x="205749" y="26521"/>
                  </a:cubicBezTo>
                  <a:cubicBezTo>
                    <a:pt x="204169" y="25913"/>
                    <a:pt x="202588" y="25305"/>
                    <a:pt x="200977" y="24697"/>
                  </a:cubicBezTo>
                  <a:cubicBezTo>
                    <a:pt x="199001" y="23938"/>
                    <a:pt x="197147" y="23026"/>
                    <a:pt x="195475" y="21962"/>
                  </a:cubicBezTo>
                  <a:cubicBezTo>
                    <a:pt x="193439" y="20655"/>
                    <a:pt x="191798" y="19105"/>
                    <a:pt x="190430" y="17403"/>
                  </a:cubicBezTo>
                  <a:cubicBezTo>
                    <a:pt x="189548" y="16278"/>
                    <a:pt x="188788" y="15184"/>
                    <a:pt x="187907" y="14120"/>
                  </a:cubicBezTo>
                  <a:cubicBezTo>
                    <a:pt x="187451" y="13542"/>
                    <a:pt x="186995" y="12995"/>
                    <a:pt x="186326" y="12570"/>
                  </a:cubicBezTo>
                  <a:cubicBezTo>
                    <a:pt x="186060" y="12410"/>
                    <a:pt x="185804" y="12333"/>
                    <a:pt x="185541" y="12333"/>
                  </a:cubicBezTo>
                  <a:cubicBezTo>
                    <a:pt x="185353" y="12333"/>
                    <a:pt x="185161" y="12372"/>
                    <a:pt x="184959" y="12448"/>
                  </a:cubicBezTo>
                  <a:cubicBezTo>
                    <a:pt x="184381" y="12630"/>
                    <a:pt x="184016" y="12995"/>
                    <a:pt x="183652" y="13360"/>
                  </a:cubicBezTo>
                  <a:cubicBezTo>
                    <a:pt x="182557" y="14576"/>
                    <a:pt x="181676" y="15944"/>
                    <a:pt x="180734" y="17251"/>
                  </a:cubicBezTo>
                  <a:cubicBezTo>
                    <a:pt x="179183" y="19378"/>
                    <a:pt x="177572" y="21506"/>
                    <a:pt x="175718" y="23512"/>
                  </a:cubicBezTo>
                  <a:cubicBezTo>
                    <a:pt x="173894" y="25518"/>
                    <a:pt x="171767" y="27342"/>
                    <a:pt x="169487" y="29105"/>
                  </a:cubicBezTo>
                  <a:cubicBezTo>
                    <a:pt x="167815" y="30351"/>
                    <a:pt x="165992" y="31476"/>
                    <a:pt x="164350" y="32783"/>
                  </a:cubicBezTo>
                  <a:cubicBezTo>
                    <a:pt x="162223" y="34485"/>
                    <a:pt x="160216" y="36248"/>
                    <a:pt x="158180" y="37980"/>
                  </a:cubicBezTo>
                  <a:cubicBezTo>
                    <a:pt x="155535" y="40230"/>
                    <a:pt x="153073" y="42540"/>
                    <a:pt x="150885" y="45062"/>
                  </a:cubicBezTo>
                  <a:cubicBezTo>
                    <a:pt x="148453" y="47798"/>
                    <a:pt x="146234" y="50625"/>
                    <a:pt x="143955" y="53452"/>
                  </a:cubicBezTo>
                  <a:cubicBezTo>
                    <a:pt x="141158" y="56978"/>
                    <a:pt x="138362" y="60503"/>
                    <a:pt x="135170" y="63877"/>
                  </a:cubicBezTo>
                  <a:cubicBezTo>
                    <a:pt x="132951" y="66218"/>
                    <a:pt x="130550" y="68497"/>
                    <a:pt x="127875" y="70625"/>
                  </a:cubicBezTo>
                  <a:cubicBezTo>
                    <a:pt x="124775" y="73087"/>
                    <a:pt x="121462" y="75458"/>
                    <a:pt x="117784" y="77464"/>
                  </a:cubicBezTo>
                  <a:cubicBezTo>
                    <a:pt x="113863" y="79592"/>
                    <a:pt x="109729" y="81416"/>
                    <a:pt x="105291" y="82875"/>
                  </a:cubicBezTo>
                  <a:cubicBezTo>
                    <a:pt x="100185" y="84577"/>
                    <a:pt x="94896" y="85823"/>
                    <a:pt x="89364" y="86431"/>
                  </a:cubicBezTo>
                  <a:cubicBezTo>
                    <a:pt x="87297" y="86704"/>
                    <a:pt x="85230" y="86826"/>
                    <a:pt x="83163" y="86887"/>
                  </a:cubicBezTo>
                  <a:cubicBezTo>
                    <a:pt x="82757" y="86915"/>
                    <a:pt x="82353" y="86925"/>
                    <a:pt x="81951" y="86925"/>
                  </a:cubicBezTo>
                  <a:cubicBezTo>
                    <a:pt x="81029" y="86925"/>
                    <a:pt x="80113" y="86868"/>
                    <a:pt x="79181" y="86826"/>
                  </a:cubicBezTo>
                  <a:cubicBezTo>
                    <a:pt x="77510" y="86735"/>
                    <a:pt x="75868" y="86583"/>
                    <a:pt x="74227" y="86279"/>
                  </a:cubicBezTo>
                  <a:cubicBezTo>
                    <a:pt x="72859" y="86066"/>
                    <a:pt x="71552" y="85762"/>
                    <a:pt x="70397" y="85154"/>
                  </a:cubicBezTo>
                  <a:cubicBezTo>
                    <a:pt x="69272" y="84577"/>
                    <a:pt x="68847" y="83665"/>
                    <a:pt x="69272" y="82723"/>
                  </a:cubicBezTo>
                  <a:cubicBezTo>
                    <a:pt x="69607" y="81963"/>
                    <a:pt x="70215" y="81264"/>
                    <a:pt x="70853" y="80625"/>
                  </a:cubicBezTo>
                  <a:cubicBezTo>
                    <a:pt x="72768" y="78771"/>
                    <a:pt x="74987" y="77099"/>
                    <a:pt x="77175" y="75428"/>
                  </a:cubicBezTo>
                  <a:cubicBezTo>
                    <a:pt x="78726" y="74181"/>
                    <a:pt x="80397" y="73087"/>
                    <a:pt x="82099" y="72023"/>
                  </a:cubicBezTo>
                  <a:cubicBezTo>
                    <a:pt x="84531" y="70504"/>
                    <a:pt x="87115" y="69075"/>
                    <a:pt x="89698" y="67677"/>
                  </a:cubicBezTo>
                  <a:cubicBezTo>
                    <a:pt x="91522" y="66643"/>
                    <a:pt x="93315" y="65610"/>
                    <a:pt x="94987" y="64485"/>
                  </a:cubicBezTo>
                  <a:cubicBezTo>
                    <a:pt x="96355" y="63543"/>
                    <a:pt x="97632" y="62601"/>
                    <a:pt x="98847" y="61598"/>
                  </a:cubicBezTo>
                  <a:cubicBezTo>
                    <a:pt x="101279" y="59622"/>
                    <a:pt x="103316" y="57433"/>
                    <a:pt x="104987" y="55093"/>
                  </a:cubicBezTo>
                  <a:cubicBezTo>
                    <a:pt x="106538" y="52965"/>
                    <a:pt x="107662" y="50686"/>
                    <a:pt x="108544" y="48376"/>
                  </a:cubicBezTo>
                  <a:cubicBezTo>
                    <a:pt x="109304" y="46278"/>
                    <a:pt x="109851" y="44181"/>
                    <a:pt x="110003" y="42023"/>
                  </a:cubicBezTo>
                  <a:cubicBezTo>
                    <a:pt x="110185" y="38892"/>
                    <a:pt x="109912" y="35792"/>
                    <a:pt x="109000" y="32722"/>
                  </a:cubicBezTo>
                  <a:cubicBezTo>
                    <a:pt x="107814" y="28710"/>
                    <a:pt x="105747" y="25032"/>
                    <a:pt x="102586" y="21658"/>
                  </a:cubicBezTo>
                  <a:cubicBezTo>
                    <a:pt x="100671" y="19591"/>
                    <a:pt x="98483" y="17737"/>
                    <a:pt x="95930" y="16065"/>
                  </a:cubicBezTo>
                  <a:cubicBezTo>
                    <a:pt x="93528" y="14515"/>
                    <a:pt x="91036" y="13026"/>
                    <a:pt x="88422" y="11688"/>
                  </a:cubicBezTo>
                  <a:cubicBezTo>
                    <a:pt x="83771" y="9348"/>
                    <a:pt x="78847" y="7342"/>
                    <a:pt x="73619" y="5670"/>
                  </a:cubicBezTo>
                  <a:cubicBezTo>
                    <a:pt x="69424" y="4332"/>
                    <a:pt x="65078" y="3177"/>
                    <a:pt x="60640" y="2357"/>
                  </a:cubicBezTo>
                  <a:cubicBezTo>
                    <a:pt x="56263" y="1566"/>
                    <a:pt x="51856" y="959"/>
                    <a:pt x="47388" y="563"/>
                  </a:cubicBezTo>
                  <a:cubicBezTo>
                    <a:pt x="45017" y="351"/>
                    <a:pt x="42676" y="138"/>
                    <a:pt x="40305" y="107"/>
                  </a:cubicBezTo>
                  <a:cubicBezTo>
                    <a:pt x="38287" y="85"/>
                    <a:pt x="36252" y="0"/>
                    <a:pt x="34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7"/>
            <p:cNvSpPr/>
            <p:nvPr/>
          </p:nvSpPr>
          <p:spPr>
            <a:xfrm>
              <a:off x="6330375" y="267025"/>
              <a:ext cx="1785775" cy="283675"/>
            </a:xfrm>
            <a:custGeom>
              <a:avLst/>
              <a:gdLst/>
              <a:ahLst/>
              <a:cxnLst/>
              <a:rect l="l" t="t" r="r" b="b"/>
              <a:pathLst>
                <a:path w="71431" h="11347" extrusionOk="0">
                  <a:moveTo>
                    <a:pt x="71430" y="1"/>
                  </a:moveTo>
                  <a:cubicBezTo>
                    <a:pt x="47630" y="1"/>
                    <a:pt x="23800" y="1"/>
                    <a:pt x="0" y="31"/>
                  </a:cubicBezTo>
                  <a:cubicBezTo>
                    <a:pt x="152" y="305"/>
                    <a:pt x="456" y="426"/>
                    <a:pt x="730" y="578"/>
                  </a:cubicBezTo>
                  <a:cubicBezTo>
                    <a:pt x="1642" y="1064"/>
                    <a:pt x="2462" y="1581"/>
                    <a:pt x="3161" y="2280"/>
                  </a:cubicBezTo>
                  <a:cubicBezTo>
                    <a:pt x="4134" y="3253"/>
                    <a:pt x="4529" y="4378"/>
                    <a:pt x="4468" y="5533"/>
                  </a:cubicBezTo>
                  <a:cubicBezTo>
                    <a:pt x="4438" y="5989"/>
                    <a:pt x="4377" y="6444"/>
                    <a:pt x="4316" y="6900"/>
                  </a:cubicBezTo>
                  <a:cubicBezTo>
                    <a:pt x="4286" y="8481"/>
                    <a:pt x="5289" y="9545"/>
                    <a:pt x="7143" y="10183"/>
                  </a:cubicBezTo>
                  <a:cubicBezTo>
                    <a:pt x="9089" y="10852"/>
                    <a:pt x="11155" y="11156"/>
                    <a:pt x="13283" y="11277"/>
                  </a:cubicBezTo>
                  <a:cubicBezTo>
                    <a:pt x="14324" y="11324"/>
                    <a:pt x="15364" y="11347"/>
                    <a:pt x="16403" y="11347"/>
                  </a:cubicBezTo>
                  <a:cubicBezTo>
                    <a:pt x="19433" y="11347"/>
                    <a:pt x="22454" y="11153"/>
                    <a:pt x="25441" y="10791"/>
                  </a:cubicBezTo>
                  <a:cubicBezTo>
                    <a:pt x="28998" y="10365"/>
                    <a:pt x="32524" y="9788"/>
                    <a:pt x="36019" y="9180"/>
                  </a:cubicBezTo>
                  <a:cubicBezTo>
                    <a:pt x="40791" y="8359"/>
                    <a:pt x="45563" y="7387"/>
                    <a:pt x="50305" y="6444"/>
                  </a:cubicBezTo>
                  <a:cubicBezTo>
                    <a:pt x="53102" y="5897"/>
                    <a:pt x="55898" y="5289"/>
                    <a:pt x="58694" y="4712"/>
                  </a:cubicBezTo>
                  <a:cubicBezTo>
                    <a:pt x="62281" y="3952"/>
                    <a:pt x="65564" y="2797"/>
                    <a:pt x="68725" y="1368"/>
                  </a:cubicBezTo>
                  <a:cubicBezTo>
                    <a:pt x="69637" y="912"/>
                    <a:pt x="70640" y="578"/>
                    <a:pt x="7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7"/>
            <p:cNvSpPr/>
            <p:nvPr/>
          </p:nvSpPr>
          <p:spPr>
            <a:xfrm>
              <a:off x="1122075" y="1990975"/>
              <a:ext cx="5661225" cy="3037550"/>
            </a:xfrm>
            <a:custGeom>
              <a:avLst/>
              <a:gdLst/>
              <a:ahLst/>
              <a:cxnLst/>
              <a:rect l="l" t="t" r="r" b="b"/>
              <a:pathLst>
                <a:path w="226449" h="121502" extrusionOk="0">
                  <a:moveTo>
                    <a:pt x="101186" y="50645"/>
                  </a:moveTo>
                  <a:cubicBezTo>
                    <a:pt x="101209" y="50645"/>
                    <a:pt x="101232" y="50646"/>
                    <a:pt x="101255" y="50647"/>
                  </a:cubicBezTo>
                  <a:lnTo>
                    <a:pt x="101255" y="50647"/>
                  </a:lnTo>
                  <a:cubicBezTo>
                    <a:pt x="101202" y="50647"/>
                    <a:pt x="101149" y="50648"/>
                    <a:pt x="101096" y="50649"/>
                  </a:cubicBezTo>
                  <a:cubicBezTo>
                    <a:pt x="101126" y="50646"/>
                    <a:pt x="101156" y="50645"/>
                    <a:pt x="101186" y="50645"/>
                  </a:cubicBezTo>
                  <a:close/>
                  <a:moveTo>
                    <a:pt x="121" y="1"/>
                  </a:moveTo>
                  <a:cubicBezTo>
                    <a:pt x="85" y="1"/>
                    <a:pt x="46" y="4"/>
                    <a:pt x="0" y="10"/>
                  </a:cubicBezTo>
                  <a:lnTo>
                    <a:pt x="0" y="1895"/>
                  </a:lnTo>
                  <a:cubicBezTo>
                    <a:pt x="365" y="2016"/>
                    <a:pt x="426" y="2290"/>
                    <a:pt x="517" y="2503"/>
                  </a:cubicBezTo>
                  <a:cubicBezTo>
                    <a:pt x="1429" y="4782"/>
                    <a:pt x="2766" y="6940"/>
                    <a:pt x="4255" y="9038"/>
                  </a:cubicBezTo>
                  <a:cubicBezTo>
                    <a:pt x="6596" y="12351"/>
                    <a:pt x="9575" y="15421"/>
                    <a:pt x="12736" y="18339"/>
                  </a:cubicBezTo>
                  <a:cubicBezTo>
                    <a:pt x="15107" y="20558"/>
                    <a:pt x="17599" y="22624"/>
                    <a:pt x="20213" y="24691"/>
                  </a:cubicBezTo>
                  <a:cubicBezTo>
                    <a:pt x="22949" y="26819"/>
                    <a:pt x="25684" y="28947"/>
                    <a:pt x="28542" y="30953"/>
                  </a:cubicBezTo>
                  <a:cubicBezTo>
                    <a:pt x="30578" y="32442"/>
                    <a:pt x="32736" y="33780"/>
                    <a:pt x="35016" y="35056"/>
                  </a:cubicBezTo>
                  <a:cubicBezTo>
                    <a:pt x="40183" y="38005"/>
                    <a:pt x="45776" y="40375"/>
                    <a:pt x="51734" y="42321"/>
                  </a:cubicBezTo>
                  <a:cubicBezTo>
                    <a:pt x="55959" y="43719"/>
                    <a:pt x="60305" y="44813"/>
                    <a:pt x="64743" y="45816"/>
                  </a:cubicBezTo>
                  <a:cubicBezTo>
                    <a:pt x="69363" y="46850"/>
                    <a:pt x="74044" y="47640"/>
                    <a:pt x="78755" y="48370"/>
                  </a:cubicBezTo>
                  <a:cubicBezTo>
                    <a:pt x="83254" y="49038"/>
                    <a:pt x="87752" y="49616"/>
                    <a:pt x="92281" y="50193"/>
                  </a:cubicBezTo>
                  <a:cubicBezTo>
                    <a:pt x="95595" y="50588"/>
                    <a:pt x="98908" y="50984"/>
                    <a:pt x="102190" y="51288"/>
                  </a:cubicBezTo>
                  <a:cubicBezTo>
                    <a:pt x="104926" y="51531"/>
                    <a:pt x="107631" y="51743"/>
                    <a:pt x="110367" y="51895"/>
                  </a:cubicBezTo>
                  <a:cubicBezTo>
                    <a:pt x="112950" y="52047"/>
                    <a:pt x="115565" y="52078"/>
                    <a:pt x="118148" y="52169"/>
                  </a:cubicBezTo>
                  <a:cubicBezTo>
                    <a:pt x="118407" y="52177"/>
                    <a:pt x="118667" y="52180"/>
                    <a:pt x="118928" y="52180"/>
                  </a:cubicBezTo>
                  <a:cubicBezTo>
                    <a:pt x="119712" y="52180"/>
                    <a:pt x="120504" y="52146"/>
                    <a:pt x="121279" y="52078"/>
                  </a:cubicBezTo>
                  <a:cubicBezTo>
                    <a:pt x="122647" y="52017"/>
                    <a:pt x="124045" y="52047"/>
                    <a:pt x="125413" y="51987"/>
                  </a:cubicBezTo>
                  <a:cubicBezTo>
                    <a:pt x="127510" y="51835"/>
                    <a:pt x="129547" y="51683"/>
                    <a:pt x="131613" y="51439"/>
                  </a:cubicBezTo>
                  <a:cubicBezTo>
                    <a:pt x="135383" y="51075"/>
                    <a:pt x="139060" y="50376"/>
                    <a:pt x="142708" y="49555"/>
                  </a:cubicBezTo>
                  <a:cubicBezTo>
                    <a:pt x="146507" y="48643"/>
                    <a:pt x="150124" y="47518"/>
                    <a:pt x="153620" y="46120"/>
                  </a:cubicBezTo>
                  <a:cubicBezTo>
                    <a:pt x="156204" y="45087"/>
                    <a:pt x="158666" y="43932"/>
                    <a:pt x="161067" y="42655"/>
                  </a:cubicBezTo>
                  <a:cubicBezTo>
                    <a:pt x="164410" y="40923"/>
                    <a:pt x="167450" y="38917"/>
                    <a:pt x="170550" y="36971"/>
                  </a:cubicBezTo>
                  <a:cubicBezTo>
                    <a:pt x="172344" y="35816"/>
                    <a:pt x="174198" y="34752"/>
                    <a:pt x="176204" y="33840"/>
                  </a:cubicBezTo>
                  <a:cubicBezTo>
                    <a:pt x="179447" y="32378"/>
                    <a:pt x="182865" y="31638"/>
                    <a:pt x="186523" y="31638"/>
                  </a:cubicBezTo>
                  <a:cubicBezTo>
                    <a:pt x="187425" y="31638"/>
                    <a:pt x="188342" y="31683"/>
                    <a:pt x="189274" y="31774"/>
                  </a:cubicBezTo>
                  <a:cubicBezTo>
                    <a:pt x="191979" y="32017"/>
                    <a:pt x="194563" y="32625"/>
                    <a:pt x="197025" y="33476"/>
                  </a:cubicBezTo>
                  <a:cubicBezTo>
                    <a:pt x="201372" y="34935"/>
                    <a:pt x="205201" y="37002"/>
                    <a:pt x="208667" y="39433"/>
                  </a:cubicBezTo>
                  <a:cubicBezTo>
                    <a:pt x="209913" y="40315"/>
                    <a:pt x="211068" y="41257"/>
                    <a:pt x="212162" y="42230"/>
                  </a:cubicBezTo>
                  <a:cubicBezTo>
                    <a:pt x="214290" y="44145"/>
                    <a:pt x="216144" y="46151"/>
                    <a:pt x="217542" y="48370"/>
                  </a:cubicBezTo>
                  <a:cubicBezTo>
                    <a:pt x="219032" y="50710"/>
                    <a:pt x="220065" y="53233"/>
                    <a:pt x="220946" y="55725"/>
                  </a:cubicBezTo>
                  <a:cubicBezTo>
                    <a:pt x="221646" y="57792"/>
                    <a:pt x="222253" y="59859"/>
                    <a:pt x="222557" y="62017"/>
                  </a:cubicBezTo>
                  <a:cubicBezTo>
                    <a:pt x="222801" y="63476"/>
                    <a:pt x="222801" y="64996"/>
                    <a:pt x="222649" y="66485"/>
                  </a:cubicBezTo>
                  <a:cubicBezTo>
                    <a:pt x="222405" y="68522"/>
                    <a:pt x="221433" y="70467"/>
                    <a:pt x="220035" y="72260"/>
                  </a:cubicBezTo>
                  <a:cubicBezTo>
                    <a:pt x="219123" y="73446"/>
                    <a:pt x="218089" y="74601"/>
                    <a:pt x="217056" y="75756"/>
                  </a:cubicBezTo>
                  <a:cubicBezTo>
                    <a:pt x="214320" y="78826"/>
                    <a:pt x="211828" y="82017"/>
                    <a:pt x="209457" y="85239"/>
                  </a:cubicBezTo>
                  <a:cubicBezTo>
                    <a:pt x="207603" y="87793"/>
                    <a:pt x="205627" y="90315"/>
                    <a:pt x="203408" y="92717"/>
                  </a:cubicBezTo>
                  <a:cubicBezTo>
                    <a:pt x="201037" y="95300"/>
                    <a:pt x="198788" y="97914"/>
                    <a:pt x="197055" y="100772"/>
                  </a:cubicBezTo>
                  <a:cubicBezTo>
                    <a:pt x="196296" y="101957"/>
                    <a:pt x="195475" y="103173"/>
                    <a:pt x="194654" y="104358"/>
                  </a:cubicBezTo>
                  <a:cubicBezTo>
                    <a:pt x="193955" y="105361"/>
                    <a:pt x="193134" y="106273"/>
                    <a:pt x="192101" y="107063"/>
                  </a:cubicBezTo>
                  <a:cubicBezTo>
                    <a:pt x="190004" y="108735"/>
                    <a:pt x="187207" y="109434"/>
                    <a:pt x="184198" y="109738"/>
                  </a:cubicBezTo>
                  <a:cubicBezTo>
                    <a:pt x="182617" y="109890"/>
                    <a:pt x="181037" y="109951"/>
                    <a:pt x="179456" y="110042"/>
                  </a:cubicBezTo>
                  <a:cubicBezTo>
                    <a:pt x="178696" y="110073"/>
                    <a:pt x="177937" y="110073"/>
                    <a:pt x="177207" y="110133"/>
                  </a:cubicBezTo>
                  <a:cubicBezTo>
                    <a:pt x="175474" y="110346"/>
                    <a:pt x="173712" y="110437"/>
                    <a:pt x="171979" y="110498"/>
                  </a:cubicBezTo>
                  <a:cubicBezTo>
                    <a:pt x="170686" y="110529"/>
                    <a:pt x="169389" y="110550"/>
                    <a:pt x="168092" y="110550"/>
                  </a:cubicBezTo>
                  <a:cubicBezTo>
                    <a:pt x="165607" y="110550"/>
                    <a:pt x="163117" y="110475"/>
                    <a:pt x="160641" y="110255"/>
                  </a:cubicBezTo>
                  <a:cubicBezTo>
                    <a:pt x="158301" y="110012"/>
                    <a:pt x="155930" y="109799"/>
                    <a:pt x="153590" y="109465"/>
                  </a:cubicBezTo>
                  <a:cubicBezTo>
                    <a:pt x="150155" y="108918"/>
                    <a:pt x="146781" y="108310"/>
                    <a:pt x="143437" y="107550"/>
                  </a:cubicBezTo>
                  <a:cubicBezTo>
                    <a:pt x="140063" y="106790"/>
                    <a:pt x="136659" y="106030"/>
                    <a:pt x="133103" y="105756"/>
                  </a:cubicBezTo>
                  <a:cubicBezTo>
                    <a:pt x="132076" y="105676"/>
                    <a:pt x="131049" y="105638"/>
                    <a:pt x="130027" y="105638"/>
                  </a:cubicBezTo>
                  <a:cubicBezTo>
                    <a:pt x="129112" y="105638"/>
                    <a:pt x="128201" y="105669"/>
                    <a:pt x="127297" y="105726"/>
                  </a:cubicBezTo>
                  <a:cubicBezTo>
                    <a:pt x="124714" y="105908"/>
                    <a:pt x="122221" y="106334"/>
                    <a:pt x="119850" y="107094"/>
                  </a:cubicBezTo>
                  <a:cubicBezTo>
                    <a:pt x="119729" y="107246"/>
                    <a:pt x="119455" y="107124"/>
                    <a:pt x="119334" y="107246"/>
                  </a:cubicBezTo>
                  <a:cubicBezTo>
                    <a:pt x="119273" y="107337"/>
                    <a:pt x="119121" y="107276"/>
                    <a:pt x="118999" y="107367"/>
                  </a:cubicBezTo>
                  <a:cubicBezTo>
                    <a:pt x="116172" y="108310"/>
                    <a:pt x="113619" y="109525"/>
                    <a:pt x="111096" y="110863"/>
                  </a:cubicBezTo>
                  <a:cubicBezTo>
                    <a:pt x="108543" y="112261"/>
                    <a:pt x="106081" y="113720"/>
                    <a:pt x="103315" y="114845"/>
                  </a:cubicBezTo>
                  <a:cubicBezTo>
                    <a:pt x="101474" y="115593"/>
                    <a:pt x="99496" y="116096"/>
                    <a:pt x="97408" y="116096"/>
                  </a:cubicBezTo>
                  <a:cubicBezTo>
                    <a:pt x="97290" y="116096"/>
                    <a:pt x="97172" y="116094"/>
                    <a:pt x="97054" y="116091"/>
                  </a:cubicBezTo>
                  <a:cubicBezTo>
                    <a:pt x="95260" y="116060"/>
                    <a:pt x="93558" y="115696"/>
                    <a:pt x="91886" y="115331"/>
                  </a:cubicBezTo>
                  <a:cubicBezTo>
                    <a:pt x="88269" y="114571"/>
                    <a:pt x="84682" y="113811"/>
                    <a:pt x="81005" y="113264"/>
                  </a:cubicBezTo>
                  <a:cubicBezTo>
                    <a:pt x="78892" y="112916"/>
                    <a:pt x="76744" y="112674"/>
                    <a:pt x="74560" y="112674"/>
                  </a:cubicBezTo>
                  <a:cubicBezTo>
                    <a:pt x="73885" y="112674"/>
                    <a:pt x="73206" y="112697"/>
                    <a:pt x="72524" y="112747"/>
                  </a:cubicBezTo>
                  <a:cubicBezTo>
                    <a:pt x="69941" y="112960"/>
                    <a:pt x="67509" y="113416"/>
                    <a:pt x="65168" y="114206"/>
                  </a:cubicBezTo>
                  <a:cubicBezTo>
                    <a:pt x="63497" y="114784"/>
                    <a:pt x="62038" y="115574"/>
                    <a:pt x="60822" y="116608"/>
                  </a:cubicBezTo>
                  <a:cubicBezTo>
                    <a:pt x="59728" y="117550"/>
                    <a:pt x="58846" y="118583"/>
                    <a:pt x="58086" y="119678"/>
                  </a:cubicBezTo>
                  <a:cubicBezTo>
                    <a:pt x="57691" y="120255"/>
                    <a:pt x="57174" y="120833"/>
                    <a:pt x="56870" y="121440"/>
                  </a:cubicBezTo>
                  <a:cubicBezTo>
                    <a:pt x="57174" y="121440"/>
                    <a:pt x="57448" y="121440"/>
                    <a:pt x="57873" y="121501"/>
                  </a:cubicBezTo>
                  <a:cubicBezTo>
                    <a:pt x="58664" y="120681"/>
                    <a:pt x="59484" y="119860"/>
                    <a:pt x="60092" y="118948"/>
                  </a:cubicBezTo>
                  <a:cubicBezTo>
                    <a:pt x="60700" y="118097"/>
                    <a:pt x="61521" y="117276"/>
                    <a:pt x="62494" y="116638"/>
                  </a:cubicBezTo>
                  <a:cubicBezTo>
                    <a:pt x="64804" y="115118"/>
                    <a:pt x="67661" y="114267"/>
                    <a:pt x="70731" y="113933"/>
                  </a:cubicBezTo>
                  <a:cubicBezTo>
                    <a:pt x="71824" y="113827"/>
                    <a:pt x="72909" y="113777"/>
                    <a:pt x="73989" y="113777"/>
                  </a:cubicBezTo>
                  <a:cubicBezTo>
                    <a:pt x="76635" y="113777"/>
                    <a:pt x="79253" y="114075"/>
                    <a:pt x="81886" y="114571"/>
                  </a:cubicBezTo>
                  <a:cubicBezTo>
                    <a:pt x="85929" y="115331"/>
                    <a:pt x="89850" y="116456"/>
                    <a:pt x="93801" y="117489"/>
                  </a:cubicBezTo>
                  <a:cubicBezTo>
                    <a:pt x="95370" y="117896"/>
                    <a:pt x="96904" y="118129"/>
                    <a:pt x="98419" y="118129"/>
                  </a:cubicBezTo>
                  <a:cubicBezTo>
                    <a:pt x="100076" y="118129"/>
                    <a:pt x="101711" y="117850"/>
                    <a:pt x="103345" y="117216"/>
                  </a:cubicBezTo>
                  <a:cubicBezTo>
                    <a:pt x="105169" y="116486"/>
                    <a:pt x="106871" y="115605"/>
                    <a:pt x="108513" y="114662"/>
                  </a:cubicBezTo>
                  <a:cubicBezTo>
                    <a:pt x="111856" y="112778"/>
                    <a:pt x="115078" y="110802"/>
                    <a:pt x="118847" y="109343"/>
                  </a:cubicBezTo>
                  <a:cubicBezTo>
                    <a:pt x="122648" y="107903"/>
                    <a:pt x="126614" y="107105"/>
                    <a:pt x="130773" y="107105"/>
                  </a:cubicBezTo>
                  <a:cubicBezTo>
                    <a:pt x="131969" y="107105"/>
                    <a:pt x="133181" y="107171"/>
                    <a:pt x="134410" y="107307"/>
                  </a:cubicBezTo>
                  <a:cubicBezTo>
                    <a:pt x="137693" y="107641"/>
                    <a:pt x="140793" y="108370"/>
                    <a:pt x="143924" y="109039"/>
                  </a:cubicBezTo>
                  <a:cubicBezTo>
                    <a:pt x="147754" y="109890"/>
                    <a:pt x="151583" y="110559"/>
                    <a:pt x="155535" y="111045"/>
                  </a:cubicBezTo>
                  <a:cubicBezTo>
                    <a:pt x="158666" y="111440"/>
                    <a:pt x="161766" y="111714"/>
                    <a:pt x="164927" y="111805"/>
                  </a:cubicBezTo>
                  <a:cubicBezTo>
                    <a:pt x="166596" y="111864"/>
                    <a:pt x="168264" y="111898"/>
                    <a:pt x="169924" y="111898"/>
                  </a:cubicBezTo>
                  <a:cubicBezTo>
                    <a:pt x="170835" y="111898"/>
                    <a:pt x="171743" y="111887"/>
                    <a:pt x="172648" y="111866"/>
                  </a:cubicBezTo>
                  <a:cubicBezTo>
                    <a:pt x="175353" y="111775"/>
                    <a:pt x="178028" y="111501"/>
                    <a:pt x="180763" y="111501"/>
                  </a:cubicBezTo>
                  <a:cubicBezTo>
                    <a:pt x="182587" y="111501"/>
                    <a:pt x="184380" y="111410"/>
                    <a:pt x="186204" y="111258"/>
                  </a:cubicBezTo>
                  <a:cubicBezTo>
                    <a:pt x="189943" y="110893"/>
                    <a:pt x="192770" y="109617"/>
                    <a:pt x="194806" y="107307"/>
                  </a:cubicBezTo>
                  <a:cubicBezTo>
                    <a:pt x="196022" y="105939"/>
                    <a:pt x="196903" y="104480"/>
                    <a:pt x="197755" y="102990"/>
                  </a:cubicBezTo>
                  <a:cubicBezTo>
                    <a:pt x="199274" y="100407"/>
                    <a:pt x="201037" y="97914"/>
                    <a:pt x="203226" y="95604"/>
                  </a:cubicBezTo>
                  <a:cubicBezTo>
                    <a:pt x="206508" y="92170"/>
                    <a:pt x="209305" y="88492"/>
                    <a:pt x="211980" y="84814"/>
                  </a:cubicBezTo>
                  <a:cubicBezTo>
                    <a:pt x="213743" y="82382"/>
                    <a:pt x="215627" y="79981"/>
                    <a:pt x="217785" y="77732"/>
                  </a:cubicBezTo>
                  <a:cubicBezTo>
                    <a:pt x="219457" y="75938"/>
                    <a:pt x="221311" y="74267"/>
                    <a:pt x="222983" y="72504"/>
                  </a:cubicBezTo>
                  <a:cubicBezTo>
                    <a:pt x="225263" y="70072"/>
                    <a:pt x="226448" y="67397"/>
                    <a:pt x="226296" y="64449"/>
                  </a:cubicBezTo>
                  <a:cubicBezTo>
                    <a:pt x="226205" y="62959"/>
                    <a:pt x="225931" y="61470"/>
                    <a:pt x="225445" y="59981"/>
                  </a:cubicBezTo>
                  <a:cubicBezTo>
                    <a:pt x="224533" y="57002"/>
                    <a:pt x="223317" y="54054"/>
                    <a:pt x="222010" y="51136"/>
                  </a:cubicBezTo>
                  <a:cubicBezTo>
                    <a:pt x="221007" y="48947"/>
                    <a:pt x="219913" y="46759"/>
                    <a:pt x="218363" y="44752"/>
                  </a:cubicBezTo>
                  <a:cubicBezTo>
                    <a:pt x="216691" y="42564"/>
                    <a:pt x="214320" y="40679"/>
                    <a:pt x="211858" y="38947"/>
                  </a:cubicBezTo>
                  <a:cubicBezTo>
                    <a:pt x="207177" y="35603"/>
                    <a:pt x="201858" y="33020"/>
                    <a:pt x="195779" y="31226"/>
                  </a:cubicBezTo>
                  <a:cubicBezTo>
                    <a:pt x="192824" y="30355"/>
                    <a:pt x="189735" y="29888"/>
                    <a:pt x="186587" y="29888"/>
                  </a:cubicBezTo>
                  <a:cubicBezTo>
                    <a:pt x="185784" y="29888"/>
                    <a:pt x="184977" y="29918"/>
                    <a:pt x="184168" y="29980"/>
                  </a:cubicBezTo>
                  <a:cubicBezTo>
                    <a:pt x="180551" y="30254"/>
                    <a:pt x="177329" y="31318"/>
                    <a:pt x="174380" y="32868"/>
                  </a:cubicBezTo>
                  <a:cubicBezTo>
                    <a:pt x="170946" y="34722"/>
                    <a:pt x="167997" y="36971"/>
                    <a:pt x="164806" y="39008"/>
                  </a:cubicBezTo>
                  <a:cubicBezTo>
                    <a:pt x="162222" y="40679"/>
                    <a:pt x="159547" y="42260"/>
                    <a:pt x="156690" y="43658"/>
                  </a:cubicBezTo>
                  <a:cubicBezTo>
                    <a:pt x="150459" y="46698"/>
                    <a:pt x="143620" y="48704"/>
                    <a:pt x="136355" y="49920"/>
                  </a:cubicBezTo>
                  <a:cubicBezTo>
                    <a:pt x="133164" y="50497"/>
                    <a:pt x="129911" y="50832"/>
                    <a:pt x="126629" y="51105"/>
                  </a:cubicBezTo>
                  <a:cubicBezTo>
                    <a:pt x="123893" y="51318"/>
                    <a:pt x="121157" y="51379"/>
                    <a:pt x="118422" y="51379"/>
                  </a:cubicBezTo>
                  <a:cubicBezTo>
                    <a:pt x="118072" y="51381"/>
                    <a:pt x="117723" y="51383"/>
                    <a:pt x="117373" y="51383"/>
                  </a:cubicBezTo>
                  <a:cubicBezTo>
                    <a:pt x="113554" y="51383"/>
                    <a:pt x="109713" y="51232"/>
                    <a:pt x="105899" y="50953"/>
                  </a:cubicBezTo>
                  <a:cubicBezTo>
                    <a:pt x="104504" y="50822"/>
                    <a:pt x="103133" y="50667"/>
                    <a:pt x="101744" y="50648"/>
                  </a:cubicBezTo>
                  <a:lnTo>
                    <a:pt x="101744" y="50648"/>
                  </a:lnTo>
                  <a:cubicBezTo>
                    <a:pt x="101815" y="50628"/>
                    <a:pt x="101883" y="50591"/>
                    <a:pt x="101947" y="50528"/>
                  </a:cubicBezTo>
                  <a:cubicBezTo>
                    <a:pt x="101795" y="50360"/>
                    <a:pt x="101605" y="50322"/>
                    <a:pt x="101400" y="50322"/>
                  </a:cubicBezTo>
                  <a:cubicBezTo>
                    <a:pt x="101229" y="50322"/>
                    <a:pt x="101048" y="50349"/>
                    <a:pt x="100869" y="50349"/>
                  </a:cubicBezTo>
                  <a:cubicBezTo>
                    <a:pt x="100833" y="50349"/>
                    <a:pt x="100797" y="50348"/>
                    <a:pt x="100762" y="50345"/>
                  </a:cubicBezTo>
                  <a:cubicBezTo>
                    <a:pt x="100502" y="50382"/>
                    <a:pt x="100245" y="50397"/>
                    <a:pt x="99990" y="50397"/>
                  </a:cubicBezTo>
                  <a:cubicBezTo>
                    <a:pt x="98941" y="50397"/>
                    <a:pt x="97924" y="50144"/>
                    <a:pt x="96885" y="50144"/>
                  </a:cubicBezTo>
                  <a:cubicBezTo>
                    <a:pt x="96729" y="50144"/>
                    <a:pt x="96572" y="50150"/>
                    <a:pt x="96415" y="50163"/>
                  </a:cubicBezTo>
                  <a:cubicBezTo>
                    <a:pt x="96415" y="50163"/>
                    <a:pt x="96415" y="50102"/>
                    <a:pt x="96476" y="50102"/>
                  </a:cubicBezTo>
                  <a:cubicBezTo>
                    <a:pt x="96506" y="50102"/>
                    <a:pt x="96537" y="50072"/>
                    <a:pt x="96537" y="50041"/>
                  </a:cubicBezTo>
                  <a:cubicBezTo>
                    <a:pt x="96392" y="49880"/>
                    <a:pt x="96221" y="49847"/>
                    <a:pt x="96043" y="49847"/>
                  </a:cubicBezTo>
                  <a:cubicBezTo>
                    <a:pt x="95919" y="49847"/>
                    <a:pt x="95792" y="49863"/>
                    <a:pt x="95667" y="49863"/>
                  </a:cubicBezTo>
                  <a:cubicBezTo>
                    <a:pt x="95632" y="49863"/>
                    <a:pt x="95598" y="49862"/>
                    <a:pt x="95564" y="49859"/>
                  </a:cubicBezTo>
                  <a:cubicBezTo>
                    <a:pt x="95409" y="49898"/>
                    <a:pt x="95251" y="49911"/>
                    <a:pt x="95092" y="49911"/>
                  </a:cubicBezTo>
                  <a:cubicBezTo>
                    <a:pt x="94763" y="49911"/>
                    <a:pt x="94436" y="49854"/>
                    <a:pt x="94152" y="49854"/>
                  </a:cubicBezTo>
                  <a:cubicBezTo>
                    <a:pt x="94108" y="49854"/>
                    <a:pt x="94066" y="49855"/>
                    <a:pt x="94024" y="49858"/>
                  </a:cubicBezTo>
                  <a:lnTo>
                    <a:pt x="94024" y="49858"/>
                  </a:lnTo>
                  <a:cubicBezTo>
                    <a:pt x="94058" y="49840"/>
                    <a:pt x="94088" y="49811"/>
                    <a:pt x="94105" y="49768"/>
                  </a:cubicBezTo>
                  <a:cubicBezTo>
                    <a:pt x="94021" y="49599"/>
                    <a:pt x="93880" y="49561"/>
                    <a:pt x="93719" y="49561"/>
                  </a:cubicBezTo>
                  <a:cubicBezTo>
                    <a:pt x="93591" y="49561"/>
                    <a:pt x="93450" y="49585"/>
                    <a:pt x="93315" y="49585"/>
                  </a:cubicBezTo>
                  <a:cubicBezTo>
                    <a:pt x="93193" y="49616"/>
                    <a:pt x="93072" y="49646"/>
                    <a:pt x="93011" y="49707"/>
                  </a:cubicBezTo>
                  <a:cubicBezTo>
                    <a:pt x="92922" y="49751"/>
                    <a:pt x="92833" y="49780"/>
                    <a:pt x="92732" y="49780"/>
                  </a:cubicBezTo>
                  <a:cubicBezTo>
                    <a:pt x="92695" y="49780"/>
                    <a:pt x="92656" y="49776"/>
                    <a:pt x="92616" y="49768"/>
                  </a:cubicBezTo>
                  <a:cubicBezTo>
                    <a:pt x="92651" y="49768"/>
                    <a:pt x="92690" y="49770"/>
                    <a:pt x="92729" y="49770"/>
                  </a:cubicBezTo>
                  <a:cubicBezTo>
                    <a:pt x="92827" y="49770"/>
                    <a:pt x="92920" y="49755"/>
                    <a:pt x="92920" y="49646"/>
                  </a:cubicBezTo>
                  <a:cubicBezTo>
                    <a:pt x="92793" y="49502"/>
                    <a:pt x="92635" y="49464"/>
                    <a:pt x="92463" y="49464"/>
                  </a:cubicBezTo>
                  <a:cubicBezTo>
                    <a:pt x="92346" y="49464"/>
                    <a:pt x="92222" y="49482"/>
                    <a:pt x="92099" y="49494"/>
                  </a:cubicBezTo>
                  <a:cubicBezTo>
                    <a:pt x="91957" y="49589"/>
                    <a:pt x="91796" y="49665"/>
                    <a:pt x="91616" y="49665"/>
                  </a:cubicBezTo>
                  <a:cubicBezTo>
                    <a:pt x="91566" y="49665"/>
                    <a:pt x="91514" y="49659"/>
                    <a:pt x="91461" y="49646"/>
                  </a:cubicBezTo>
                  <a:cubicBezTo>
                    <a:pt x="91492" y="49634"/>
                    <a:pt x="91528" y="49630"/>
                    <a:pt x="91564" y="49630"/>
                  </a:cubicBezTo>
                  <a:cubicBezTo>
                    <a:pt x="91608" y="49630"/>
                    <a:pt x="91654" y="49635"/>
                    <a:pt x="91695" y="49635"/>
                  </a:cubicBezTo>
                  <a:cubicBezTo>
                    <a:pt x="91785" y="49635"/>
                    <a:pt x="91856" y="49612"/>
                    <a:pt x="91856" y="49464"/>
                  </a:cubicBezTo>
                  <a:cubicBezTo>
                    <a:pt x="91370" y="49251"/>
                    <a:pt x="90792" y="49312"/>
                    <a:pt x="90275" y="49190"/>
                  </a:cubicBezTo>
                  <a:cubicBezTo>
                    <a:pt x="86020" y="48734"/>
                    <a:pt x="81795" y="48218"/>
                    <a:pt x="77570" y="47579"/>
                  </a:cubicBezTo>
                  <a:cubicBezTo>
                    <a:pt x="66475" y="45968"/>
                    <a:pt x="55746" y="43567"/>
                    <a:pt x="45715" y="39616"/>
                  </a:cubicBezTo>
                  <a:cubicBezTo>
                    <a:pt x="40943" y="37731"/>
                    <a:pt x="36505" y="35512"/>
                    <a:pt x="32371" y="32929"/>
                  </a:cubicBezTo>
                  <a:cubicBezTo>
                    <a:pt x="31824" y="32716"/>
                    <a:pt x="31429" y="32381"/>
                    <a:pt x="31004" y="32077"/>
                  </a:cubicBezTo>
                  <a:cubicBezTo>
                    <a:pt x="29666" y="31105"/>
                    <a:pt x="28146" y="30315"/>
                    <a:pt x="26961" y="29251"/>
                  </a:cubicBezTo>
                  <a:cubicBezTo>
                    <a:pt x="26900" y="29220"/>
                    <a:pt x="26870" y="29190"/>
                    <a:pt x="26779" y="29129"/>
                  </a:cubicBezTo>
                  <a:cubicBezTo>
                    <a:pt x="26657" y="29068"/>
                    <a:pt x="26627" y="28977"/>
                    <a:pt x="26566" y="28916"/>
                  </a:cubicBezTo>
                  <a:cubicBezTo>
                    <a:pt x="24955" y="27701"/>
                    <a:pt x="23253" y="26546"/>
                    <a:pt x="21733" y="25299"/>
                  </a:cubicBezTo>
                  <a:cubicBezTo>
                    <a:pt x="21642" y="25238"/>
                    <a:pt x="21611" y="25178"/>
                    <a:pt x="21551" y="25147"/>
                  </a:cubicBezTo>
                  <a:cubicBezTo>
                    <a:pt x="20882" y="24509"/>
                    <a:pt x="19940" y="24023"/>
                    <a:pt x="19301" y="23354"/>
                  </a:cubicBezTo>
                  <a:cubicBezTo>
                    <a:pt x="18845" y="22898"/>
                    <a:pt x="18146" y="22594"/>
                    <a:pt x="17751" y="22108"/>
                  </a:cubicBezTo>
                  <a:cubicBezTo>
                    <a:pt x="17386" y="21743"/>
                    <a:pt x="16870" y="21469"/>
                    <a:pt x="16535" y="21074"/>
                  </a:cubicBezTo>
                  <a:cubicBezTo>
                    <a:pt x="16262" y="20770"/>
                    <a:pt x="15775" y="20558"/>
                    <a:pt x="15502" y="20223"/>
                  </a:cubicBezTo>
                  <a:cubicBezTo>
                    <a:pt x="15259" y="19950"/>
                    <a:pt x="14864" y="19767"/>
                    <a:pt x="14620" y="19463"/>
                  </a:cubicBezTo>
                  <a:cubicBezTo>
                    <a:pt x="14438" y="19220"/>
                    <a:pt x="14134" y="19038"/>
                    <a:pt x="13952" y="18795"/>
                  </a:cubicBezTo>
                  <a:cubicBezTo>
                    <a:pt x="13435" y="18430"/>
                    <a:pt x="12949" y="18004"/>
                    <a:pt x="12523" y="17548"/>
                  </a:cubicBezTo>
                  <a:cubicBezTo>
                    <a:pt x="11520" y="16606"/>
                    <a:pt x="10517" y="15603"/>
                    <a:pt x="9575" y="14630"/>
                  </a:cubicBezTo>
                  <a:cubicBezTo>
                    <a:pt x="8815" y="13901"/>
                    <a:pt x="8116" y="13141"/>
                    <a:pt x="7477" y="12351"/>
                  </a:cubicBezTo>
                  <a:cubicBezTo>
                    <a:pt x="6383" y="11135"/>
                    <a:pt x="5471" y="9828"/>
                    <a:pt x="4559" y="8551"/>
                  </a:cubicBezTo>
                  <a:cubicBezTo>
                    <a:pt x="2736" y="5937"/>
                    <a:pt x="1277" y="3232"/>
                    <a:pt x="486" y="375"/>
                  </a:cubicBezTo>
                  <a:cubicBezTo>
                    <a:pt x="378" y="212"/>
                    <a:pt x="415"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7"/>
            <p:cNvSpPr/>
            <p:nvPr/>
          </p:nvSpPr>
          <p:spPr>
            <a:xfrm>
              <a:off x="6510450" y="4343625"/>
              <a:ext cx="1769075" cy="683375"/>
            </a:xfrm>
            <a:custGeom>
              <a:avLst/>
              <a:gdLst/>
              <a:ahLst/>
              <a:cxnLst/>
              <a:rect l="l" t="t" r="r" b="b"/>
              <a:pathLst>
                <a:path w="70763" h="27335" extrusionOk="0">
                  <a:moveTo>
                    <a:pt x="70336" y="1"/>
                  </a:moveTo>
                  <a:cubicBezTo>
                    <a:pt x="70027" y="1"/>
                    <a:pt x="69811" y="226"/>
                    <a:pt x="69577" y="343"/>
                  </a:cubicBezTo>
                  <a:cubicBezTo>
                    <a:pt x="64227" y="3109"/>
                    <a:pt x="58513" y="5389"/>
                    <a:pt x="52190" y="6757"/>
                  </a:cubicBezTo>
                  <a:cubicBezTo>
                    <a:pt x="49242" y="7397"/>
                    <a:pt x="46224" y="7659"/>
                    <a:pt x="43189" y="7659"/>
                  </a:cubicBezTo>
                  <a:cubicBezTo>
                    <a:pt x="42189" y="7659"/>
                    <a:pt x="41186" y="7630"/>
                    <a:pt x="40184" y="7577"/>
                  </a:cubicBezTo>
                  <a:cubicBezTo>
                    <a:pt x="36020" y="7334"/>
                    <a:pt x="31977" y="6605"/>
                    <a:pt x="27935" y="5845"/>
                  </a:cubicBezTo>
                  <a:cubicBezTo>
                    <a:pt x="25754" y="5414"/>
                    <a:pt x="23492" y="5174"/>
                    <a:pt x="21174" y="5174"/>
                  </a:cubicBezTo>
                  <a:cubicBezTo>
                    <a:pt x="21036" y="5174"/>
                    <a:pt x="20899" y="5174"/>
                    <a:pt x="20761" y="5176"/>
                  </a:cubicBezTo>
                  <a:cubicBezTo>
                    <a:pt x="18694" y="5207"/>
                    <a:pt x="16871" y="5632"/>
                    <a:pt x="15260" y="6514"/>
                  </a:cubicBezTo>
                  <a:cubicBezTo>
                    <a:pt x="13679" y="7304"/>
                    <a:pt x="12615" y="8428"/>
                    <a:pt x="11643" y="9614"/>
                  </a:cubicBezTo>
                  <a:cubicBezTo>
                    <a:pt x="10336" y="11134"/>
                    <a:pt x="9332" y="12684"/>
                    <a:pt x="8177" y="14264"/>
                  </a:cubicBezTo>
                  <a:cubicBezTo>
                    <a:pt x="5259" y="18277"/>
                    <a:pt x="2189" y="22228"/>
                    <a:pt x="305" y="26605"/>
                  </a:cubicBezTo>
                  <a:cubicBezTo>
                    <a:pt x="214" y="26818"/>
                    <a:pt x="1" y="27061"/>
                    <a:pt x="244" y="27334"/>
                  </a:cubicBezTo>
                  <a:lnTo>
                    <a:pt x="8573" y="27334"/>
                  </a:lnTo>
                  <a:cubicBezTo>
                    <a:pt x="8907" y="27213"/>
                    <a:pt x="8998" y="26970"/>
                    <a:pt x="9089" y="26757"/>
                  </a:cubicBezTo>
                  <a:cubicBezTo>
                    <a:pt x="9788" y="25511"/>
                    <a:pt x="10548" y="24325"/>
                    <a:pt x="11460" y="23140"/>
                  </a:cubicBezTo>
                  <a:cubicBezTo>
                    <a:pt x="13375" y="20587"/>
                    <a:pt x="15199" y="18064"/>
                    <a:pt x="17782" y="15815"/>
                  </a:cubicBezTo>
                  <a:cubicBezTo>
                    <a:pt x="20123" y="13808"/>
                    <a:pt x="22919" y="12501"/>
                    <a:pt x="26536" y="12167"/>
                  </a:cubicBezTo>
                  <a:cubicBezTo>
                    <a:pt x="27872" y="12047"/>
                    <a:pt x="29207" y="11997"/>
                    <a:pt x="30540" y="11997"/>
                  </a:cubicBezTo>
                  <a:cubicBezTo>
                    <a:pt x="32241" y="11997"/>
                    <a:pt x="33938" y="12078"/>
                    <a:pt x="35625" y="12197"/>
                  </a:cubicBezTo>
                  <a:cubicBezTo>
                    <a:pt x="38239" y="12441"/>
                    <a:pt x="40822" y="12349"/>
                    <a:pt x="43406" y="12532"/>
                  </a:cubicBezTo>
                  <a:cubicBezTo>
                    <a:pt x="43669" y="12559"/>
                    <a:pt x="43931" y="12569"/>
                    <a:pt x="44193" y="12569"/>
                  </a:cubicBezTo>
                  <a:cubicBezTo>
                    <a:pt x="45106" y="12569"/>
                    <a:pt x="46010" y="12441"/>
                    <a:pt x="46932" y="12441"/>
                  </a:cubicBezTo>
                  <a:cubicBezTo>
                    <a:pt x="47039" y="12442"/>
                    <a:pt x="47146" y="12442"/>
                    <a:pt x="47253" y="12442"/>
                  </a:cubicBezTo>
                  <a:cubicBezTo>
                    <a:pt x="50757" y="12442"/>
                    <a:pt x="54177" y="11960"/>
                    <a:pt x="57510" y="11164"/>
                  </a:cubicBezTo>
                  <a:cubicBezTo>
                    <a:pt x="61795" y="10191"/>
                    <a:pt x="65808" y="8732"/>
                    <a:pt x="69729" y="7152"/>
                  </a:cubicBezTo>
                  <a:cubicBezTo>
                    <a:pt x="70154" y="6969"/>
                    <a:pt x="70610" y="6817"/>
                    <a:pt x="70671" y="6392"/>
                  </a:cubicBezTo>
                  <a:cubicBezTo>
                    <a:pt x="70671" y="4264"/>
                    <a:pt x="70762" y="2167"/>
                    <a:pt x="70641" y="70"/>
                  </a:cubicBezTo>
                  <a:cubicBezTo>
                    <a:pt x="70529" y="21"/>
                    <a:pt x="70429" y="1"/>
                    <a:pt x="7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7"/>
            <p:cNvSpPr/>
            <p:nvPr/>
          </p:nvSpPr>
          <p:spPr>
            <a:xfrm>
              <a:off x="7663225" y="2209200"/>
              <a:ext cx="617800" cy="651250"/>
            </a:xfrm>
            <a:custGeom>
              <a:avLst/>
              <a:gdLst/>
              <a:ahLst/>
              <a:cxnLst/>
              <a:rect l="l" t="t" r="r" b="b"/>
              <a:pathLst>
                <a:path w="24712" h="26050" extrusionOk="0">
                  <a:moveTo>
                    <a:pt x="21078" y="0"/>
                  </a:moveTo>
                  <a:cubicBezTo>
                    <a:pt x="17593" y="0"/>
                    <a:pt x="14186" y="340"/>
                    <a:pt x="10882" y="1372"/>
                  </a:cubicBezTo>
                  <a:cubicBezTo>
                    <a:pt x="10730" y="1403"/>
                    <a:pt x="10578" y="1494"/>
                    <a:pt x="10426" y="1555"/>
                  </a:cubicBezTo>
                  <a:cubicBezTo>
                    <a:pt x="10365" y="1616"/>
                    <a:pt x="10274" y="1616"/>
                    <a:pt x="10213" y="1646"/>
                  </a:cubicBezTo>
                  <a:cubicBezTo>
                    <a:pt x="10061" y="1707"/>
                    <a:pt x="9879" y="1707"/>
                    <a:pt x="9666" y="1768"/>
                  </a:cubicBezTo>
                  <a:cubicBezTo>
                    <a:pt x="8997" y="1950"/>
                    <a:pt x="8359" y="2163"/>
                    <a:pt x="7751" y="2467"/>
                  </a:cubicBezTo>
                  <a:cubicBezTo>
                    <a:pt x="7599" y="2588"/>
                    <a:pt x="7386" y="2710"/>
                    <a:pt x="7204" y="2771"/>
                  </a:cubicBezTo>
                  <a:cubicBezTo>
                    <a:pt x="7143" y="2771"/>
                    <a:pt x="7082" y="2831"/>
                    <a:pt x="7022" y="2862"/>
                  </a:cubicBezTo>
                  <a:cubicBezTo>
                    <a:pt x="6839" y="2923"/>
                    <a:pt x="6687" y="2983"/>
                    <a:pt x="6475" y="3044"/>
                  </a:cubicBezTo>
                  <a:cubicBezTo>
                    <a:pt x="5046" y="3683"/>
                    <a:pt x="3830" y="4534"/>
                    <a:pt x="2766" y="5476"/>
                  </a:cubicBezTo>
                  <a:cubicBezTo>
                    <a:pt x="487" y="7573"/>
                    <a:pt x="0" y="9822"/>
                    <a:pt x="1398" y="12315"/>
                  </a:cubicBezTo>
                  <a:cubicBezTo>
                    <a:pt x="2067" y="13470"/>
                    <a:pt x="3040" y="14473"/>
                    <a:pt x="4013" y="15506"/>
                  </a:cubicBezTo>
                  <a:cubicBezTo>
                    <a:pt x="6383" y="17908"/>
                    <a:pt x="9119" y="20035"/>
                    <a:pt x="12523" y="21586"/>
                  </a:cubicBezTo>
                  <a:cubicBezTo>
                    <a:pt x="16323" y="23348"/>
                    <a:pt x="20457" y="24625"/>
                    <a:pt x="24499" y="26023"/>
                  </a:cubicBezTo>
                  <a:cubicBezTo>
                    <a:pt x="24518" y="26042"/>
                    <a:pt x="24540" y="26049"/>
                    <a:pt x="24563" y="26049"/>
                  </a:cubicBezTo>
                  <a:cubicBezTo>
                    <a:pt x="24614" y="26049"/>
                    <a:pt x="24670" y="26014"/>
                    <a:pt x="24712" y="25993"/>
                  </a:cubicBezTo>
                  <a:lnTo>
                    <a:pt x="24712" y="248"/>
                  </a:lnTo>
                  <a:cubicBezTo>
                    <a:pt x="24651" y="187"/>
                    <a:pt x="24560" y="157"/>
                    <a:pt x="24499" y="96"/>
                  </a:cubicBezTo>
                  <a:cubicBezTo>
                    <a:pt x="23351" y="36"/>
                    <a:pt x="22211" y="0"/>
                    <a:pt x="2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7"/>
            <p:cNvSpPr/>
            <p:nvPr/>
          </p:nvSpPr>
          <p:spPr>
            <a:xfrm>
              <a:off x="6288575" y="4031150"/>
              <a:ext cx="1990175" cy="995850"/>
            </a:xfrm>
            <a:custGeom>
              <a:avLst/>
              <a:gdLst/>
              <a:ahLst/>
              <a:cxnLst/>
              <a:rect l="l" t="t" r="r" b="b"/>
              <a:pathLst>
                <a:path w="79607" h="39834" extrusionOk="0">
                  <a:moveTo>
                    <a:pt x="79182" y="0"/>
                  </a:moveTo>
                  <a:cubicBezTo>
                    <a:pt x="79040" y="0"/>
                    <a:pt x="78890" y="98"/>
                    <a:pt x="78634" y="319"/>
                  </a:cubicBezTo>
                  <a:cubicBezTo>
                    <a:pt x="76871" y="1869"/>
                    <a:pt x="74835" y="3237"/>
                    <a:pt x="72829" y="4635"/>
                  </a:cubicBezTo>
                  <a:cubicBezTo>
                    <a:pt x="71613" y="5486"/>
                    <a:pt x="70367" y="6307"/>
                    <a:pt x="68968" y="7006"/>
                  </a:cubicBezTo>
                  <a:cubicBezTo>
                    <a:pt x="65230" y="8830"/>
                    <a:pt x="61369" y="10411"/>
                    <a:pt x="57144" y="11505"/>
                  </a:cubicBezTo>
                  <a:cubicBezTo>
                    <a:pt x="53941" y="12332"/>
                    <a:pt x="50715" y="12829"/>
                    <a:pt x="47375" y="12829"/>
                  </a:cubicBezTo>
                  <a:cubicBezTo>
                    <a:pt x="46785" y="12829"/>
                    <a:pt x="46192" y="12813"/>
                    <a:pt x="45594" y="12781"/>
                  </a:cubicBezTo>
                  <a:cubicBezTo>
                    <a:pt x="41491" y="12538"/>
                    <a:pt x="37600" y="11657"/>
                    <a:pt x="33800" y="10563"/>
                  </a:cubicBezTo>
                  <a:cubicBezTo>
                    <a:pt x="31794" y="9955"/>
                    <a:pt x="29758" y="9377"/>
                    <a:pt x="27569" y="9043"/>
                  </a:cubicBezTo>
                  <a:cubicBezTo>
                    <a:pt x="26628" y="8895"/>
                    <a:pt x="25686" y="8794"/>
                    <a:pt x="24755" y="8794"/>
                  </a:cubicBezTo>
                  <a:cubicBezTo>
                    <a:pt x="23582" y="8794"/>
                    <a:pt x="22426" y="8954"/>
                    <a:pt x="21308" y="9377"/>
                  </a:cubicBezTo>
                  <a:cubicBezTo>
                    <a:pt x="19666" y="9985"/>
                    <a:pt x="18451" y="10958"/>
                    <a:pt x="17448" y="12052"/>
                  </a:cubicBezTo>
                  <a:cubicBezTo>
                    <a:pt x="16019" y="13541"/>
                    <a:pt x="15046" y="15152"/>
                    <a:pt x="14134" y="16824"/>
                  </a:cubicBezTo>
                  <a:cubicBezTo>
                    <a:pt x="12615" y="19560"/>
                    <a:pt x="11004" y="22265"/>
                    <a:pt x="8998" y="24818"/>
                  </a:cubicBezTo>
                  <a:cubicBezTo>
                    <a:pt x="6991" y="27371"/>
                    <a:pt x="5137" y="29985"/>
                    <a:pt x="3800" y="32751"/>
                  </a:cubicBezTo>
                  <a:cubicBezTo>
                    <a:pt x="2736" y="35031"/>
                    <a:pt x="1794" y="37341"/>
                    <a:pt x="152" y="39469"/>
                  </a:cubicBezTo>
                  <a:cubicBezTo>
                    <a:pt x="61" y="39560"/>
                    <a:pt x="0" y="39712"/>
                    <a:pt x="61" y="39833"/>
                  </a:cubicBezTo>
                  <a:lnTo>
                    <a:pt x="4925" y="39833"/>
                  </a:lnTo>
                  <a:cubicBezTo>
                    <a:pt x="5320" y="39712"/>
                    <a:pt x="5441" y="39438"/>
                    <a:pt x="5502" y="39134"/>
                  </a:cubicBezTo>
                  <a:cubicBezTo>
                    <a:pt x="6110" y="38010"/>
                    <a:pt x="6657" y="36824"/>
                    <a:pt x="7204" y="35669"/>
                  </a:cubicBezTo>
                  <a:cubicBezTo>
                    <a:pt x="8329" y="33450"/>
                    <a:pt x="9575" y="31262"/>
                    <a:pt x="11156" y="29195"/>
                  </a:cubicBezTo>
                  <a:cubicBezTo>
                    <a:pt x="12979" y="26824"/>
                    <a:pt x="14712" y="24393"/>
                    <a:pt x="16293" y="21930"/>
                  </a:cubicBezTo>
                  <a:cubicBezTo>
                    <a:pt x="17600" y="19924"/>
                    <a:pt x="18755" y="17827"/>
                    <a:pt x="20822" y="16125"/>
                  </a:cubicBezTo>
                  <a:cubicBezTo>
                    <a:pt x="22068" y="15061"/>
                    <a:pt x="23588" y="14362"/>
                    <a:pt x="25502" y="14088"/>
                  </a:cubicBezTo>
                  <a:cubicBezTo>
                    <a:pt x="26115" y="14002"/>
                    <a:pt x="26726" y="13964"/>
                    <a:pt x="27334" y="13964"/>
                  </a:cubicBezTo>
                  <a:cubicBezTo>
                    <a:pt x="29079" y="13964"/>
                    <a:pt x="30803" y="14275"/>
                    <a:pt x="32493" y="14636"/>
                  </a:cubicBezTo>
                  <a:cubicBezTo>
                    <a:pt x="35563" y="15274"/>
                    <a:pt x="38603" y="16064"/>
                    <a:pt x="41703" y="16611"/>
                  </a:cubicBezTo>
                  <a:cubicBezTo>
                    <a:pt x="44455" y="17088"/>
                    <a:pt x="47199" y="17358"/>
                    <a:pt x="49947" y="17358"/>
                  </a:cubicBezTo>
                  <a:cubicBezTo>
                    <a:pt x="52450" y="17358"/>
                    <a:pt x="54958" y="17134"/>
                    <a:pt x="57479" y="16642"/>
                  </a:cubicBezTo>
                  <a:cubicBezTo>
                    <a:pt x="65686" y="15091"/>
                    <a:pt x="72707" y="11900"/>
                    <a:pt x="79151" y="7918"/>
                  </a:cubicBezTo>
                  <a:cubicBezTo>
                    <a:pt x="79394" y="7766"/>
                    <a:pt x="79607" y="7523"/>
                    <a:pt x="79546" y="7249"/>
                  </a:cubicBezTo>
                  <a:lnTo>
                    <a:pt x="79546" y="167"/>
                  </a:lnTo>
                  <a:cubicBezTo>
                    <a:pt x="79399" y="60"/>
                    <a:pt x="79293" y="0"/>
                    <a:pt x="79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7"/>
            <p:cNvSpPr/>
            <p:nvPr/>
          </p:nvSpPr>
          <p:spPr>
            <a:xfrm>
              <a:off x="1121300" y="3161450"/>
              <a:ext cx="775125" cy="1699125"/>
            </a:xfrm>
            <a:custGeom>
              <a:avLst/>
              <a:gdLst/>
              <a:ahLst/>
              <a:cxnLst/>
              <a:rect l="l" t="t" r="r" b="b"/>
              <a:pathLst>
                <a:path w="31005" h="67965" extrusionOk="0">
                  <a:moveTo>
                    <a:pt x="31" y="0"/>
                  </a:moveTo>
                  <a:cubicBezTo>
                    <a:pt x="31" y="1125"/>
                    <a:pt x="31" y="2280"/>
                    <a:pt x="1" y="3435"/>
                  </a:cubicBezTo>
                  <a:cubicBezTo>
                    <a:pt x="457" y="3891"/>
                    <a:pt x="1034" y="4195"/>
                    <a:pt x="1490" y="4620"/>
                  </a:cubicBezTo>
                  <a:cubicBezTo>
                    <a:pt x="4104" y="7143"/>
                    <a:pt x="6110" y="9818"/>
                    <a:pt x="7569" y="12797"/>
                  </a:cubicBezTo>
                  <a:cubicBezTo>
                    <a:pt x="9545" y="16779"/>
                    <a:pt x="10244" y="20973"/>
                    <a:pt x="10335" y="25168"/>
                  </a:cubicBezTo>
                  <a:cubicBezTo>
                    <a:pt x="10366" y="27235"/>
                    <a:pt x="10487" y="29332"/>
                    <a:pt x="10548" y="31369"/>
                  </a:cubicBezTo>
                  <a:cubicBezTo>
                    <a:pt x="10609" y="32736"/>
                    <a:pt x="10943" y="34104"/>
                    <a:pt x="11521" y="35442"/>
                  </a:cubicBezTo>
                  <a:cubicBezTo>
                    <a:pt x="12828" y="38390"/>
                    <a:pt x="15320" y="40822"/>
                    <a:pt x="18147" y="43071"/>
                  </a:cubicBezTo>
                  <a:cubicBezTo>
                    <a:pt x="22493" y="46445"/>
                    <a:pt x="25503" y="50305"/>
                    <a:pt x="26050" y="55016"/>
                  </a:cubicBezTo>
                  <a:cubicBezTo>
                    <a:pt x="26263" y="56597"/>
                    <a:pt x="26323" y="58208"/>
                    <a:pt x="25533" y="59728"/>
                  </a:cubicBezTo>
                  <a:cubicBezTo>
                    <a:pt x="24986" y="60731"/>
                    <a:pt x="24074" y="61399"/>
                    <a:pt x="22615" y="61582"/>
                  </a:cubicBezTo>
                  <a:cubicBezTo>
                    <a:pt x="21794" y="61703"/>
                    <a:pt x="20974" y="61795"/>
                    <a:pt x="20123" y="61855"/>
                  </a:cubicBezTo>
                  <a:cubicBezTo>
                    <a:pt x="16323" y="62038"/>
                    <a:pt x="12676" y="62676"/>
                    <a:pt x="9150" y="63740"/>
                  </a:cubicBezTo>
                  <a:cubicBezTo>
                    <a:pt x="6384" y="64591"/>
                    <a:pt x="3648" y="65533"/>
                    <a:pt x="730" y="66050"/>
                  </a:cubicBezTo>
                  <a:cubicBezTo>
                    <a:pt x="457" y="66111"/>
                    <a:pt x="213" y="66172"/>
                    <a:pt x="31" y="66324"/>
                  </a:cubicBezTo>
                  <a:lnTo>
                    <a:pt x="31" y="67965"/>
                  </a:lnTo>
                  <a:cubicBezTo>
                    <a:pt x="1976" y="67722"/>
                    <a:pt x="3831" y="67327"/>
                    <a:pt x="5685" y="66810"/>
                  </a:cubicBezTo>
                  <a:cubicBezTo>
                    <a:pt x="7204" y="66445"/>
                    <a:pt x="8724" y="65989"/>
                    <a:pt x="10244" y="65594"/>
                  </a:cubicBezTo>
                  <a:cubicBezTo>
                    <a:pt x="12500" y="65067"/>
                    <a:pt x="14784" y="64680"/>
                    <a:pt x="17178" y="64680"/>
                  </a:cubicBezTo>
                  <a:cubicBezTo>
                    <a:pt x="17268" y="64680"/>
                    <a:pt x="17358" y="64681"/>
                    <a:pt x="17448" y="64682"/>
                  </a:cubicBezTo>
                  <a:cubicBezTo>
                    <a:pt x="19727" y="64682"/>
                    <a:pt x="21946" y="65047"/>
                    <a:pt x="24135" y="65533"/>
                  </a:cubicBezTo>
                  <a:cubicBezTo>
                    <a:pt x="24953" y="65697"/>
                    <a:pt x="25819" y="65811"/>
                    <a:pt x="26713" y="65811"/>
                  </a:cubicBezTo>
                  <a:cubicBezTo>
                    <a:pt x="26816" y="65811"/>
                    <a:pt x="26919" y="65810"/>
                    <a:pt x="27022" y="65807"/>
                  </a:cubicBezTo>
                  <a:cubicBezTo>
                    <a:pt x="27691" y="65746"/>
                    <a:pt x="28238" y="65594"/>
                    <a:pt x="28725" y="65260"/>
                  </a:cubicBezTo>
                  <a:cubicBezTo>
                    <a:pt x="29241" y="64925"/>
                    <a:pt x="29636" y="64500"/>
                    <a:pt x="29849" y="64013"/>
                  </a:cubicBezTo>
                  <a:cubicBezTo>
                    <a:pt x="30548" y="62646"/>
                    <a:pt x="30731" y="61247"/>
                    <a:pt x="30852" y="59788"/>
                  </a:cubicBezTo>
                  <a:cubicBezTo>
                    <a:pt x="31004" y="57904"/>
                    <a:pt x="30822" y="55959"/>
                    <a:pt x="30457" y="54044"/>
                  </a:cubicBezTo>
                  <a:cubicBezTo>
                    <a:pt x="30092" y="51886"/>
                    <a:pt x="29393" y="49758"/>
                    <a:pt x="28390" y="47661"/>
                  </a:cubicBezTo>
                  <a:cubicBezTo>
                    <a:pt x="27296" y="45442"/>
                    <a:pt x="25776" y="43405"/>
                    <a:pt x="23861" y="41551"/>
                  </a:cubicBezTo>
                  <a:cubicBezTo>
                    <a:pt x="22463" y="40183"/>
                    <a:pt x="20822" y="38967"/>
                    <a:pt x="19484" y="37600"/>
                  </a:cubicBezTo>
                  <a:cubicBezTo>
                    <a:pt x="18056" y="36080"/>
                    <a:pt x="16870" y="34499"/>
                    <a:pt x="16262" y="32676"/>
                  </a:cubicBezTo>
                  <a:cubicBezTo>
                    <a:pt x="15867" y="31490"/>
                    <a:pt x="15685" y="30305"/>
                    <a:pt x="15563" y="29089"/>
                  </a:cubicBezTo>
                  <a:cubicBezTo>
                    <a:pt x="15472" y="27691"/>
                    <a:pt x="15229" y="26293"/>
                    <a:pt x="15107" y="24864"/>
                  </a:cubicBezTo>
                  <a:cubicBezTo>
                    <a:pt x="15047" y="23739"/>
                    <a:pt x="14895" y="22645"/>
                    <a:pt x="14712" y="21520"/>
                  </a:cubicBezTo>
                  <a:cubicBezTo>
                    <a:pt x="14347" y="19636"/>
                    <a:pt x="13861" y="17782"/>
                    <a:pt x="13192" y="15958"/>
                  </a:cubicBezTo>
                  <a:cubicBezTo>
                    <a:pt x="12129" y="13162"/>
                    <a:pt x="10609" y="10517"/>
                    <a:pt x="8572" y="8055"/>
                  </a:cubicBezTo>
                  <a:cubicBezTo>
                    <a:pt x="6505" y="5472"/>
                    <a:pt x="3861" y="3131"/>
                    <a:pt x="1338" y="791"/>
                  </a:cubicBezTo>
                  <a:cubicBezTo>
                    <a:pt x="973" y="456"/>
                    <a:pt x="639" y="92"/>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7"/>
            <p:cNvSpPr/>
            <p:nvPr/>
          </p:nvSpPr>
          <p:spPr>
            <a:xfrm>
              <a:off x="1459450" y="3008775"/>
              <a:ext cx="4359525" cy="2018225"/>
            </a:xfrm>
            <a:custGeom>
              <a:avLst/>
              <a:gdLst/>
              <a:ahLst/>
              <a:cxnLst/>
              <a:rect l="l" t="t" r="r" b="b"/>
              <a:pathLst>
                <a:path w="174381" h="80729" extrusionOk="0">
                  <a:moveTo>
                    <a:pt x="824" y="1"/>
                  </a:moveTo>
                  <a:cubicBezTo>
                    <a:pt x="669" y="1"/>
                    <a:pt x="515" y="34"/>
                    <a:pt x="366" y="119"/>
                  </a:cubicBezTo>
                  <a:cubicBezTo>
                    <a:pt x="1" y="393"/>
                    <a:pt x="244" y="697"/>
                    <a:pt x="396" y="1001"/>
                  </a:cubicBezTo>
                  <a:cubicBezTo>
                    <a:pt x="1065" y="2095"/>
                    <a:pt x="1976" y="3007"/>
                    <a:pt x="2919" y="3980"/>
                  </a:cubicBezTo>
                  <a:cubicBezTo>
                    <a:pt x="5654" y="6715"/>
                    <a:pt x="8755" y="9208"/>
                    <a:pt x="11855" y="11700"/>
                  </a:cubicBezTo>
                  <a:cubicBezTo>
                    <a:pt x="16050" y="15135"/>
                    <a:pt x="20092" y="18691"/>
                    <a:pt x="23892" y="22430"/>
                  </a:cubicBezTo>
                  <a:cubicBezTo>
                    <a:pt x="25624" y="24132"/>
                    <a:pt x="27357" y="25895"/>
                    <a:pt x="29272" y="27475"/>
                  </a:cubicBezTo>
                  <a:cubicBezTo>
                    <a:pt x="30944" y="28904"/>
                    <a:pt x="32919" y="30089"/>
                    <a:pt x="34591" y="31548"/>
                  </a:cubicBezTo>
                  <a:cubicBezTo>
                    <a:pt x="37722" y="34223"/>
                    <a:pt x="40002" y="37172"/>
                    <a:pt x="41430" y="40515"/>
                  </a:cubicBezTo>
                  <a:cubicBezTo>
                    <a:pt x="42555" y="43008"/>
                    <a:pt x="43011" y="45682"/>
                    <a:pt x="43649" y="48266"/>
                  </a:cubicBezTo>
                  <a:cubicBezTo>
                    <a:pt x="44014" y="49907"/>
                    <a:pt x="44743" y="51458"/>
                    <a:pt x="45929" y="52886"/>
                  </a:cubicBezTo>
                  <a:cubicBezTo>
                    <a:pt x="46658" y="53768"/>
                    <a:pt x="47509" y="54588"/>
                    <a:pt x="48269" y="55409"/>
                  </a:cubicBezTo>
                  <a:cubicBezTo>
                    <a:pt x="49455" y="56746"/>
                    <a:pt x="49515" y="58114"/>
                    <a:pt x="48239" y="59452"/>
                  </a:cubicBezTo>
                  <a:cubicBezTo>
                    <a:pt x="47296" y="60455"/>
                    <a:pt x="46081" y="61336"/>
                    <a:pt x="44774" y="62187"/>
                  </a:cubicBezTo>
                  <a:cubicBezTo>
                    <a:pt x="43163" y="63251"/>
                    <a:pt x="41400" y="64193"/>
                    <a:pt x="39789" y="65288"/>
                  </a:cubicBezTo>
                  <a:cubicBezTo>
                    <a:pt x="36840" y="67263"/>
                    <a:pt x="35138" y="69725"/>
                    <a:pt x="34196" y="72552"/>
                  </a:cubicBezTo>
                  <a:cubicBezTo>
                    <a:pt x="33436" y="74862"/>
                    <a:pt x="33041" y="77263"/>
                    <a:pt x="32646" y="79604"/>
                  </a:cubicBezTo>
                  <a:cubicBezTo>
                    <a:pt x="32585" y="79969"/>
                    <a:pt x="32220" y="80333"/>
                    <a:pt x="32646" y="80728"/>
                  </a:cubicBezTo>
                  <a:lnTo>
                    <a:pt x="33162" y="80728"/>
                  </a:lnTo>
                  <a:cubicBezTo>
                    <a:pt x="33162" y="80425"/>
                    <a:pt x="33162" y="80151"/>
                    <a:pt x="33254" y="79877"/>
                  </a:cubicBezTo>
                  <a:cubicBezTo>
                    <a:pt x="33436" y="78905"/>
                    <a:pt x="33649" y="77932"/>
                    <a:pt x="33862" y="76959"/>
                  </a:cubicBezTo>
                  <a:cubicBezTo>
                    <a:pt x="34226" y="74953"/>
                    <a:pt x="34804" y="72978"/>
                    <a:pt x="35746" y="71063"/>
                  </a:cubicBezTo>
                  <a:cubicBezTo>
                    <a:pt x="36780" y="69026"/>
                    <a:pt x="38421" y="67233"/>
                    <a:pt x="40701" y="65835"/>
                  </a:cubicBezTo>
                  <a:cubicBezTo>
                    <a:pt x="42859" y="64497"/>
                    <a:pt x="45138" y="63251"/>
                    <a:pt x="47388" y="61944"/>
                  </a:cubicBezTo>
                  <a:cubicBezTo>
                    <a:pt x="48907" y="61063"/>
                    <a:pt x="50336" y="60120"/>
                    <a:pt x="51369" y="58904"/>
                  </a:cubicBezTo>
                  <a:cubicBezTo>
                    <a:pt x="51491" y="58844"/>
                    <a:pt x="51430" y="58722"/>
                    <a:pt x="51582" y="58449"/>
                  </a:cubicBezTo>
                  <a:cubicBezTo>
                    <a:pt x="51704" y="58388"/>
                    <a:pt x="51673" y="58266"/>
                    <a:pt x="51795" y="58175"/>
                  </a:cubicBezTo>
                  <a:cubicBezTo>
                    <a:pt x="51825" y="58084"/>
                    <a:pt x="51886" y="57993"/>
                    <a:pt x="51947" y="57932"/>
                  </a:cubicBezTo>
                  <a:cubicBezTo>
                    <a:pt x="52464" y="56868"/>
                    <a:pt x="52281" y="55835"/>
                    <a:pt x="51400" y="54892"/>
                  </a:cubicBezTo>
                  <a:cubicBezTo>
                    <a:pt x="51248" y="54740"/>
                    <a:pt x="51035" y="54588"/>
                    <a:pt x="50883" y="54376"/>
                  </a:cubicBezTo>
                  <a:cubicBezTo>
                    <a:pt x="50336" y="53920"/>
                    <a:pt x="49819" y="53464"/>
                    <a:pt x="49242" y="53008"/>
                  </a:cubicBezTo>
                  <a:cubicBezTo>
                    <a:pt x="48300" y="52248"/>
                    <a:pt x="47540" y="51427"/>
                    <a:pt x="46841" y="50546"/>
                  </a:cubicBezTo>
                  <a:cubicBezTo>
                    <a:pt x="45746" y="49087"/>
                    <a:pt x="45260" y="47506"/>
                    <a:pt x="44834" y="45865"/>
                  </a:cubicBezTo>
                  <a:cubicBezTo>
                    <a:pt x="44196" y="43403"/>
                    <a:pt x="43467" y="40941"/>
                    <a:pt x="42251" y="38570"/>
                  </a:cubicBezTo>
                  <a:cubicBezTo>
                    <a:pt x="41065" y="36351"/>
                    <a:pt x="39515" y="34254"/>
                    <a:pt x="37570" y="32308"/>
                  </a:cubicBezTo>
                  <a:cubicBezTo>
                    <a:pt x="36232" y="30941"/>
                    <a:pt x="34652" y="29755"/>
                    <a:pt x="33010" y="28570"/>
                  </a:cubicBezTo>
                  <a:cubicBezTo>
                    <a:pt x="31643" y="27627"/>
                    <a:pt x="30336" y="26594"/>
                    <a:pt x="29181" y="25500"/>
                  </a:cubicBezTo>
                  <a:cubicBezTo>
                    <a:pt x="26871" y="23402"/>
                    <a:pt x="24591" y="21244"/>
                    <a:pt x="22342" y="19117"/>
                  </a:cubicBezTo>
                  <a:cubicBezTo>
                    <a:pt x="19606" y="16533"/>
                    <a:pt x="16627" y="14071"/>
                    <a:pt x="13709" y="11609"/>
                  </a:cubicBezTo>
                  <a:cubicBezTo>
                    <a:pt x="12220" y="10302"/>
                    <a:pt x="10700" y="9056"/>
                    <a:pt x="9332" y="7718"/>
                  </a:cubicBezTo>
                  <a:cubicBezTo>
                    <a:pt x="8755" y="7141"/>
                    <a:pt x="8147" y="6594"/>
                    <a:pt x="7752" y="5925"/>
                  </a:cubicBezTo>
                  <a:cubicBezTo>
                    <a:pt x="7630" y="5773"/>
                    <a:pt x="7508" y="5560"/>
                    <a:pt x="7691" y="5408"/>
                  </a:cubicBezTo>
                  <a:cubicBezTo>
                    <a:pt x="7768" y="5342"/>
                    <a:pt x="7857" y="5320"/>
                    <a:pt x="7949" y="5320"/>
                  </a:cubicBezTo>
                  <a:cubicBezTo>
                    <a:pt x="8112" y="5320"/>
                    <a:pt x="8285" y="5389"/>
                    <a:pt x="8420" y="5408"/>
                  </a:cubicBezTo>
                  <a:cubicBezTo>
                    <a:pt x="9211" y="5591"/>
                    <a:pt x="9879" y="5925"/>
                    <a:pt x="10548" y="6229"/>
                  </a:cubicBezTo>
                  <a:cubicBezTo>
                    <a:pt x="13375" y="7566"/>
                    <a:pt x="16141" y="8904"/>
                    <a:pt x="18937" y="10272"/>
                  </a:cubicBezTo>
                  <a:cubicBezTo>
                    <a:pt x="22950" y="12217"/>
                    <a:pt x="27023" y="13980"/>
                    <a:pt x="31096" y="15773"/>
                  </a:cubicBezTo>
                  <a:cubicBezTo>
                    <a:pt x="35746" y="17810"/>
                    <a:pt x="40457" y="19725"/>
                    <a:pt x="45321" y="21488"/>
                  </a:cubicBezTo>
                  <a:cubicBezTo>
                    <a:pt x="48026" y="22430"/>
                    <a:pt x="50670" y="23494"/>
                    <a:pt x="53193" y="24679"/>
                  </a:cubicBezTo>
                  <a:cubicBezTo>
                    <a:pt x="56172" y="26077"/>
                    <a:pt x="59029" y="27688"/>
                    <a:pt x="62008" y="29147"/>
                  </a:cubicBezTo>
                  <a:cubicBezTo>
                    <a:pt x="63589" y="29937"/>
                    <a:pt x="65260" y="30637"/>
                    <a:pt x="67054" y="31214"/>
                  </a:cubicBezTo>
                  <a:cubicBezTo>
                    <a:pt x="69729" y="32035"/>
                    <a:pt x="72525" y="32460"/>
                    <a:pt x="75382" y="32582"/>
                  </a:cubicBezTo>
                  <a:cubicBezTo>
                    <a:pt x="76750" y="32643"/>
                    <a:pt x="78125" y="32673"/>
                    <a:pt x="79501" y="32673"/>
                  </a:cubicBezTo>
                  <a:cubicBezTo>
                    <a:pt x="80876" y="32673"/>
                    <a:pt x="82252" y="32643"/>
                    <a:pt x="83619" y="32582"/>
                  </a:cubicBezTo>
                  <a:cubicBezTo>
                    <a:pt x="85504" y="32491"/>
                    <a:pt x="87419" y="32460"/>
                    <a:pt x="89303" y="32369"/>
                  </a:cubicBezTo>
                  <a:cubicBezTo>
                    <a:pt x="90033" y="32339"/>
                    <a:pt x="90755" y="32331"/>
                    <a:pt x="91477" y="32331"/>
                  </a:cubicBezTo>
                  <a:cubicBezTo>
                    <a:pt x="92199" y="32331"/>
                    <a:pt x="92920" y="32339"/>
                    <a:pt x="93650" y="32339"/>
                  </a:cubicBezTo>
                  <a:cubicBezTo>
                    <a:pt x="94234" y="32339"/>
                    <a:pt x="94837" y="32249"/>
                    <a:pt x="95430" y="32249"/>
                  </a:cubicBezTo>
                  <a:cubicBezTo>
                    <a:pt x="95608" y="32249"/>
                    <a:pt x="95785" y="32257"/>
                    <a:pt x="95960" y="32278"/>
                  </a:cubicBezTo>
                  <a:cubicBezTo>
                    <a:pt x="96598" y="32333"/>
                    <a:pt x="97258" y="32344"/>
                    <a:pt x="97921" y="32344"/>
                  </a:cubicBezTo>
                  <a:cubicBezTo>
                    <a:pt x="98362" y="32344"/>
                    <a:pt x="98805" y="32339"/>
                    <a:pt x="99243" y="32339"/>
                  </a:cubicBezTo>
                  <a:cubicBezTo>
                    <a:pt x="101127" y="32369"/>
                    <a:pt x="103042" y="32491"/>
                    <a:pt x="104927" y="32643"/>
                  </a:cubicBezTo>
                  <a:cubicBezTo>
                    <a:pt x="107206" y="32825"/>
                    <a:pt x="109486" y="33099"/>
                    <a:pt x="111766" y="33372"/>
                  </a:cubicBezTo>
                  <a:cubicBezTo>
                    <a:pt x="115079" y="33737"/>
                    <a:pt x="118392" y="34162"/>
                    <a:pt x="121705" y="34466"/>
                  </a:cubicBezTo>
                  <a:cubicBezTo>
                    <a:pt x="124137" y="34710"/>
                    <a:pt x="126599" y="34862"/>
                    <a:pt x="129061" y="35044"/>
                  </a:cubicBezTo>
                  <a:cubicBezTo>
                    <a:pt x="130976" y="35196"/>
                    <a:pt x="132860" y="35318"/>
                    <a:pt x="134775" y="35318"/>
                  </a:cubicBezTo>
                  <a:cubicBezTo>
                    <a:pt x="136628" y="35345"/>
                    <a:pt x="138507" y="35473"/>
                    <a:pt x="140364" y="35473"/>
                  </a:cubicBezTo>
                  <a:cubicBezTo>
                    <a:pt x="140548" y="35473"/>
                    <a:pt x="140732" y="35472"/>
                    <a:pt x="140915" y="35469"/>
                  </a:cubicBezTo>
                  <a:cubicBezTo>
                    <a:pt x="143195" y="35469"/>
                    <a:pt x="145475" y="35621"/>
                    <a:pt x="147754" y="35652"/>
                  </a:cubicBezTo>
                  <a:cubicBezTo>
                    <a:pt x="148636" y="35652"/>
                    <a:pt x="149548" y="35682"/>
                    <a:pt x="150429" y="35773"/>
                  </a:cubicBezTo>
                  <a:cubicBezTo>
                    <a:pt x="152587" y="35956"/>
                    <a:pt x="154776" y="35956"/>
                    <a:pt x="156964" y="36108"/>
                  </a:cubicBezTo>
                  <a:cubicBezTo>
                    <a:pt x="157101" y="36118"/>
                    <a:pt x="157237" y="36122"/>
                    <a:pt x="157372" y="36122"/>
                  </a:cubicBezTo>
                  <a:cubicBezTo>
                    <a:pt x="158048" y="36122"/>
                    <a:pt x="158707" y="36017"/>
                    <a:pt x="159365" y="36017"/>
                  </a:cubicBezTo>
                  <a:cubicBezTo>
                    <a:pt x="161584" y="35986"/>
                    <a:pt x="163712" y="35682"/>
                    <a:pt x="165809" y="35105"/>
                  </a:cubicBezTo>
                  <a:cubicBezTo>
                    <a:pt x="169153" y="34254"/>
                    <a:pt x="171645" y="32643"/>
                    <a:pt x="173165" y="30241"/>
                  </a:cubicBezTo>
                  <a:cubicBezTo>
                    <a:pt x="174016" y="28874"/>
                    <a:pt x="174381" y="27415"/>
                    <a:pt x="174016" y="25925"/>
                  </a:cubicBezTo>
                  <a:cubicBezTo>
                    <a:pt x="173469" y="23706"/>
                    <a:pt x="171676" y="22126"/>
                    <a:pt x="169031" y="21032"/>
                  </a:cubicBezTo>
                  <a:cubicBezTo>
                    <a:pt x="166508" y="19968"/>
                    <a:pt x="163742" y="19664"/>
                    <a:pt x="160885" y="19542"/>
                  </a:cubicBezTo>
                  <a:cubicBezTo>
                    <a:pt x="160705" y="19536"/>
                    <a:pt x="160525" y="19534"/>
                    <a:pt x="160345" y="19534"/>
                  </a:cubicBezTo>
                  <a:cubicBezTo>
                    <a:pt x="159583" y="19534"/>
                    <a:pt x="158821" y="19578"/>
                    <a:pt x="158058" y="19603"/>
                  </a:cubicBezTo>
                  <a:cubicBezTo>
                    <a:pt x="156143" y="19694"/>
                    <a:pt x="154320" y="19846"/>
                    <a:pt x="152466" y="20059"/>
                  </a:cubicBezTo>
                  <a:cubicBezTo>
                    <a:pt x="149639" y="20424"/>
                    <a:pt x="146873" y="20788"/>
                    <a:pt x="144076" y="21214"/>
                  </a:cubicBezTo>
                  <a:cubicBezTo>
                    <a:pt x="139274" y="21943"/>
                    <a:pt x="134441" y="22339"/>
                    <a:pt x="129578" y="22643"/>
                  </a:cubicBezTo>
                  <a:cubicBezTo>
                    <a:pt x="127572" y="22795"/>
                    <a:pt x="125565" y="22855"/>
                    <a:pt x="123559" y="22916"/>
                  </a:cubicBezTo>
                  <a:cubicBezTo>
                    <a:pt x="121158" y="23007"/>
                    <a:pt x="118757" y="23007"/>
                    <a:pt x="116356" y="23038"/>
                  </a:cubicBezTo>
                  <a:cubicBezTo>
                    <a:pt x="114048" y="23070"/>
                    <a:pt x="111733" y="23103"/>
                    <a:pt x="109417" y="23103"/>
                  </a:cubicBezTo>
                  <a:cubicBezTo>
                    <a:pt x="107401" y="23103"/>
                    <a:pt x="105386" y="23078"/>
                    <a:pt x="103377" y="23007"/>
                  </a:cubicBezTo>
                  <a:cubicBezTo>
                    <a:pt x="100763" y="22916"/>
                    <a:pt x="98118" y="22886"/>
                    <a:pt x="95504" y="22734"/>
                  </a:cubicBezTo>
                  <a:cubicBezTo>
                    <a:pt x="93255" y="22612"/>
                    <a:pt x="91036" y="22430"/>
                    <a:pt x="88817" y="22156"/>
                  </a:cubicBezTo>
                  <a:cubicBezTo>
                    <a:pt x="85929" y="21822"/>
                    <a:pt x="83072" y="21244"/>
                    <a:pt x="80276" y="20606"/>
                  </a:cubicBezTo>
                  <a:cubicBezTo>
                    <a:pt x="77662" y="19998"/>
                    <a:pt x="75109" y="19238"/>
                    <a:pt x="72555" y="18509"/>
                  </a:cubicBezTo>
                  <a:cubicBezTo>
                    <a:pt x="67935" y="17171"/>
                    <a:pt x="63285" y="15864"/>
                    <a:pt x="58604" y="14527"/>
                  </a:cubicBezTo>
                  <a:cubicBezTo>
                    <a:pt x="56993" y="14071"/>
                    <a:pt x="55412" y="13585"/>
                    <a:pt x="53740" y="13190"/>
                  </a:cubicBezTo>
                  <a:cubicBezTo>
                    <a:pt x="53632" y="13162"/>
                    <a:pt x="53523" y="13135"/>
                    <a:pt x="53425" y="13135"/>
                  </a:cubicBezTo>
                  <a:cubicBezTo>
                    <a:pt x="53304" y="13135"/>
                    <a:pt x="53200" y="13177"/>
                    <a:pt x="53132" y="13311"/>
                  </a:cubicBezTo>
                  <a:cubicBezTo>
                    <a:pt x="53254" y="13645"/>
                    <a:pt x="53680" y="13615"/>
                    <a:pt x="54014" y="13737"/>
                  </a:cubicBezTo>
                  <a:lnTo>
                    <a:pt x="75109" y="19998"/>
                  </a:lnTo>
                  <a:cubicBezTo>
                    <a:pt x="80884" y="21700"/>
                    <a:pt x="86841" y="22855"/>
                    <a:pt x="93042" y="23250"/>
                  </a:cubicBezTo>
                  <a:cubicBezTo>
                    <a:pt x="98057" y="23615"/>
                    <a:pt x="103103" y="23676"/>
                    <a:pt x="108149" y="23706"/>
                  </a:cubicBezTo>
                  <a:cubicBezTo>
                    <a:pt x="109722" y="23722"/>
                    <a:pt x="111293" y="23729"/>
                    <a:pt x="112862" y="23729"/>
                  </a:cubicBezTo>
                  <a:cubicBezTo>
                    <a:pt x="117571" y="23729"/>
                    <a:pt x="122267" y="23661"/>
                    <a:pt x="126964" y="23524"/>
                  </a:cubicBezTo>
                  <a:cubicBezTo>
                    <a:pt x="129942" y="23402"/>
                    <a:pt x="132860" y="23311"/>
                    <a:pt x="135778" y="23068"/>
                  </a:cubicBezTo>
                  <a:cubicBezTo>
                    <a:pt x="139730" y="22764"/>
                    <a:pt x="143651" y="22247"/>
                    <a:pt x="147602" y="21791"/>
                  </a:cubicBezTo>
                  <a:cubicBezTo>
                    <a:pt x="151005" y="21372"/>
                    <a:pt x="154444" y="20970"/>
                    <a:pt x="157892" y="20970"/>
                  </a:cubicBezTo>
                  <a:cubicBezTo>
                    <a:pt x="158940" y="20970"/>
                    <a:pt x="159988" y="21007"/>
                    <a:pt x="161037" y="21092"/>
                  </a:cubicBezTo>
                  <a:cubicBezTo>
                    <a:pt x="163773" y="21336"/>
                    <a:pt x="166296" y="21943"/>
                    <a:pt x="168423" y="23250"/>
                  </a:cubicBezTo>
                  <a:cubicBezTo>
                    <a:pt x="170733" y="24709"/>
                    <a:pt x="171524" y="26807"/>
                    <a:pt x="170581" y="28904"/>
                  </a:cubicBezTo>
                  <a:cubicBezTo>
                    <a:pt x="169791" y="30667"/>
                    <a:pt x="168150" y="31883"/>
                    <a:pt x="165961" y="32764"/>
                  </a:cubicBezTo>
                  <a:cubicBezTo>
                    <a:pt x="162922" y="33980"/>
                    <a:pt x="159609" y="34284"/>
                    <a:pt x="156235" y="34345"/>
                  </a:cubicBezTo>
                  <a:cubicBezTo>
                    <a:pt x="155343" y="34375"/>
                    <a:pt x="154448" y="34385"/>
                    <a:pt x="153552" y="34385"/>
                  </a:cubicBezTo>
                  <a:cubicBezTo>
                    <a:pt x="151760" y="34385"/>
                    <a:pt x="149963" y="34345"/>
                    <a:pt x="148180" y="34345"/>
                  </a:cubicBezTo>
                  <a:cubicBezTo>
                    <a:pt x="145627" y="34345"/>
                    <a:pt x="143073" y="34489"/>
                    <a:pt x="140537" y="34489"/>
                  </a:cubicBezTo>
                  <a:cubicBezTo>
                    <a:pt x="139994" y="34489"/>
                    <a:pt x="139451" y="34483"/>
                    <a:pt x="138909" y="34466"/>
                  </a:cubicBezTo>
                  <a:cubicBezTo>
                    <a:pt x="134866" y="34375"/>
                    <a:pt x="130793" y="34375"/>
                    <a:pt x="126781" y="34132"/>
                  </a:cubicBezTo>
                  <a:cubicBezTo>
                    <a:pt x="122708" y="33859"/>
                    <a:pt x="118696" y="33524"/>
                    <a:pt x="114653" y="33099"/>
                  </a:cubicBezTo>
                  <a:cubicBezTo>
                    <a:pt x="110246" y="32643"/>
                    <a:pt x="105808" y="32126"/>
                    <a:pt x="101370" y="32004"/>
                  </a:cubicBezTo>
                  <a:cubicBezTo>
                    <a:pt x="99371" y="31937"/>
                    <a:pt x="97365" y="31900"/>
                    <a:pt x="95356" y="31900"/>
                  </a:cubicBezTo>
                  <a:cubicBezTo>
                    <a:pt x="92815" y="31900"/>
                    <a:pt x="90269" y="31960"/>
                    <a:pt x="87723" y="32096"/>
                  </a:cubicBezTo>
                  <a:cubicBezTo>
                    <a:pt x="85717" y="32156"/>
                    <a:pt x="83680" y="32096"/>
                    <a:pt x="81674" y="32187"/>
                  </a:cubicBezTo>
                  <a:cubicBezTo>
                    <a:pt x="81079" y="32223"/>
                    <a:pt x="80482" y="32238"/>
                    <a:pt x="79884" y="32238"/>
                  </a:cubicBezTo>
                  <a:cubicBezTo>
                    <a:pt x="78494" y="32238"/>
                    <a:pt x="77098" y="32159"/>
                    <a:pt x="75716" y="32096"/>
                  </a:cubicBezTo>
                  <a:cubicBezTo>
                    <a:pt x="72950" y="31944"/>
                    <a:pt x="70245" y="31518"/>
                    <a:pt x="67662" y="30728"/>
                  </a:cubicBezTo>
                  <a:cubicBezTo>
                    <a:pt x="64774" y="29846"/>
                    <a:pt x="62251" y="28539"/>
                    <a:pt x="59789" y="27263"/>
                  </a:cubicBezTo>
                  <a:cubicBezTo>
                    <a:pt x="55169" y="24770"/>
                    <a:pt x="50245" y="22643"/>
                    <a:pt x="45138" y="20788"/>
                  </a:cubicBezTo>
                  <a:cubicBezTo>
                    <a:pt x="38786" y="18509"/>
                    <a:pt x="32737" y="15895"/>
                    <a:pt x="26749" y="13190"/>
                  </a:cubicBezTo>
                  <a:cubicBezTo>
                    <a:pt x="19788" y="10089"/>
                    <a:pt x="13162" y="6624"/>
                    <a:pt x="6749" y="2946"/>
                  </a:cubicBezTo>
                  <a:cubicBezTo>
                    <a:pt x="5077" y="1974"/>
                    <a:pt x="3435" y="1001"/>
                    <a:pt x="1673" y="211"/>
                  </a:cubicBezTo>
                  <a:cubicBezTo>
                    <a:pt x="1397" y="112"/>
                    <a:pt x="1108"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7"/>
            <p:cNvSpPr/>
            <p:nvPr/>
          </p:nvSpPr>
          <p:spPr>
            <a:xfrm>
              <a:off x="1122075" y="3246550"/>
              <a:ext cx="661125" cy="1571475"/>
            </a:xfrm>
            <a:custGeom>
              <a:avLst/>
              <a:gdLst/>
              <a:ahLst/>
              <a:cxnLst/>
              <a:rect l="l" t="t" r="r" b="b"/>
              <a:pathLst>
                <a:path w="26445" h="62859" extrusionOk="0">
                  <a:moveTo>
                    <a:pt x="0" y="1"/>
                  </a:moveTo>
                  <a:cubicBezTo>
                    <a:pt x="0" y="1399"/>
                    <a:pt x="0" y="2767"/>
                    <a:pt x="61" y="4226"/>
                  </a:cubicBezTo>
                  <a:cubicBezTo>
                    <a:pt x="1550" y="5563"/>
                    <a:pt x="2401" y="7174"/>
                    <a:pt x="3192" y="8785"/>
                  </a:cubicBezTo>
                  <a:cubicBezTo>
                    <a:pt x="4985" y="12463"/>
                    <a:pt x="5623" y="16293"/>
                    <a:pt x="5745" y="20183"/>
                  </a:cubicBezTo>
                  <a:cubicBezTo>
                    <a:pt x="5806" y="23496"/>
                    <a:pt x="5593" y="26840"/>
                    <a:pt x="5897" y="30123"/>
                  </a:cubicBezTo>
                  <a:cubicBezTo>
                    <a:pt x="6110" y="32706"/>
                    <a:pt x="7052" y="35077"/>
                    <a:pt x="8784" y="37326"/>
                  </a:cubicBezTo>
                  <a:cubicBezTo>
                    <a:pt x="10639" y="39758"/>
                    <a:pt x="13222" y="41764"/>
                    <a:pt x="15775" y="43801"/>
                  </a:cubicBezTo>
                  <a:cubicBezTo>
                    <a:pt x="17934" y="45564"/>
                    <a:pt x="19605" y="47539"/>
                    <a:pt x="20031" y="49941"/>
                  </a:cubicBezTo>
                  <a:cubicBezTo>
                    <a:pt x="20365" y="51764"/>
                    <a:pt x="19666" y="53345"/>
                    <a:pt x="17386" y="54348"/>
                  </a:cubicBezTo>
                  <a:cubicBezTo>
                    <a:pt x="13253" y="56172"/>
                    <a:pt x="8784" y="57479"/>
                    <a:pt x="4559" y="59211"/>
                  </a:cubicBezTo>
                  <a:cubicBezTo>
                    <a:pt x="3131" y="59819"/>
                    <a:pt x="1520" y="60123"/>
                    <a:pt x="91" y="60670"/>
                  </a:cubicBezTo>
                  <a:lnTo>
                    <a:pt x="91" y="62859"/>
                  </a:lnTo>
                  <a:cubicBezTo>
                    <a:pt x="1064" y="62737"/>
                    <a:pt x="2067" y="62494"/>
                    <a:pt x="3009" y="62281"/>
                  </a:cubicBezTo>
                  <a:cubicBezTo>
                    <a:pt x="4803" y="61825"/>
                    <a:pt x="6535" y="61248"/>
                    <a:pt x="8298" y="60731"/>
                  </a:cubicBezTo>
                  <a:cubicBezTo>
                    <a:pt x="10669" y="60002"/>
                    <a:pt x="13101" y="59363"/>
                    <a:pt x="15654" y="58968"/>
                  </a:cubicBezTo>
                  <a:cubicBezTo>
                    <a:pt x="17660" y="58664"/>
                    <a:pt x="19727" y="58543"/>
                    <a:pt x="21733" y="58391"/>
                  </a:cubicBezTo>
                  <a:cubicBezTo>
                    <a:pt x="23466" y="58239"/>
                    <a:pt x="24894" y="57783"/>
                    <a:pt x="25654" y="56536"/>
                  </a:cubicBezTo>
                  <a:cubicBezTo>
                    <a:pt x="26080" y="55807"/>
                    <a:pt x="26323" y="55047"/>
                    <a:pt x="26384" y="54257"/>
                  </a:cubicBezTo>
                  <a:cubicBezTo>
                    <a:pt x="26444" y="52889"/>
                    <a:pt x="26384" y="51521"/>
                    <a:pt x="26080" y="50153"/>
                  </a:cubicBezTo>
                  <a:cubicBezTo>
                    <a:pt x="25198" y="46475"/>
                    <a:pt x="22888" y="43314"/>
                    <a:pt x="19575" y="40518"/>
                  </a:cubicBezTo>
                  <a:cubicBezTo>
                    <a:pt x="18207" y="39363"/>
                    <a:pt x="16748" y="38269"/>
                    <a:pt x="15502" y="37053"/>
                  </a:cubicBezTo>
                  <a:cubicBezTo>
                    <a:pt x="12736" y="34378"/>
                    <a:pt x="11064" y="31430"/>
                    <a:pt x="10791" y="28086"/>
                  </a:cubicBezTo>
                  <a:cubicBezTo>
                    <a:pt x="10669" y="26870"/>
                    <a:pt x="10639" y="25685"/>
                    <a:pt x="10608" y="24469"/>
                  </a:cubicBezTo>
                  <a:cubicBezTo>
                    <a:pt x="10517" y="22949"/>
                    <a:pt x="10578" y="21430"/>
                    <a:pt x="10456" y="19910"/>
                  </a:cubicBezTo>
                  <a:cubicBezTo>
                    <a:pt x="10304" y="17782"/>
                    <a:pt x="9970" y="15654"/>
                    <a:pt x="9392" y="13527"/>
                  </a:cubicBezTo>
                  <a:cubicBezTo>
                    <a:pt x="8146" y="8937"/>
                    <a:pt x="5532" y="4803"/>
                    <a:pt x="1672" y="1065"/>
                  </a:cubicBezTo>
                  <a:cubicBezTo>
                    <a:pt x="1216" y="639"/>
                    <a:pt x="760" y="18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7"/>
            <p:cNvSpPr/>
            <p:nvPr/>
          </p:nvSpPr>
          <p:spPr>
            <a:xfrm>
              <a:off x="1122075" y="820900"/>
              <a:ext cx="961275" cy="644500"/>
            </a:xfrm>
            <a:custGeom>
              <a:avLst/>
              <a:gdLst/>
              <a:ahLst/>
              <a:cxnLst/>
              <a:rect l="l" t="t" r="r" b="b"/>
              <a:pathLst>
                <a:path w="38451" h="25780" extrusionOk="0">
                  <a:moveTo>
                    <a:pt x="20165" y="0"/>
                  </a:moveTo>
                  <a:cubicBezTo>
                    <a:pt x="17366" y="0"/>
                    <a:pt x="14575" y="196"/>
                    <a:pt x="11824" y="490"/>
                  </a:cubicBezTo>
                  <a:cubicBezTo>
                    <a:pt x="9362" y="703"/>
                    <a:pt x="6930" y="1007"/>
                    <a:pt x="4499" y="1311"/>
                  </a:cubicBezTo>
                  <a:cubicBezTo>
                    <a:pt x="3009" y="1493"/>
                    <a:pt x="1550" y="1767"/>
                    <a:pt x="30" y="1767"/>
                  </a:cubicBezTo>
                  <a:lnTo>
                    <a:pt x="30" y="5354"/>
                  </a:lnTo>
                  <a:cubicBezTo>
                    <a:pt x="248" y="5470"/>
                    <a:pt x="487" y="5510"/>
                    <a:pt x="730" y="5510"/>
                  </a:cubicBezTo>
                  <a:cubicBezTo>
                    <a:pt x="995" y="5510"/>
                    <a:pt x="1266" y="5462"/>
                    <a:pt x="1520" y="5414"/>
                  </a:cubicBezTo>
                  <a:cubicBezTo>
                    <a:pt x="5647" y="4947"/>
                    <a:pt x="9800" y="4329"/>
                    <a:pt x="14022" y="4329"/>
                  </a:cubicBezTo>
                  <a:cubicBezTo>
                    <a:pt x="14464" y="4329"/>
                    <a:pt x="14906" y="4336"/>
                    <a:pt x="15350" y="4351"/>
                  </a:cubicBezTo>
                  <a:cubicBezTo>
                    <a:pt x="16718" y="4381"/>
                    <a:pt x="18055" y="4503"/>
                    <a:pt x="19301" y="4958"/>
                  </a:cubicBezTo>
                  <a:cubicBezTo>
                    <a:pt x="20791" y="5506"/>
                    <a:pt x="21155" y="6326"/>
                    <a:pt x="20456" y="7421"/>
                  </a:cubicBezTo>
                  <a:cubicBezTo>
                    <a:pt x="19696" y="8606"/>
                    <a:pt x="18389" y="9457"/>
                    <a:pt x="17113" y="10247"/>
                  </a:cubicBezTo>
                  <a:cubicBezTo>
                    <a:pt x="13222" y="12679"/>
                    <a:pt x="9058" y="14867"/>
                    <a:pt x="5319" y="17421"/>
                  </a:cubicBezTo>
                  <a:cubicBezTo>
                    <a:pt x="3344" y="18788"/>
                    <a:pt x="1489" y="20187"/>
                    <a:pt x="0" y="21828"/>
                  </a:cubicBezTo>
                  <a:lnTo>
                    <a:pt x="0" y="25779"/>
                  </a:lnTo>
                  <a:cubicBezTo>
                    <a:pt x="274" y="25719"/>
                    <a:pt x="426" y="25536"/>
                    <a:pt x="608" y="25354"/>
                  </a:cubicBezTo>
                  <a:cubicBezTo>
                    <a:pt x="2675" y="23348"/>
                    <a:pt x="5137" y="21737"/>
                    <a:pt x="7842" y="20217"/>
                  </a:cubicBezTo>
                  <a:cubicBezTo>
                    <a:pt x="11216" y="18333"/>
                    <a:pt x="14803" y="16722"/>
                    <a:pt x="18541" y="15232"/>
                  </a:cubicBezTo>
                  <a:cubicBezTo>
                    <a:pt x="22280" y="13743"/>
                    <a:pt x="25988" y="12314"/>
                    <a:pt x="29727" y="10825"/>
                  </a:cubicBezTo>
                  <a:cubicBezTo>
                    <a:pt x="31186" y="10217"/>
                    <a:pt x="32645" y="9579"/>
                    <a:pt x="34013" y="8819"/>
                  </a:cubicBezTo>
                  <a:cubicBezTo>
                    <a:pt x="35259" y="8089"/>
                    <a:pt x="36596" y="7390"/>
                    <a:pt x="37569" y="6417"/>
                  </a:cubicBezTo>
                  <a:cubicBezTo>
                    <a:pt x="38390" y="5536"/>
                    <a:pt x="38451" y="4503"/>
                    <a:pt x="37630" y="3621"/>
                  </a:cubicBezTo>
                  <a:cubicBezTo>
                    <a:pt x="36657" y="2648"/>
                    <a:pt x="35289" y="2162"/>
                    <a:pt x="33891" y="1645"/>
                  </a:cubicBezTo>
                  <a:cubicBezTo>
                    <a:pt x="33435" y="1463"/>
                    <a:pt x="32979" y="1341"/>
                    <a:pt x="32523" y="1250"/>
                  </a:cubicBezTo>
                  <a:cubicBezTo>
                    <a:pt x="29150" y="430"/>
                    <a:pt x="25684" y="95"/>
                    <a:pt x="22159" y="34"/>
                  </a:cubicBezTo>
                  <a:cubicBezTo>
                    <a:pt x="21494" y="11"/>
                    <a:pt x="20829" y="0"/>
                    <a:pt x="20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7"/>
            <p:cNvSpPr/>
            <p:nvPr/>
          </p:nvSpPr>
          <p:spPr>
            <a:xfrm>
              <a:off x="2930600" y="266275"/>
              <a:ext cx="1113275" cy="514950"/>
            </a:xfrm>
            <a:custGeom>
              <a:avLst/>
              <a:gdLst/>
              <a:ahLst/>
              <a:cxnLst/>
              <a:rect l="l" t="t" r="r" b="b"/>
              <a:pathLst>
                <a:path w="44531" h="20598" extrusionOk="0">
                  <a:moveTo>
                    <a:pt x="1" y="0"/>
                  </a:moveTo>
                  <a:cubicBezTo>
                    <a:pt x="153" y="183"/>
                    <a:pt x="426" y="213"/>
                    <a:pt x="639" y="304"/>
                  </a:cubicBezTo>
                  <a:cubicBezTo>
                    <a:pt x="1916" y="669"/>
                    <a:pt x="3162" y="1064"/>
                    <a:pt x="4378" y="1459"/>
                  </a:cubicBezTo>
                  <a:cubicBezTo>
                    <a:pt x="7904" y="2645"/>
                    <a:pt x="11338" y="3921"/>
                    <a:pt x="14682" y="5350"/>
                  </a:cubicBezTo>
                  <a:cubicBezTo>
                    <a:pt x="18573" y="7022"/>
                    <a:pt x="22311" y="8845"/>
                    <a:pt x="25959" y="10791"/>
                  </a:cubicBezTo>
                  <a:cubicBezTo>
                    <a:pt x="28816" y="12341"/>
                    <a:pt x="31582" y="13921"/>
                    <a:pt x="34257" y="15654"/>
                  </a:cubicBezTo>
                  <a:lnTo>
                    <a:pt x="38482" y="18268"/>
                  </a:lnTo>
                  <a:cubicBezTo>
                    <a:pt x="39394" y="18785"/>
                    <a:pt x="40366" y="19362"/>
                    <a:pt x="41278" y="19940"/>
                  </a:cubicBezTo>
                  <a:cubicBezTo>
                    <a:pt x="41430" y="20000"/>
                    <a:pt x="41582" y="20092"/>
                    <a:pt x="41795" y="20152"/>
                  </a:cubicBezTo>
                  <a:cubicBezTo>
                    <a:pt x="42068" y="20244"/>
                    <a:pt x="42281" y="20396"/>
                    <a:pt x="42555" y="20456"/>
                  </a:cubicBezTo>
                  <a:cubicBezTo>
                    <a:pt x="42834" y="20550"/>
                    <a:pt x="43094" y="20597"/>
                    <a:pt x="43327" y="20597"/>
                  </a:cubicBezTo>
                  <a:cubicBezTo>
                    <a:pt x="43853" y="20597"/>
                    <a:pt x="44240" y="20354"/>
                    <a:pt x="44409" y="19849"/>
                  </a:cubicBezTo>
                  <a:cubicBezTo>
                    <a:pt x="44500" y="19636"/>
                    <a:pt x="44531" y="19393"/>
                    <a:pt x="44500" y="19180"/>
                  </a:cubicBezTo>
                  <a:cubicBezTo>
                    <a:pt x="44318" y="17174"/>
                    <a:pt x="43771" y="15228"/>
                    <a:pt x="43315" y="13253"/>
                  </a:cubicBezTo>
                  <a:cubicBezTo>
                    <a:pt x="42950" y="11733"/>
                    <a:pt x="42403" y="10213"/>
                    <a:pt x="41825" y="8724"/>
                  </a:cubicBezTo>
                  <a:cubicBezTo>
                    <a:pt x="40883" y="6171"/>
                    <a:pt x="39789" y="3708"/>
                    <a:pt x="37995" y="1429"/>
                  </a:cubicBezTo>
                  <a:cubicBezTo>
                    <a:pt x="37570" y="942"/>
                    <a:pt x="37175" y="365"/>
                    <a:pt x="36445" y="31"/>
                  </a:cubicBezTo>
                  <a:lnTo>
                    <a:pt x="17174" y="31"/>
                  </a:lnTo>
                  <a:cubicBezTo>
                    <a:pt x="17053" y="365"/>
                    <a:pt x="17448" y="608"/>
                    <a:pt x="17722" y="821"/>
                  </a:cubicBezTo>
                  <a:cubicBezTo>
                    <a:pt x="18542" y="1581"/>
                    <a:pt x="19424" y="2371"/>
                    <a:pt x="19940" y="3283"/>
                  </a:cubicBezTo>
                  <a:cubicBezTo>
                    <a:pt x="20092" y="3526"/>
                    <a:pt x="20336" y="3800"/>
                    <a:pt x="20032" y="4012"/>
                  </a:cubicBezTo>
                  <a:cubicBezTo>
                    <a:pt x="19861" y="4126"/>
                    <a:pt x="19656" y="4157"/>
                    <a:pt x="19437" y="4157"/>
                  </a:cubicBezTo>
                  <a:cubicBezTo>
                    <a:pt x="19304" y="4157"/>
                    <a:pt x="19166" y="4145"/>
                    <a:pt x="19029" y="4134"/>
                  </a:cubicBezTo>
                  <a:cubicBezTo>
                    <a:pt x="18785" y="4104"/>
                    <a:pt x="18512" y="4043"/>
                    <a:pt x="18269" y="3982"/>
                  </a:cubicBezTo>
                  <a:cubicBezTo>
                    <a:pt x="16749" y="3587"/>
                    <a:pt x="15259" y="3101"/>
                    <a:pt x="13800" y="2645"/>
                  </a:cubicBezTo>
                  <a:cubicBezTo>
                    <a:pt x="10943" y="1733"/>
                    <a:pt x="8177" y="669"/>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7"/>
            <p:cNvSpPr/>
            <p:nvPr/>
          </p:nvSpPr>
          <p:spPr>
            <a:xfrm>
              <a:off x="6411675" y="4217325"/>
              <a:ext cx="1870125" cy="809675"/>
            </a:xfrm>
            <a:custGeom>
              <a:avLst/>
              <a:gdLst/>
              <a:ahLst/>
              <a:cxnLst/>
              <a:rect l="l" t="t" r="r" b="b"/>
              <a:pathLst>
                <a:path w="74805" h="32387" extrusionOk="0">
                  <a:moveTo>
                    <a:pt x="74725" y="0"/>
                  </a:moveTo>
                  <a:cubicBezTo>
                    <a:pt x="74698" y="0"/>
                    <a:pt x="74668" y="15"/>
                    <a:pt x="74622" y="46"/>
                  </a:cubicBezTo>
                  <a:cubicBezTo>
                    <a:pt x="74531" y="106"/>
                    <a:pt x="74440" y="198"/>
                    <a:pt x="74318" y="258"/>
                  </a:cubicBezTo>
                  <a:cubicBezTo>
                    <a:pt x="72889" y="1140"/>
                    <a:pt x="71370" y="2021"/>
                    <a:pt x="69850" y="2842"/>
                  </a:cubicBezTo>
                  <a:cubicBezTo>
                    <a:pt x="65199" y="5365"/>
                    <a:pt x="60245" y="7341"/>
                    <a:pt x="54713" y="8617"/>
                  </a:cubicBezTo>
                  <a:cubicBezTo>
                    <a:pt x="51632" y="9326"/>
                    <a:pt x="48472" y="9760"/>
                    <a:pt x="45233" y="9760"/>
                  </a:cubicBezTo>
                  <a:cubicBezTo>
                    <a:pt x="44446" y="9760"/>
                    <a:pt x="43655" y="9734"/>
                    <a:pt x="42859" y="9681"/>
                  </a:cubicBezTo>
                  <a:cubicBezTo>
                    <a:pt x="40731" y="9529"/>
                    <a:pt x="38694" y="9316"/>
                    <a:pt x="36627" y="8982"/>
                  </a:cubicBezTo>
                  <a:cubicBezTo>
                    <a:pt x="33588" y="8465"/>
                    <a:pt x="30700" y="7705"/>
                    <a:pt x="27752" y="7067"/>
                  </a:cubicBezTo>
                  <a:cubicBezTo>
                    <a:pt x="26003" y="6699"/>
                    <a:pt x="24237" y="6383"/>
                    <a:pt x="22428" y="6383"/>
                  </a:cubicBezTo>
                  <a:cubicBezTo>
                    <a:pt x="21846" y="6383"/>
                    <a:pt x="21261" y="6416"/>
                    <a:pt x="20670" y="6489"/>
                  </a:cubicBezTo>
                  <a:cubicBezTo>
                    <a:pt x="18815" y="6733"/>
                    <a:pt x="17265" y="7371"/>
                    <a:pt x="16019" y="8344"/>
                  </a:cubicBezTo>
                  <a:cubicBezTo>
                    <a:pt x="14955" y="9225"/>
                    <a:pt x="14074" y="10228"/>
                    <a:pt x="13344" y="11262"/>
                  </a:cubicBezTo>
                  <a:cubicBezTo>
                    <a:pt x="12372" y="12629"/>
                    <a:pt x="11490" y="13997"/>
                    <a:pt x="10609" y="15365"/>
                  </a:cubicBezTo>
                  <a:cubicBezTo>
                    <a:pt x="9119" y="17675"/>
                    <a:pt x="7448" y="19924"/>
                    <a:pt x="5745" y="22143"/>
                  </a:cubicBezTo>
                  <a:cubicBezTo>
                    <a:pt x="4165" y="24210"/>
                    <a:pt x="2979" y="26399"/>
                    <a:pt x="1915" y="28648"/>
                  </a:cubicBezTo>
                  <a:cubicBezTo>
                    <a:pt x="1308" y="29894"/>
                    <a:pt x="760" y="31171"/>
                    <a:pt x="1" y="32386"/>
                  </a:cubicBezTo>
                  <a:cubicBezTo>
                    <a:pt x="1429" y="32386"/>
                    <a:pt x="2797" y="32386"/>
                    <a:pt x="4165" y="32326"/>
                  </a:cubicBezTo>
                  <a:cubicBezTo>
                    <a:pt x="4408" y="31839"/>
                    <a:pt x="4651" y="31353"/>
                    <a:pt x="4864" y="30836"/>
                  </a:cubicBezTo>
                  <a:cubicBezTo>
                    <a:pt x="5867" y="28800"/>
                    <a:pt x="6870" y="26794"/>
                    <a:pt x="8299" y="24879"/>
                  </a:cubicBezTo>
                  <a:cubicBezTo>
                    <a:pt x="10274" y="22113"/>
                    <a:pt x="12280" y="19377"/>
                    <a:pt x="14256" y="16642"/>
                  </a:cubicBezTo>
                  <a:cubicBezTo>
                    <a:pt x="15107" y="15487"/>
                    <a:pt x="15958" y="14392"/>
                    <a:pt x="17022" y="13359"/>
                  </a:cubicBezTo>
                  <a:cubicBezTo>
                    <a:pt x="18268" y="12143"/>
                    <a:pt x="19788" y="11201"/>
                    <a:pt x="21794" y="10714"/>
                  </a:cubicBezTo>
                  <a:cubicBezTo>
                    <a:pt x="22962" y="10427"/>
                    <a:pt x="24130" y="10333"/>
                    <a:pt x="25298" y="10333"/>
                  </a:cubicBezTo>
                  <a:cubicBezTo>
                    <a:pt x="25985" y="10333"/>
                    <a:pt x="26671" y="10366"/>
                    <a:pt x="27357" y="10410"/>
                  </a:cubicBezTo>
                  <a:cubicBezTo>
                    <a:pt x="29241" y="10562"/>
                    <a:pt x="31004" y="10866"/>
                    <a:pt x="32798" y="11201"/>
                  </a:cubicBezTo>
                  <a:cubicBezTo>
                    <a:pt x="36567" y="11961"/>
                    <a:pt x="40366" y="12538"/>
                    <a:pt x="44226" y="12751"/>
                  </a:cubicBezTo>
                  <a:cubicBezTo>
                    <a:pt x="45286" y="12807"/>
                    <a:pt x="46341" y="12839"/>
                    <a:pt x="47392" y="12839"/>
                  </a:cubicBezTo>
                  <a:cubicBezTo>
                    <a:pt x="49176" y="12839"/>
                    <a:pt x="50947" y="12749"/>
                    <a:pt x="52707" y="12538"/>
                  </a:cubicBezTo>
                  <a:cubicBezTo>
                    <a:pt x="56901" y="11991"/>
                    <a:pt x="60792" y="10897"/>
                    <a:pt x="64591" y="9529"/>
                  </a:cubicBezTo>
                  <a:cubicBezTo>
                    <a:pt x="66598" y="8800"/>
                    <a:pt x="68543" y="8040"/>
                    <a:pt x="70397" y="7128"/>
                  </a:cubicBezTo>
                  <a:cubicBezTo>
                    <a:pt x="71765" y="6459"/>
                    <a:pt x="73193" y="5851"/>
                    <a:pt x="74470" y="5091"/>
                  </a:cubicBezTo>
                  <a:cubicBezTo>
                    <a:pt x="74561" y="5000"/>
                    <a:pt x="74744" y="5061"/>
                    <a:pt x="74804" y="4970"/>
                  </a:cubicBezTo>
                  <a:lnTo>
                    <a:pt x="74804" y="46"/>
                  </a:lnTo>
                  <a:cubicBezTo>
                    <a:pt x="74774" y="15"/>
                    <a:pt x="74751" y="0"/>
                    <a:pt x="74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7"/>
            <p:cNvSpPr/>
            <p:nvPr/>
          </p:nvSpPr>
          <p:spPr>
            <a:xfrm>
              <a:off x="6214100" y="3855225"/>
              <a:ext cx="2065050" cy="1174050"/>
            </a:xfrm>
            <a:custGeom>
              <a:avLst/>
              <a:gdLst/>
              <a:ahLst/>
              <a:cxnLst/>
              <a:rect l="l" t="t" r="r" b="b"/>
              <a:pathLst>
                <a:path w="82602" h="46962" extrusionOk="0">
                  <a:moveTo>
                    <a:pt x="82221" y="1"/>
                  </a:moveTo>
                  <a:cubicBezTo>
                    <a:pt x="81552" y="669"/>
                    <a:pt x="81279" y="1460"/>
                    <a:pt x="80640" y="2128"/>
                  </a:cubicBezTo>
                  <a:cubicBezTo>
                    <a:pt x="80397" y="2341"/>
                    <a:pt x="80245" y="2554"/>
                    <a:pt x="80093" y="2797"/>
                  </a:cubicBezTo>
                  <a:cubicBezTo>
                    <a:pt x="78270" y="5168"/>
                    <a:pt x="76051" y="7356"/>
                    <a:pt x="73467" y="9332"/>
                  </a:cubicBezTo>
                  <a:cubicBezTo>
                    <a:pt x="69607" y="12280"/>
                    <a:pt x="64987" y="14408"/>
                    <a:pt x="59850" y="15958"/>
                  </a:cubicBezTo>
                  <a:cubicBezTo>
                    <a:pt x="56689" y="16870"/>
                    <a:pt x="53467" y="17478"/>
                    <a:pt x="50093" y="17600"/>
                  </a:cubicBezTo>
                  <a:cubicBezTo>
                    <a:pt x="49830" y="17608"/>
                    <a:pt x="49567" y="17613"/>
                    <a:pt x="49305" y="17613"/>
                  </a:cubicBezTo>
                  <a:cubicBezTo>
                    <a:pt x="46874" y="17613"/>
                    <a:pt x="44492" y="17245"/>
                    <a:pt x="42160" y="16779"/>
                  </a:cubicBezTo>
                  <a:cubicBezTo>
                    <a:pt x="39211" y="16171"/>
                    <a:pt x="36476" y="15289"/>
                    <a:pt x="33679" y="14499"/>
                  </a:cubicBezTo>
                  <a:cubicBezTo>
                    <a:pt x="32190" y="14043"/>
                    <a:pt x="30670" y="13679"/>
                    <a:pt x="29120" y="13496"/>
                  </a:cubicBezTo>
                  <a:cubicBezTo>
                    <a:pt x="28462" y="13421"/>
                    <a:pt x="27814" y="13380"/>
                    <a:pt x="27178" y="13380"/>
                  </a:cubicBezTo>
                  <a:cubicBezTo>
                    <a:pt x="25228" y="13380"/>
                    <a:pt x="23399" y="13772"/>
                    <a:pt x="21794" y="14803"/>
                  </a:cubicBezTo>
                  <a:cubicBezTo>
                    <a:pt x="20639" y="15563"/>
                    <a:pt x="19727" y="16384"/>
                    <a:pt x="18937" y="17326"/>
                  </a:cubicBezTo>
                  <a:cubicBezTo>
                    <a:pt x="17782" y="18755"/>
                    <a:pt x="16931" y="20214"/>
                    <a:pt x="16110" y="21703"/>
                  </a:cubicBezTo>
                  <a:cubicBezTo>
                    <a:pt x="14408" y="24834"/>
                    <a:pt x="12706" y="27934"/>
                    <a:pt x="10426" y="30822"/>
                  </a:cubicBezTo>
                  <a:cubicBezTo>
                    <a:pt x="9241" y="32311"/>
                    <a:pt x="8025" y="33740"/>
                    <a:pt x="7052" y="35320"/>
                  </a:cubicBezTo>
                  <a:cubicBezTo>
                    <a:pt x="5837" y="37235"/>
                    <a:pt x="4864" y="39272"/>
                    <a:pt x="3891" y="41278"/>
                  </a:cubicBezTo>
                  <a:cubicBezTo>
                    <a:pt x="2979" y="43132"/>
                    <a:pt x="1976" y="44986"/>
                    <a:pt x="244" y="46567"/>
                  </a:cubicBezTo>
                  <a:cubicBezTo>
                    <a:pt x="122" y="46658"/>
                    <a:pt x="1" y="46810"/>
                    <a:pt x="92" y="46962"/>
                  </a:cubicBezTo>
                  <a:lnTo>
                    <a:pt x="3040" y="46962"/>
                  </a:lnTo>
                  <a:cubicBezTo>
                    <a:pt x="3253" y="46719"/>
                    <a:pt x="3466" y="46475"/>
                    <a:pt x="3648" y="46202"/>
                  </a:cubicBezTo>
                  <a:cubicBezTo>
                    <a:pt x="4347" y="45229"/>
                    <a:pt x="4925" y="44196"/>
                    <a:pt x="5411" y="43162"/>
                  </a:cubicBezTo>
                  <a:cubicBezTo>
                    <a:pt x="6141" y="41612"/>
                    <a:pt x="6961" y="40062"/>
                    <a:pt x="7752" y="38512"/>
                  </a:cubicBezTo>
                  <a:cubicBezTo>
                    <a:pt x="8451" y="37174"/>
                    <a:pt x="9241" y="35928"/>
                    <a:pt x="10153" y="34712"/>
                  </a:cubicBezTo>
                  <a:cubicBezTo>
                    <a:pt x="10852" y="33800"/>
                    <a:pt x="11521" y="32889"/>
                    <a:pt x="12250" y="32007"/>
                  </a:cubicBezTo>
                  <a:cubicBezTo>
                    <a:pt x="12980" y="31126"/>
                    <a:pt x="13527" y="30183"/>
                    <a:pt x="14195" y="29302"/>
                  </a:cubicBezTo>
                  <a:cubicBezTo>
                    <a:pt x="14864" y="28299"/>
                    <a:pt x="15472" y="27296"/>
                    <a:pt x="16080" y="26262"/>
                  </a:cubicBezTo>
                  <a:cubicBezTo>
                    <a:pt x="17144" y="24439"/>
                    <a:pt x="18086" y="22615"/>
                    <a:pt x="19302" y="20882"/>
                  </a:cubicBezTo>
                  <a:cubicBezTo>
                    <a:pt x="20183" y="19606"/>
                    <a:pt x="21278" y="18451"/>
                    <a:pt x="22737" y="17478"/>
                  </a:cubicBezTo>
                  <a:cubicBezTo>
                    <a:pt x="23649" y="16931"/>
                    <a:pt x="24682" y="16505"/>
                    <a:pt x="25807" y="16262"/>
                  </a:cubicBezTo>
                  <a:cubicBezTo>
                    <a:pt x="26501" y="16123"/>
                    <a:pt x="27195" y="16067"/>
                    <a:pt x="27887" y="16067"/>
                  </a:cubicBezTo>
                  <a:cubicBezTo>
                    <a:pt x="28709" y="16067"/>
                    <a:pt x="29527" y="16147"/>
                    <a:pt x="30336" y="16262"/>
                  </a:cubicBezTo>
                  <a:cubicBezTo>
                    <a:pt x="32524" y="16627"/>
                    <a:pt x="34621" y="17174"/>
                    <a:pt x="36719" y="17782"/>
                  </a:cubicBezTo>
                  <a:cubicBezTo>
                    <a:pt x="39211" y="18511"/>
                    <a:pt x="41764" y="19119"/>
                    <a:pt x="44439" y="19575"/>
                  </a:cubicBezTo>
                  <a:cubicBezTo>
                    <a:pt x="46111" y="19849"/>
                    <a:pt x="47813" y="20001"/>
                    <a:pt x="49515" y="20122"/>
                  </a:cubicBezTo>
                  <a:cubicBezTo>
                    <a:pt x="49786" y="20140"/>
                    <a:pt x="50059" y="20147"/>
                    <a:pt x="50334" y="20147"/>
                  </a:cubicBezTo>
                  <a:cubicBezTo>
                    <a:pt x="51478" y="20147"/>
                    <a:pt x="52649" y="20019"/>
                    <a:pt x="53801" y="19970"/>
                  </a:cubicBezTo>
                  <a:cubicBezTo>
                    <a:pt x="55260" y="19849"/>
                    <a:pt x="56689" y="19545"/>
                    <a:pt x="58117" y="19271"/>
                  </a:cubicBezTo>
                  <a:cubicBezTo>
                    <a:pt x="59637" y="18967"/>
                    <a:pt x="61035" y="18481"/>
                    <a:pt x="62464" y="18086"/>
                  </a:cubicBezTo>
                  <a:cubicBezTo>
                    <a:pt x="64348" y="17600"/>
                    <a:pt x="65959" y="16840"/>
                    <a:pt x="67722" y="16201"/>
                  </a:cubicBezTo>
                  <a:cubicBezTo>
                    <a:pt x="68604" y="15867"/>
                    <a:pt x="69455" y="15472"/>
                    <a:pt x="70306" y="15046"/>
                  </a:cubicBezTo>
                  <a:cubicBezTo>
                    <a:pt x="71187" y="14590"/>
                    <a:pt x="72160" y="14286"/>
                    <a:pt x="72920" y="13709"/>
                  </a:cubicBezTo>
                  <a:cubicBezTo>
                    <a:pt x="73649" y="13192"/>
                    <a:pt x="74440" y="12706"/>
                    <a:pt x="75291" y="12250"/>
                  </a:cubicBezTo>
                  <a:cubicBezTo>
                    <a:pt x="76628" y="11490"/>
                    <a:pt x="77753" y="10548"/>
                    <a:pt x="78999" y="9697"/>
                  </a:cubicBezTo>
                  <a:cubicBezTo>
                    <a:pt x="79729" y="9210"/>
                    <a:pt x="80367" y="8633"/>
                    <a:pt x="81096" y="8116"/>
                  </a:cubicBezTo>
                  <a:cubicBezTo>
                    <a:pt x="81583" y="7751"/>
                    <a:pt x="81887" y="7265"/>
                    <a:pt x="82495" y="6991"/>
                  </a:cubicBezTo>
                  <a:cubicBezTo>
                    <a:pt x="82568" y="6967"/>
                    <a:pt x="82602" y="6884"/>
                    <a:pt x="82549" y="6884"/>
                  </a:cubicBezTo>
                  <a:cubicBezTo>
                    <a:pt x="82536" y="6884"/>
                    <a:pt x="82518" y="6888"/>
                    <a:pt x="82495" y="6900"/>
                  </a:cubicBezTo>
                  <a:lnTo>
                    <a:pt x="82495" y="274"/>
                  </a:lnTo>
                  <a:cubicBezTo>
                    <a:pt x="82495" y="152"/>
                    <a:pt x="82495" y="61"/>
                    <a:pt x="8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7"/>
            <p:cNvSpPr/>
            <p:nvPr/>
          </p:nvSpPr>
          <p:spPr>
            <a:xfrm>
              <a:off x="6168500" y="3438550"/>
              <a:ext cx="2110250" cy="1588450"/>
            </a:xfrm>
            <a:custGeom>
              <a:avLst/>
              <a:gdLst/>
              <a:ahLst/>
              <a:cxnLst/>
              <a:rect l="l" t="t" r="r" b="b"/>
              <a:pathLst>
                <a:path w="84410" h="63538" extrusionOk="0">
                  <a:moveTo>
                    <a:pt x="36659" y="0"/>
                  </a:moveTo>
                  <a:cubicBezTo>
                    <a:pt x="36621" y="0"/>
                    <a:pt x="36580" y="4"/>
                    <a:pt x="36537" y="11"/>
                  </a:cubicBezTo>
                  <a:cubicBezTo>
                    <a:pt x="36324" y="72"/>
                    <a:pt x="36293" y="193"/>
                    <a:pt x="36324" y="345"/>
                  </a:cubicBezTo>
                  <a:cubicBezTo>
                    <a:pt x="37631" y="1895"/>
                    <a:pt x="39363" y="3202"/>
                    <a:pt x="41248" y="4418"/>
                  </a:cubicBezTo>
                  <a:cubicBezTo>
                    <a:pt x="44166" y="6333"/>
                    <a:pt x="47661" y="7549"/>
                    <a:pt x="51278" y="8613"/>
                  </a:cubicBezTo>
                  <a:cubicBezTo>
                    <a:pt x="56324" y="10132"/>
                    <a:pt x="61643" y="10832"/>
                    <a:pt x="66993" y="11439"/>
                  </a:cubicBezTo>
                  <a:cubicBezTo>
                    <a:pt x="69546" y="11743"/>
                    <a:pt x="72160" y="11956"/>
                    <a:pt x="74592" y="12655"/>
                  </a:cubicBezTo>
                  <a:cubicBezTo>
                    <a:pt x="75686" y="12959"/>
                    <a:pt x="76720" y="13324"/>
                    <a:pt x="77480" y="14023"/>
                  </a:cubicBezTo>
                  <a:cubicBezTo>
                    <a:pt x="78787" y="15117"/>
                    <a:pt x="78787" y="16455"/>
                    <a:pt x="78391" y="17731"/>
                  </a:cubicBezTo>
                  <a:cubicBezTo>
                    <a:pt x="77571" y="20710"/>
                    <a:pt x="75230" y="23142"/>
                    <a:pt x="72495" y="25300"/>
                  </a:cubicBezTo>
                  <a:cubicBezTo>
                    <a:pt x="68239" y="28674"/>
                    <a:pt x="62981" y="30893"/>
                    <a:pt x="56962" y="32139"/>
                  </a:cubicBezTo>
                  <a:cubicBezTo>
                    <a:pt x="54977" y="32558"/>
                    <a:pt x="52927" y="32785"/>
                    <a:pt x="50849" y="32785"/>
                  </a:cubicBezTo>
                  <a:cubicBezTo>
                    <a:pt x="50063" y="32785"/>
                    <a:pt x="49274" y="32753"/>
                    <a:pt x="48482" y="32686"/>
                  </a:cubicBezTo>
                  <a:cubicBezTo>
                    <a:pt x="44743" y="32321"/>
                    <a:pt x="41278" y="31379"/>
                    <a:pt x="37813" y="30315"/>
                  </a:cubicBezTo>
                  <a:cubicBezTo>
                    <a:pt x="35716" y="29677"/>
                    <a:pt x="33649" y="29039"/>
                    <a:pt x="31430" y="28674"/>
                  </a:cubicBezTo>
                  <a:cubicBezTo>
                    <a:pt x="30583" y="28539"/>
                    <a:pt x="29752" y="28458"/>
                    <a:pt x="28931" y="28458"/>
                  </a:cubicBezTo>
                  <a:cubicBezTo>
                    <a:pt x="27718" y="28458"/>
                    <a:pt x="26529" y="28634"/>
                    <a:pt x="25351" y="29069"/>
                  </a:cubicBezTo>
                  <a:cubicBezTo>
                    <a:pt x="25199" y="29130"/>
                    <a:pt x="25077" y="29190"/>
                    <a:pt x="24925" y="29251"/>
                  </a:cubicBezTo>
                  <a:cubicBezTo>
                    <a:pt x="24895" y="29282"/>
                    <a:pt x="24834" y="29282"/>
                    <a:pt x="24743" y="29342"/>
                  </a:cubicBezTo>
                  <a:cubicBezTo>
                    <a:pt x="24621" y="29373"/>
                    <a:pt x="24469" y="29434"/>
                    <a:pt x="24317" y="29494"/>
                  </a:cubicBezTo>
                  <a:cubicBezTo>
                    <a:pt x="22585" y="30315"/>
                    <a:pt x="21369" y="31470"/>
                    <a:pt x="20305" y="32747"/>
                  </a:cubicBezTo>
                  <a:cubicBezTo>
                    <a:pt x="18694" y="34722"/>
                    <a:pt x="17570" y="36850"/>
                    <a:pt x="16475" y="38978"/>
                  </a:cubicBezTo>
                  <a:cubicBezTo>
                    <a:pt x="15442" y="40984"/>
                    <a:pt x="14257" y="42960"/>
                    <a:pt x="12889" y="44875"/>
                  </a:cubicBezTo>
                  <a:cubicBezTo>
                    <a:pt x="11703" y="46546"/>
                    <a:pt x="10335" y="48097"/>
                    <a:pt x="9120" y="49738"/>
                  </a:cubicBezTo>
                  <a:cubicBezTo>
                    <a:pt x="7144" y="52382"/>
                    <a:pt x="5928" y="55240"/>
                    <a:pt x="4499" y="58005"/>
                  </a:cubicBezTo>
                  <a:cubicBezTo>
                    <a:pt x="3557" y="59829"/>
                    <a:pt x="2463" y="61623"/>
                    <a:pt x="457" y="62990"/>
                  </a:cubicBezTo>
                  <a:cubicBezTo>
                    <a:pt x="274" y="63142"/>
                    <a:pt x="1" y="63264"/>
                    <a:pt x="123" y="63537"/>
                  </a:cubicBezTo>
                  <a:lnTo>
                    <a:pt x="2037" y="63537"/>
                  </a:lnTo>
                  <a:cubicBezTo>
                    <a:pt x="2828" y="62838"/>
                    <a:pt x="3496" y="62109"/>
                    <a:pt x="4074" y="61319"/>
                  </a:cubicBezTo>
                  <a:cubicBezTo>
                    <a:pt x="5290" y="59616"/>
                    <a:pt x="6141" y="57762"/>
                    <a:pt x="6992" y="55939"/>
                  </a:cubicBezTo>
                  <a:cubicBezTo>
                    <a:pt x="8208" y="53385"/>
                    <a:pt x="9697" y="50954"/>
                    <a:pt x="11612" y="48644"/>
                  </a:cubicBezTo>
                  <a:cubicBezTo>
                    <a:pt x="13831" y="45908"/>
                    <a:pt x="15746" y="43051"/>
                    <a:pt x="17296" y="40042"/>
                  </a:cubicBezTo>
                  <a:cubicBezTo>
                    <a:pt x="18238" y="38309"/>
                    <a:pt x="19150" y="36546"/>
                    <a:pt x="20366" y="34874"/>
                  </a:cubicBezTo>
                  <a:cubicBezTo>
                    <a:pt x="21187" y="33750"/>
                    <a:pt x="22159" y="32686"/>
                    <a:pt x="23466" y="31774"/>
                  </a:cubicBezTo>
                  <a:cubicBezTo>
                    <a:pt x="25017" y="30741"/>
                    <a:pt x="26810" y="30163"/>
                    <a:pt x="28938" y="30133"/>
                  </a:cubicBezTo>
                  <a:cubicBezTo>
                    <a:pt x="29016" y="30131"/>
                    <a:pt x="29094" y="30131"/>
                    <a:pt x="29173" y="30131"/>
                  </a:cubicBezTo>
                  <a:cubicBezTo>
                    <a:pt x="30938" y="30131"/>
                    <a:pt x="32598" y="30455"/>
                    <a:pt x="34257" y="30862"/>
                  </a:cubicBezTo>
                  <a:cubicBezTo>
                    <a:pt x="36871" y="31501"/>
                    <a:pt x="39363" y="32382"/>
                    <a:pt x="42008" y="33020"/>
                  </a:cubicBezTo>
                  <a:cubicBezTo>
                    <a:pt x="45004" y="33757"/>
                    <a:pt x="48086" y="34302"/>
                    <a:pt x="51270" y="34302"/>
                  </a:cubicBezTo>
                  <a:cubicBezTo>
                    <a:pt x="51897" y="34302"/>
                    <a:pt x="52528" y="34281"/>
                    <a:pt x="53163" y="34236"/>
                  </a:cubicBezTo>
                  <a:cubicBezTo>
                    <a:pt x="55108" y="34084"/>
                    <a:pt x="57054" y="33811"/>
                    <a:pt x="58908" y="33385"/>
                  </a:cubicBezTo>
                  <a:cubicBezTo>
                    <a:pt x="61795" y="32747"/>
                    <a:pt x="64501" y="31835"/>
                    <a:pt x="67115" y="30741"/>
                  </a:cubicBezTo>
                  <a:cubicBezTo>
                    <a:pt x="69850" y="29586"/>
                    <a:pt x="72343" y="28187"/>
                    <a:pt x="74622" y="26607"/>
                  </a:cubicBezTo>
                  <a:cubicBezTo>
                    <a:pt x="75777" y="25847"/>
                    <a:pt x="76811" y="24966"/>
                    <a:pt x="77784" y="24084"/>
                  </a:cubicBezTo>
                  <a:cubicBezTo>
                    <a:pt x="79638" y="22443"/>
                    <a:pt x="81279" y="20741"/>
                    <a:pt x="82616" y="18856"/>
                  </a:cubicBezTo>
                  <a:cubicBezTo>
                    <a:pt x="83346" y="18005"/>
                    <a:pt x="83711" y="17032"/>
                    <a:pt x="84410" y="16181"/>
                  </a:cubicBezTo>
                  <a:lnTo>
                    <a:pt x="84410" y="11470"/>
                  </a:lnTo>
                  <a:cubicBezTo>
                    <a:pt x="84167" y="11409"/>
                    <a:pt x="83954" y="11287"/>
                    <a:pt x="83741" y="11136"/>
                  </a:cubicBezTo>
                  <a:cubicBezTo>
                    <a:pt x="83680" y="11105"/>
                    <a:pt x="83589" y="11014"/>
                    <a:pt x="83528" y="10984"/>
                  </a:cubicBezTo>
                  <a:cubicBezTo>
                    <a:pt x="83498" y="10953"/>
                    <a:pt x="83437" y="10953"/>
                    <a:pt x="83376" y="10892"/>
                  </a:cubicBezTo>
                  <a:cubicBezTo>
                    <a:pt x="83285" y="10892"/>
                    <a:pt x="83224" y="10862"/>
                    <a:pt x="83133" y="10832"/>
                  </a:cubicBezTo>
                  <a:cubicBezTo>
                    <a:pt x="83103" y="10832"/>
                    <a:pt x="83103" y="10801"/>
                    <a:pt x="83072" y="10801"/>
                  </a:cubicBezTo>
                  <a:cubicBezTo>
                    <a:pt x="82981" y="10740"/>
                    <a:pt x="82951" y="10740"/>
                    <a:pt x="82920" y="10710"/>
                  </a:cubicBezTo>
                  <a:cubicBezTo>
                    <a:pt x="82890" y="10680"/>
                    <a:pt x="82799" y="10649"/>
                    <a:pt x="82768" y="10649"/>
                  </a:cubicBezTo>
                  <a:cubicBezTo>
                    <a:pt x="82738" y="10588"/>
                    <a:pt x="82647" y="10558"/>
                    <a:pt x="82616" y="10558"/>
                  </a:cubicBezTo>
                  <a:cubicBezTo>
                    <a:pt x="82586" y="10528"/>
                    <a:pt x="82495" y="10497"/>
                    <a:pt x="82464" y="10497"/>
                  </a:cubicBezTo>
                  <a:cubicBezTo>
                    <a:pt x="82373" y="10497"/>
                    <a:pt x="82313" y="10436"/>
                    <a:pt x="82221" y="10406"/>
                  </a:cubicBezTo>
                  <a:cubicBezTo>
                    <a:pt x="82191" y="10376"/>
                    <a:pt x="82130" y="10376"/>
                    <a:pt x="82069" y="10345"/>
                  </a:cubicBezTo>
                  <a:cubicBezTo>
                    <a:pt x="82009" y="10284"/>
                    <a:pt x="81887" y="10284"/>
                    <a:pt x="81826" y="10254"/>
                  </a:cubicBezTo>
                  <a:cubicBezTo>
                    <a:pt x="81735" y="10254"/>
                    <a:pt x="81705" y="10224"/>
                    <a:pt x="81613" y="10224"/>
                  </a:cubicBezTo>
                  <a:cubicBezTo>
                    <a:pt x="81522" y="10193"/>
                    <a:pt x="81370" y="10193"/>
                    <a:pt x="81249" y="10132"/>
                  </a:cubicBezTo>
                  <a:cubicBezTo>
                    <a:pt x="81157" y="10132"/>
                    <a:pt x="81127" y="10102"/>
                    <a:pt x="81066" y="10102"/>
                  </a:cubicBezTo>
                  <a:cubicBezTo>
                    <a:pt x="80945" y="10102"/>
                    <a:pt x="80793" y="10072"/>
                    <a:pt x="80671" y="10041"/>
                  </a:cubicBezTo>
                  <a:cubicBezTo>
                    <a:pt x="80610" y="10041"/>
                    <a:pt x="80550" y="9980"/>
                    <a:pt x="80489" y="9980"/>
                  </a:cubicBezTo>
                  <a:cubicBezTo>
                    <a:pt x="80367" y="9950"/>
                    <a:pt x="80215" y="9920"/>
                    <a:pt x="80094" y="9889"/>
                  </a:cubicBezTo>
                  <a:cubicBezTo>
                    <a:pt x="80063" y="9889"/>
                    <a:pt x="80002" y="9829"/>
                    <a:pt x="79911" y="9829"/>
                  </a:cubicBezTo>
                  <a:cubicBezTo>
                    <a:pt x="79607" y="9798"/>
                    <a:pt x="79243" y="9829"/>
                    <a:pt x="78939" y="9737"/>
                  </a:cubicBezTo>
                  <a:cubicBezTo>
                    <a:pt x="78847" y="9737"/>
                    <a:pt x="78787" y="9677"/>
                    <a:pt x="78695" y="9677"/>
                  </a:cubicBezTo>
                  <a:cubicBezTo>
                    <a:pt x="78027" y="9677"/>
                    <a:pt x="77328" y="9616"/>
                    <a:pt x="76689" y="9464"/>
                  </a:cubicBezTo>
                  <a:cubicBezTo>
                    <a:pt x="76598" y="9464"/>
                    <a:pt x="76507" y="9433"/>
                    <a:pt x="76416" y="9433"/>
                  </a:cubicBezTo>
                  <a:cubicBezTo>
                    <a:pt x="76069" y="9390"/>
                    <a:pt x="75716" y="9381"/>
                    <a:pt x="75358" y="9381"/>
                  </a:cubicBezTo>
                  <a:cubicBezTo>
                    <a:pt x="75122" y="9381"/>
                    <a:pt x="74884" y="9385"/>
                    <a:pt x="74645" y="9385"/>
                  </a:cubicBezTo>
                  <a:cubicBezTo>
                    <a:pt x="74231" y="9385"/>
                    <a:pt x="73816" y="9374"/>
                    <a:pt x="73407" y="9312"/>
                  </a:cubicBezTo>
                  <a:cubicBezTo>
                    <a:pt x="73255" y="9297"/>
                    <a:pt x="73118" y="9289"/>
                    <a:pt x="72981" y="9289"/>
                  </a:cubicBezTo>
                  <a:cubicBezTo>
                    <a:pt x="72844" y="9289"/>
                    <a:pt x="72707" y="9297"/>
                    <a:pt x="72555" y="9312"/>
                  </a:cubicBezTo>
                  <a:cubicBezTo>
                    <a:pt x="72191" y="9373"/>
                    <a:pt x="71834" y="9403"/>
                    <a:pt x="71484" y="9403"/>
                  </a:cubicBezTo>
                  <a:cubicBezTo>
                    <a:pt x="71134" y="9403"/>
                    <a:pt x="70793" y="9373"/>
                    <a:pt x="70458" y="9312"/>
                  </a:cubicBezTo>
                  <a:cubicBezTo>
                    <a:pt x="70306" y="9297"/>
                    <a:pt x="70162" y="9289"/>
                    <a:pt x="70021" y="9289"/>
                  </a:cubicBezTo>
                  <a:cubicBezTo>
                    <a:pt x="69881" y="9289"/>
                    <a:pt x="69744" y="9297"/>
                    <a:pt x="69607" y="9312"/>
                  </a:cubicBezTo>
                  <a:cubicBezTo>
                    <a:pt x="69346" y="9377"/>
                    <a:pt x="69077" y="9407"/>
                    <a:pt x="68804" y="9407"/>
                  </a:cubicBezTo>
                  <a:cubicBezTo>
                    <a:pt x="68567" y="9407"/>
                    <a:pt x="68327" y="9385"/>
                    <a:pt x="68087" y="9342"/>
                  </a:cubicBezTo>
                  <a:cubicBezTo>
                    <a:pt x="68027" y="9342"/>
                    <a:pt x="67905" y="9312"/>
                    <a:pt x="67844" y="9312"/>
                  </a:cubicBezTo>
                  <a:cubicBezTo>
                    <a:pt x="67571" y="9281"/>
                    <a:pt x="67297" y="9281"/>
                    <a:pt x="67023" y="9281"/>
                  </a:cubicBezTo>
                  <a:lnTo>
                    <a:pt x="66203" y="9281"/>
                  </a:lnTo>
                  <a:cubicBezTo>
                    <a:pt x="65823" y="9281"/>
                    <a:pt x="65443" y="9297"/>
                    <a:pt x="65067" y="9297"/>
                  </a:cubicBezTo>
                  <a:cubicBezTo>
                    <a:pt x="64691" y="9297"/>
                    <a:pt x="64318" y="9281"/>
                    <a:pt x="63953" y="9221"/>
                  </a:cubicBezTo>
                  <a:cubicBezTo>
                    <a:pt x="63893" y="9221"/>
                    <a:pt x="63771" y="9190"/>
                    <a:pt x="63680" y="9190"/>
                  </a:cubicBezTo>
                  <a:cubicBezTo>
                    <a:pt x="63133" y="9129"/>
                    <a:pt x="62525" y="9190"/>
                    <a:pt x="61947" y="9069"/>
                  </a:cubicBezTo>
                  <a:cubicBezTo>
                    <a:pt x="61826" y="9069"/>
                    <a:pt x="61704" y="9038"/>
                    <a:pt x="61552" y="9038"/>
                  </a:cubicBezTo>
                  <a:cubicBezTo>
                    <a:pt x="61187" y="9008"/>
                    <a:pt x="60792" y="9038"/>
                    <a:pt x="60428" y="8977"/>
                  </a:cubicBezTo>
                  <a:cubicBezTo>
                    <a:pt x="60306" y="8917"/>
                    <a:pt x="60154" y="8886"/>
                    <a:pt x="60032" y="8886"/>
                  </a:cubicBezTo>
                  <a:cubicBezTo>
                    <a:pt x="59880" y="8886"/>
                    <a:pt x="59698" y="8856"/>
                    <a:pt x="59546" y="8825"/>
                  </a:cubicBezTo>
                  <a:cubicBezTo>
                    <a:pt x="59273" y="8765"/>
                    <a:pt x="59029" y="8765"/>
                    <a:pt x="58756" y="8765"/>
                  </a:cubicBezTo>
                  <a:cubicBezTo>
                    <a:pt x="56780" y="8613"/>
                    <a:pt x="54865" y="8278"/>
                    <a:pt x="52981" y="7853"/>
                  </a:cubicBezTo>
                  <a:cubicBezTo>
                    <a:pt x="50731" y="7366"/>
                    <a:pt x="48543" y="6789"/>
                    <a:pt x="46506" y="5938"/>
                  </a:cubicBezTo>
                  <a:cubicBezTo>
                    <a:pt x="46354" y="5847"/>
                    <a:pt x="46202" y="5786"/>
                    <a:pt x="46020" y="5695"/>
                  </a:cubicBezTo>
                  <a:cubicBezTo>
                    <a:pt x="42555" y="4357"/>
                    <a:pt x="39667" y="2594"/>
                    <a:pt x="37296" y="345"/>
                  </a:cubicBezTo>
                  <a:cubicBezTo>
                    <a:pt x="37109" y="184"/>
                    <a:pt x="36945" y="0"/>
                    <a:pt x="36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7"/>
            <p:cNvSpPr/>
            <p:nvPr/>
          </p:nvSpPr>
          <p:spPr>
            <a:xfrm>
              <a:off x="1357925" y="2919900"/>
              <a:ext cx="4392675" cy="2107850"/>
            </a:xfrm>
            <a:custGeom>
              <a:avLst/>
              <a:gdLst/>
              <a:ahLst/>
              <a:cxnLst/>
              <a:rect l="l" t="t" r="r" b="b"/>
              <a:pathLst>
                <a:path w="175707" h="84314" extrusionOk="0">
                  <a:moveTo>
                    <a:pt x="91846" y="35716"/>
                  </a:moveTo>
                  <a:cubicBezTo>
                    <a:pt x="91033" y="35724"/>
                    <a:pt x="90227" y="35745"/>
                    <a:pt x="89413" y="35787"/>
                  </a:cubicBezTo>
                  <a:lnTo>
                    <a:pt x="89413" y="35787"/>
                  </a:lnTo>
                  <a:cubicBezTo>
                    <a:pt x="90226" y="35784"/>
                    <a:pt x="91038" y="35772"/>
                    <a:pt x="91846" y="35716"/>
                  </a:cubicBezTo>
                  <a:close/>
                  <a:moveTo>
                    <a:pt x="31559" y="8074"/>
                  </a:moveTo>
                  <a:cubicBezTo>
                    <a:pt x="31484" y="8074"/>
                    <a:pt x="31407" y="8085"/>
                    <a:pt x="31327" y="8112"/>
                  </a:cubicBezTo>
                  <a:cubicBezTo>
                    <a:pt x="31448" y="8416"/>
                    <a:pt x="31843" y="8507"/>
                    <a:pt x="32087" y="8629"/>
                  </a:cubicBezTo>
                  <a:cubicBezTo>
                    <a:pt x="35278" y="9997"/>
                    <a:pt x="38530" y="11304"/>
                    <a:pt x="41904" y="12489"/>
                  </a:cubicBezTo>
                  <a:cubicBezTo>
                    <a:pt x="44032" y="13219"/>
                    <a:pt x="46129" y="13979"/>
                    <a:pt x="48288" y="14617"/>
                  </a:cubicBezTo>
                  <a:cubicBezTo>
                    <a:pt x="50689" y="15377"/>
                    <a:pt x="53060" y="16106"/>
                    <a:pt x="55461" y="16836"/>
                  </a:cubicBezTo>
                  <a:cubicBezTo>
                    <a:pt x="57285" y="17383"/>
                    <a:pt x="59139" y="17900"/>
                    <a:pt x="60963" y="18447"/>
                  </a:cubicBezTo>
                  <a:cubicBezTo>
                    <a:pt x="64580" y="19602"/>
                    <a:pt x="68227" y="20635"/>
                    <a:pt x="71844" y="21729"/>
                  </a:cubicBezTo>
                  <a:cubicBezTo>
                    <a:pt x="74580" y="22580"/>
                    <a:pt x="77315" y="23401"/>
                    <a:pt x="80081" y="24191"/>
                  </a:cubicBezTo>
                  <a:cubicBezTo>
                    <a:pt x="82604" y="24891"/>
                    <a:pt x="85127" y="25559"/>
                    <a:pt x="87711" y="26015"/>
                  </a:cubicBezTo>
                  <a:cubicBezTo>
                    <a:pt x="90598" y="26562"/>
                    <a:pt x="93577" y="26927"/>
                    <a:pt x="96525" y="27140"/>
                  </a:cubicBezTo>
                  <a:cubicBezTo>
                    <a:pt x="98319" y="27261"/>
                    <a:pt x="100143" y="27353"/>
                    <a:pt x="101936" y="27474"/>
                  </a:cubicBezTo>
                  <a:cubicBezTo>
                    <a:pt x="103516" y="27565"/>
                    <a:pt x="105188" y="27565"/>
                    <a:pt x="106830" y="27565"/>
                  </a:cubicBezTo>
                  <a:cubicBezTo>
                    <a:pt x="111844" y="27565"/>
                    <a:pt x="116846" y="27644"/>
                    <a:pt x="121851" y="27644"/>
                  </a:cubicBezTo>
                  <a:cubicBezTo>
                    <a:pt x="125069" y="27644"/>
                    <a:pt x="128288" y="27612"/>
                    <a:pt x="131511" y="27505"/>
                  </a:cubicBezTo>
                  <a:cubicBezTo>
                    <a:pt x="132818" y="27474"/>
                    <a:pt x="134125" y="27474"/>
                    <a:pt x="135402" y="27383"/>
                  </a:cubicBezTo>
                  <a:cubicBezTo>
                    <a:pt x="136921" y="27261"/>
                    <a:pt x="138441" y="27201"/>
                    <a:pt x="139961" y="27140"/>
                  </a:cubicBezTo>
                  <a:cubicBezTo>
                    <a:pt x="141572" y="27049"/>
                    <a:pt x="143152" y="26897"/>
                    <a:pt x="144763" y="26745"/>
                  </a:cubicBezTo>
                  <a:cubicBezTo>
                    <a:pt x="146770" y="26532"/>
                    <a:pt x="148806" y="26319"/>
                    <a:pt x="150873" y="26106"/>
                  </a:cubicBezTo>
                  <a:cubicBezTo>
                    <a:pt x="151937" y="25954"/>
                    <a:pt x="153031" y="25954"/>
                    <a:pt x="154095" y="25802"/>
                  </a:cubicBezTo>
                  <a:cubicBezTo>
                    <a:pt x="155767" y="25559"/>
                    <a:pt x="157469" y="25529"/>
                    <a:pt x="159141" y="25468"/>
                  </a:cubicBezTo>
                  <a:cubicBezTo>
                    <a:pt x="159479" y="25450"/>
                    <a:pt x="159812" y="25443"/>
                    <a:pt x="160143" y="25443"/>
                  </a:cubicBezTo>
                  <a:cubicBezTo>
                    <a:pt x="160942" y="25443"/>
                    <a:pt x="161728" y="25486"/>
                    <a:pt x="162545" y="25529"/>
                  </a:cubicBezTo>
                  <a:cubicBezTo>
                    <a:pt x="163761" y="25620"/>
                    <a:pt x="164916" y="25711"/>
                    <a:pt x="166101" y="25954"/>
                  </a:cubicBezTo>
                  <a:cubicBezTo>
                    <a:pt x="168533" y="26441"/>
                    <a:pt x="170661" y="27292"/>
                    <a:pt x="171998" y="28903"/>
                  </a:cubicBezTo>
                  <a:cubicBezTo>
                    <a:pt x="172819" y="29936"/>
                    <a:pt x="172940" y="31030"/>
                    <a:pt x="172484" y="32155"/>
                  </a:cubicBezTo>
                  <a:cubicBezTo>
                    <a:pt x="171968" y="33310"/>
                    <a:pt x="170813" y="34222"/>
                    <a:pt x="169445" y="34982"/>
                  </a:cubicBezTo>
                  <a:cubicBezTo>
                    <a:pt x="167773" y="35955"/>
                    <a:pt x="165828" y="36410"/>
                    <a:pt x="163822" y="36714"/>
                  </a:cubicBezTo>
                  <a:cubicBezTo>
                    <a:pt x="161420" y="37079"/>
                    <a:pt x="158958" y="37201"/>
                    <a:pt x="156496" y="37353"/>
                  </a:cubicBezTo>
                  <a:cubicBezTo>
                    <a:pt x="155341" y="37414"/>
                    <a:pt x="154156" y="37353"/>
                    <a:pt x="153031" y="37474"/>
                  </a:cubicBezTo>
                  <a:cubicBezTo>
                    <a:pt x="151876" y="37565"/>
                    <a:pt x="150721" y="37565"/>
                    <a:pt x="149566" y="37565"/>
                  </a:cubicBezTo>
                  <a:cubicBezTo>
                    <a:pt x="147545" y="37565"/>
                    <a:pt x="145477" y="37728"/>
                    <a:pt x="143444" y="37728"/>
                  </a:cubicBezTo>
                  <a:cubicBezTo>
                    <a:pt x="143153" y="37728"/>
                    <a:pt x="142864" y="37725"/>
                    <a:pt x="142575" y="37717"/>
                  </a:cubicBezTo>
                  <a:cubicBezTo>
                    <a:pt x="142311" y="37715"/>
                    <a:pt x="142047" y="37713"/>
                    <a:pt x="141783" y="37713"/>
                  </a:cubicBezTo>
                  <a:cubicBezTo>
                    <a:pt x="140507" y="37713"/>
                    <a:pt x="139232" y="37742"/>
                    <a:pt x="137957" y="37742"/>
                  </a:cubicBezTo>
                  <a:cubicBezTo>
                    <a:pt x="136791" y="37742"/>
                    <a:pt x="135625" y="37718"/>
                    <a:pt x="134459" y="37626"/>
                  </a:cubicBezTo>
                  <a:cubicBezTo>
                    <a:pt x="133152" y="37505"/>
                    <a:pt x="131845" y="37565"/>
                    <a:pt x="130508" y="37505"/>
                  </a:cubicBezTo>
                  <a:cubicBezTo>
                    <a:pt x="129454" y="37480"/>
                    <a:pt x="128462" y="37330"/>
                    <a:pt x="127429" y="37330"/>
                  </a:cubicBezTo>
                  <a:cubicBezTo>
                    <a:pt x="127211" y="37330"/>
                    <a:pt x="126992" y="37337"/>
                    <a:pt x="126769" y="37353"/>
                  </a:cubicBezTo>
                  <a:cubicBezTo>
                    <a:pt x="126678" y="37353"/>
                    <a:pt x="126556" y="37322"/>
                    <a:pt x="126435" y="37322"/>
                  </a:cubicBezTo>
                  <a:cubicBezTo>
                    <a:pt x="125645" y="37231"/>
                    <a:pt x="124885" y="37110"/>
                    <a:pt x="124125" y="37110"/>
                  </a:cubicBezTo>
                  <a:cubicBezTo>
                    <a:pt x="122848" y="37079"/>
                    <a:pt x="121693" y="36866"/>
                    <a:pt x="120447" y="36806"/>
                  </a:cubicBezTo>
                  <a:cubicBezTo>
                    <a:pt x="119201" y="36775"/>
                    <a:pt x="117985" y="36623"/>
                    <a:pt x="116769" y="36471"/>
                  </a:cubicBezTo>
                  <a:cubicBezTo>
                    <a:pt x="116070" y="36410"/>
                    <a:pt x="115310" y="36410"/>
                    <a:pt x="114581" y="36289"/>
                  </a:cubicBezTo>
                  <a:cubicBezTo>
                    <a:pt x="113426" y="36137"/>
                    <a:pt x="112301" y="36137"/>
                    <a:pt x="111146" y="35985"/>
                  </a:cubicBezTo>
                  <a:cubicBezTo>
                    <a:pt x="110356" y="35863"/>
                    <a:pt x="109565" y="35894"/>
                    <a:pt x="108775" y="35833"/>
                  </a:cubicBezTo>
                  <a:cubicBezTo>
                    <a:pt x="107438" y="35711"/>
                    <a:pt x="106100" y="35590"/>
                    <a:pt x="104732" y="35590"/>
                  </a:cubicBezTo>
                  <a:cubicBezTo>
                    <a:pt x="104023" y="35590"/>
                    <a:pt x="103314" y="35630"/>
                    <a:pt x="102605" y="35630"/>
                  </a:cubicBezTo>
                  <a:cubicBezTo>
                    <a:pt x="102250" y="35630"/>
                    <a:pt x="101895" y="35620"/>
                    <a:pt x="101541" y="35590"/>
                  </a:cubicBezTo>
                  <a:cubicBezTo>
                    <a:pt x="101384" y="35585"/>
                    <a:pt x="101229" y="35584"/>
                    <a:pt x="101073" y="35584"/>
                  </a:cubicBezTo>
                  <a:cubicBezTo>
                    <a:pt x="100682" y="35584"/>
                    <a:pt x="100293" y="35595"/>
                    <a:pt x="99903" y="35609"/>
                  </a:cubicBezTo>
                  <a:lnTo>
                    <a:pt x="99903" y="35609"/>
                  </a:lnTo>
                  <a:cubicBezTo>
                    <a:pt x="99822" y="35609"/>
                    <a:pt x="99740" y="35609"/>
                    <a:pt x="99659" y="35609"/>
                  </a:cubicBezTo>
                  <a:cubicBezTo>
                    <a:pt x="98643" y="35609"/>
                    <a:pt x="97626" y="35629"/>
                    <a:pt x="96607" y="35651"/>
                  </a:cubicBezTo>
                  <a:lnTo>
                    <a:pt x="96607" y="35651"/>
                  </a:lnTo>
                  <a:cubicBezTo>
                    <a:pt x="95903" y="35644"/>
                    <a:pt x="95200" y="35633"/>
                    <a:pt x="94497" y="35633"/>
                  </a:cubicBezTo>
                  <a:cubicBezTo>
                    <a:pt x="93633" y="35633"/>
                    <a:pt x="92769" y="35650"/>
                    <a:pt x="91905" y="35711"/>
                  </a:cubicBezTo>
                  <a:cubicBezTo>
                    <a:pt x="91886" y="35713"/>
                    <a:pt x="91866" y="35714"/>
                    <a:pt x="91846" y="35716"/>
                  </a:cubicBezTo>
                  <a:lnTo>
                    <a:pt x="91846" y="35716"/>
                  </a:lnTo>
                  <a:cubicBezTo>
                    <a:pt x="92128" y="35713"/>
                    <a:pt x="92411" y="35711"/>
                    <a:pt x="92696" y="35711"/>
                  </a:cubicBezTo>
                  <a:cubicBezTo>
                    <a:pt x="94000" y="35711"/>
                    <a:pt x="95305" y="35679"/>
                    <a:pt x="96607" y="35651"/>
                  </a:cubicBezTo>
                  <a:lnTo>
                    <a:pt x="96607" y="35651"/>
                  </a:lnTo>
                  <a:cubicBezTo>
                    <a:pt x="96911" y="35654"/>
                    <a:pt x="97216" y="35656"/>
                    <a:pt x="97521" y="35656"/>
                  </a:cubicBezTo>
                  <a:cubicBezTo>
                    <a:pt x="97777" y="35656"/>
                    <a:pt x="98033" y="35654"/>
                    <a:pt x="98288" y="35651"/>
                  </a:cubicBezTo>
                  <a:cubicBezTo>
                    <a:pt x="98832" y="35651"/>
                    <a:pt x="99368" y="35628"/>
                    <a:pt x="99903" y="35609"/>
                  </a:cubicBezTo>
                  <a:lnTo>
                    <a:pt x="99903" y="35609"/>
                  </a:lnTo>
                  <a:cubicBezTo>
                    <a:pt x="100592" y="35611"/>
                    <a:pt x="101280" y="35623"/>
                    <a:pt x="101966" y="35651"/>
                  </a:cubicBezTo>
                  <a:cubicBezTo>
                    <a:pt x="103851" y="35742"/>
                    <a:pt x="105766" y="35742"/>
                    <a:pt x="107650" y="35833"/>
                  </a:cubicBezTo>
                  <a:cubicBezTo>
                    <a:pt x="108471" y="35863"/>
                    <a:pt x="109261" y="35894"/>
                    <a:pt x="110052" y="35985"/>
                  </a:cubicBezTo>
                  <a:cubicBezTo>
                    <a:pt x="111967" y="36167"/>
                    <a:pt x="113881" y="36319"/>
                    <a:pt x="115796" y="36562"/>
                  </a:cubicBezTo>
                  <a:cubicBezTo>
                    <a:pt x="118593" y="36866"/>
                    <a:pt x="121420" y="37049"/>
                    <a:pt x="124186" y="37353"/>
                  </a:cubicBezTo>
                  <a:cubicBezTo>
                    <a:pt x="126830" y="37626"/>
                    <a:pt x="129444" y="37809"/>
                    <a:pt x="132088" y="37930"/>
                  </a:cubicBezTo>
                  <a:cubicBezTo>
                    <a:pt x="134102" y="37981"/>
                    <a:pt x="136115" y="38096"/>
                    <a:pt x="138111" y="38096"/>
                  </a:cubicBezTo>
                  <a:cubicBezTo>
                    <a:pt x="138495" y="38096"/>
                    <a:pt x="138879" y="38092"/>
                    <a:pt x="139262" y="38082"/>
                  </a:cubicBezTo>
                  <a:cubicBezTo>
                    <a:pt x="139496" y="38068"/>
                    <a:pt x="139728" y="38062"/>
                    <a:pt x="139959" y="38062"/>
                  </a:cubicBezTo>
                  <a:cubicBezTo>
                    <a:pt x="140688" y="38062"/>
                    <a:pt x="141403" y="38120"/>
                    <a:pt x="142119" y="38143"/>
                  </a:cubicBezTo>
                  <a:cubicBezTo>
                    <a:pt x="142717" y="38184"/>
                    <a:pt x="143308" y="38197"/>
                    <a:pt x="143897" y="38197"/>
                  </a:cubicBezTo>
                  <a:cubicBezTo>
                    <a:pt x="145074" y="38197"/>
                    <a:pt x="146243" y="38143"/>
                    <a:pt x="147438" y="38143"/>
                  </a:cubicBezTo>
                  <a:cubicBezTo>
                    <a:pt x="149201" y="38143"/>
                    <a:pt x="150934" y="38113"/>
                    <a:pt x="152697" y="38082"/>
                  </a:cubicBezTo>
                  <a:cubicBezTo>
                    <a:pt x="153321" y="38070"/>
                    <a:pt x="153946" y="38067"/>
                    <a:pt x="154571" y="38067"/>
                  </a:cubicBezTo>
                  <a:cubicBezTo>
                    <a:pt x="155695" y="38067"/>
                    <a:pt x="156820" y="38079"/>
                    <a:pt x="157945" y="38079"/>
                  </a:cubicBezTo>
                  <a:cubicBezTo>
                    <a:pt x="159418" y="38079"/>
                    <a:pt x="160890" y="38058"/>
                    <a:pt x="162363" y="37961"/>
                  </a:cubicBezTo>
                  <a:cubicBezTo>
                    <a:pt x="164278" y="37839"/>
                    <a:pt x="166132" y="37626"/>
                    <a:pt x="167955" y="37170"/>
                  </a:cubicBezTo>
                  <a:cubicBezTo>
                    <a:pt x="170265" y="36562"/>
                    <a:pt x="172302" y="35651"/>
                    <a:pt x="173731" y="34161"/>
                  </a:cubicBezTo>
                  <a:cubicBezTo>
                    <a:pt x="175159" y="32702"/>
                    <a:pt x="175706" y="31122"/>
                    <a:pt x="175098" y="29419"/>
                  </a:cubicBezTo>
                  <a:cubicBezTo>
                    <a:pt x="174642" y="28052"/>
                    <a:pt x="173518" y="27018"/>
                    <a:pt x="171998" y="26228"/>
                  </a:cubicBezTo>
                  <a:cubicBezTo>
                    <a:pt x="169506" y="24891"/>
                    <a:pt x="166648" y="24495"/>
                    <a:pt x="163670" y="24343"/>
                  </a:cubicBezTo>
                  <a:cubicBezTo>
                    <a:pt x="163176" y="24325"/>
                    <a:pt x="162681" y="24316"/>
                    <a:pt x="162186" y="24316"/>
                  </a:cubicBezTo>
                  <a:cubicBezTo>
                    <a:pt x="160240" y="24316"/>
                    <a:pt x="158282" y="24447"/>
                    <a:pt x="156344" y="24617"/>
                  </a:cubicBezTo>
                  <a:cubicBezTo>
                    <a:pt x="153396" y="24921"/>
                    <a:pt x="150478" y="25255"/>
                    <a:pt x="147560" y="25650"/>
                  </a:cubicBezTo>
                  <a:cubicBezTo>
                    <a:pt x="143669" y="26167"/>
                    <a:pt x="139748" y="26532"/>
                    <a:pt x="135827" y="26745"/>
                  </a:cubicBezTo>
                  <a:cubicBezTo>
                    <a:pt x="133730" y="26897"/>
                    <a:pt x="131693" y="26988"/>
                    <a:pt x="129596" y="27018"/>
                  </a:cubicBezTo>
                  <a:cubicBezTo>
                    <a:pt x="126891" y="27079"/>
                    <a:pt x="124155" y="27079"/>
                    <a:pt x="121450" y="27140"/>
                  </a:cubicBezTo>
                  <a:cubicBezTo>
                    <a:pt x="119746" y="27168"/>
                    <a:pt x="118048" y="27190"/>
                    <a:pt x="116351" y="27190"/>
                  </a:cubicBezTo>
                  <a:cubicBezTo>
                    <a:pt x="114386" y="27190"/>
                    <a:pt x="112421" y="27161"/>
                    <a:pt x="110447" y="27079"/>
                  </a:cubicBezTo>
                  <a:cubicBezTo>
                    <a:pt x="109261" y="27033"/>
                    <a:pt x="108076" y="27033"/>
                    <a:pt x="106890" y="27033"/>
                  </a:cubicBezTo>
                  <a:cubicBezTo>
                    <a:pt x="105705" y="27033"/>
                    <a:pt x="104520" y="27033"/>
                    <a:pt x="103334" y="26988"/>
                  </a:cubicBezTo>
                  <a:cubicBezTo>
                    <a:pt x="100872" y="26866"/>
                    <a:pt x="98440" y="26745"/>
                    <a:pt x="96009" y="26562"/>
                  </a:cubicBezTo>
                  <a:cubicBezTo>
                    <a:pt x="93881" y="26410"/>
                    <a:pt x="91784" y="26167"/>
                    <a:pt x="89686" y="25833"/>
                  </a:cubicBezTo>
                  <a:cubicBezTo>
                    <a:pt x="85583" y="25194"/>
                    <a:pt x="81632" y="24131"/>
                    <a:pt x="77771" y="22976"/>
                  </a:cubicBezTo>
                  <a:cubicBezTo>
                    <a:pt x="73030" y="21577"/>
                    <a:pt x="68257" y="20179"/>
                    <a:pt x="63546" y="18781"/>
                  </a:cubicBezTo>
                  <a:cubicBezTo>
                    <a:pt x="61510" y="18173"/>
                    <a:pt x="59382" y="17596"/>
                    <a:pt x="57315" y="16897"/>
                  </a:cubicBezTo>
                  <a:cubicBezTo>
                    <a:pt x="57158" y="16739"/>
                    <a:pt x="56934" y="16649"/>
                    <a:pt x="56681" y="16649"/>
                  </a:cubicBezTo>
                  <a:cubicBezTo>
                    <a:pt x="56592" y="16649"/>
                    <a:pt x="56499" y="16660"/>
                    <a:pt x="56403" y="16684"/>
                  </a:cubicBezTo>
                  <a:cubicBezTo>
                    <a:pt x="52877" y="15620"/>
                    <a:pt x="49321" y="14586"/>
                    <a:pt x="45825" y="13431"/>
                  </a:cubicBezTo>
                  <a:cubicBezTo>
                    <a:pt x="42877" y="12489"/>
                    <a:pt x="39989" y="11456"/>
                    <a:pt x="37163" y="10331"/>
                  </a:cubicBezTo>
                  <a:cubicBezTo>
                    <a:pt x="35430" y="9632"/>
                    <a:pt x="33728" y="8963"/>
                    <a:pt x="32056" y="8203"/>
                  </a:cubicBezTo>
                  <a:cubicBezTo>
                    <a:pt x="31906" y="8139"/>
                    <a:pt x="31740" y="8074"/>
                    <a:pt x="31559" y="8074"/>
                  </a:cubicBezTo>
                  <a:close/>
                  <a:moveTo>
                    <a:pt x="422" y="1"/>
                  </a:moveTo>
                  <a:cubicBezTo>
                    <a:pt x="130" y="1"/>
                    <a:pt x="0" y="152"/>
                    <a:pt x="50" y="422"/>
                  </a:cubicBezTo>
                  <a:cubicBezTo>
                    <a:pt x="50" y="544"/>
                    <a:pt x="141" y="604"/>
                    <a:pt x="171" y="726"/>
                  </a:cubicBezTo>
                  <a:cubicBezTo>
                    <a:pt x="566" y="1699"/>
                    <a:pt x="1265" y="2550"/>
                    <a:pt x="1995" y="3370"/>
                  </a:cubicBezTo>
                  <a:cubicBezTo>
                    <a:pt x="3059" y="4647"/>
                    <a:pt x="4275" y="5802"/>
                    <a:pt x="5490" y="6988"/>
                  </a:cubicBezTo>
                  <a:cubicBezTo>
                    <a:pt x="7162" y="8690"/>
                    <a:pt x="9077" y="10270"/>
                    <a:pt x="10931" y="11820"/>
                  </a:cubicBezTo>
                  <a:cubicBezTo>
                    <a:pt x="12421" y="13067"/>
                    <a:pt x="13880" y="14282"/>
                    <a:pt x="15399" y="15498"/>
                  </a:cubicBezTo>
                  <a:cubicBezTo>
                    <a:pt x="16828" y="16562"/>
                    <a:pt x="18135" y="17717"/>
                    <a:pt x="19472" y="18842"/>
                  </a:cubicBezTo>
                  <a:cubicBezTo>
                    <a:pt x="20263" y="19541"/>
                    <a:pt x="21144" y="20149"/>
                    <a:pt x="21843" y="20848"/>
                  </a:cubicBezTo>
                  <a:cubicBezTo>
                    <a:pt x="22846" y="21912"/>
                    <a:pt x="24001" y="22884"/>
                    <a:pt x="25065" y="23887"/>
                  </a:cubicBezTo>
                  <a:cubicBezTo>
                    <a:pt x="26494" y="25255"/>
                    <a:pt x="27831" y="26714"/>
                    <a:pt x="29290" y="28082"/>
                  </a:cubicBezTo>
                  <a:cubicBezTo>
                    <a:pt x="30810" y="29511"/>
                    <a:pt x="32239" y="31000"/>
                    <a:pt x="34062" y="32307"/>
                  </a:cubicBezTo>
                  <a:cubicBezTo>
                    <a:pt x="35582" y="33371"/>
                    <a:pt x="36950" y="34526"/>
                    <a:pt x="38439" y="35651"/>
                  </a:cubicBezTo>
                  <a:cubicBezTo>
                    <a:pt x="38500" y="35711"/>
                    <a:pt x="38591" y="35742"/>
                    <a:pt x="38652" y="35833"/>
                  </a:cubicBezTo>
                  <a:cubicBezTo>
                    <a:pt x="39655" y="36897"/>
                    <a:pt x="40780" y="37839"/>
                    <a:pt x="41661" y="38994"/>
                  </a:cubicBezTo>
                  <a:cubicBezTo>
                    <a:pt x="42664" y="40271"/>
                    <a:pt x="43576" y="41608"/>
                    <a:pt x="44275" y="42976"/>
                  </a:cubicBezTo>
                  <a:cubicBezTo>
                    <a:pt x="45096" y="44526"/>
                    <a:pt x="45613" y="46137"/>
                    <a:pt x="46069" y="47748"/>
                  </a:cubicBezTo>
                  <a:cubicBezTo>
                    <a:pt x="46525" y="49481"/>
                    <a:pt x="46798" y="51213"/>
                    <a:pt x="47224" y="52976"/>
                  </a:cubicBezTo>
                  <a:cubicBezTo>
                    <a:pt x="47558" y="54496"/>
                    <a:pt x="48227" y="55924"/>
                    <a:pt x="49230" y="57292"/>
                  </a:cubicBezTo>
                  <a:cubicBezTo>
                    <a:pt x="49868" y="58174"/>
                    <a:pt x="50598" y="58964"/>
                    <a:pt x="51175" y="59845"/>
                  </a:cubicBezTo>
                  <a:cubicBezTo>
                    <a:pt x="51661" y="60666"/>
                    <a:pt x="51813" y="61517"/>
                    <a:pt x="51418" y="62338"/>
                  </a:cubicBezTo>
                  <a:cubicBezTo>
                    <a:pt x="51023" y="63311"/>
                    <a:pt x="50263" y="64131"/>
                    <a:pt x="49260" y="64830"/>
                  </a:cubicBezTo>
                  <a:cubicBezTo>
                    <a:pt x="48379" y="65438"/>
                    <a:pt x="47558" y="66077"/>
                    <a:pt x="46677" y="66684"/>
                  </a:cubicBezTo>
                  <a:cubicBezTo>
                    <a:pt x="45886" y="67201"/>
                    <a:pt x="45126" y="67779"/>
                    <a:pt x="44245" y="68265"/>
                  </a:cubicBezTo>
                  <a:cubicBezTo>
                    <a:pt x="43272" y="68843"/>
                    <a:pt x="42452" y="69572"/>
                    <a:pt x="41692" y="70241"/>
                  </a:cubicBezTo>
                  <a:cubicBezTo>
                    <a:pt x="40293" y="71457"/>
                    <a:pt x="39382" y="72946"/>
                    <a:pt x="38652" y="74466"/>
                  </a:cubicBezTo>
                  <a:cubicBezTo>
                    <a:pt x="38135" y="75621"/>
                    <a:pt x="37740" y="76776"/>
                    <a:pt x="37497" y="77992"/>
                  </a:cubicBezTo>
                  <a:cubicBezTo>
                    <a:pt x="37284" y="78873"/>
                    <a:pt x="37071" y="79755"/>
                    <a:pt x="36920" y="80666"/>
                  </a:cubicBezTo>
                  <a:cubicBezTo>
                    <a:pt x="36828" y="81153"/>
                    <a:pt x="36828" y="81639"/>
                    <a:pt x="36676" y="82156"/>
                  </a:cubicBezTo>
                  <a:cubicBezTo>
                    <a:pt x="36464" y="82825"/>
                    <a:pt x="36372" y="83584"/>
                    <a:pt x="36281" y="84314"/>
                  </a:cubicBezTo>
                  <a:lnTo>
                    <a:pt x="36616" y="84314"/>
                  </a:lnTo>
                  <a:cubicBezTo>
                    <a:pt x="36646" y="83372"/>
                    <a:pt x="36950" y="82460"/>
                    <a:pt x="37102" y="81487"/>
                  </a:cubicBezTo>
                  <a:cubicBezTo>
                    <a:pt x="37406" y="79603"/>
                    <a:pt x="37831" y="77688"/>
                    <a:pt x="38500" y="75834"/>
                  </a:cubicBezTo>
                  <a:cubicBezTo>
                    <a:pt x="39473" y="73189"/>
                    <a:pt x="41175" y="70849"/>
                    <a:pt x="43971" y="68995"/>
                  </a:cubicBezTo>
                  <a:cubicBezTo>
                    <a:pt x="45582" y="67931"/>
                    <a:pt x="47284" y="66958"/>
                    <a:pt x="48926" y="65925"/>
                  </a:cubicBezTo>
                  <a:cubicBezTo>
                    <a:pt x="50354" y="65013"/>
                    <a:pt x="51722" y="64010"/>
                    <a:pt x="52725" y="62794"/>
                  </a:cubicBezTo>
                  <a:cubicBezTo>
                    <a:pt x="53455" y="61852"/>
                    <a:pt x="53668" y="60909"/>
                    <a:pt x="53151" y="59876"/>
                  </a:cubicBezTo>
                  <a:cubicBezTo>
                    <a:pt x="52786" y="59238"/>
                    <a:pt x="52300" y="58660"/>
                    <a:pt x="51722" y="58143"/>
                  </a:cubicBezTo>
                  <a:cubicBezTo>
                    <a:pt x="49503" y="56046"/>
                    <a:pt x="48166" y="53736"/>
                    <a:pt x="47680" y="51092"/>
                  </a:cubicBezTo>
                  <a:cubicBezTo>
                    <a:pt x="47376" y="49481"/>
                    <a:pt x="46980" y="47839"/>
                    <a:pt x="46464" y="46198"/>
                  </a:cubicBezTo>
                  <a:cubicBezTo>
                    <a:pt x="45461" y="43128"/>
                    <a:pt x="43819" y="40240"/>
                    <a:pt x="41388" y="37565"/>
                  </a:cubicBezTo>
                  <a:cubicBezTo>
                    <a:pt x="39807" y="35863"/>
                    <a:pt x="37953" y="34313"/>
                    <a:pt x="35886" y="32854"/>
                  </a:cubicBezTo>
                  <a:cubicBezTo>
                    <a:pt x="34062" y="31578"/>
                    <a:pt x="32391" y="30179"/>
                    <a:pt x="30871" y="28690"/>
                  </a:cubicBezTo>
                  <a:cubicBezTo>
                    <a:pt x="29017" y="26897"/>
                    <a:pt x="27193" y="25103"/>
                    <a:pt x="25339" y="23340"/>
                  </a:cubicBezTo>
                  <a:cubicBezTo>
                    <a:pt x="22664" y="20757"/>
                    <a:pt x="19776" y="18325"/>
                    <a:pt x="16858" y="15893"/>
                  </a:cubicBezTo>
                  <a:cubicBezTo>
                    <a:pt x="14731" y="14131"/>
                    <a:pt x="12573" y="12337"/>
                    <a:pt x="10475" y="10574"/>
                  </a:cubicBezTo>
                  <a:cubicBezTo>
                    <a:pt x="8712" y="9054"/>
                    <a:pt x="7041" y="7474"/>
                    <a:pt x="5582" y="5802"/>
                  </a:cubicBezTo>
                  <a:cubicBezTo>
                    <a:pt x="5126" y="5285"/>
                    <a:pt x="4700" y="4738"/>
                    <a:pt x="4427" y="4191"/>
                  </a:cubicBezTo>
                  <a:cubicBezTo>
                    <a:pt x="4366" y="4039"/>
                    <a:pt x="4275" y="3887"/>
                    <a:pt x="4457" y="3766"/>
                  </a:cubicBezTo>
                  <a:cubicBezTo>
                    <a:pt x="4533" y="3705"/>
                    <a:pt x="4632" y="3682"/>
                    <a:pt x="4734" y="3682"/>
                  </a:cubicBezTo>
                  <a:cubicBezTo>
                    <a:pt x="4837" y="3682"/>
                    <a:pt x="4943" y="3705"/>
                    <a:pt x="5034" y="3735"/>
                  </a:cubicBezTo>
                  <a:cubicBezTo>
                    <a:pt x="5460" y="3826"/>
                    <a:pt x="5764" y="4039"/>
                    <a:pt x="6098" y="4191"/>
                  </a:cubicBezTo>
                  <a:cubicBezTo>
                    <a:pt x="8165" y="5194"/>
                    <a:pt x="10050" y="6380"/>
                    <a:pt x="12025" y="7474"/>
                  </a:cubicBezTo>
                  <a:cubicBezTo>
                    <a:pt x="15612" y="9450"/>
                    <a:pt x="19168" y="11425"/>
                    <a:pt x="22907" y="13249"/>
                  </a:cubicBezTo>
                  <a:cubicBezTo>
                    <a:pt x="25582" y="14586"/>
                    <a:pt x="28287" y="15833"/>
                    <a:pt x="31053" y="17109"/>
                  </a:cubicBezTo>
                  <a:cubicBezTo>
                    <a:pt x="34853" y="18811"/>
                    <a:pt x="38713" y="20453"/>
                    <a:pt x="42573" y="22033"/>
                  </a:cubicBezTo>
                  <a:cubicBezTo>
                    <a:pt x="45491" y="23249"/>
                    <a:pt x="48531" y="24283"/>
                    <a:pt x="51509" y="25407"/>
                  </a:cubicBezTo>
                  <a:cubicBezTo>
                    <a:pt x="54275" y="26441"/>
                    <a:pt x="56950" y="27596"/>
                    <a:pt x="59534" y="28842"/>
                  </a:cubicBezTo>
                  <a:cubicBezTo>
                    <a:pt x="62452" y="30271"/>
                    <a:pt x="65218" y="31851"/>
                    <a:pt x="68197" y="33158"/>
                  </a:cubicBezTo>
                  <a:cubicBezTo>
                    <a:pt x="70355" y="34131"/>
                    <a:pt x="72604" y="34891"/>
                    <a:pt x="75036" y="35286"/>
                  </a:cubicBezTo>
                  <a:cubicBezTo>
                    <a:pt x="77832" y="35803"/>
                    <a:pt x="80720" y="35955"/>
                    <a:pt x="83607" y="35955"/>
                  </a:cubicBezTo>
                  <a:cubicBezTo>
                    <a:pt x="85279" y="35955"/>
                    <a:pt x="86951" y="35894"/>
                    <a:pt x="88623" y="35833"/>
                  </a:cubicBezTo>
                  <a:cubicBezTo>
                    <a:pt x="88887" y="35815"/>
                    <a:pt x="89151" y="35800"/>
                    <a:pt x="89413" y="35787"/>
                  </a:cubicBezTo>
                  <a:lnTo>
                    <a:pt x="89413" y="35787"/>
                  </a:lnTo>
                  <a:cubicBezTo>
                    <a:pt x="89190" y="35787"/>
                    <a:pt x="88967" y="35787"/>
                    <a:pt x="88744" y="35787"/>
                  </a:cubicBezTo>
                  <a:cubicBezTo>
                    <a:pt x="87688" y="35787"/>
                    <a:pt x="86632" y="35787"/>
                    <a:pt x="85583" y="35863"/>
                  </a:cubicBezTo>
                  <a:cubicBezTo>
                    <a:pt x="85211" y="35887"/>
                    <a:pt x="84837" y="35897"/>
                    <a:pt x="84463" y="35897"/>
                  </a:cubicBezTo>
                  <a:cubicBezTo>
                    <a:pt x="82943" y="35897"/>
                    <a:pt x="81411" y="35736"/>
                    <a:pt x="79899" y="35711"/>
                  </a:cubicBezTo>
                  <a:cubicBezTo>
                    <a:pt x="79230" y="35681"/>
                    <a:pt x="78592" y="35651"/>
                    <a:pt x="77984" y="35559"/>
                  </a:cubicBezTo>
                  <a:cubicBezTo>
                    <a:pt x="76282" y="35347"/>
                    <a:pt x="74610" y="35073"/>
                    <a:pt x="72969" y="34617"/>
                  </a:cubicBezTo>
                  <a:cubicBezTo>
                    <a:pt x="71115" y="34070"/>
                    <a:pt x="69413" y="33432"/>
                    <a:pt x="67741" y="32672"/>
                  </a:cubicBezTo>
                  <a:cubicBezTo>
                    <a:pt x="66069" y="31912"/>
                    <a:pt x="64488" y="31030"/>
                    <a:pt x="62908" y="30240"/>
                  </a:cubicBezTo>
                  <a:cubicBezTo>
                    <a:pt x="62330" y="29967"/>
                    <a:pt x="61722" y="29754"/>
                    <a:pt x="61236" y="29450"/>
                  </a:cubicBezTo>
                  <a:cubicBezTo>
                    <a:pt x="60142" y="28751"/>
                    <a:pt x="58804" y="28234"/>
                    <a:pt x="57589" y="27657"/>
                  </a:cubicBezTo>
                  <a:cubicBezTo>
                    <a:pt x="55643" y="26745"/>
                    <a:pt x="53637" y="25985"/>
                    <a:pt x="51631" y="25225"/>
                  </a:cubicBezTo>
                  <a:cubicBezTo>
                    <a:pt x="48166" y="23887"/>
                    <a:pt x="44670" y="22641"/>
                    <a:pt x="41296" y="21243"/>
                  </a:cubicBezTo>
                  <a:cubicBezTo>
                    <a:pt x="39534" y="20483"/>
                    <a:pt x="37801" y="19754"/>
                    <a:pt x="36038" y="18994"/>
                  </a:cubicBezTo>
                  <a:cubicBezTo>
                    <a:pt x="33758" y="18021"/>
                    <a:pt x="31570" y="16988"/>
                    <a:pt x="29321" y="15985"/>
                  </a:cubicBezTo>
                  <a:cubicBezTo>
                    <a:pt x="26311" y="14617"/>
                    <a:pt x="23393" y="13188"/>
                    <a:pt x="20506" y="11668"/>
                  </a:cubicBezTo>
                  <a:cubicBezTo>
                    <a:pt x="18530" y="10635"/>
                    <a:pt x="16524" y="9602"/>
                    <a:pt x="14609" y="8477"/>
                  </a:cubicBezTo>
                  <a:cubicBezTo>
                    <a:pt x="13576" y="7869"/>
                    <a:pt x="12512" y="7292"/>
                    <a:pt x="11539" y="6653"/>
                  </a:cubicBezTo>
                  <a:cubicBezTo>
                    <a:pt x="10597" y="6076"/>
                    <a:pt x="9594" y="5498"/>
                    <a:pt x="8682" y="4890"/>
                  </a:cubicBezTo>
                  <a:cubicBezTo>
                    <a:pt x="8226" y="4556"/>
                    <a:pt x="7740" y="4222"/>
                    <a:pt x="7253" y="3918"/>
                  </a:cubicBezTo>
                  <a:cubicBezTo>
                    <a:pt x="6037" y="3188"/>
                    <a:pt x="4852" y="2428"/>
                    <a:pt x="3636" y="1668"/>
                  </a:cubicBezTo>
                  <a:cubicBezTo>
                    <a:pt x="2937" y="1212"/>
                    <a:pt x="2238" y="787"/>
                    <a:pt x="1509" y="392"/>
                  </a:cubicBezTo>
                  <a:cubicBezTo>
                    <a:pt x="1265" y="240"/>
                    <a:pt x="961" y="118"/>
                    <a:pt x="657" y="27"/>
                  </a:cubicBezTo>
                  <a:cubicBezTo>
                    <a:pt x="570" y="9"/>
                    <a:pt x="491"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7"/>
            <p:cNvSpPr/>
            <p:nvPr/>
          </p:nvSpPr>
          <p:spPr>
            <a:xfrm>
              <a:off x="1122075" y="3351425"/>
              <a:ext cx="509150" cy="1411125"/>
            </a:xfrm>
            <a:custGeom>
              <a:avLst/>
              <a:gdLst/>
              <a:ahLst/>
              <a:cxnLst/>
              <a:rect l="l" t="t" r="r" b="b"/>
              <a:pathLst>
                <a:path w="20366" h="56445" extrusionOk="0">
                  <a:moveTo>
                    <a:pt x="0" y="0"/>
                  </a:moveTo>
                  <a:lnTo>
                    <a:pt x="0" y="2918"/>
                  </a:lnTo>
                  <a:cubicBezTo>
                    <a:pt x="334" y="3465"/>
                    <a:pt x="669" y="4043"/>
                    <a:pt x="973" y="4651"/>
                  </a:cubicBezTo>
                  <a:cubicBezTo>
                    <a:pt x="2736" y="8268"/>
                    <a:pt x="3192" y="12037"/>
                    <a:pt x="3374" y="15836"/>
                  </a:cubicBezTo>
                  <a:cubicBezTo>
                    <a:pt x="3465" y="17660"/>
                    <a:pt x="3404" y="19514"/>
                    <a:pt x="3252" y="21338"/>
                  </a:cubicBezTo>
                  <a:cubicBezTo>
                    <a:pt x="3100" y="23101"/>
                    <a:pt x="3192" y="24864"/>
                    <a:pt x="3344" y="26657"/>
                  </a:cubicBezTo>
                  <a:cubicBezTo>
                    <a:pt x="3556" y="29636"/>
                    <a:pt x="4742" y="32311"/>
                    <a:pt x="6809" y="34864"/>
                  </a:cubicBezTo>
                  <a:cubicBezTo>
                    <a:pt x="8268" y="36688"/>
                    <a:pt x="10213" y="38329"/>
                    <a:pt x="12067" y="39940"/>
                  </a:cubicBezTo>
                  <a:cubicBezTo>
                    <a:pt x="13557" y="41247"/>
                    <a:pt x="14955" y="42584"/>
                    <a:pt x="15532" y="44287"/>
                  </a:cubicBezTo>
                  <a:cubicBezTo>
                    <a:pt x="15867" y="45259"/>
                    <a:pt x="15775" y="46232"/>
                    <a:pt x="15107" y="47144"/>
                  </a:cubicBezTo>
                  <a:cubicBezTo>
                    <a:pt x="14408" y="48147"/>
                    <a:pt x="13283" y="48907"/>
                    <a:pt x="12098" y="49606"/>
                  </a:cubicBezTo>
                  <a:cubicBezTo>
                    <a:pt x="9301" y="51156"/>
                    <a:pt x="6292" y="52493"/>
                    <a:pt x="3313" y="53770"/>
                  </a:cubicBezTo>
                  <a:cubicBezTo>
                    <a:pt x="2249" y="54226"/>
                    <a:pt x="1034" y="54530"/>
                    <a:pt x="0" y="55047"/>
                  </a:cubicBezTo>
                  <a:lnTo>
                    <a:pt x="0" y="56445"/>
                  </a:lnTo>
                  <a:cubicBezTo>
                    <a:pt x="1034" y="56354"/>
                    <a:pt x="1976" y="56019"/>
                    <a:pt x="2918" y="55715"/>
                  </a:cubicBezTo>
                  <a:cubicBezTo>
                    <a:pt x="4438" y="55229"/>
                    <a:pt x="5927" y="54621"/>
                    <a:pt x="7447" y="54044"/>
                  </a:cubicBezTo>
                  <a:cubicBezTo>
                    <a:pt x="10061" y="53101"/>
                    <a:pt x="12645" y="52159"/>
                    <a:pt x="15289" y="51217"/>
                  </a:cubicBezTo>
                  <a:cubicBezTo>
                    <a:pt x="16110" y="50913"/>
                    <a:pt x="16900" y="50548"/>
                    <a:pt x="17660" y="50183"/>
                  </a:cubicBezTo>
                  <a:cubicBezTo>
                    <a:pt x="19453" y="49332"/>
                    <a:pt x="20213" y="48086"/>
                    <a:pt x="20304" y="46597"/>
                  </a:cubicBezTo>
                  <a:cubicBezTo>
                    <a:pt x="20365" y="45229"/>
                    <a:pt x="19757" y="43983"/>
                    <a:pt x="18997" y="42767"/>
                  </a:cubicBezTo>
                  <a:cubicBezTo>
                    <a:pt x="18025" y="41186"/>
                    <a:pt x="16505" y="39879"/>
                    <a:pt x="14894" y="38633"/>
                  </a:cubicBezTo>
                  <a:cubicBezTo>
                    <a:pt x="13465" y="37478"/>
                    <a:pt x="12006" y="36323"/>
                    <a:pt x="10760" y="35046"/>
                  </a:cubicBezTo>
                  <a:cubicBezTo>
                    <a:pt x="9453" y="33739"/>
                    <a:pt x="8298" y="32372"/>
                    <a:pt x="7477" y="30852"/>
                  </a:cubicBezTo>
                  <a:cubicBezTo>
                    <a:pt x="6383" y="28815"/>
                    <a:pt x="5927" y="26657"/>
                    <a:pt x="5897" y="24499"/>
                  </a:cubicBezTo>
                  <a:cubicBezTo>
                    <a:pt x="5866" y="21277"/>
                    <a:pt x="5897" y="18086"/>
                    <a:pt x="5897" y="14833"/>
                  </a:cubicBezTo>
                  <a:cubicBezTo>
                    <a:pt x="5897" y="14134"/>
                    <a:pt x="5745" y="13435"/>
                    <a:pt x="5654" y="12706"/>
                  </a:cubicBezTo>
                  <a:cubicBezTo>
                    <a:pt x="5562" y="11855"/>
                    <a:pt x="5411" y="10973"/>
                    <a:pt x="5198" y="10092"/>
                  </a:cubicBezTo>
                  <a:cubicBezTo>
                    <a:pt x="4894" y="8602"/>
                    <a:pt x="4499" y="7174"/>
                    <a:pt x="3921" y="5715"/>
                  </a:cubicBezTo>
                  <a:cubicBezTo>
                    <a:pt x="3435" y="4438"/>
                    <a:pt x="2705" y="3222"/>
                    <a:pt x="1976" y="2006"/>
                  </a:cubicBezTo>
                  <a:cubicBezTo>
                    <a:pt x="1520" y="1246"/>
                    <a:pt x="1034" y="48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7"/>
            <p:cNvSpPr/>
            <p:nvPr/>
          </p:nvSpPr>
          <p:spPr>
            <a:xfrm>
              <a:off x="7334175" y="4745825"/>
              <a:ext cx="946850" cy="281175"/>
            </a:xfrm>
            <a:custGeom>
              <a:avLst/>
              <a:gdLst/>
              <a:ahLst/>
              <a:cxnLst/>
              <a:rect l="l" t="t" r="r" b="b"/>
              <a:pathLst>
                <a:path w="37874" h="11247" extrusionOk="0">
                  <a:moveTo>
                    <a:pt x="37631" y="0"/>
                  </a:moveTo>
                  <a:cubicBezTo>
                    <a:pt x="32980" y="1459"/>
                    <a:pt x="28117" y="2462"/>
                    <a:pt x="23193" y="3344"/>
                  </a:cubicBezTo>
                  <a:cubicBezTo>
                    <a:pt x="19333" y="4012"/>
                    <a:pt x="15503" y="4559"/>
                    <a:pt x="11703" y="5319"/>
                  </a:cubicBezTo>
                  <a:cubicBezTo>
                    <a:pt x="7144" y="6231"/>
                    <a:pt x="3344" y="7964"/>
                    <a:pt x="426" y="10669"/>
                  </a:cubicBezTo>
                  <a:cubicBezTo>
                    <a:pt x="275" y="10851"/>
                    <a:pt x="1" y="11003"/>
                    <a:pt x="244" y="11246"/>
                  </a:cubicBezTo>
                  <a:lnTo>
                    <a:pt x="15837" y="11246"/>
                  </a:lnTo>
                  <a:cubicBezTo>
                    <a:pt x="16111" y="11125"/>
                    <a:pt x="16384" y="11125"/>
                    <a:pt x="16658" y="10973"/>
                  </a:cubicBezTo>
                  <a:cubicBezTo>
                    <a:pt x="20670" y="9332"/>
                    <a:pt x="25077" y="8268"/>
                    <a:pt x="29363" y="7052"/>
                  </a:cubicBezTo>
                  <a:cubicBezTo>
                    <a:pt x="32099" y="6292"/>
                    <a:pt x="34834" y="5623"/>
                    <a:pt x="37509" y="4742"/>
                  </a:cubicBezTo>
                  <a:cubicBezTo>
                    <a:pt x="37661" y="4651"/>
                    <a:pt x="37783" y="4559"/>
                    <a:pt x="37874" y="4468"/>
                  </a:cubicBezTo>
                  <a:lnTo>
                    <a:pt x="37874" y="31"/>
                  </a:lnTo>
                  <a:cubicBezTo>
                    <a:pt x="37813" y="0"/>
                    <a:pt x="37722" y="0"/>
                    <a:pt x="37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7"/>
            <p:cNvSpPr/>
            <p:nvPr/>
          </p:nvSpPr>
          <p:spPr>
            <a:xfrm>
              <a:off x="6130525" y="3281500"/>
              <a:ext cx="2009925" cy="1746250"/>
            </a:xfrm>
            <a:custGeom>
              <a:avLst/>
              <a:gdLst/>
              <a:ahLst/>
              <a:cxnLst/>
              <a:rect l="l" t="t" r="r" b="b"/>
              <a:pathLst>
                <a:path w="80397" h="69850" extrusionOk="0">
                  <a:moveTo>
                    <a:pt x="32524" y="1"/>
                  </a:moveTo>
                  <a:cubicBezTo>
                    <a:pt x="32493" y="274"/>
                    <a:pt x="32676" y="487"/>
                    <a:pt x="32828" y="730"/>
                  </a:cubicBezTo>
                  <a:cubicBezTo>
                    <a:pt x="34287" y="2858"/>
                    <a:pt x="35837" y="4864"/>
                    <a:pt x="37660" y="6809"/>
                  </a:cubicBezTo>
                  <a:cubicBezTo>
                    <a:pt x="38907" y="8116"/>
                    <a:pt x="40305" y="9332"/>
                    <a:pt x="41916" y="10427"/>
                  </a:cubicBezTo>
                  <a:cubicBezTo>
                    <a:pt x="43314" y="11399"/>
                    <a:pt x="44834" y="12220"/>
                    <a:pt x="46445" y="12980"/>
                  </a:cubicBezTo>
                  <a:cubicBezTo>
                    <a:pt x="49576" y="14439"/>
                    <a:pt x="53041" y="15503"/>
                    <a:pt x="56536" y="16506"/>
                  </a:cubicBezTo>
                  <a:cubicBezTo>
                    <a:pt x="57934" y="16870"/>
                    <a:pt x="59393" y="17266"/>
                    <a:pt x="60883" y="17539"/>
                  </a:cubicBezTo>
                  <a:cubicBezTo>
                    <a:pt x="61582" y="17691"/>
                    <a:pt x="62281" y="17934"/>
                    <a:pt x="63010" y="18025"/>
                  </a:cubicBezTo>
                  <a:cubicBezTo>
                    <a:pt x="64074" y="18147"/>
                    <a:pt x="65017" y="18451"/>
                    <a:pt x="66050" y="18633"/>
                  </a:cubicBezTo>
                  <a:cubicBezTo>
                    <a:pt x="67023" y="18785"/>
                    <a:pt x="67935" y="19120"/>
                    <a:pt x="68877" y="19272"/>
                  </a:cubicBezTo>
                  <a:cubicBezTo>
                    <a:pt x="70761" y="19576"/>
                    <a:pt x="72372" y="20153"/>
                    <a:pt x="73953" y="20943"/>
                  </a:cubicBezTo>
                  <a:cubicBezTo>
                    <a:pt x="74774" y="21369"/>
                    <a:pt x="75321" y="21977"/>
                    <a:pt x="75716" y="22615"/>
                  </a:cubicBezTo>
                  <a:cubicBezTo>
                    <a:pt x="76385" y="23679"/>
                    <a:pt x="76324" y="24773"/>
                    <a:pt x="75989" y="25898"/>
                  </a:cubicBezTo>
                  <a:cubicBezTo>
                    <a:pt x="75503" y="27418"/>
                    <a:pt x="74470" y="28785"/>
                    <a:pt x="73254" y="30062"/>
                  </a:cubicBezTo>
                  <a:cubicBezTo>
                    <a:pt x="72008" y="31399"/>
                    <a:pt x="70366" y="32433"/>
                    <a:pt x="68846" y="33558"/>
                  </a:cubicBezTo>
                  <a:cubicBezTo>
                    <a:pt x="68725" y="33649"/>
                    <a:pt x="68573" y="33710"/>
                    <a:pt x="68421" y="33801"/>
                  </a:cubicBezTo>
                  <a:cubicBezTo>
                    <a:pt x="67205" y="34500"/>
                    <a:pt x="65837" y="35108"/>
                    <a:pt x="64469" y="35685"/>
                  </a:cubicBezTo>
                  <a:cubicBezTo>
                    <a:pt x="63801" y="35989"/>
                    <a:pt x="63102" y="36293"/>
                    <a:pt x="62342" y="36536"/>
                  </a:cubicBezTo>
                  <a:cubicBezTo>
                    <a:pt x="60336" y="37083"/>
                    <a:pt x="58330" y="37752"/>
                    <a:pt x="56171" y="38056"/>
                  </a:cubicBezTo>
                  <a:cubicBezTo>
                    <a:pt x="54864" y="38238"/>
                    <a:pt x="53618" y="38299"/>
                    <a:pt x="52311" y="38390"/>
                  </a:cubicBezTo>
                  <a:cubicBezTo>
                    <a:pt x="52113" y="38405"/>
                    <a:pt x="51916" y="38411"/>
                    <a:pt x="51717" y="38411"/>
                  </a:cubicBezTo>
                  <a:cubicBezTo>
                    <a:pt x="51063" y="38411"/>
                    <a:pt x="50404" y="38346"/>
                    <a:pt x="49728" y="38299"/>
                  </a:cubicBezTo>
                  <a:cubicBezTo>
                    <a:pt x="48785" y="38269"/>
                    <a:pt x="47873" y="38087"/>
                    <a:pt x="46962" y="37935"/>
                  </a:cubicBezTo>
                  <a:cubicBezTo>
                    <a:pt x="44499" y="37539"/>
                    <a:pt x="42220" y="36780"/>
                    <a:pt x="39910" y="36111"/>
                  </a:cubicBezTo>
                  <a:cubicBezTo>
                    <a:pt x="37873" y="35503"/>
                    <a:pt x="35897" y="34834"/>
                    <a:pt x="33770" y="34378"/>
                  </a:cubicBezTo>
                  <a:cubicBezTo>
                    <a:pt x="32659" y="34144"/>
                    <a:pt x="31561" y="34036"/>
                    <a:pt x="30451" y="34036"/>
                  </a:cubicBezTo>
                  <a:cubicBezTo>
                    <a:pt x="29830" y="34036"/>
                    <a:pt x="29205" y="34070"/>
                    <a:pt x="28572" y="34135"/>
                  </a:cubicBezTo>
                  <a:cubicBezTo>
                    <a:pt x="25988" y="34439"/>
                    <a:pt x="24286" y="35716"/>
                    <a:pt x="22736" y="37083"/>
                  </a:cubicBezTo>
                  <a:cubicBezTo>
                    <a:pt x="21763" y="37935"/>
                    <a:pt x="21125" y="38907"/>
                    <a:pt x="20456" y="39880"/>
                  </a:cubicBezTo>
                  <a:cubicBezTo>
                    <a:pt x="19636" y="40974"/>
                    <a:pt x="19028" y="42160"/>
                    <a:pt x="18390" y="43315"/>
                  </a:cubicBezTo>
                  <a:cubicBezTo>
                    <a:pt x="17478" y="44986"/>
                    <a:pt x="16657" y="46749"/>
                    <a:pt x="15624" y="48421"/>
                  </a:cubicBezTo>
                  <a:cubicBezTo>
                    <a:pt x="14681" y="49971"/>
                    <a:pt x="13617" y="51430"/>
                    <a:pt x="12462" y="52859"/>
                  </a:cubicBezTo>
                  <a:cubicBezTo>
                    <a:pt x="11520" y="54075"/>
                    <a:pt x="10517" y="55260"/>
                    <a:pt x="9666" y="56476"/>
                  </a:cubicBezTo>
                  <a:cubicBezTo>
                    <a:pt x="8298" y="58391"/>
                    <a:pt x="7356" y="60458"/>
                    <a:pt x="6322" y="62494"/>
                  </a:cubicBezTo>
                  <a:cubicBezTo>
                    <a:pt x="5623" y="63862"/>
                    <a:pt x="4955" y="65291"/>
                    <a:pt x="3952" y="66567"/>
                  </a:cubicBezTo>
                  <a:cubicBezTo>
                    <a:pt x="3435" y="67297"/>
                    <a:pt x="2827" y="67965"/>
                    <a:pt x="2037" y="68573"/>
                  </a:cubicBezTo>
                  <a:cubicBezTo>
                    <a:pt x="1429" y="69029"/>
                    <a:pt x="608" y="69333"/>
                    <a:pt x="0" y="69850"/>
                  </a:cubicBezTo>
                  <a:lnTo>
                    <a:pt x="1581" y="69850"/>
                  </a:lnTo>
                  <a:cubicBezTo>
                    <a:pt x="1672" y="69728"/>
                    <a:pt x="1793" y="69607"/>
                    <a:pt x="1915" y="69546"/>
                  </a:cubicBezTo>
                  <a:cubicBezTo>
                    <a:pt x="3617" y="68391"/>
                    <a:pt x="4681" y="66962"/>
                    <a:pt x="5593" y="65412"/>
                  </a:cubicBezTo>
                  <a:cubicBezTo>
                    <a:pt x="6626" y="63649"/>
                    <a:pt x="7386" y="61856"/>
                    <a:pt x="8298" y="60123"/>
                  </a:cubicBezTo>
                  <a:cubicBezTo>
                    <a:pt x="9119" y="58482"/>
                    <a:pt x="10152" y="56901"/>
                    <a:pt x="11338" y="55382"/>
                  </a:cubicBezTo>
                  <a:cubicBezTo>
                    <a:pt x="12827" y="53436"/>
                    <a:pt x="14438" y="51582"/>
                    <a:pt x="15715" y="49546"/>
                  </a:cubicBezTo>
                  <a:cubicBezTo>
                    <a:pt x="16566" y="48117"/>
                    <a:pt x="17417" y="46658"/>
                    <a:pt x="18177" y="45229"/>
                  </a:cubicBezTo>
                  <a:cubicBezTo>
                    <a:pt x="19089" y="43527"/>
                    <a:pt x="20001" y="41795"/>
                    <a:pt x="21125" y="40184"/>
                  </a:cubicBezTo>
                  <a:cubicBezTo>
                    <a:pt x="22341" y="38451"/>
                    <a:pt x="23830" y="36901"/>
                    <a:pt x="26049" y="35807"/>
                  </a:cubicBezTo>
                  <a:cubicBezTo>
                    <a:pt x="26110" y="35716"/>
                    <a:pt x="26262" y="35716"/>
                    <a:pt x="26292" y="35685"/>
                  </a:cubicBezTo>
                  <a:cubicBezTo>
                    <a:pt x="26384" y="35624"/>
                    <a:pt x="26566" y="35655"/>
                    <a:pt x="26627" y="35564"/>
                  </a:cubicBezTo>
                  <a:cubicBezTo>
                    <a:pt x="27839" y="35151"/>
                    <a:pt x="29074" y="34935"/>
                    <a:pt x="30386" y="34935"/>
                  </a:cubicBezTo>
                  <a:cubicBezTo>
                    <a:pt x="30620" y="34935"/>
                    <a:pt x="30856" y="34942"/>
                    <a:pt x="31095" y="34956"/>
                  </a:cubicBezTo>
                  <a:cubicBezTo>
                    <a:pt x="33223" y="35169"/>
                    <a:pt x="35259" y="35624"/>
                    <a:pt x="37235" y="36232"/>
                  </a:cubicBezTo>
                  <a:cubicBezTo>
                    <a:pt x="40153" y="37083"/>
                    <a:pt x="43101" y="37995"/>
                    <a:pt x="46171" y="38603"/>
                  </a:cubicBezTo>
                  <a:cubicBezTo>
                    <a:pt x="47813" y="38968"/>
                    <a:pt x="49454" y="39211"/>
                    <a:pt x="51095" y="39272"/>
                  </a:cubicBezTo>
                  <a:cubicBezTo>
                    <a:pt x="51380" y="39279"/>
                    <a:pt x="51664" y="39283"/>
                    <a:pt x="51948" y="39283"/>
                  </a:cubicBezTo>
                  <a:cubicBezTo>
                    <a:pt x="55232" y="39283"/>
                    <a:pt x="58413" y="38800"/>
                    <a:pt x="61491" y="37904"/>
                  </a:cubicBezTo>
                  <a:cubicBezTo>
                    <a:pt x="66719" y="36384"/>
                    <a:pt x="71308" y="34196"/>
                    <a:pt x="74956" y="31004"/>
                  </a:cubicBezTo>
                  <a:cubicBezTo>
                    <a:pt x="76810" y="29424"/>
                    <a:pt x="78330" y="27752"/>
                    <a:pt x="79363" y="25807"/>
                  </a:cubicBezTo>
                  <a:cubicBezTo>
                    <a:pt x="80032" y="24591"/>
                    <a:pt x="80397" y="23375"/>
                    <a:pt x="80245" y="22098"/>
                  </a:cubicBezTo>
                  <a:cubicBezTo>
                    <a:pt x="80123" y="21095"/>
                    <a:pt x="79485" y="20335"/>
                    <a:pt x="78512" y="19697"/>
                  </a:cubicBezTo>
                  <a:cubicBezTo>
                    <a:pt x="77236" y="18907"/>
                    <a:pt x="75655" y="18542"/>
                    <a:pt x="74105" y="18299"/>
                  </a:cubicBezTo>
                  <a:cubicBezTo>
                    <a:pt x="71460" y="17843"/>
                    <a:pt x="68816" y="17600"/>
                    <a:pt x="66202" y="17266"/>
                  </a:cubicBezTo>
                  <a:cubicBezTo>
                    <a:pt x="63710" y="16962"/>
                    <a:pt x="61247" y="16627"/>
                    <a:pt x="58816" y="16171"/>
                  </a:cubicBezTo>
                  <a:cubicBezTo>
                    <a:pt x="55047" y="15442"/>
                    <a:pt x="51399" y="14439"/>
                    <a:pt x="47965" y="13132"/>
                  </a:cubicBezTo>
                  <a:cubicBezTo>
                    <a:pt x="44803" y="11946"/>
                    <a:pt x="42068" y="10335"/>
                    <a:pt x="39697" y="8360"/>
                  </a:cubicBezTo>
                  <a:cubicBezTo>
                    <a:pt x="39059" y="7843"/>
                    <a:pt x="38390" y="7265"/>
                    <a:pt x="37873" y="6627"/>
                  </a:cubicBezTo>
                  <a:cubicBezTo>
                    <a:pt x="37721" y="6445"/>
                    <a:pt x="37721" y="6232"/>
                    <a:pt x="37569" y="6080"/>
                  </a:cubicBezTo>
                  <a:cubicBezTo>
                    <a:pt x="35867" y="4317"/>
                    <a:pt x="34469" y="2402"/>
                    <a:pt x="33131" y="457"/>
                  </a:cubicBezTo>
                  <a:cubicBezTo>
                    <a:pt x="33010" y="274"/>
                    <a:pt x="32949" y="1"/>
                    <a:pt x="3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7"/>
            <p:cNvSpPr/>
            <p:nvPr/>
          </p:nvSpPr>
          <p:spPr>
            <a:xfrm>
              <a:off x="7098625" y="4673725"/>
              <a:ext cx="1182400" cy="354025"/>
            </a:xfrm>
            <a:custGeom>
              <a:avLst/>
              <a:gdLst/>
              <a:ahLst/>
              <a:cxnLst/>
              <a:rect l="l" t="t" r="r" b="b"/>
              <a:pathLst>
                <a:path w="47296" h="14161" extrusionOk="0">
                  <a:moveTo>
                    <a:pt x="46949" y="1"/>
                  </a:moveTo>
                  <a:cubicBezTo>
                    <a:pt x="46853" y="1"/>
                    <a:pt x="46763" y="36"/>
                    <a:pt x="46658" y="57"/>
                  </a:cubicBezTo>
                  <a:cubicBezTo>
                    <a:pt x="46354" y="179"/>
                    <a:pt x="46019" y="240"/>
                    <a:pt x="45715" y="361"/>
                  </a:cubicBezTo>
                  <a:cubicBezTo>
                    <a:pt x="41369" y="1972"/>
                    <a:pt x="36749" y="2945"/>
                    <a:pt x="32007" y="3644"/>
                  </a:cubicBezTo>
                  <a:cubicBezTo>
                    <a:pt x="27174" y="4313"/>
                    <a:pt x="22280" y="4677"/>
                    <a:pt x="17447" y="5285"/>
                  </a:cubicBezTo>
                  <a:cubicBezTo>
                    <a:pt x="10061" y="6258"/>
                    <a:pt x="4590" y="9206"/>
                    <a:pt x="335" y="13583"/>
                  </a:cubicBezTo>
                  <a:cubicBezTo>
                    <a:pt x="183" y="13735"/>
                    <a:pt x="0" y="13918"/>
                    <a:pt x="122" y="14161"/>
                  </a:cubicBezTo>
                  <a:lnTo>
                    <a:pt x="9666" y="14161"/>
                  </a:lnTo>
                  <a:cubicBezTo>
                    <a:pt x="9757" y="13735"/>
                    <a:pt x="10304" y="13523"/>
                    <a:pt x="10639" y="13219"/>
                  </a:cubicBezTo>
                  <a:cubicBezTo>
                    <a:pt x="12189" y="11820"/>
                    <a:pt x="14013" y="10726"/>
                    <a:pt x="16140" y="9845"/>
                  </a:cubicBezTo>
                  <a:cubicBezTo>
                    <a:pt x="18329" y="8994"/>
                    <a:pt x="20669" y="8507"/>
                    <a:pt x="23071" y="8082"/>
                  </a:cubicBezTo>
                  <a:cubicBezTo>
                    <a:pt x="25806" y="7565"/>
                    <a:pt x="28603" y="7140"/>
                    <a:pt x="31399" y="6684"/>
                  </a:cubicBezTo>
                  <a:cubicBezTo>
                    <a:pt x="35654" y="5954"/>
                    <a:pt x="39910" y="5194"/>
                    <a:pt x="44013" y="4009"/>
                  </a:cubicBezTo>
                  <a:cubicBezTo>
                    <a:pt x="45077" y="3705"/>
                    <a:pt x="46202" y="3492"/>
                    <a:pt x="47144" y="2975"/>
                  </a:cubicBezTo>
                  <a:cubicBezTo>
                    <a:pt x="47296" y="2033"/>
                    <a:pt x="47205" y="1121"/>
                    <a:pt x="47205" y="209"/>
                  </a:cubicBezTo>
                  <a:cubicBezTo>
                    <a:pt x="47205" y="118"/>
                    <a:pt x="47144" y="57"/>
                    <a:pt x="47083" y="27"/>
                  </a:cubicBezTo>
                  <a:cubicBezTo>
                    <a:pt x="47036" y="8"/>
                    <a:pt x="46992" y="1"/>
                    <a:pt x="46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7"/>
            <p:cNvSpPr/>
            <p:nvPr/>
          </p:nvSpPr>
          <p:spPr>
            <a:xfrm>
              <a:off x="6866100" y="4580700"/>
              <a:ext cx="1414175" cy="446300"/>
            </a:xfrm>
            <a:custGeom>
              <a:avLst/>
              <a:gdLst/>
              <a:ahLst/>
              <a:cxnLst/>
              <a:rect l="l" t="t" r="r" b="b"/>
              <a:pathLst>
                <a:path w="56567" h="17852" extrusionOk="0">
                  <a:moveTo>
                    <a:pt x="56244" y="1"/>
                  </a:moveTo>
                  <a:cubicBezTo>
                    <a:pt x="56113" y="1"/>
                    <a:pt x="55970" y="51"/>
                    <a:pt x="55837" y="100"/>
                  </a:cubicBezTo>
                  <a:cubicBezTo>
                    <a:pt x="55472" y="222"/>
                    <a:pt x="55077" y="313"/>
                    <a:pt x="54743" y="465"/>
                  </a:cubicBezTo>
                  <a:cubicBezTo>
                    <a:pt x="50062" y="2259"/>
                    <a:pt x="45199" y="3657"/>
                    <a:pt x="39971" y="4356"/>
                  </a:cubicBezTo>
                  <a:cubicBezTo>
                    <a:pt x="35381" y="4964"/>
                    <a:pt x="30700" y="5116"/>
                    <a:pt x="26019" y="5177"/>
                  </a:cubicBezTo>
                  <a:cubicBezTo>
                    <a:pt x="23314" y="5268"/>
                    <a:pt x="20669" y="5329"/>
                    <a:pt x="17994" y="5632"/>
                  </a:cubicBezTo>
                  <a:cubicBezTo>
                    <a:pt x="13952" y="6088"/>
                    <a:pt x="10365" y="7243"/>
                    <a:pt x="7478" y="9432"/>
                  </a:cubicBezTo>
                  <a:cubicBezTo>
                    <a:pt x="4438" y="11712"/>
                    <a:pt x="2189" y="14386"/>
                    <a:pt x="304" y="17244"/>
                  </a:cubicBezTo>
                  <a:cubicBezTo>
                    <a:pt x="183" y="17426"/>
                    <a:pt x="0" y="17608"/>
                    <a:pt x="213" y="17851"/>
                  </a:cubicBezTo>
                  <a:lnTo>
                    <a:pt x="4742" y="17851"/>
                  </a:lnTo>
                  <a:cubicBezTo>
                    <a:pt x="5289" y="17700"/>
                    <a:pt x="5411" y="17274"/>
                    <a:pt x="5684" y="16970"/>
                  </a:cubicBezTo>
                  <a:cubicBezTo>
                    <a:pt x="5745" y="16848"/>
                    <a:pt x="5806" y="16727"/>
                    <a:pt x="5897" y="16666"/>
                  </a:cubicBezTo>
                  <a:cubicBezTo>
                    <a:pt x="5927" y="16575"/>
                    <a:pt x="5958" y="16544"/>
                    <a:pt x="5988" y="16514"/>
                  </a:cubicBezTo>
                  <a:cubicBezTo>
                    <a:pt x="6110" y="16393"/>
                    <a:pt x="6262" y="16271"/>
                    <a:pt x="6383" y="16180"/>
                  </a:cubicBezTo>
                  <a:cubicBezTo>
                    <a:pt x="7295" y="15268"/>
                    <a:pt x="8116" y="14295"/>
                    <a:pt x="9149" y="13475"/>
                  </a:cubicBezTo>
                  <a:cubicBezTo>
                    <a:pt x="11095" y="11864"/>
                    <a:pt x="13253" y="10435"/>
                    <a:pt x="15928" y="9493"/>
                  </a:cubicBezTo>
                  <a:cubicBezTo>
                    <a:pt x="19271" y="8307"/>
                    <a:pt x="22858" y="7760"/>
                    <a:pt x="26596" y="7517"/>
                  </a:cubicBezTo>
                  <a:cubicBezTo>
                    <a:pt x="30730" y="7243"/>
                    <a:pt x="34864" y="6939"/>
                    <a:pt x="38967" y="6484"/>
                  </a:cubicBezTo>
                  <a:cubicBezTo>
                    <a:pt x="44864" y="5845"/>
                    <a:pt x="50366" y="4508"/>
                    <a:pt x="55624" y="2502"/>
                  </a:cubicBezTo>
                  <a:cubicBezTo>
                    <a:pt x="55959" y="2350"/>
                    <a:pt x="56415" y="2259"/>
                    <a:pt x="56536" y="1894"/>
                  </a:cubicBezTo>
                  <a:cubicBezTo>
                    <a:pt x="56536" y="1316"/>
                    <a:pt x="56567" y="708"/>
                    <a:pt x="56536" y="131"/>
                  </a:cubicBezTo>
                  <a:cubicBezTo>
                    <a:pt x="56454" y="35"/>
                    <a:pt x="56353" y="1"/>
                    <a:pt x="56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7"/>
            <p:cNvSpPr/>
            <p:nvPr/>
          </p:nvSpPr>
          <p:spPr>
            <a:xfrm>
              <a:off x="1122075" y="3530000"/>
              <a:ext cx="300175" cy="1162250"/>
            </a:xfrm>
            <a:custGeom>
              <a:avLst/>
              <a:gdLst/>
              <a:ahLst/>
              <a:cxnLst/>
              <a:rect l="l" t="t" r="r" b="b"/>
              <a:pathLst>
                <a:path w="12007" h="46490" extrusionOk="0">
                  <a:moveTo>
                    <a:pt x="0" y="0"/>
                  </a:moveTo>
                  <a:lnTo>
                    <a:pt x="0" y="25624"/>
                  </a:lnTo>
                  <a:cubicBezTo>
                    <a:pt x="304" y="25928"/>
                    <a:pt x="243" y="26323"/>
                    <a:pt x="395" y="26657"/>
                  </a:cubicBezTo>
                  <a:cubicBezTo>
                    <a:pt x="942" y="27873"/>
                    <a:pt x="1672" y="29089"/>
                    <a:pt x="2432" y="30274"/>
                  </a:cubicBezTo>
                  <a:cubicBezTo>
                    <a:pt x="3526" y="31946"/>
                    <a:pt x="4863" y="33587"/>
                    <a:pt x="5714" y="35350"/>
                  </a:cubicBezTo>
                  <a:cubicBezTo>
                    <a:pt x="6778" y="37569"/>
                    <a:pt x="6170" y="39575"/>
                    <a:pt x="4195" y="41399"/>
                  </a:cubicBezTo>
                  <a:cubicBezTo>
                    <a:pt x="2979" y="42554"/>
                    <a:pt x="1429" y="43527"/>
                    <a:pt x="0" y="44530"/>
                  </a:cubicBezTo>
                  <a:lnTo>
                    <a:pt x="0" y="46414"/>
                  </a:lnTo>
                  <a:cubicBezTo>
                    <a:pt x="134" y="46468"/>
                    <a:pt x="262" y="46490"/>
                    <a:pt x="384" y="46490"/>
                  </a:cubicBezTo>
                  <a:cubicBezTo>
                    <a:pt x="680" y="46490"/>
                    <a:pt x="940" y="46361"/>
                    <a:pt x="1155" y="46232"/>
                  </a:cubicBezTo>
                  <a:cubicBezTo>
                    <a:pt x="3952" y="44925"/>
                    <a:pt x="6566" y="43527"/>
                    <a:pt x="8845" y="41733"/>
                  </a:cubicBezTo>
                  <a:cubicBezTo>
                    <a:pt x="11520" y="39666"/>
                    <a:pt x="12006" y="37539"/>
                    <a:pt x="10365" y="34986"/>
                  </a:cubicBezTo>
                  <a:cubicBezTo>
                    <a:pt x="9301" y="33314"/>
                    <a:pt x="7781" y="31824"/>
                    <a:pt x="6383" y="30305"/>
                  </a:cubicBezTo>
                  <a:cubicBezTo>
                    <a:pt x="3131" y="26809"/>
                    <a:pt x="1611" y="22949"/>
                    <a:pt x="1641" y="18785"/>
                  </a:cubicBezTo>
                  <a:cubicBezTo>
                    <a:pt x="1641" y="16566"/>
                    <a:pt x="1672" y="14317"/>
                    <a:pt x="1793" y="12067"/>
                  </a:cubicBezTo>
                  <a:cubicBezTo>
                    <a:pt x="1945" y="9453"/>
                    <a:pt x="1763" y="6839"/>
                    <a:pt x="1459" y="4195"/>
                  </a:cubicBezTo>
                  <a:cubicBezTo>
                    <a:pt x="1307" y="2949"/>
                    <a:pt x="1034" y="1763"/>
                    <a:pt x="638" y="547"/>
                  </a:cubicBezTo>
                  <a:cubicBezTo>
                    <a:pt x="578" y="304"/>
                    <a:pt x="54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7"/>
            <p:cNvSpPr/>
            <p:nvPr/>
          </p:nvSpPr>
          <p:spPr>
            <a:xfrm>
              <a:off x="1121300" y="927000"/>
              <a:ext cx="537275" cy="441125"/>
            </a:xfrm>
            <a:custGeom>
              <a:avLst/>
              <a:gdLst/>
              <a:ahLst/>
              <a:cxnLst/>
              <a:rect l="l" t="t" r="r" b="b"/>
              <a:pathLst>
                <a:path w="21491" h="17645" extrusionOk="0">
                  <a:moveTo>
                    <a:pt x="14051" y="1"/>
                  </a:moveTo>
                  <a:cubicBezTo>
                    <a:pt x="12973" y="1"/>
                    <a:pt x="11891" y="47"/>
                    <a:pt x="10822" y="107"/>
                  </a:cubicBezTo>
                  <a:cubicBezTo>
                    <a:pt x="8359" y="259"/>
                    <a:pt x="5897" y="562"/>
                    <a:pt x="3466" y="836"/>
                  </a:cubicBezTo>
                  <a:cubicBezTo>
                    <a:pt x="2471" y="941"/>
                    <a:pt x="1521" y="1158"/>
                    <a:pt x="519" y="1158"/>
                  </a:cubicBezTo>
                  <a:cubicBezTo>
                    <a:pt x="358" y="1158"/>
                    <a:pt x="195" y="1153"/>
                    <a:pt x="31" y="1140"/>
                  </a:cubicBezTo>
                  <a:cubicBezTo>
                    <a:pt x="31" y="1869"/>
                    <a:pt x="31" y="2599"/>
                    <a:pt x="1" y="3268"/>
                  </a:cubicBezTo>
                  <a:cubicBezTo>
                    <a:pt x="130" y="3471"/>
                    <a:pt x="327" y="3528"/>
                    <a:pt x="543" y="3528"/>
                  </a:cubicBezTo>
                  <a:cubicBezTo>
                    <a:pt x="683" y="3528"/>
                    <a:pt x="830" y="3504"/>
                    <a:pt x="973" y="3480"/>
                  </a:cubicBezTo>
                  <a:cubicBezTo>
                    <a:pt x="2888" y="3268"/>
                    <a:pt x="4742" y="3025"/>
                    <a:pt x="6627" y="2873"/>
                  </a:cubicBezTo>
                  <a:cubicBezTo>
                    <a:pt x="7279" y="2831"/>
                    <a:pt x="7926" y="2796"/>
                    <a:pt x="8568" y="2796"/>
                  </a:cubicBezTo>
                  <a:cubicBezTo>
                    <a:pt x="9333" y="2796"/>
                    <a:pt x="10092" y="2846"/>
                    <a:pt x="10852" y="2994"/>
                  </a:cubicBezTo>
                  <a:cubicBezTo>
                    <a:pt x="12341" y="3298"/>
                    <a:pt x="12706" y="3876"/>
                    <a:pt x="12159" y="4909"/>
                  </a:cubicBezTo>
                  <a:cubicBezTo>
                    <a:pt x="11673" y="5730"/>
                    <a:pt x="10943" y="6459"/>
                    <a:pt x="10092" y="7128"/>
                  </a:cubicBezTo>
                  <a:cubicBezTo>
                    <a:pt x="7782" y="9073"/>
                    <a:pt x="5229" y="10867"/>
                    <a:pt x="2919" y="12812"/>
                  </a:cubicBezTo>
                  <a:cubicBezTo>
                    <a:pt x="1885" y="13633"/>
                    <a:pt x="791" y="14484"/>
                    <a:pt x="1" y="15456"/>
                  </a:cubicBezTo>
                  <a:lnTo>
                    <a:pt x="1" y="17645"/>
                  </a:lnTo>
                  <a:cubicBezTo>
                    <a:pt x="305" y="17554"/>
                    <a:pt x="457" y="17371"/>
                    <a:pt x="639" y="17219"/>
                  </a:cubicBezTo>
                  <a:cubicBezTo>
                    <a:pt x="1581" y="16307"/>
                    <a:pt x="2645" y="15456"/>
                    <a:pt x="3709" y="14636"/>
                  </a:cubicBezTo>
                  <a:cubicBezTo>
                    <a:pt x="4925" y="13693"/>
                    <a:pt x="6293" y="12842"/>
                    <a:pt x="7630" y="11961"/>
                  </a:cubicBezTo>
                  <a:cubicBezTo>
                    <a:pt x="9454" y="10806"/>
                    <a:pt x="11399" y="9681"/>
                    <a:pt x="13253" y="8587"/>
                  </a:cubicBezTo>
                  <a:cubicBezTo>
                    <a:pt x="15320" y="7371"/>
                    <a:pt x="17387" y="6246"/>
                    <a:pt x="19272" y="4818"/>
                  </a:cubicBezTo>
                  <a:cubicBezTo>
                    <a:pt x="19819" y="4332"/>
                    <a:pt x="20366" y="3845"/>
                    <a:pt x="20731" y="3268"/>
                  </a:cubicBezTo>
                  <a:cubicBezTo>
                    <a:pt x="21490" y="2143"/>
                    <a:pt x="21004" y="1170"/>
                    <a:pt x="19515" y="654"/>
                  </a:cubicBezTo>
                  <a:cubicBezTo>
                    <a:pt x="18360" y="228"/>
                    <a:pt x="17053" y="76"/>
                    <a:pt x="15776" y="46"/>
                  </a:cubicBezTo>
                  <a:cubicBezTo>
                    <a:pt x="15204" y="14"/>
                    <a:pt x="14628" y="1"/>
                    <a:pt x="14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7"/>
            <p:cNvSpPr/>
            <p:nvPr/>
          </p:nvSpPr>
          <p:spPr>
            <a:xfrm>
              <a:off x="6984625" y="4629750"/>
              <a:ext cx="1296400" cy="398000"/>
            </a:xfrm>
            <a:custGeom>
              <a:avLst/>
              <a:gdLst/>
              <a:ahLst/>
              <a:cxnLst/>
              <a:rect l="l" t="t" r="r" b="b"/>
              <a:pathLst>
                <a:path w="51856" h="15920" extrusionOk="0">
                  <a:moveTo>
                    <a:pt x="51776" y="0"/>
                  </a:moveTo>
                  <a:cubicBezTo>
                    <a:pt x="51750" y="0"/>
                    <a:pt x="51719" y="8"/>
                    <a:pt x="51674" y="23"/>
                  </a:cubicBezTo>
                  <a:cubicBezTo>
                    <a:pt x="51339" y="175"/>
                    <a:pt x="50944" y="297"/>
                    <a:pt x="50610" y="449"/>
                  </a:cubicBezTo>
                  <a:cubicBezTo>
                    <a:pt x="47357" y="1695"/>
                    <a:pt x="43953" y="2728"/>
                    <a:pt x="40427" y="3427"/>
                  </a:cubicBezTo>
                  <a:cubicBezTo>
                    <a:pt x="37448" y="3974"/>
                    <a:pt x="34470" y="4339"/>
                    <a:pt x="31430" y="4643"/>
                  </a:cubicBezTo>
                  <a:cubicBezTo>
                    <a:pt x="28998" y="4886"/>
                    <a:pt x="26536" y="5038"/>
                    <a:pt x="24044" y="5251"/>
                  </a:cubicBezTo>
                  <a:cubicBezTo>
                    <a:pt x="21703" y="5403"/>
                    <a:pt x="19333" y="5494"/>
                    <a:pt x="17023" y="5889"/>
                  </a:cubicBezTo>
                  <a:cubicBezTo>
                    <a:pt x="14743" y="6224"/>
                    <a:pt x="12494" y="6771"/>
                    <a:pt x="10457" y="7592"/>
                  </a:cubicBezTo>
                  <a:cubicBezTo>
                    <a:pt x="6566" y="9202"/>
                    <a:pt x="3679" y="11513"/>
                    <a:pt x="1369" y="14248"/>
                  </a:cubicBezTo>
                  <a:cubicBezTo>
                    <a:pt x="1247" y="14370"/>
                    <a:pt x="1156" y="14522"/>
                    <a:pt x="1034" y="14613"/>
                  </a:cubicBezTo>
                  <a:cubicBezTo>
                    <a:pt x="913" y="14674"/>
                    <a:pt x="943" y="14826"/>
                    <a:pt x="852" y="14856"/>
                  </a:cubicBezTo>
                  <a:cubicBezTo>
                    <a:pt x="578" y="15190"/>
                    <a:pt x="274" y="15525"/>
                    <a:pt x="1" y="15889"/>
                  </a:cubicBezTo>
                  <a:cubicBezTo>
                    <a:pt x="1551" y="15889"/>
                    <a:pt x="3132" y="15889"/>
                    <a:pt x="4743" y="15920"/>
                  </a:cubicBezTo>
                  <a:cubicBezTo>
                    <a:pt x="5290" y="15190"/>
                    <a:pt x="5958" y="14582"/>
                    <a:pt x="6688" y="13975"/>
                  </a:cubicBezTo>
                  <a:cubicBezTo>
                    <a:pt x="8025" y="12820"/>
                    <a:pt x="9424" y="11725"/>
                    <a:pt x="11035" y="10783"/>
                  </a:cubicBezTo>
                  <a:cubicBezTo>
                    <a:pt x="12646" y="9780"/>
                    <a:pt x="14469" y="9020"/>
                    <a:pt x="16415" y="8412"/>
                  </a:cubicBezTo>
                  <a:cubicBezTo>
                    <a:pt x="18056" y="7895"/>
                    <a:pt x="19758" y="7500"/>
                    <a:pt x="21521" y="7288"/>
                  </a:cubicBezTo>
                  <a:cubicBezTo>
                    <a:pt x="24561" y="6892"/>
                    <a:pt x="27600" y="6588"/>
                    <a:pt x="30640" y="6254"/>
                  </a:cubicBezTo>
                  <a:cubicBezTo>
                    <a:pt x="33527" y="5950"/>
                    <a:pt x="36445" y="5585"/>
                    <a:pt x="39303" y="5129"/>
                  </a:cubicBezTo>
                  <a:cubicBezTo>
                    <a:pt x="43497" y="4430"/>
                    <a:pt x="47540" y="3336"/>
                    <a:pt x="51370" y="1938"/>
                  </a:cubicBezTo>
                  <a:cubicBezTo>
                    <a:pt x="51400" y="1877"/>
                    <a:pt x="51491" y="1847"/>
                    <a:pt x="51552" y="1816"/>
                  </a:cubicBezTo>
                  <a:lnTo>
                    <a:pt x="51674" y="1816"/>
                  </a:lnTo>
                  <a:cubicBezTo>
                    <a:pt x="51719" y="1847"/>
                    <a:pt x="51750" y="1862"/>
                    <a:pt x="51776" y="1862"/>
                  </a:cubicBezTo>
                  <a:cubicBezTo>
                    <a:pt x="51803" y="1862"/>
                    <a:pt x="51826" y="1847"/>
                    <a:pt x="51856" y="1816"/>
                  </a:cubicBezTo>
                  <a:lnTo>
                    <a:pt x="51856" y="23"/>
                  </a:lnTo>
                  <a:cubicBezTo>
                    <a:pt x="51826" y="8"/>
                    <a:pt x="51803" y="0"/>
                    <a:pt x="51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7"/>
            <p:cNvSpPr/>
            <p:nvPr/>
          </p:nvSpPr>
          <p:spPr>
            <a:xfrm>
              <a:off x="2626650" y="4900400"/>
              <a:ext cx="816150" cy="127350"/>
            </a:xfrm>
            <a:custGeom>
              <a:avLst/>
              <a:gdLst/>
              <a:ahLst/>
              <a:cxnLst/>
              <a:rect l="l" t="t" r="r" b="b"/>
              <a:pathLst>
                <a:path w="32646" h="5094" extrusionOk="0">
                  <a:moveTo>
                    <a:pt x="13026" y="1"/>
                  </a:moveTo>
                  <a:cubicBezTo>
                    <a:pt x="12389" y="1"/>
                    <a:pt x="11745" y="26"/>
                    <a:pt x="11095" y="79"/>
                  </a:cubicBezTo>
                  <a:cubicBezTo>
                    <a:pt x="9545" y="200"/>
                    <a:pt x="8025" y="443"/>
                    <a:pt x="6566" y="899"/>
                  </a:cubicBezTo>
                  <a:cubicBezTo>
                    <a:pt x="4226" y="1629"/>
                    <a:pt x="2371" y="2814"/>
                    <a:pt x="730" y="4212"/>
                  </a:cubicBezTo>
                  <a:cubicBezTo>
                    <a:pt x="456" y="4486"/>
                    <a:pt x="61" y="4668"/>
                    <a:pt x="1" y="5063"/>
                  </a:cubicBezTo>
                  <a:cubicBezTo>
                    <a:pt x="2007" y="5063"/>
                    <a:pt x="4043" y="5063"/>
                    <a:pt x="6110" y="5094"/>
                  </a:cubicBezTo>
                  <a:cubicBezTo>
                    <a:pt x="6688" y="4942"/>
                    <a:pt x="7265" y="4820"/>
                    <a:pt x="7843" y="4668"/>
                  </a:cubicBezTo>
                  <a:cubicBezTo>
                    <a:pt x="9648" y="4194"/>
                    <a:pt x="11503" y="3989"/>
                    <a:pt x="13396" y="3989"/>
                  </a:cubicBezTo>
                  <a:cubicBezTo>
                    <a:pt x="14054" y="3989"/>
                    <a:pt x="14715" y="4013"/>
                    <a:pt x="15381" y="4060"/>
                  </a:cubicBezTo>
                  <a:cubicBezTo>
                    <a:pt x="17630" y="4212"/>
                    <a:pt x="19727" y="4760"/>
                    <a:pt x="21885" y="5063"/>
                  </a:cubicBezTo>
                  <a:lnTo>
                    <a:pt x="32646" y="5063"/>
                  </a:lnTo>
                  <a:cubicBezTo>
                    <a:pt x="32524" y="5003"/>
                    <a:pt x="32463" y="4942"/>
                    <a:pt x="32372" y="4912"/>
                  </a:cubicBezTo>
                  <a:cubicBezTo>
                    <a:pt x="29302" y="3574"/>
                    <a:pt x="26141" y="2419"/>
                    <a:pt x="22828" y="1568"/>
                  </a:cubicBezTo>
                  <a:cubicBezTo>
                    <a:pt x="19630" y="698"/>
                    <a:pt x="16412" y="1"/>
                    <a:pt x="1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7"/>
            <p:cNvSpPr/>
            <p:nvPr/>
          </p:nvSpPr>
          <p:spPr>
            <a:xfrm>
              <a:off x="1122075" y="382325"/>
              <a:ext cx="1890625" cy="1428075"/>
            </a:xfrm>
            <a:custGeom>
              <a:avLst/>
              <a:gdLst/>
              <a:ahLst/>
              <a:cxnLst/>
              <a:rect l="l" t="t" r="r" b="b"/>
              <a:pathLst>
                <a:path w="75625" h="57123" extrusionOk="0">
                  <a:moveTo>
                    <a:pt x="36399" y="1"/>
                  </a:moveTo>
                  <a:cubicBezTo>
                    <a:pt x="35389" y="1"/>
                    <a:pt x="34392" y="50"/>
                    <a:pt x="33375" y="100"/>
                  </a:cubicBezTo>
                  <a:cubicBezTo>
                    <a:pt x="31429" y="161"/>
                    <a:pt x="29454" y="191"/>
                    <a:pt x="27508" y="343"/>
                  </a:cubicBezTo>
                  <a:cubicBezTo>
                    <a:pt x="26110" y="465"/>
                    <a:pt x="24651" y="586"/>
                    <a:pt x="23253" y="769"/>
                  </a:cubicBezTo>
                  <a:cubicBezTo>
                    <a:pt x="20791" y="1073"/>
                    <a:pt x="18389" y="1559"/>
                    <a:pt x="16079" y="2288"/>
                  </a:cubicBezTo>
                  <a:cubicBezTo>
                    <a:pt x="14012" y="2927"/>
                    <a:pt x="12158" y="3778"/>
                    <a:pt x="10699" y="5024"/>
                  </a:cubicBezTo>
                  <a:cubicBezTo>
                    <a:pt x="9727" y="5936"/>
                    <a:pt x="9392" y="7243"/>
                    <a:pt x="10943" y="8033"/>
                  </a:cubicBezTo>
                  <a:cubicBezTo>
                    <a:pt x="11277" y="8185"/>
                    <a:pt x="11672" y="8337"/>
                    <a:pt x="12098" y="8459"/>
                  </a:cubicBezTo>
                  <a:cubicBezTo>
                    <a:pt x="14924" y="9127"/>
                    <a:pt x="17934" y="9279"/>
                    <a:pt x="20912" y="9462"/>
                  </a:cubicBezTo>
                  <a:lnTo>
                    <a:pt x="24985" y="9705"/>
                  </a:lnTo>
                  <a:cubicBezTo>
                    <a:pt x="26566" y="9766"/>
                    <a:pt x="28086" y="9887"/>
                    <a:pt x="29636" y="9978"/>
                  </a:cubicBezTo>
                  <a:cubicBezTo>
                    <a:pt x="31034" y="10039"/>
                    <a:pt x="32432" y="10161"/>
                    <a:pt x="33861" y="10282"/>
                  </a:cubicBezTo>
                  <a:cubicBezTo>
                    <a:pt x="34499" y="10313"/>
                    <a:pt x="35137" y="10282"/>
                    <a:pt x="35745" y="10374"/>
                  </a:cubicBezTo>
                  <a:cubicBezTo>
                    <a:pt x="37083" y="10617"/>
                    <a:pt x="38420" y="10678"/>
                    <a:pt x="39758" y="10830"/>
                  </a:cubicBezTo>
                  <a:cubicBezTo>
                    <a:pt x="41885" y="11073"/>
                    <a:pt x="44013" y="11377"/>
                    <a:pt x="46080" y="11711"/>
                  </a:cubicBezTo>
                  <a:cubicBezTo>
                    <a:pt x="48724" y="12137"/>
                    <a:pt x="51308" y="12653"/>
                    <a:pt x="53831" y="13231"/>
                  </a:cubicBezTo>
                  <a:cubicBezTo>
                    <a:pt x="56019" y="13687"/>
                    <a:pt x="58147" y="14264"/>
                    <a:pt x="60275" y="14872"/>
                  </a:cubicBezTo>
                  <a:cubicBezTo>
                    <a:pt x="62463" y="15480"/>
                    <a:pt x="64591" y="16240"/>
                    <a:pt x="66658" y="17121"/>
                  </a:cubicBezTo>
                  <a:cubicBezTo>
                    <a:pt x="68542" y="17912"/>
                    <a:pt x="70336" y="18854"/>
                    <a:pt x="71825" y="20039"/>
                  </a:cubicBezTo>
                  <a:cubicBezTo>
                    <a:pt x="72524" y="20647"/>
                    <a:pt x="73193" y="21316"/>
                    <a:pt x="73649" y="22076"/>
                  </a:cubicBezTo>
                  <a:cubicBezTo>
                    <a:pt x="74044" y="22836"/>
                    <a:pt x="74044" y="23565"/>
                    <a:pt x="74105" y="24325"/>
                  </a:cubicBezTo>
                  <a:cubicBezTo>
                    <a:pt x="74105" y="25055"/>
                    <a:pt x="73801" y="25693"/>
                    <a:pt x="73345" y="26301"/>
                  </a:cubicBezTo>
                  <a:cubicBezTo>
                    <a:pt x="72524" y="27365"/>
                    <a:pt x="71308" y="28125"/>
                    <a:pt x="70062" y="28885"/>
                  </a:cubicBezTo>
                  <a:cubicBezTo>
                    <a:pt x="68117" y="30040"/>
                    <a:pt x="65898" y="30739"/>
                    <a:pt x="63649" y="31468"/>
                  </a:cubicBezTo>
                  <a:cubicBezTo>
                    <a:pt x="60488" y="32502"/>
                    <a:pt x="57266" y="33353"/>
                    <a:pt x="54044" y="34143"/>
                  </a:cubicBezTo>
                  <a:cubicBezTo>
                    <a:pt x="51004" y="34842"/>
                    <a:pt x="47964" y="35663"/>
                    <a:pt x="44925" y="36453"/>
                  </a:cubicBezTo>
                  <a:cubicBezTo>
                    <a:pt x="43192" y="36909"/>
                    <a:pt x="41521" y="37365"/>
                    <a:pt x="39910" y="37851"/>
                  </a:cubicBezTo>
                  <a:cubicBezTo>
                    <a:pt x="37630" y="38550"/>
                    <a:pt x="35350" y="39310"/>
                    <a:pt x="33101" y="40070"/>
                  </a:cubicBezTo>
                  <a:cubicBezTo>
                    <a:pt x="31581" y="40556"/>
                    <a:pt x="30061" y="41164"/>
                    <a:pt x="28602" y="41803"/>
                  </a:cubicBezTo>
                  <a:cubicBezTo>
                    <a:pt x="27387" y="42350"/>
                    <a:pt x="26110" y="42836"/>
                    <a:pt x="24925" y="43444"/>
                  </a:cubicBezTo>
                  <a:cubicBezTo>
                    <a:pt x="22189" y="44842"/>
                    <a:pt x="19605" y="46362"/>
                    <a:pt x="16961" y="47851"/>
                  </a:cubicBezTo>
                  <a:cubicBezTo>
                    <a:pt x="15988" y="48368"/>
                    <a:pt x="15046" y="48946"/>
                    <a:pt x="13952" y="49341"/>
                  </a:cubicBezTo>
                  <a:cubicBezTo>
                    <a:pt x="12158" y="49888"/>
                    <a:pt x="10304" y="50253"/>
                    <a:pt x="8389" y="50435"/>
                  </a:cubicBezTo>
                  <a:cubicBezTo>
                    <a:pt x="6839" y="50617"/>
                    <a:pt x="5411" y="51013"/>
                    <a:pt x="4103" y="51681"/>
                  </a:cubicBezTo>
                  <a:cubicBezTo>
                    <a:pt x="2553" y="52532"/>
                    <a:pt x="1550" y="53657"/>
                    <a:pt x="790" y="54964"/>
                  </a:cubicBezTo>
                  <a:cubicBezTo>
                    <a:pt x="578" y="55329"/>
                    <a:pt x="578" y="55845"/>
                    <a:pt x="0" y="56058"/>
                  </a:cubicBezTo>
                  <a:cubicBezTo>
                    <a:pt x="0" y="56362"/>
                    <a:pt x="0" y="56636"/>
                    <a:pt x="30" y="57122"/>
                  </a:cubicBezTo>
                  <a:cubicBezTo>
                    <a:pt x="608" y="57122"/>
                    <a:pt x="608" y="56788"/>
                    <a:pt x="730" y="56514"/>
                  </a:cubicBezTo>
                  <a:cubicBezTo>
                    <a:pt x="1216" y="55450"/>
                    <a:pt x="1793" y="54417"/>
                    <a:pt x="2796" y="53596"/>
                  </a:cubicBezTo>
                  <a:cubicBezTo>
                    <a:pt x="3100" y="53292"/>
                    <a:pt x="3465" y="53019"/>
                    <a:pt x="3860" y="52745"/>
                  </a:cubicBezTo>
                  <a:cubicBezTo>
                    <a:pt x="5198" y="51924"/>
                    <a:pt x="6748" y="51499"/>
                    <a:pt x="8480" y="51438"/>
                  </a:cubicBezTo>
                  <a:cubicBezTo>
                    <a:pt x="12158" y="51225"/>
                    <a:pt x="15259" y="50161"/>
                    <a:pt x="17994" y="48429"/>
                  </a:cubicBezTo>
                  <a:cubicBezTo>
                    <a:pt x="20791" y="46636"/>
                    <a:pt x="23618" y="44964"/>
                    <a:pt x="26748" y="43535"/>
                  </a:cubicBezTo>
                  <a:cubicBezTo>
                    <a:pt x="31672" y="41164"/>
                    <a:pt x="36992" y="39371"/>
                    <a:pt x="42524" y="37851"/>
                  </a:cubicBezTo>
                  <a:cubicBezTo>
                    <a:pt x="48755" y="36149"/>
                    <a:pt x="55077" y="34751"/>
                    <a:pt x="61308" y="33018"/>
                  </a:cubicBezTo>
                  <a:cubicBezTo>
                    <a:pt x="65168" y="31954"/>
                    <a:pt x="68907" y="30830"/>
                    <a:pt x="72099" y="28885"/>
                  </a:cubicBezTo>
                  <a:cubicBezTo>
                    <a:pt x="73345" y="28125"/>
                    <a:pt x="74318" y="27243"/>
                    <a:pt x="74925" y="26179"/>
                  </a:cubicBezTo>
                  <a:cubicBezTo>
                    <a:pt x="75351" y="25419"/>
                    <a:pt x="75625" y="24599"/>
                    <a:pt x="75412" y="23717"/>
                  </a:cubicBezTo>
                  <a:cubicBezTo>
                    <a:pt x="75017" y="21590"/>
                    <a:pt x="73375" y="20070"/>
                    <a:pt x="71217" y="18793"/>
                  </a:cubicBezTo>
                  <a:cubicBezTo>
                    <a:pt x="68694" y="17304"/>
                    <a:pt x="65898" y="16240"/>
                    <a:pt x="62950" y="15298"/>
                  </a:cubicBezTo>
                  <a:cubicBezTo>
                    <a:pt x="55715" y="12927"/>
                    <a:pt x="48147" y="11437"/>
                    <a:pt x="40366" y="10495"/>
                  </a:cubicBezTo>
                  <a:cubicBezTo>
                    <a:pt x="33466" y="9675"/>
                    <a:pt x="26475" y="9401"/>
                    <a:pt x="19545" y="8854"/>
                  </a:cubicBezTo>
                  <a:cubicBezTo>
                    <a:pt x="17569" y="8702"/>
                    <a:pt x="15563" y="8550"/>
                    <a:pt x="13678" y="8033"/>
                  </a:cubicBezTo>
                  <a:cubicBezTo>
                    <a:pt x="13101" y="7881"/>
                    <a:pt x="12584" y="7699"/>
                    <a:pt x="12158" y="7334"/>
                  </a:cubicBezTo>
                  <a:cubicBezTo>
                    <a:pt x="11550" y="6878"/>
                    <a:pt x="11429" y="6392"/>
                    <a:pt x="11763" y="5814"/>
                  </a:cubicBezTo>
                  <a:cubicBezTo>
                    <a:pt x="12128" y="5267"/>
                    <a:pt x="12645" y="4811"/>
                    <a:pt x="13253" y="4416"/>
                  </a:cubicBezTo>
                  <a:cubicBezTo>
                    <a:pt x="15350" y="3079"/>
                    <a:pt x="17873" y="2410"/>
                    <a:pt x="20426" y="1832"/>
                  </a:cubicBezTo>
                  <a:cubicBezTo>
                    <a:pt x="25198" y="799"/>
                    <a:pt x="30122" y="586"/>
                    <a:pt x="35077" y="434"/>
                  </a:cubicBezTo>
                  <a:cubicBezTo>
                    <a:pt x="35692" y="411"/>
                    <a:pt x="36306" y="402"/>
                    <a:pt x="36918" y="402"/>
                  </a:cubicBezTo>
                  <a:cubicBezTo>
                    <a:pt x="38756" y="402"/>
                    <a:pt x="40586" y="487"/>
                    <a:pt x="42432" y="556"/>
                  </a:cubicBezTo>
                  <a:cubicBezTo>
                    <a:pt x="42565" y="556"/>
                    <a:pt x="42702" y="564"/>
                    <a:pt x="42837" y="564"/>
                  </a:cubicBezTo>
                  <a:cubicBezTo>
                    <a:pt x="43073" y="564"/>
                    <a:pt x="43303" y="539"/>
                    <a:pt x="43496" y="404"/>
                  </a:cubicBezTo>
                  <a:lnTo>
                    <a:pt x="44712" y="404"/>
                  </a:lnTo>
                  <a:lnTo>
                    <a:pt x="44712" y="282"/>
                  </a:lnTo>
                  <a:lnTo>
                    <a:pt x="41977" y="161"/>
                  </a:lnTo>
                  <a:cubicBezTo>
                    <a:pt x="40335" y="130"/>
                    <a:pt x="38724" y="39"/>
                    <a:pt x="37083" y="9"/>
                  </a:cubicBezTo>
                  <a:cubicBezTo>
                    <a:pt x="36854" y="3"/>
                    <a:pt x="36626" y="1"/>
                    <a:pt x="36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7"/>
            <p:cNvSpPr/>
            <p:nvPr/>
          </p:nvSpPr>
          <p:spPr>
            <a:xfrm>
              <a:off x="1119775" y="3424375"/>
              <a:ext cx="411125" cy="1304000"/>
            </a:xfrm>
            <a:custGeom>
              <a:avLst/>
              <a:gdLst/>
              <a:ahLst/>
              <a:cxnLst/>
              <a:rect l="l" t="t" r="r" b="b"/>
              <a:pathLst>
                <a:path w="16445" h="52160" extrusionOk="0">
                  <a:moveTo>
                    <a:pt x="92" y="0"/>
                  </a:moveTo>
                  <a:cubicBezTo>
                    <a:pt x="92" y="730"/>
                    <a:pt x="92" y="1429"/>
                    <a:pt x="1" y="2158"/>
                  </a:cubicBezTo>
                  <a:cubicBezTo>
                    <a:pt x="153" y="2280"/>
                    <a:pt x="153" y="2432"/>
                    <a:pt x="244" y="2584"/>
                  </a:cubicBezTo>
                  <a:cubicBezTo>
                    <a:pt x="1673" y="5988"/>
                    <a:pt x="2068" y="9544"/>
                    <a:pt x="2220" y="13101"/>
                  </a:cubicBezTo>
                  <a:cubicBezTo>
                    <a:pt x="2281" y="14712"/>
                    <a:pt x="2189" y="16323"/>
                    <a:pt x="2098" y="17964"/>
                  </a:cubicBezTo>
                  <a:cubicBezTo>
                    <a:pt x="2037" y="20244"/>
                    <a:pt x="1946" y="22523"/>
                    <a:pt x="2220" y="24803"/>
                  </a:cubicBezTo>
                  <a:cubicBezTo>
                    <a:pt x="2524" y="27356"/>
                    <a:pt x="3466" y="29757"/>
                    <a:pt x="5138" y="31976"/>
                  </a:cubicBezTo>
                  <a:cubicBezTo>
                    <a:pt x="6597" y="33922"/>
                    <a:pt x="8420" y="35624"/>
                    <a:pt x="10183" y="37387"/>
                  </a:cubicBezTo>
                  <a:cubicBezTo>
                    <a:pt x="11065" y="38207"/>
                    <a:pt x="11855" y="39089"/>
                    <a:pt x="12433" y="40092"/>
                  </a:cubicBezTo>
                  <a:cubicBezTo>
                    <a:pt x="13436" y="41703"/>
                    <a:pt x="13223" y="43314"/>
                    <a:pt x="11794" y="44743"/>
                  </a:cubicBezTo>
                  <a:cubicBezTo>
                    <a:pt x="11338" y="45198"/>
                    <a:pt x="10852" y="45654"/>
                    <a:pt x="10275" y="46050"/>
                  </a:cubicBezTo>
                  <a:cubicBezTo>
                    <a:pt x="8451" y="47326"/>
                    <a:pt x="6384" y="48390"/>
                    <a:pt x="4317" y="49423"/>
                  </a:cubicBezTo>
                  <a:cubicBezTo>
                    <a:pt x="2949" y="50123"/>
                    <a:pt x="1490" y="50670"/>
                    <a:pt x="92" y="51278"/>
                  </a:cubicBezTo>
                  <a:lnTo>
                    <a:pt x="92" y="52159"/>
                  </a:lnTo>
                  <a:cubicBezTo>
                    <a:pt x="1034" y="52037"/>
                    <a:pt x="1885" y="51703"/>
                    <a:pt x="2706" y="51369"/>
                  </a:cubicBezTo>
                  <a:cubicBezTo>
                    <a:pt x="5533" y="50183"/>
                    <a:pt x="8269" y="48967"/>
                    <a:pt x="10913" y="47600"/>
                  </a:cubicBezTo>
                  <a:cubicBezTo>
                    <a:pt x="12250" y="46931"/>
                    <a:pt x="13527" y="46232"/>
                    <a:pt x="14560" y="45290"/>
                  </a:cubicBezTo>
                  <a:cubicBezTo>
                    <a:pt x="15928" y="44043"/>
                    <a:pt x="16445" y="42615"/>
                    <a:pt x="15746" y="41034"/>
                  </a:cubicBezTo>
                  <a:cubicBezTo>
                    <a:pt x="15229" y="39788"/>
                    <a:pt x="14256" y="38663"/>
                    <a:pt x="13132" y="37660"/>
                  </a:cubicBezTo>
                  <a:cubicBezTo>
                    <a:pt x="11521" y="36171"/>
                    <a:pt x="9819" y="34803"/>
                    <a:pt x="8329" y="33253"/>
                  </a:cubicBezTo>
                  <a:cubicBezTo>
                    <a:pt x="6779" y="31612"/>
                    <a:pt x="5533" y="29849"/>
                    <a:pt x="4682" y="27964"/>
                  </a:cubicBezTo>
                  <a:cubicBezTo>
                    <a:pt x="3922" y="26201"/>
                    <a:pt x="3648" y="24438"/>
                    <a:pt x="3588" y="22615"/>
                  </a:cubicBezTo>
                  <a:cubicBezTo>
                    <a:pt x="3496" y="20943"/>
                    <a:pt x="3588" y="19210"/>
                    <a:pt x="3648" y="17538"/>
                  </a:cubicBezTo>
                  <a:cubicBezTo>
                    <a:pt x="3740" y="15563"/>
                    <a:pt x="3770" y="13557"/>
                    <a:pt x="3588" y="11581"/>
                  </a:cubicBezTo>
                  <a:cubicBezTo>
                    <a:pt x="3466" y="10092"/>
                    <a:pt x="3314" y="8663"/>
                    <a:pt x="3071" y="7174"/>
                  </a:cubicBezTo>
                  <a:cubicBezTo>
                    <a:pt x="2676" y="5137"/>
                    <a:pt x="2037" y="3161"/>
                    <a:pt x="1095" y="1216"/>
                  </a:cubicBezTo>
                  <a:cubicBezTo>
                    <a:pt x="852" y="791"/>
                    <a:pt x="700" y="304"/>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7"/>
            <p:cNvSpPr/>
            <p:nvPr/>
          </p:nvSpPr>
          <p:spPr>
            <a:xfrm>
              <a:off x="7341775" y="2003375"/>
              <a:ext cx="939250" cy="817525"/>
            </a:xfrm>
            <a:custGeom>
              <a:avLst/>
              <a:gdLst/>
              <a:ahLst/>
              <a:cxnLst/>
              <a:rect l="l" t="t" r="r" b="b"/>
              <a:pathLst>
                <a:path w="37570" h="32701" extrusionOk="0">
                  <a:moveTo>
                    <a:pt x="37236" y="0"/>
                  </a:moveTo>
                  <a:cubicBezTo>
                    <a:pt x="34986" y="152"/>
                    <a:pt x="32828" y="487"/>
                    <a:pt x="30640" y="821"/>
                  </a:cubicBezTo>
                  <a:cubicBezTo>
                    <a:pt x="27904" y="1277"/>
                    <a:pt x="25199" y="1885"/>
                    <a:pt x="22585" y="2706"/>
                  </a:cubicBezTo>
                  <a:cubicBezTo>
                    <a:pt x="22433" y="2766"/>
                    <a:pt x="22311" y="2797"/>
                    <a:pt x="22159" y="2888"/>
                  </a:cubicBezTo>
                  <a:cubicBezTo>
                    <a:pt x="22068" y="2918"/>
                    <a:pt x="22007" y="2918"/>
                    <a:pt x="21916" y="2949"/>
                  </a:cubicBezTo>
                  <a:lnTo>
                    <a:pt x="21369" y="3070"/>
                  </a:lnTo>
                  <a:cubicBezTo>
                    <a:pt x="15442" y="4894"/>
                    <a:pt x="10183" y="7478"/>
                    <a:pt x="6019" y="11095"/>
                  </a:cubicBezTo>
                  <a:cubicBezTo>
                    <a:pt x="3983" y="12797"/>
                    <a:pt x="2311" y="14712"/>
                    <a:pt x="1399" y="16900"/>
                  </a:cubicBezTo>
                  <a:cubicBezTo>
                    <a:pt x="1" y="20183"/>
                    <a:pt x="1247" y="23162"/>
                    <a:pt x="4895" y="25290"/>
                  </a:cubicBezTo>
                  <a:cubicBezTo>
                    <a:pt x="7326" y="26718"/>
                    <a:pt x="10031" y="27721"/>
                    <a:pt x="12646" y="28907"/>
                  </a:cubicBezTo>
                  <a:cubicBezTo>
                    <a:pt x="14560" y="29788"/>
                    <a:pt x="16384" y="30700"/>
                    <a:pt x="18360" y="31460"/>
                  </a:cubicBezTo>
                  <a:cubicBezTo>
                    <a:pt x="18846" y="31581"/>
                    <a:pt x="19302" y="31673"/>
                    <a:pt x="19606" y="31977"/>
                  </a:cubicBezTo>
                  <a:cubicBezTo>
                    <a:pt x="20092" y="32250"/>
                    <a:pt x="20640" y="32493"/>
                    <a:pt x="21248" y="32524"/>
                  </a:cubicBezTo>
                  <a:cubicBezTo>
                    <a:pt x="21551" y="32524"/>
                    <a:pt x="21825" y="32585"/>
                    <a:pt x="22068" y="32676"/>
                  </a:cubicBezTo>
                  <a:cubicBezTo>
                    <a:pt x="22155" y="32688"/>
                    <a:pt x="22242" y="32701"/>
                    <a:pt x="22323" y="32701"/>
                  </a:cubicBezTo>
                  <a:cubicBezTo>
                    <a:pt x="22439" y="32701"/>
                    <a:pt x="22543" y="32674"/>
                    <a:pt x="22615" y="32585"/>
                  </a:cubicBezTo>
                  <a:cubicBezTo>
                    <a:pt x="22767" y="32402"/>
                    <a:pt x="22494" y="32341"/>
                    <a:pt x="22342" y="32250"/>
                  </a:cubicBezTo>
                  <a:cubicBezTo>
                    <a:pt x="21703" y="31916"/>
                    <a:pt x="20974" y="31673"/>
                    <a:pt x="20305" y="31430"/>
                  </a:cubicBezTo>
                  <a:cubicBezTo>
                    <a:pt x="19485" y="31126"/>
                    <a:pt x="18725" y="30852"/>
                    <a:pt x="18117" y="30305"/>
                  </a:cubicBezTo>
                  <a:cubicBezTo>
                    <a:pt x="17205" y="29667"/>
                    <a:pt x="16080" y="29211"/>
                    <a:pt x="15047" y="28694"/>
                  </a:cubicBezTo>
                  <a:cubicBezTo>
                    <a:pt x="12311" y="27235"/>
                    <a:pt x="9393" y="25989"/>
                    <a:pt x="6810" y="24378"/>
                  </a:cubicBezTo>
                  <a:cubicBezTo>
                    <a:pt x="3770" y="22524"/>
                    <a:pt x="2554" y="20214"/>
                    <a:pt x="3405" y="17326"/>
                  </a:cubicBezTo>
                  <a:cubicBezTo>
                    <a:pt x="4226" y="14773"/>
                    <a:pt x="6202" y="12767"/>
                    <a:pt x="8633" y="10943"/>
                  </a:cubicBezTo>
                  <a:cubicBezTo>
                    <a:pt x="13649" y="7204"/>
                    <a:pt x="19758" y="4773"/>
                    <a:pt x="26688" y="3405"/>
                  </a:cubicBezTo>
                  <a:cubicBezTo>
                    <a:pt x="30184" y="2736"/>
                    <a:pt x="33740" y="2341"/>
                    <a:pt x="37357" y="2128"/>
                  </a:cubicBezTo>
                  <a:lnTo>
                    <a:pt x="37570" y="2007"/>
                  </a:lnTo>
                  <a:lnTo>
                    <a:pt x="37570" y="122"/>
                  </a:lnTo>
                  <a:cubicBezTo>
                    <a:pt x="37509" y="31"/>
                    <a:pt x="37418" y="31"/>
                    <a:pt x="37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7"/>
            <p:cNvSpPr/>
            <p:nvPr/>
          </p:nvSpPr>
          <p:spPr>
            <a:xfrm>
              <a:off x="6810625" y="4556450"/>
              <a:ext cx="1476500" cy="471300"/>
            </a:xfrm>
            <a:custGeom>
              <a:avLst/>
              <a:gdLst/>
              <a:ahLst/>
              <a:cxnLst/>
              <a:rect l="l" t="t" r="r" b="b"/>
              <a:pathLst>
                <a:path w="59060" h="18852" extrusionOk="0">
                  <a:moveTo>
                    <a:pt x="58313" y="1"/>
                  </a:moveTo>
                  <a:cubicBezTo>
                    <a:pt x="58083" y="1"/>
                    <a:pt x="57876" y="80"/>
                    <a:pt x="57691" y="159"/>
                  </a:cubicBezTo>
                  <a:cubicBezTo>
                    <a:pt x="56020" y="797"/>
                    <a:pt x="54348" y="1374"/>
                    <a:pt x="52646" y="1982"/>
                  </a:cubicBezTo>
                  <a:cubicBezTo>
                    <a:pt x="46263" y="4171"/>
                    <a:pt x="39454" y="5083"/>
                    <a:pt x="32463" y="5204"/>
                  </a:cubicBezTo>
                  <a:cubicBezTo>
                    <a:pt x="31737" y="5220"/>
                    <a:pt x="31012" y="5226"/>
                    <a:pt x="30287" y="5226"/>
                  </a:cubicBezTo>
                  <a:cubicBezTo>
                    <a:pt x="28495" y="5226"/>
                    <a:pt x="26705" y="5191"/>
                    <a:pt x="24910" y="5191"/>
                  </a:cubicBezTo>
                  <a:cubicBezTo>
                    <a:pt x="23299" y="5191"/>
                    <a:pt x="21685" y="5219"/>
                    <a:pt x="20061" y="5326"/>
                  </a:cubicBezTo>
                  <a:cubicBezTo>
                    <a:pt x="18481" y="5447"/>
                    <a:pt x="16870" y="5599"/>
                    <a:pt x="15320" y="5964"/>
                  </a:cubicBezTo>
                  <a:cubicBezTo>
                    <a:pt x="14955" y="6086"/>
                    <a:pt x="14590" y="6207"/>
                    <a:pt x="14225" y="6268"/>
                  </a:cubicBezTo>
                  <a:cubicBezTo>
                    <a:pt x="14134" y="6299"/>
                    <a:pt x="14074" y="6299"/>
                    <a:pt x="13982" y="6359"/>
                  </a:cubicBezTo>
                  <a:cubicBezTo>
                    <a:pt x="13618" y="6511"/>
                    <a:pt x="13192" y="6663"/>
                    <a:pt x="12766" y="6694"/>
                  </a:cubicBezTo>
                  <a:cubicBezTo>
                    <a:pt x="10335" y="7484"/>
                    <a:pt x="8511" y="8852"/>
                    <a:pt x="6900" y="10341"/>
                  </a:cubicBezTo>
                  <a:cubicBezTo>
                    <a:pt x="4195" y="12773"/>
                    <a:pt x="2189" y="15478"/>
                    <a:pt x="304" y="18274"/>
                  </a:cubicBezTo>
                  <a:cubicBezTo>
                    <a:pt x="213" y="18426"/>
                    <a:pt x="0" y="18609"/>
                    <a:pt x="243" y="18852"/>
                  </a:cubicBezTo>
                  <a:lnTo>
                    <a:pt x="2493" y="18852"/>
                  </a:lnTo>
                  <a:cubicBezTo>
                    <a:pt x="2857" y="18092"/>
                    <a:pt x="3435" y="17363"/>
                    <a:pt x="3952" y="16633"/>
                  </a:cubicBezTo>
                  <a:cubicBezTo>
                    <a:pt x="5684" y="14353"/>
                    <a:pt x="7690" y="12195"/>
                    <a:pt x="10244" y="10341"/>
                  </a:cubicBezTo>
                  <a:cubicBezTo>
                    <a:pt x="12371" y="8730"/>
                    <a:pt x="14985" y="7788"/>
                    <a:pt x="17873" y="7180"/>
                  </a:cubicBezTo>
                  <a:cubicBezTo>
                    <a:pt x="19210" y="6906"/>
                    <a:pt x="20517" y="6846"/>
                    <a:pt x="21855" y="6694"/>
                  </a:cubicBezTo>
                  <a:cubicBezTo>
                    <a:pt x="22858" y="6572"/>
                    <a:pt x="23861" y="6450"/>
                    <a:pt x="24864" y="6420"/>
                  </a:cubicBezTo>
                  <a:cubicBezTo>
                    <a:pt x="26566" y="6359"/>
                    <a:pt x="28238" y="6390"/>
                    <a:pt x="29940" y="6299"/>
                  </a:cubicBezTo>
                  <a:cubicBezTo>
                    <a:pt x="32311" y="6207"/>
                    <a:pt x="34651" y="6238"/>
                    <a:pt x="37022" y="6055"/>
                  </a:cubicBezTo>
                  <a:cubicBezTo>
                    <a:pt x="38572" y="5903"/>
                    <a:pt x="40123" y="5812"/>
                    <a:pt x="41703" y="5599"/>
                  </a:cubicBezTo>
                  <a:cubicBezTo>
                    <a:pt x="43861" y="5295"/>
                    <a:pt x="45989" y="4992"/>
                    <a:pt x="48117" y="4444"/>
                  </a:cubicBezTo>
                  <a:cubicBezTo>
                    <a:pt x="50518" y="3836"/>
                    <a:pt x="52828" y="3107"/>
                    <a:pt x="55108" y="2317"/>
                  </a:cubicBezTo>
                  <a:lnTo>
                    <a:pt x="58634" y="1070"/>
                  </a:lnTo>
                  <a:cubicBezTo>
                    <a:pt x="58664" y="645"/>
                    <a:pt x="59059" y="219"/>
                    <a:pt x="58421" y="7"/>
                  </a:cubicBezTo>
                  <a:cubicBezTo>
                    <a:pt x="58384" y="3"/>
                    <a:pt x="58348" y="1"/>
                    <a:pt x="5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7"/>
            <p:cNvSpPr/>
            <p:nvPr/>
          </p:nvSpPr>
          <p:spPr>
            <a:xfrm>
              <a:off x="1121300" y="992400"/>
              <a:ext cx="321475" cy="321025"/>
            </a:xfrm>
            <a:custGeom>
              <a:avLst/>
              <a:gdLst/>
              <a:ahLst/>
              <a:cxnLst/>
              <a:rect l="l" t="t" r="r" b="b"/>
              <a:pathLst>
                <a:path w="12859" h="12841" extrusionOk="0">
                  <a:moveTo>
                    <a:pt x="8682" y="0"/>
                  </a:moveTo>
                  <a:cubicBezTo>
                    <a:pt x="6377" y="0"/>
                    <a:pt x="4156" y="345"/>
                    <a:pt x="1885" y="591"/>
                  </a:cubicBezTo>
                  <a:cubicBezTo>
                    <a:pt x="1471" y="632"/>
                    <a:pt x="1057" y="744"/>
                    <a:pt x="634" y="744"/>
                  </a:cubicBezTo>
                  <a:cubicBezTo>
                    <a:pt x="435" y="744"/>
                    <a:pt x="235" y="720"/>
                    <a:pt x="31" y="652"/>
                  </a:cubicBezTo>
                  <a:cubicBezTo>
                    <a:pt x="31" y="1685"/>
                    <a:pt x="31" y="2719"/>
                    <a:pt x="1" y="3722"/>
                  </a:cubicBezTo>
                  <a:cubicBezTo>
                    <a:pt x="194" y="3857"/>
                    <a:pt x="400" y="3882"/>
                    <a:pt x="610" y="3882"/>
                  </a:cubicBezTo>
                  <a:cubicBezTo>
                    <a:pt x="730" y="3882"/>
                    <a:pt x="852" y="3874"/>
                    <a:pt x="973" y="3874"/>
                  </a:cubicBezTo>
                  <a:cubicBezTo>
                    <a:pt x="1399" y="3874"/>
                    <a:pt x="1855" y="3874"/>
                    <a:pt x="2280" y="3934"/>
                  </a:cubicBezTo>
                  <a:cubicBezTo>
                    <a:pt x="3405" y="4026"/>
                    <a:pt x="3770" y="4390"/>
                    <a:pt x="3527" y="5211"/>
                  </a:cubicBezTo>
                  <a:cubicBezTo>
                    <a:pt x="3405" y="5697"/>
                    <a:pt x="3162" y="6123"/>
                    <a:pt x="2797" y="6548"/>
                  </a:cubicBezTo>
                  <a:cubicBezTo>
                    <a:pt x="1946" y="7673"/>
                    <a:pt x="973" y="8737"/>
                    <a:pt x="1" y="9801"/>
                  </a:cubicBezTo>
                  <a:lnTo>
                    <a:pt x="1" y="12840"/>
                  </a:lnTo>
                  <a:cubicBezTo>
                    <a:pt x="305" y="12780"/>
                    <a:pt x="457" y="12597"/>
                    <a:pt x="639" y="12445"/>
                  </a:cubicBezTo>
                  <a:cubicBezTo>
                    <a:pt x="2919" y="10317"/>
                    <a:pt x="5472" y="8403"/>
                    <a:pt x="7995" y="6427"/>
                  </a:cubicBezTo>
                  <a:cubicBezTo>
                    <a:pt x="9393" y="5393"/>
                    <a:pt x="10730" y="4390"/>
                    <a:pt x="11794" y="3175"/>
                  </a:cubicBezTo>
                  <a:cubicBezTo>
                    <a:pt x="12159" y="2749"/>
                    <a:pt x="12493" y="2293"/>
                    <a:pt x="12645" y="1837"/>
                  </a:cubicBezTo>
                  <a:cubicBezTo>
                    <a:pt x="12858" y="1168"/>
                    <a:pt x="12554" y="773"/>
                    <a:pt x="11764" y="409"/>
                  </a:cubicBezTo>
                  <a:cubicBezTo>
                    <a:pt x="11034" y="105"/>
                    <a:pt x="10244" y="44"/>
                    <a:pt x="9454" y="13"/>
                  </a:cubicBezTo>
                  <a:cubicBezTo>
                    <a:pt x="9195" y="4"/>
                    <a:pt x="8938" y="0"/>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7"/>
            <p:cNvSpPr/>
            <p:nvPr/>
          </p:nvSpPr>
          <p:spPr>
            <a:xfrm>
              <a:off x="1122075" y="4169825"/>
              <a:ext cx="161875" cy="474200"/>
            </a:xfrm>
            <a:custGeom>
              <a:avLst/>
              <a:gdLst/>
              <a:ahLst/>
              <a:cxnLst/>
              <a:rect l="l" t="t" r="r" b="b"/>
              <a:pathLst>
                <a:path w="6475" h="18968" extrusionOk="0">
                  <a:moveTo>
                    <a:pt x="0" y="0"/>
                  </a:moveTo>
                  <a:lnTo>
                    <a:pt x="0" y="18967"/>
                  </a:lnTo>
                  <a:cubicBezTo>
                    <a:pt x="365" y="18967"/>
                    <a:pt x="638" y="18724"/>
                    <a:pt x="882" y="18572"/>
                  </a:cubicBezTo>
                  <a:cubicBezTo>
                    <a:pt x="2189" y="17721"/>
                    <a:pt x="3496" y="16809"/>
                    <a:pt x="4559" y="15745"/>
                  </a:cubicBezTo>
                  <a:cubicBezTo>
                    <a:pt x="5654" y="14590"/>
                    <a:pt x="6474" y="13374"/>
                    <a:pt x="6414" y="11946"/>
                  </a:cubicBezTo>
                  <a:cubicBezTo>
                    <a:pt x="6414" y="10912"/>
                    <a:pt x="6049" y="9970"/>
                    <a:pt x="5562" y="9058"/>
                  </a:cubicBezTo>
                  <a:cubicBezTo>
                    <a:pt x="4681" y="7478"/>
                    <a:pt x="3496" y="6019"/>
                    <a:pt x="2523" y="4499"/>
                  </a:cubicBezTo>
                  <a:cubicBezTo>
                    <a:pt x="1641" y="3161"/>
                    <a:pt x="882" y="1824"/>
                    <a:pt x="334" y="426"/>
                  </a:cubicBezTo>
                  <a:cubicBezTo>
                    <a:pt x="304" y="243"/>
                    <a:pt x="213" y="9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7"/>
            <p:cNvSpPr/>
            <p:nvPr/>
          </p:nvSpPr>
          <p:spPr>
            <a:xfrm>
              <a:off x="6724750" y="4506450"/>
              <a:ext cx="1556275" cy="520550"/>
            </a:xfrm>
            <a:custGeom>
              <a:avLst/>
              <a:gdLst/>
              <a:ahLst/>
              <a:cxnLst/>
              <a:rect l="l" t="t" r="r" b="b"/>
              <a:pathLst>
                <a:path w="62251" h="20822" extrusionOk="0">
                  <a:moveTo>
                    <a:pt x="62038" y="1"/>
                  </a:moveTo>
                  <a:cubicBezTo>
                    <a:pt x="61461" y="183"/>
                    <a:pt x="60944" y="456"/>
                    <a:pt x="60397" y="669"/>
                  </a:cubicBezTo>
                  <a:cubicBezTo>
                    <a:pt x="58421" y="1520"/>
                    <a:pt x="56324" y="2189"/>
                    <a:pt x="54257" y="2918"/>
                  </a:cubicBezTo>
                  <a:cubicBezTo>
                    <a:pt x="52464" y="3526"/>
                    <a:pt x="50609" y="4013"/>
                    <a:pt x="48695" y="4469"/>
                  </a:cubicBezTo>
                  <a:cubicBezTo>
                    <a:pt x="47205" y="4803"/>
                    <a:pt x="45685" y="5077"/>
                    <a:pt x="44166" y="5320"/>
                  </a:cubicBezTo>
                  <a:cubicBezTo>
                    <a:pt x="43041" y="5502"/>
                    <a:pt x="41886" y="5563"/>
                    <a:pt x="40761" y="5624"/>
                  </a:cubicBezTo>
                  <a:cubicBezTo>
                    <a:pt x="38694" y="5684"/>
                    <a:pt x="36627" y="5806"/>
                    <a:pt x="34561" y="5806"/>
                  </a:cubicBezTo>
                  <a:cubicBezTo>
                    <a:pt x="33400" y="5806"/>
                    <a:pt x="32189" y="5680"/>
                    <a:pt x="30974" y="5680"/>
                  </a:cubicBezTo>
                  <a:cubicBezTo>
                    <a:pt x="30852" y="5680"/>
                    <a:pt x="30731" y="5682"/>
                    <a:pt x="30609" y="5684"/>
                  </a:cubicBezTo>
                  <a:cubicBezTo>
                    <a:pt x="30521" y="5687"/>
                    <a:pt x="30434" y="5688"/>
                    <a:pt x="30346" y="5688"/>
                  </a:cubicBezTo>
                  <a:cubicBezTo>
                    <a:pt x="29461" y="5688"/>
                    <a:pt x="28576" y="5560"/>
                    <a:pt x="27691" y="5533"/>
                  </a:cubicBezTo>
                  <a:cubicBezTo>
                    <a:pt x="26358" y="5479"/>
                    <a:pt x="25025" y="5309"/>
                    <a:pt x="23692" y="5309"/>
                  </a:cubicBezTo>
                  <a:cubicBezTo>
                    <a:pt x="23505" y="5309"/>
                    <a:pt x="23318" y="5312"/>
                    <a:pt x="23132" y="5320"/>
                  </a:cubicBezTo>
                  <a:cubicBezTo>
                    <a:pt x="21642" y="5350"/>
                    <a:pt x="20183" y="5320"/>
                    <a:pt x="18724" y="5411"/>
                  </a:cubicBezTo>
                  <a:cubicBezTo>
                    <a:pt x="16901" y="5563"/>
                    <a:pt x="15229" y="5867"/>
                    <a:pt x="13557" y="6475"/>
                  </a:cubicBezTo>
                  <a:cubicBezTo>
                    <a:pt x="11125" y="7356"/>
                    <a:pt x="9423" y="8754"/>
                    <a:pt x="7843" y="10274"/>
                  </a:cubicBezTo>
                  <a:cubicBezTo>
                    <a:pt x="6505" y="11612"/>
                    <a:pt x="5381" y="13010"/>
                    <a:pt x="4286" y="14469"/>
                  </a:cubicBezTo>
                  <a:cubicBezTo>
                    <a:pt x="2675" y="16505"/>
                    <a:pt x="1125" y="18603"/>
                    <a:pt x="1" y="20821"/>
                  </a:cubicBezTo>
                  <a:cubicBezTo>
                    <a:pt x="517" y="20821"/>
                    <a:pt x="1004" y="20821"/>
                    <a:pt x="1520" y="20761"/>
                  </a:cubicBezTo>
                  <a:cubicBezTo>
                    <a:pt x="1855" y="20609"/>
                    <a:pt x="2037" y="20396"/>
                    <a:pt x="2189" y="20122"/>
                  </a:cubicBezTo>
                  <a:cubicBezTo>
                    <a:pt x="2767" y="19089"/>
                    <a:pt x="3526" y="18116"/>
                    <a:pt x="4256" y="17113"/>
                  </a:cubicBezTo>
                  <a:cubicBezTo>
                    <a:pt x="5715" y="15198"/>
                    <a:pt x="7235" y="13253"/>
                    <a:pt x="9028" y="11460"/>
                  </a:cubicBezTo>
                  <a:cubicBezTo>
                    <a:pt x="12463" y="7995"/>
                    <a:pt x="17083" y="6444"/>
                    <a:pt x="22828" y="6444"/>
                  </a:cubicBezTo>
                  <a:cubicBezTo>
                    <a:pt x="26232" y="6475"/>
                    <a:pt x="29667" y="6566"/>
                    <a:pt x="33041" y="6718"/>
                  </a:cubicBezTo>
                  <a:cubicBezTo>
                    <a:pt x="33387" y="6732"/>
                    <a:pt x="33735" y="6738"/>
                    <a:pt x="34083" y="6738"/>
                  </a:cubicBezTo>
                  <a:cubicBezTo>
                    <a:pt x="35235" y="6738"/>
                    <a:pt x="36396" y="6673"/>
                    <a:pt x="37539" y="6627"/>
                  </a:cubicBezTo>
                  <a:cubicBezTo>
                    <a:pt x="39241" y="6596"/>
                    <a:pt x="40944" y="6475"/>
                    <a:pt x="42615" y="6323"/>
                  </a:cubicBezTo>
                  <a:cubicBezTo>
                    <a:pt x="49363" y="5654"/>
                    <a:pt x="55503" y="3709"/>
                    <a:pt x="61400" y="1308"/>
                  </a:cubicBezTo>
                  <a:cubicBezTo>
                    <a:pt x="61673" y="1216"/>
                    <a:pt x="62038" y="1095"/>
                    <a:pt x="62160" y="821"/>
                  </a:cubicBezTo>
                  <a:cubicBezTo>
                    <a:pt x="62099" y="548"/>
                    <a:pt x="62251" y="244"/>
                    <a:pt x="62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7"/>
            <p:cNvSpPr/>
            <p:nvPr/>
          </p:nvSpPr>
          <p:spPr>
            <a:xfrm>
              <a:off x="4199625" y="4943000"/>
              <a:ext cx="889875" cy="84000"/>
            </a:xfrm>
            <a:custGeom>
              <a:avLst/>
              <a:gdLst/>
              <a:ahLst/>
              <a:cxnLst/>
              <a:rect l="l" t="t" r="r" b="b"/>
              <a:pathLst>
                <a:path w="35595" h="3360" extrusionOk="0">
                  <a:moveTo>
                    <a:pt x="13057" y="0"/>
                  </a:moveTo>
                  <a:cubicBezTo>
                    <a:pt x="12295" y="0"/>
                    <a:pt x="11530" y="25"/>
                    <a:pt x="10761" y="77"/>
                  </a:cubicBezTo>
                  <a:cubicBezTo>
                    <a:pt x="7083" y="350"/>
                    <a:pt x="3800" y="1414"/>
                    <a:pt x="669" y="2812"/>
                  </a:cubicBezTo>
                  <a:cubicBezTo>
                    <a:pt x="365" y="2934"/>
                    <a:pt x="1" y="3056"/>
                    <a:pt x="31" y="3359"/>
                  </a:cubicBezTo>
                  <a:lnTo>
                    <a:pt x="35594" y="3359"/>
                  </a:lnTo>
                  <a:cubicBezTo>
                    <a:pt x="35548" y="3086"/>
                    <a:pt x="35298" y="3052"/>
                    <a:pt x="35047" y="3052"/>
                  </a:cubicBezTo>
                  <a:cubicBezTo>
                    <a:pt x="34963" y="3052"/>
                    <a:pt x="34880" y="3056"/>
                    <a:pt x="34804" y="3056"/>
                  </a:cubicBezTo>
                  <a:cubicBezTo>
                    <a:pt x="34135" y="2934"/>
                    <a:pt x="33436" y="2843"/>
                    <a:pt x="32767" y="2782"/>
                  </a:cubicBezTo>
                  <a:cubicBezTo>
                    <a:pt x="28512" y="2204"/>
                    <a:pt x="24317" y="1384"/>
                    <a:pt x="20092" y="654"/>
                  </a:cubicBezTo>
                  <a:cubicBezTo>
                    <a:pt x="17769" y="240"/>
                    <a:pt x="15428" y="0"/>
                    <a:pt x="13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7"/>
            <p:cNvSpPr/>
            <p:nvPr/>
          </p:nvSpPr>
          <p:spPr>
            <a:xfrm>
              <a:off x="4111475" y="4904125"/>
              <a:ext cx="1376950" cy="122875"/>
            </a:xfrm>
            <a:custGeom>
              <a:avLst/>
              <a:gdLst/>
              <a:ahLst/>
              <a:cxnLst/>
              <a:rect l="l" t="t" r="r" b="b"/>
              <a:pathLst>
                <a:path w="55078" h="4915" extrusionOk="0">
                  <a:moveTo>
                    <a:pt x="15871" y="1"/>
                  </a:moveTo>
                  <a:cubicBezTo>
                    <a:pt x="14863" y="1"/>
                    <a:pt x="13848" y="53"/>
                    <a:pt x="12828" y="173"/>
                  </a:cubicBezTo>
                  <a:cubicBezTo>
                    <a:pt x="8238" y="720"/>
                    <a:pt x="4256" y="2270"/>
                    <a:pt x="578" y="4246"/>
                  </a:cubicBezTo>
                  <a:cubicBezTo>
                    <a:pt x="305" y="4398"/>
                    <a:pt x="1" y="4550"/>
                    <a:pt x="62" y="4854"/>
                  </a:cubicBezTo>
                  <a:lnTo>
                    <a:pt x="3527" y="4854"/>
                  </a:lnTo>
                  <a:cubicBezTo>
                    <a:pt x="3739" y="4702"/>
                    <a:pt x="4074" y="4550"/>
                    <a:pt x="4378" y="4428"/>
                  </a:cubicBezTo>
                  <a:cubicBezTo>
                    <a:pt x="6171" y="3668"/>
                    <a:pt x="8025" y="2969"/>
                    <a:pt x="10031" y="2452"/>
                  </a:cubicBezTo>
                  <a:cubicBezTo>
                    <a:pt x="11490" y="2118"/>
                    <a:pt x="13010" y="1814"/>
                    <a:pt x="14530" y="1753"/>
                  </a:cubicBezTo>
                  <a:cubicBezTo>
                    <a:pt x="15257" y="1705"/>
                    <a:pt x="15990" y="1681"/>
                    <a:pt x="16725" y="1681"/>
                  </a:cubicBezTo>
                  <a:cubicBezTo>
                    <a:pt x="18296" y="1681"/>
                    <a:pt x="19877" y="1789"/>
                    <a:pt x="21430" y="1997"/>
                  </a:cubicBezTo>
                  <a:cubicBezTo>
                    <a:pt x="23071" y="2240"/>
                    <a:pt x="24652" y="2544"/>
                    <a:pt x="26293" y="2817"/>
                  </a:cubicBezTo>
                  <a:cubicBezTo>
                    <a:pt x="28725" y="3243"/>
                    <a:pt x="31065" y="3729"/>
                    <a:pt x="33497" y="4063"/>
                  </a:cubicBezTo>
                  <a:cubicBezTo>
                    <a:pt x="34986" y="4246"/>
                    <a:pt x="36476" y="4550"/>
                    <a:pt x="37995" y="4671"/>
                  </a:cubicBezTo>
                  <a:cubicBezTo>
                    <a:pt x="38360" y="4702"/>
                    <a:pt x="38786" y="4702"/>
                    <a:pt x="39120" y="4914"/>
                  </a:cubicBezTo>
                  <a:cubicBezTo>
                    <a:pt x="44439" y="4914"/>
                    <a:pt x="49759" y="4914"/>
                    <a:pt x="55017" y="4854"/>
                  </a:cubicBezTo>
                  <a:cubicBezTo>
                    <a:pt x="55078" y="4793"/>
                    <a:pt x="55047" y="4702"/>
                    <a:pt x="54987" y="4671"/>
                  </a:cubicBezTo>
                  <a:cubicBezTo>
                    <a:pt x="54713" y="4550"/>
                    <a:pt x="54379" y="4550"/>
                    <a:pt x="54075" y="4550"/>
                  </a:cubicBezTo>
                  <a:cubicBezTo>
                    <a:pt x="51400" y="4428"/>
                    <a:pt x="48695" y="4367"/>
                    <a:pt x="46050" y="4124"/>
                  </a:cubicBezTo>
                  <a:cubicBezTo>
                    <a:pt x="38634" y="3577"/>
                    <a:pt x="31430" y="2361"/>
                    <a:pt x="24226" y="933"/>
                  </a:cubicBezTo>
                  <a:cubicBezTo>
                    <a:pt x="21491" y="417"/>
                    <a:pt x="18706" y="1"/>
                    <a:pt x="1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7"/>
            <p:cNvSpPr/>
            <p:nvPr/>
          </p:nvSpPr>
          <p:spPr>
            <a:xfrm>
              <a:off x="1121300" y="3478325"/>
              <a:ext cx="342750" cy="1228350"/>
            </a:xfrm>
            <a:custGeom>
              <a:avLst/>
              <a:gdLst/>
              <a:ahLst/>
              <a:cxnLst/>
              <a:rect l="l" t="t" r="r" b="b"/>
              <a:pathLst>
                <a:path w="13710" h="49134" extrusionOk="0">
                  <a:moveTo>
                    <a:pt x="31" y="0"/>
                  </a:moveTo>
                  <a:cubicBezTo>
                    <a:pt x="31" y="699"/>
                    <a:pt x="31" y="1368"/>
                    <a:pt x="1" y="1976"/>
                  </a:cubicBezTo>
                  <a:cubicBezTo>
                    <a:pt x="183" y="2006"/>
                    <a:pt x="305" y="2098"/>
                    <a:pt x="335" y="2250"/>
                  </a:cubicBezTo>
                  <a:cubicBezTo>
                    <a:pt x="639" y="3283"/>
                    <a:pt x="852" y="4256"/>
                    <a:pt x="1065" y="5289"/>
                  </a:cubicBezTo>
                  <a:cubicBezTo>
                    <a:pt x="1156" y="5897"/>
                    <a:pt x="1125" y="6505"/>
                    <a:pt x="1277" y="7113"/>
                  </a:cubicBezTo>
                  <a:cubicBezTo>
                    <a:pt x="1520" y="8025"/>
                    <a:pt x="1520" y="8967"/>
                    <a:pt x="1551" y="9879"/>
                  </a:cubicBezTo>
                  <a:cubicBezTo>
                    <a:pt x="1612" y="11855"/>
                    <a:pt x="1581" y="13830"/>
                    <a:pt x="1460" y="15806"/>
                  </a:cubicBezTo>
                  <a:cubicBezTo>
                    <a:pt x="1308" y="18177"/>
                    <a:pt x="1247" y="20487"/>
                    <a:pt x="1551" y="22827"/>
                  </a:cubicBezTo>
                  <a:cubicBezTo>
                    <a:pt x="1703" y="23982"/>
                    <a:pt x="1885" y="25077"/>
                    <a:pt x="2280" y="26141"/>
                  </a:cubicBezTo>
                  <a:cubicBezTo>
                    <a:pt x="2827" y="27751"/>
                    <a:pt x="3679" y="29302"/>
                    <a:pt x="4803" y="30730"/>
                  </a:cubicBezTo>
                  <a:cubicBezTo>
                    <a:pt x="6019" y="32311"/>
                    <a:pt x="7478" y="33739"/>
                    <a:pt x="8815" y="35259"/>
                  </a:cubicBezTo>
                  <a:cubicBezTo>
                    <a:pt x="9606" y="36171"/>
                    <a:pt x="10366" y="37113"/>
                    <a:pt x="10791" y="38177"/>
                  </a:cubicBezTo>
                  <a:cubicBezTo>
                    <a:pt x="11125" y="39150"/>
                    <a:pt x="11277" y="40062"/>
                    <a:pt x="10882" y="41004"/>
                  </a:cubicBezTo>
                  <a:cubicBezTo>
                    <a:pt x="10122" y="42828"/>
                    <a:pt x="8359" y="44043"/>
                    <a:pt x="6536" y="45259"/>
                  </a:cubicBezTo>
                  <a:cubicBezTo>
                    <a:pt x="5411" y="45989"/>
                    <a:pt x="4256" y="46597"/>
                    <a:pt x="3040" y="47205"/>
                  </a:cubicBezTo>
                  <a:cubicBezTo>
                    <a:pt x="2068" y="47691"/>
                    <a:pt x="1156" y="48299"/>
                    <a:pt x="1" y="48481"/>
                  </a:cubicBezTo>
                  <a:lnTo>
                    <a:pt x="1" y="49120"/>
                  </a:lnTo>
                  <a:cubicBezTo>
                    <a:pt x="71" y="49129"/>
                    <a:pt x="139" y="49133"/>
                    <a:pt x="204" y="49133"/>
                  </a:cubicBezTo>
                  <a:cubicBezTo>
                    <a:pt x="560" y="49133"/>
                    <a:pt x="843" y="49005"/>
                    <a:pt x="1125" y="48876"/>
                  </a:cubicBezTo>
                  <a:cubicBezTo>
                    <a:pt x="3283" y="48025"/>
                    <a:pt x="5259" y="46992"/>
                    <a:pt x="7204" y="45928"/>
                  </a:cubicBezTo>
                  <a:cubicBezTo>
                    <a:pt x="8755" y="45107"/>
                    <a:pt x="10274" y="44195"/>
                    <a:pt x="11551" y="43040"/>
                  </a:cubicBezTo>
                  <a:cubicBezTo>
                    <a:pt x="13436" y="41369"/>
                    <a:pt x="13709" y="39545"/>
                    <a:pt x="12463" y="37630"/>
                  </a:cubicBezTo>
                  <a:cubicBezTo>
                    <a:pt x="11551" y="36201"/>
                    <a:pt x="10214" y="34986"/>
                    <a:pt x="8967" y="33770"/>
                  </a:cubicBezTo>
                  <a:cubicBezTo>
                    <a:pt x="7478" y="32341"/>
                    <a:pt x="6049" y="30852"/>
                    <a:pt x="4894" y="29210"/>
                  </a:cubicBezTo>
                  <a:cubicBezTo>
                    <a:pt x="3192" y="26748"/>
                    <a:pt x="2432" y="24104"/>
                    <a:pt x="2311" y="21368"/>
                  </a:cubicBezTo>
                  <a:cubicBezTo>
                    <a:pt x="2220" y="18846"/>
                    <a:pt x="2311" y="16384"/>
                    <a:pt x="2432" y="13861"/>
                  </a:cubicBezTo>
                  <a:cubicBezTo>
                    <a:pt x="2554" y="10791"/>
                    <a:pt x="2341" y="7721"/>
                    <a:pt x="1733" y="4651"/>
                  </a:cubicBezTo>
                  <a:cubicBezTo>
                    <a:pt x="1460" y="3283"/>
                    <a:pt x="1095" y="1946"/>
                    <a:pt x="548" y="608"/>
                  </a:cubicBezTo>
                  <a:cubicBezTo>
                    <a:pt x="457" y="395"/>
                    <a:pt x="426" y="122"/>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7"/>
            <p:cNvSpPr/>
            <p:nvPr/>
          </p:nvSpPr>
          <p:spPr>
            <a:xfrm>
              <a:off x="6778700" y="4536850"/>
              <a:ext cx="1502325" cy="490900"/>
            </a:xfrm>
            <a:custGeom>
              <a:avLst/>
              <a:gdLst/>
              <a:ahLst/>
              <a:cxnLst/>
              <a:rect l="l" t="t" r="r" b="b"/>
              <a:pathLst>
                <a:path w="60093" h="19636" extrusionOk="0">
                  <a:moveTo>
                    <a:pt x="59850" y="0"/>
                  </a:moveTo>
                  <a:cubicBezTo>
                    <a:pt x="59029" y="183"/>
                    <a:pt x="58330" y="487"/>
                    <a:pt x="57601" y="791"/>
                  </a:cubicBezTo>
                  <a:cubicBezTo>
                    <a:pt x="54774" y="1885"/>
                    <a:pt x="51856" y="2827"/>
                    <a:pt x="48816" y="3648"/>
                  </a:cubicBezTo>
                  <a:cubicBezTo>
                    <a:pt x="45260" y="4590"/>
                    <a:pt x="41521" y="5076"/>
                    <a:pt x="37752" y="5320"/>
                  </a:cubicBezTo>
                  <a:cubicBezTo>
                    <a:pt x="35802" y="5444"/>
                    <a:pt x="33872" y="5506"/>
                    <a:pt x="31945" y="5506"/>
                  </a:cubicBezTo>
                  <a:cubicBezTo>
                    <a:pt x="30568" y="5506"/>
                    <a:pt x="29193" y="5474"/>
                    <a:pt x="27813" y="5411"/>
                  </a:cubicBezTo>
                  <a:cubicBezTo>
                    <a:pt x="26513" y="5351"/>
                    <a:pt x="25223" y="5315"/>
                    <a:pt x="23936" y="5315"/>
                  </a:cubicBezTo>
                  <a:cubicBezTo>
                    <a:pt x="21943" y="5315"/>
                    <a:pt x="19960" y="5402"/>
                    <a:pt x="17965" y="5624"/>
                  </a:cubicBezTo>
                  <a:cubicBezTo>
                    <a:pt x="14591" y="5988"/>
                    <a:pt x="11612" y="6991"/>
                    <a:pt x="9241" y="8815"/>
                  </a:cubicBezTo>
                  <a:cubicBezTo>
                    <a:pt x="7265" y="10335"/>
                    <a:pt x="5533" y="12007"/>
                    <a:pt x="4104" y="13830"/>
                  </a:cubicBezTo>
                  <a:cubicBezTo>
                    <a:pt x="2767" y="15502"/>
                    <a:pt x="1490" y="17113"/>
                    <a:pt x="457" y="18876"/>
                  </a:cubicBezTo>
                  <a:cubicBezTo>
                    <a:pt x="305" y="19089"/>
                    <a:pt x="1" y="19332"/>
                    <a:pt x="274" y="19636"/>
                  </a:cubicBezTo>
                  <a:lnTo>
                    <a:pt x="1490" y="19636"/>
                  </a:lnTo>
                  <a:cubicBezTo>
                    <a:pt x="1490" y="19545"/>
                    <a:pt x="1490" y="19484"/>
                    <a:pt x="1520" y="19454"/>
                  </a:cubicBezTo>
                  <a:cubicBezTo>
                    <a:pt x="3679" y="16201"/>
                    <a:pt x="5928" y="13101"/>
                    <a:pt x="9241" y="10396"/>
                  </a:cubicBezTo>
                  <a:cubicBezTo>
                    <a:pt x="10670" y="9210"/>
                    <a:pt x="12220" y="8238"/>
                    <a:pt x="14135" y="7538"/>
                  </a:cubicBezTo>
                  <a:cubicBezTo>
                    <a:pt x="14560" y="7447"/>
                    <a:pt x="14925" y="7295"/>
                    <a:pt x="15351" y="7174"/>
                  </a:cubicBezTo>
                  <a:cubicBezTo>
                    <a:pt x="15654" y="7022"/>
                    <a:pt x="16019" y="6991"/>
                    <a:pt x="16384" y="6900"/>
                  </a:cubicBezTo>
                  <a:cubicBezTo>
                    <a:pt x="18876" y="6383"/>
                    <a:pt x="21460" y="6171"/>
                    <a:pt x="24044" y="6140"/>
                  </a:cubicBezTo>
                  <a:cubicBezTo>
                    <a:pt x="24500" y="6130"/>
                    <a:pt x="24959" y="6127"/>
                    <a:pt x="25419" y="6127"/>
                  </a:cubicBezTo>
                  <a:cubicBezTo>
                    <a:pt x="26340" y="6127"/>
                    <a:pt x="27266" y="6140"/>
                    <a:pt x="28178" y="6140"/>
                  </a:cubicBezTo>
                  <a:cubicBezTo>
                    <a:pt x="30822" y="6110"/>
                    <a:pt x="33436" y="6171"/>
                    <a:pt x="36050" y="6019"/>
                  </a:cubicBezTo>
                  <a:cubicBezTo>
                    <a:pt x="37904" y="5927"/>
                    <a:pt x="39728" y="5806"/>
                    <a:pt x="41552" y="5624"/>
                  </a:cubicBezTo>
                  <a:cubicBezTo>
                    <a:pt x="44196" y="5350"/>
                    <a:pt x="46719" y="4894"/>
                    <a:pt x="49211" y="4256"/>
                  </a:cubicBezTo>
                  <a:cubicBezTo>
                    <a:pt x="52798" y="3344"/>
                    <a:pt x="56233" y="2158"/>
                    <a:pt x="59576" y="791"/>
                  </a:cubicBezTo>
                  <a:cubicBezTo>
                    <a:pt x="59652" y="730"/>
                    <a:pt x="59759" y="730"/>
                    <a:pt x="59857" y="730"/>
                  </a:cubicBezTo>
                  <a:cubicBezTo>
                    <a:pt x="59956" y="730"/>
                    <a:pt x="60047" y="730"/>
                    <a:pt x="60093" y="669"/>
                  </a:cubicBezTo>
                  <a:lnTo>
                    <a:pt x="60093" y="31"/>
                  </a:lnTo>
                  <a:cubicBezTo>
                    <a:pt x="60032" y="0"/>
                    <a:pt x="59941" y="0"/>
                    <a:pt x="59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7"/>
            <p:cNvSpPr/>
            <p:nvPr/>
          </p:nvSpPr>
          <p:spPr>
            <a:xfrm>
              <a:off x="4069675" y="4885650"/>
              <a:ext cx="1610250" cy="140600"/>
            </a:xfrm>
            <a:custGeom>
              <a:avLst/>
              <a:gdLst/>
              <a:ahLst/>
              <a:cxnLst/>
              <a:rect l="l" t="t" r="r" b="b"/>
              <a:pathLst>
                <a:path w="64410" h="5624" extrusionOk="0">
                  <a:moveTo>
                    <a:pt x="17112" y="0"/>
                  </a:moveTo>
                  <a:cubicBezTo>
                    <a:pt x="15468" y="0"/>
                    <a:pt x="13816" y="137"/>
                    <a:pt x="12159" y="456"/>
                  </a:cubicBezTo>
                  <a:cubicBezTo>
                    <a:pt x="7782" y="1337"/>
                    <a:pt x="3983" y="3009"/>
                    <a:pt x="487" y="5076"/>
                  </a:cubicBezTo>
                  <a:cubicBezTo>
                    <a:pt x="275" y="5228"/>
                    <a:pt x="1" y="5380"/>
                    <a:pt x="62" y="5623"/>
                  </a:cubicBezTo>
                  <a:lnTo>
                    <a:pt x="1825" y="5623"/>
                  </a:lnTo>
                  <a:cubicBezTo>
                    <a:pt x="1977" y="5380"/>
                    <a:pt x="2281" y="5258"/>
                    <a:pt x="2554" y="5106"/>
                  </a:cubicBezTo>
                  <a:cubicBezTo>
                    <a:pt x="3770" y="4468"/>
                    <a:pt x="5016" y="3860"/>
                    <a:pt x="6293" y="3313"/>
                  </a:cubicBezTo>
                  <a:cubicBezTo>
                    <a:pt x="9822" y="1923"/>
                    <a:pt x="13469" y="979"/>
                    <a:pt x="17462" y="979"/>
                  </a:cubicBezTo>
                  <a:cubicBezTo>
                    <a:pt x="18008" y="979"/>
                    <a:pt x="18560" y="997"/>
                    <a:pt x="19120" y="1033"/>
                  </a:cubicBezTo>
                  <a:cubicBezTo>
                    <a:pt x="21004" y="1155"/>
                    <a:pt x="22828" y="1337"/>
                    <a:pt x="24652" y="1672"/>
                  </a:cubicBezTo>
                  <a:cubicBezTo>
                    <a:pt x="29515" y="2553"/>
                    <a:pt x="34348" y="3587"/>
                    <a:pt x="39272" y="4195"/>
                  </a:cubicBezTo>
                  <a:cubicBezTo>
                    <a:pt x="41248" y="4468"/>
                    <a:pt x="43193" y="4681"/>
                    <a:pt x="45169" y="4863"/>
                  </a:cubicBezTo>
                  <a:cubicBezTo>
                    <a:pt x="47084" y="5076"/>
                    <a:pt x="48968" y="5228"/>
                    <a:pt x="50914" y="5289"/>
                  </a:cubicBezTo>
                  <a:cubicBezTo>
                    <a:pt x="52859" y="5380"/>
                    <a:pt x="54774" y="5532"/>
                    <a:pt x="56750" y="5532"/>
                  </a:cubicBezTo>
                  <a:cubicBezTo>
                    <a:pt x="56986" y="5591"/>
                    <a:pt x="57228" y="5609"/>
                    <a:pt x="57472" y="5609"/>
                  </a:cubicBezTo>
                  <a:cubicBezTo>
                    <a:pt x="57838" y="5609"/>
                    <a:pt x="58209" y="5569"/>
                    <a:pt x="58571" y="5569"/>
                  </a:cubicBezTo>
                  <a:cubicBezTo>
                    <a:pt x="58716" y="5569"/>
                    <a:pt x="58858" y="5575"/>
                    <a:pt x="58999" y="5593"/>
                  </a:cubicBezTo>
                  <a:lnTo>
                    <a:pt x="64409" y="5593"/>
                  </a:lnTo>
                  <a:cubicBezTo>
                    <a:pt x="64197" y="5137"/>
                    <a:pt x="63589" y="5258"/>
                    <a:pt x="63194" y="5167"/>
                  </a:cubicBezTo>
                  <a:cubicBezTo>
                    <a:pt x="59303" y="4620"/>
                    <a:pt x="55352" y="4620"/>
                    <a:pt x="51400" y="4407"/>
                  </a:cubicBezTo>
                  <a:cubicBezTo>
                    <a:pt x="47023" y="4225"/>
                    <a:pt x="42707" y="3769"/>
                    <a:pt x="38360" y="3191"/>
                  </a:cubicBezTo>
                  <a:cubicBezTo>
                    <a:pt x="33467" y="2553"/>
                    <a:pt x="28725" y="1520"/>
                    <a:pt x="23892" y="669"/>
                  </a:cubicBezTo>
                  <a:cubicBezTo>
                    <a:pt x="21651" y="263"/>
                    <a:pt x="19389" y="0"/>
                    <a:pt x="17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7"/>
            <p:cNvSpPr/>
            <p:nvPr/>
          </p:nvSpPr>
          <p:spPr>
            <a:xfrm>
              <a:off x="3059800" y="267025"/>
              <a:ext cx="383000" cy="107450"/>
            </a:xfrm>
            <a:custGeom>
              <a:avLst/>
              <a:gdLst/>
              <a:ahLst/>
              <a:cxnLst/>
              <a:rect l="l" t="t" r="r" b="b"/>
              <a:pathLst>
                <a:path w="15320" h="4298" extrusionOk="0">
                  <a:moveTo>
                    <a:pt x="0" y="1"/>
                  </a:moveTo>
                  <a:cubicBezTo>
                    <a:pt x="91" y="92"/>
                    <a:pt x="274" y="153"/>
                    <a:pt x="426" y="183"/>
                  </a:cubicBezTo>
                  <a:cubicBezTo>
                    <a:pt x="3283" y="1004"/>
                    <a:pt x="6079" y="1976"/>
                    <a:pt x="8906" y="2888"/>
                  </a:cubicBezTo>
                  <a:cubicBezTo>
                    <a:pt x="10335" y="3375"/>
                    <a:pt x="11794" y="3830"/>
                    <a:pt x="13313" y="4165"/>
                  </a:cubicBezTo>
                  <a:cubicBezTo>
                    <a:pt x="13662" y="4258"/>
                    <a:pt x="13975" y="4297"/>
                    <a:pt x="14293" y="4297"/>
                  </a:cubicBezTo>
                  <a:cubicBezTo>
                    <a:pt x="14391" y="4297"/>
                    <a:pt x="14490" y="4294"/>
                    <a:pt x="14590" y="4286"/>
                  </a:cubicBezTo>
                  <a:cubicBezTo>
                    <a:pt x="15137" y="4256"/>
                    <a:pt x="15320" y="4013"/>
                    <a:pt x="15168" y="3648"/>
                  </a:cubicBezTo>
                  <a:cubicBezTo>
                    <a:pt x="14924" y="3101"/>
                    <a:pt x="14560" y="2615"/>
                    <a:pt x="14165" y="2159"/>
                  </a:cubicBezTo>
                  <a:cubicBezTo>
                    <a:pt x="13526" y="1399"/>
                    <a:pt x="12614" y="760"/>
                    <a:pt x="11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7"/>
            <p:cNvSpPr/>
            <p:nvPr/>
          </p:nvSpPr>
          <p:spPr>
            <a:xfrm>
              <a:off x="6763500" y="4526200"/>
              <a:ext cx="1516775" cy="499275"/>
            </a:xfrm>
            <a:custGeom>
              <a:avLst/>
              <a:gdLst/>
              <a:ahLst/>
              <a:cxnLst/>
              <a:rect l="l" t="t" r="r" b="b"/>
              <a:pathLst>
                <a:path w="60671" h="19971" extrusionOk="0">
                  <a:moveTo>
                    <a:pt x="60519" y="1"/>
                  </a:moveTo>
                  <a:cubicBezTo>
                    <a:pt x="58634" y="761"/>
                    <a:pt x="56689" y="1429"/>
                    <a:pt x="54743" y="2159"/>
                  </a:cubicBezTo>
                  <a:cubicBezTo>
                    <a:pt x="53558" y="2615"/>
                    <a:pt x="52403" y="2949"/>
                    <a:pt x="51187" y="3314"/>
                  </a:cubicBezTo>
                  <a:cubicBezTo>
                    <a:pt x="48847" y="3983"/>
                    <a:pt x="46506" y="4469"/>
                    <a:pt x="44075" y="4864"/>
                  </a:cubicBezTo>
                  <a:cubicBezTo>
                    <a:pt x="41339" y="5290"/>
                    <a:pt x="38603" y="5594"/>
                    <a:pt x="35777" y="5594"/>
                  </a:cubicBezTo>
                  <a:cubicBezTo>
                    <a:pt x="35564" y="5594"/>
                    <a:pt x="35290" y="5594"/>
                    <a:pt x="35017" y="5624"/>
                  </a:cubicBezTo>
                  <a:cubicBezTo>
                    <a:pt x="34254" y="5735"/>
                    <a:pt x="33482" y="5780"/>
                    <a:pt x="32711" y="5780"/>
                  </a:cubicBezTo>
                  <a:cubicBezTo>
                    <a:pt x="32008" y="5780"/>
                    <a:pt x="31305" y="5743"/>
                    <a:pt x="30609" y="5685"/>
                  </a:cubicBezTo>
                  <a:cubicBezTo>
                    <a:pt x="29302" y="5624"/>
                    <a:pt x="27965" y="5594"/>
                    <a:pt x="26658" y="5533"/>
                  </a:cubicBezTo>
                  <a:cubicBezTo>
                    <a:pt x="25412" y="5502"/>
                    <a:pt x="24150" y="5464"/>
                    <a:pt x="22881" y="5464"/>
                  </a:cubicBezTo>
                  <a:cubicBezTo>
                    <a:pt x="21612" y="5464"/>
                    <a:pt x="20335" y="5502"/>
                    <a:pt x="19059" y="5624"/>
                  </a:cubicBezTo>
                  <a:cubicBezTo>
                    <a:pt x="17813" y="5685"/>
                    <a:pt x="16597" y="5806"/>
                    <a:pt x="15411" y="6080"/>
                  </a:cubicBezTo>
                  <a:cubicBezTo>
                    <a:pt x="13344" y="6536"/>
                    <a:pt x="11521" y="7326"/>
                    <a:pt x="9940" y="8420"/>
                  </a:cubicBezTo>
                  <a:cubicBezTo>
                    <a:pt x="8329" y="9575"/>
                    <a:pt x="6961" y="10852"/>
                    <a:pt x="5746" y="12281"/>
                  </a:cubicBezTo>
                  <a:cubicBezTo>
                    <a:pt x="4104" y="14135"/>
                    <a:pt x="2615" y="16110"/>
                    <a:pt x="1217" y="18086"/>
                  </a:cubicBezTo>
                  <a:cubicBezTo>
                    <a:pt x="761" y="18694"/>
                    <a:pt x="426" y="19332"/>
                    <a:pt x="1" y="19971"/>
                  </a:cubicBezTo>
                  <a:lnTo>
                    <a:pt x="882" y="19971"/>
                  </a:lnTo>
                  <a:cubicBezTo>
                    <a:pt x="1247" y="19180"/>
                    <a:pt x="1794" y="18421"/>
                    <a:pt x="2311" y="17661"/>
                  </a:cubicBezTo>
                  <a:cubicBezTo>
                    <a:pt x="3071" y="16627"/>
                    <a:pt x="3831" y="15655"/>
                    <a:pt x="4621" y="14621"/>
                  </a:cubicBezTo>
                  <a:cubicBezTo>
                    <a:pt x="6262" y="12524"/>
                    <a:pt x="8177" y="10609"/>
                    <a:pt x="10518" y="8937"/>
                  </a:cubicBezTo>
                  <a:cubicBezTo>
                    <a:pt x="11916" y="7934"/>
                    <a:pt x="13527" y="7265"/>
                    <a:pt x="15351" y="6749"/>
                  </a:cubicBezTo>
                  <a:cubicBezTo>
                    <a:pt x="17600" y="6202"/>
                    <a:pt x="19940" y="5958"/>
                    <a:pt x="22311" y="5928"/>
                  </a:cubicBezTo>
                  <a:cubicBezTo>
                    <a:pt x="22889" y="5920"/>
                    <a:pt x="23468" y="5916"/>
                    <a:pt x="24046" y="5916"/>
                  </a:cubicBezTo>
                  <a:cubicBezTo>
                    <a:pt x="25626" y="5916"/>
                    <a:pt x="27206" y="5944"/>
                    <a:pt x="28786" y="5989"/>
                  </a:cubicBezTo>
                  <a:cubicBezTo>
                    <a:pt x="30194" y="6031"/>
                    <a:pt x="31598" y="6059"/>
                    <a:pt x="33002" y="6059"/>
                  </a:cubicBezTo>
                  <a:cubicBezTo>
                    <a:pt x="35627" y="6059"/>
                    <a:pt x="38249" y="5962"/>
                    <a:pt x="40883" y="5685"/>
                  </a:cubicBezTo>
                  <a:cubicBezTo>
                    <a:pt x="43315" y="5472"/>
                    <a:pt x="45716" y="5138"/>
                    <a:pt x="48056" y="4591"/>
                  </a:cubicBezTo>
                  <a:cubicBezTo>
                    <a:pt x="50822" y="3983"/>
                    <a:pt x="53497" y="3162"/>
                    <a:pt x="56081" y="2250"/>
                  </a:cubicBezTo>
                  <a:cubicBezTo>
                    <a:pt x="57601" y="1703"/>
                    <a:pt x="59120" y="1125"/>
                    <a:pt x="60549" y="487"/>
                  </a:cubicBezTo>
                  <a:cubicBezTo>
                    <a:pt x="60640" y="335"/>
                    <a:pt x="60671" y="214"/>
                    <a:pt x="60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7"/>
            <p:cNvSpPr/>
            <p:nvPr/>
          </p:nvSpPr>
          <p:spPr>
            <a:xfrm>
              <a:off x="4043850" y="4877350"/>
              <a:ext cx="1704475" cy="149650"/>
            </a:xfrm>
            <a:custGeom>
              <a:avLst/>
              <a:gdLst/>
              <a:ahLst/>
              <a:cxnLst/>
              <a:rect l="l" t="t" r="r" b="b"/>
              <a:pathLst>
                <a:path w="68179" h="5986" extrusionOk="0">
                  <a:moveTo>
                    <a:pt x="17721" y="1"/>
                  </a:moveTo>
                  <a:cubicBezTo>
                    <a:pt x="16818" y="1"/>
                    <a:pt x="15939" y="148"/>
                    <a:pt x="15046" y="210"/>
                  </a:cubicBezTo>
                  <a:cubicBezTo>
                    <a:pt x="13405" y="302"/>
                    <a:pt x="11855" y="727"/>
                    <a:pt x="10335" y="1153"/>
                  </a:cubicBezTo>
                  <a:cubicBezTo>
                    <a:pt x="8542" y="1639"/>
                    <a:pt x="6931" y="2338"/>
                    <a:pt x="5289" y="3037"/>
                  </a:cubicBezTo>
                  <a:cubicBezTo>
                    <a:pt x="4195" y="3554"/>
                    <a:pt x="3162" y="4071"/>
                    <a:pt x="2159" y="4648"/>
                  </a:cubicBezTo>
                  <a:cubicBezTo>
                    <a:pt x="1399" y="5074"/>
                    <a:pt x="639" y="5469"/>
                    <a:pt x="1" y="5985"/>
                  </a:cubicBezTo>
                  <a:lnTo>
                    <a:pt x="1034" y="5985"/>
                  </a:lnTo>
                  <a:cubicBezTo>
                    <a:pt x="1156" y="5773"/>
                    <a:pt x="1368" y="5682"/>
                    <a:pt x="1551" y="5560"/>
                  </a:cubicBezTo>
                  <a:cubicBezTo>
                    <a:pt x="3982" y="4162"/>
                    <a:pt x="6505" y="2885"/>
                    <a:pt x="9302" y="1973"/>
                  </a:cubicBezTo>
                  <a:cubicBezTo>
                    <a:pt x="12037" y="1061"/>
                    <a:pt x="14925" y="545"/>
                    <a:pt x="17934" y="514"/>
                  </a:cubicBezTo>
                  <a:cubicBezTo>
                    <a:pt x="18157" y="508"/>
                    <a:pt x="18380" y="505"/>
                    <a:pt x="18603" y="505"/>
                  </a:cubicBezTo>
                  <a:cubicBezTo>
                    <a:pt x="20542" y="505"/>
                    <a:pt x="22494" y="734"/>
                    <a:pt x="24348" y="1061"/>
                  </a:cubicBezTo>
                  <a:cubicBezTo>
                    <a:pt x="26870" y="1517"/>
                    <a:pt x="29363" y="2034"/>
                    <a:pt x="31886" y="2490"/>
                  </a:cubicBezTo>
                  <a:cubicBezTo>
                    <a:pt x="35685" y="3159"/>
                    <a:pt x="39485" y="3767"/>
                    <a:pt x="43314" y="4192"/>
                  </a:cubicBezTo>
                  <a:cubicBezTo>
                    <a:pt x="45989" y="4496"/>
                    <a:pt x="48634" y="4709"/>
                    <a:pt x="51308" y="4922"/>
                  </a:cubicBezTo>
                  <a:cubicBezTo>
                    <a:pt x="53315" y="5074"/>
                    <a:pt x="55321" y="5134"/>
                    <a:pt x="57327" y="5165"/>
                  </a:cubicBezTo>
                  <a:cubicBezTo>
                    <a:pt x="59303" y="5226"/>
                    <a:pt x="61248" y="5378"/>
                    <a:pt x="63193" y="5590"/>
                  </a:cubicBezTo>
                  <a:cubicBezTo>
                    <a:pt x="63953" y="5712"/>
                    <a:pt x="64713" y="5712"/>
                    <a:pt x="65442" y="5985"/>
                  </a:cubicBezTo>
                  <a:lnTo>
                    <a:pt x="68178" y="5985"/>
                  </a:lnTo>
                  <a:cubicBezTo>
                    <a:pt x="68087" y="5894"/>
                    <a:pt x="67965" y="5864"/>
                    <a:pt x="67874" y="5864"/>
                  </a:cubicBezTo>
                  <a:cubicBezTo>
                    <a:pt x="65503" y="5530"/>
                    <a:pt x="63163" y="5104"/>
                    <a:pt x="60762" y="4952"/>
                  </a:cubicBezTo>
                  <a:cubicBezTo>
                    <a:pt x="59237" y="4841"/>
                    <a:pt x="57712" y="4705"/>
                    <a:pt x="56164" y="4705"/>
                  </a:cubicBezTo>
                  <a:cubicBezTo>
                    <a:pt x="56015" y="4705"/>
                    <a:pt x="55865" y="4706"/>
                    <a:pt x="55716" y="4709"/>
                  </a:cubicBezTo>
                  <a:cubicBezTo>
                    <a:pt x="55505" y="4719"/>
                    <a:pt x="55295" y="4723"/>
                    <a:pt x="55087" y="4723"/>
                  </a:cubicBezTo>
                  <a:cubicBezTo>
                    <a:pt x="54006" y="4723"/>
                    <a:pt x="52961" y="4608"/>
                    <a:pt x="51916" y="4557"/>
                  </a:cubicBezTo>
                  <a:cubicBezTo>
                    <a:pt x="51096" y="4527"/>
                    <a:pt x="50305" y="4557"/>
                    <a:pt x="49515" y="4466"/>
                  </a:cubicBezTo>
                  <a:cubicBezTo>
                    <a:pt x="48330" y="4314"/>
                    <a:pt x="47114" y="4223"/>
                    <a:pt x="45928" y="4101"/>
                  </a:cubicBezTo>
                  <a:cubicBezTo>
                    <a:pt x="44166" y="3949"/>
                    <a:pt x="42372" y="3797"/>
                    <a:pt x="40579" y="3554"/>
                  </a:cubicBezTo>
                  <a:cubicBezTo>
                    <a:pt x="37782" y="3128"/>
                    <a:pt x="34956" y="2733"/>
                    <a:pt x="32190" y="2186"/>
                  </a:cubicBezTo>
                  <a:cubicBezTo>
                    <a:pt x="29667" y="1639"/>
                    <a:pt x="27174" y="1153"/>
                    <a:pt x="24621" y="727"/>
                  </a:cubicBezTo>
                  <a:cubicBezTo>
                    <a:pt x="23527" y="545"/>
                    <a:pt x="22372" y="362"/>
                    <a:pt x="21247" y="241"/>
                  </a:cubicBezTo>
                  <a:cubicBezTo>
                    <a:pt x="20487" y="210"/>
                    <a:pt x="19727" y="271"/>
                    <a:pt x="18998" y="119"/>
                  </a:cubicBezTo>
                  <a:cubicBezTo>
                    <a:pt x="18564" y="32"/>
                    <a:pt x="18140" y="1"/>
                    <a:pt x="1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7"/>
            <p:cNvSpPr/>
            <p:nvPr/>
          </p:nvSpPr>
          <p:spPr>
            <a:xfrm>
              <a:off x="6724750" y="963850"/>
              <a:ext cx="1556275" cy="216900"/>
            </a:xfrm>
            <a:custGeom>
              <a:avLst/>
              <a:gdLst/>
              <a:ahLst/>
              <a:cxnLst/>
              <a:rect l="l" t="t" r="r" b="b"/>
              <a:pathLst>
                <a:path w="62251" h="8676" extrusionOk="0">
                  <a:moveTo>
                    <a:pt x="62008" y="0"/>
                  </a:moveTo>
                  <a:cubicBezTo>
                    <a:pt x="61734" y="0"/>
                    <a:pt x="61491" y="92"/>
                    <a:pt x="61278" y="213"/>
                  </a:cubicBezTo>
                  <a:cubicBezTo>
                    <a:pt x="59819" y="821"/>
                    <a:pt x="58300" y="1307"/>
                    <a:pt x="56780" y="1733"/>
                  </a:cubicBezTo>
                  <a:cubicBezTo>
                    <a:pt x="49576" y="3769"/>
                    <a:pt x="42038" y="4985"/>
                    <a:pt x="34439" y="5927"/>
                  </a:cubicBezTo>
                  <a:cubicBezTo>
                    <a:pt x="31460" y="6323"/>
                    <a:pt x="28451" y="6657"/>
                    <a:pt x="25442" y="6991"/>
                  </a:cubicBezTo>
                  <a:cubicBezTo>
                    <a:pt x="22129" y="7386"/>
                    <a:pt x="18816" y="7751"/>
                    <a:pt x="15502" y="7964"/>
                  </a:cubicBezTo>
                  <a:cubicBezTo>
                    <a:pt x="13040" y="8101"/>
                    <a:pt x="10544" y="8220"/>
                    <a:pt x="8052" y="8220"/>
                  </a:cubicBezTo>
                  <a:cubicBezTo>
                    <a:pt x="7221" y="8220"/>
                    <a:pt x="6391" y="8207"/>
                    <a:pt x="5563" y="8177"/>
                  </a:cubicBezTo>
                  <a:cubicBezTo>
                    <a:pt x="4317" y="8116"/>
                    <a:pt x="3101" y="8025"/>
                    <a:pt x="1855" y="8025"/>
                  </a:cubicBezTo>
                  <a:cubicBezTo>
                    <a:pt x="1591" y="8025"/>
                    <a:pt x="1341" y="8011"/>
                    <a:pt x="1087" y="8011"/>
                  </a:cubicBezTo>
                  <a:cubicBezTo>
                    <a:pt x="960" y="8011"/>
                    <a:pt x="831" y="8015"/>
                    <a:pt x="700" y="8025"/>
                  </a:cubicBezTo>
                  <a:cubicBezTo>
                    <a:pt x="396" y="8055"/>
                    <a:pt x="31" y="7994"/>
                    <a:pt x="1" y="8329"/>
                  </a:cubicBezTo>
                  <a:cubicBezTo>
                    <a:pt x="61" y="8359"/>
                    <a:pt x="153" y="8420"/>
                    <a:pt x="213" y="8420"/>
                  </a:cubicBezTo>
                  <a:cubicBezTo>
                    <a:pt x="1946" y="8511"/>
                    <a:pt x="3709" y="8633"/>
                    <a:pt x="5472" y="8663"/>
                  </a:cubicBezTo>
                  <a:cubicBezTo>
                    <a:pt x="5969" y="8671"/>
                    <a:pt x="6468" y="8675"/>
                    <a:pt x="6968" y="8675"/>
                  </a:cubicBezTo>
                  <a:cubicBezTo>
                    <a:pt x="8334" y="8675"/>
                    <a:pt x="9707" y="8647"/>
                    <a:pt x="11065" y="8602"/>
                  </a:cubicBezTo>
                  <a:cubicBezTo>
                    <a:pt x="13253" y="8481"/>
                    <a:pt x="15411" y="8359"/>
                    <a:pt x="17539" y="8177"/>
                  </a:cubicBezTo>
                  <a:cubicBezTo>
                    <a:pt x="19940" y="7964"/>
                    <a:pt x="22341" y="7751"/>
                    <a:pt x="24712" y="7508"/>
                  </a:cubicBezTo>
                  <a:cubicBezTo>
                    <a:pt x="27904" y="7143"/>
                    <a:pt x="31095" y="6779"/>
                    <a:pt x="34287" y="6383"/>
                  </a:cubicBezTo>
                  <a:cubicBezTo>
                    <a:pt x="38968" y="5867"/>
                    <a:pt x="43618" y="5259"/>
                    <a:pt x="48208" y="4377"/>
                  </a:cubicBezTo>
                  <a:cubicBezTo>
                    <a:pt x="52980" y="3465"/>
                    <a:pt x="57661" y="2371"/>
                    <a:pt x="62069" y="699"/>
                  </a:cubicBezTo>
                  <a:cubicBezTo>
                    <a:pt x="62160" y="730"/>
                    <a:pt x="62190" y="730"/>
                    <a:pt x="62251" y="730"/>
                  </a:cubicBezTo>
                  <a:lnTo>
                    <a:pt x="62251" y="92"/>
                  </a:lnTo>
                  <a:cubicBezTo>
                    <a:pt x="62190" y="61"/>
                    <a:pt x="62099" y="0"/>
                    <a:pt x="6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7"/>
            <p:cNvSpPr/>
            <p:nvPr/>
          </p:nvSpPr>
          <p:spPr>
            <a:xfrm>
              <a:off x="7144525" y="3242000"/>
              <a:ext cx="1136500" cy="104000"/>
            </a:xfrm>
            <a:custGeom>
              <a:avLst/>
              <a:gdLst/>
              <a:ahLst/>
              <a:cxnLst/>
              <a:rect l="l" t="t" r="r" b="b"/>
              <a:pathLst>
                <a:path w="45460" h="4160" extrusionOk="0">
                  <a:moveTo>
                    <a:pt x="40202" y="0"/>
                  </a:moveTo>
                  <a:cubicBezTo>
                    <a:pt x="38226" y="0"/>
                    <a:pt x="36189" y="0"/>
                    <a:pt x="34214" y="91"/>
                  </a:cubicBezTo>
                  <a:cubicBezTo>
                    <a:pt x="32055" y="274"/>
                    <a:pt x="29958" y="487"/>
                    <a:pt x="27891" y="791"/>
                  </a:cubicBezTo>
                  <a:cubicBezTo>
                    <a:pt x="26979" y="1034"/>
                    <a:pt x="26068" y="1125"/>
                    <a:pt x="25095" y="1216"/>
                  </a:cubicBezTo>
                  <a:cubicBezTo>
                    <a:pt x="25034" y="1216"/>
                    <a:pt x="24912" y="1216"/>
                    <a:pt x="24852" y="1247"/>
                  </a:cubicBezTo>
                  <a:cubicBezTo>
                    <a:pt x="24001" y="1338"/>
                    <a:pt x="23180" y="1550"/>
                    <a:pt x="22298" y="1550"/>
                  </a:cubicBezTo>
                  <a:cubicBezTo>
                    <a:pt x="18469" y="2098"/>
                    <a:pt x="14730" y="2918"/>
                    <a:pt x="10870" y="3222"/>
                  </a:cubicBezTo>
                  <a:cubicBezTo>
                    <a:pt x="10262" y="3279"/>
                    <a:pt x="9659" y="3308"/>
                    <a:pt x="9062" y="3308"/>
                  </a:cubicBezTo>
                  <a:cubicBezTo>
                    <a:pt x="7122" y="3308"/>
                    <a:pt x="5243" y="3006"/>
                    <a:pt x="3453" y="2402"/>
                  </a:cubicBezTo>
                  <a:cubicBezTo>
                    <a:pt x="2511" y="2098"/>
                    <a:pt x="1660" y="1642"/>
                    <a:pt x="687" y="1368"/>
                  </a:cubicBezTo>
                  <a:cubicBezTo>
                    <a:pt x="643" y="1366"/>
                    <a:pt x="601" y="1365"/>
                    <a:pt x="563" y="1365"/>
                  </a:cubicBezTo>
                  <a:cubicBezTo>
                    <a:pt x="0" y="1365"/>
                    <a:pt x="95" y="1570"/>
                    <a:pt x="322" y="1854"/>
                  </a:cubicBezTo>
                  <a:lnTo>
                    <a:pt x="414" y="1946"/>
                  </a:lnTo>
                  <a:cubicBezTo>
                    <a:pt x="474" y="1976"/>
                    <a:pt x="535" y="2037"/>
                    <a:pt x="596" y="2098"/>
                  </a:cubicBezTo>
                  <a:cubicBezTo>
                    <a:pt x="1994" y="2857"/>
                    <a:pt x="3484" y="3405"/>
                    <a:pt x="5186" y="3769"/>
                  </a:cubicBezTo>
                  <a:cubicBezTo>
                    <a:pt x="5338" y="3769"/>
                    <a:pt x="5459" y="3769"/>
                    <a:pt x="5611" y="3800"/>
                  </a:cubicBezTo>
                  <a:cubicBezTo>
                    <a:pt x="6926" y="4045"/>
                    <a:pt x="8241" y="4159"/>
                    <a:pt x="9556" y="4159"/>
                  </a:cubicBezTo>
                  <a:cubicBezTo>
                    <a:pt x="10521" y="4159"/>
                    <a:pt x="11486" y="4098"/>
                    <a:pt x="12450" y="3982"/>
                  </a:cubicBezTo>
                  <a:cubicBezTo>
                    <a:pt x="13970" y="3800"/>
                    <a:pt x="15459" y="3557"/>
                    <a:pt x="16949" y="3344"/>
                  </a:cubicBezTo>
                  <a:cubicBezTo>
                    <a:pt x="17496" y="3222"/>
                    <a:pt x="18073" y="3101"/>
                    <a:pt x="18681" y="3101"/>
                  </a:cubicBezTo>
                  <a:cubicBezTo>
                    <a:pt x="21569" y="2614"/>
                    <a:pt x="24457" y="2189"/>
                    <a:pt x="27375" y="1794"/>
                  </a:cubicBezTo>
                  <a:cubicBezTo>
                    <a:pt x="31202" y="1251"/>
                    <a:pt x="35030" y="816"/>
                    <a:pt x="38908" y="816"/>
                  </a:cubicBezTo>
                  <a:cubicBezTo>
                    <a:pt x="39157" y="816"/>
                    <a:pt x="39406" y="817"/>
                    <a:pt x="39654" y="821"/>
                  </a:cubicBezTo>
                  <a:cubicBezTo>
                    <a:pt x="41509" y="882"/>
                    <a:pt x="43332" y="973"/>
                    <a:pt x="45156" y="1125"/>
                  </a:cubicBezTo>
                  <a:cubicBezTo>
                    <a:pt x="45278" y="1125"/>
                    <a:pt x="45399" y="1095"/>
                    <a:pt x="45460" y="1064"/>
                  </a:cubicBezTo>
                  <a:lnTo>
                    <a:pt x="45460" y="578"/>
                  </a:lnTo>
                  <a:lnTo>
                    <a:pt x="45247" y="456"/>
                  </a:lnTo>
                  <a:cubicBezTo>
                    <a:pt x="45156" y="395"/>
                    <a:pt x="45065" y="395"/>
                    <a:pt x="44974" y="395"/>
                  </a:cubicBezTo>
                  <a:cubicBezTo>
                    <a:pt x="44609" y="395"/>
                    <a:pt x="44214" y="365"/>
                    <a:pt x="43879" y="243"/>
                  </a:cubicBezTo>
                  <a:cubicBezTo>
                    <a:pt x="42664" y="61"/>
                    <a:pt x="41448" y="0"/>
                    <a:pt x="40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7"/>
            <p:cNvSpPr/>
            <p:nvPr/>
          </p:nvSpPr>
          <p:spPr>
            <a:xfrm>
              <a:off x="7953500" y="4911475"/>
              <a:ext cx="326775" cy="115525"/>
            </a:xfrm>
            <a:custGeom>
              <a:avLst/>
              <a:gdLst/>
              <a:ahLst/>
              <a:cxnLst/>
              <a:rect l="l" t="t" r="r" b="b"/>
              <a:pathLst>
                <a:path w="13071" h="4621" extrusionOk="0">
                  <a:moveTo>
                    <a:pt x="12858" y="0"/>
                  </a:moveTo>
                  <a:cubicBezTo>
                    <a:pt x="8663" y="1277"/>
                    <a:pt x="4560" y="2675"/>
                    <a:pt x="548" y="4165"/>
                  </a:cubicBezTo>
                  <a:cubicBezTo>
                    <a:pt x="304" y="4225"/>
                    <a:pt x="0" y="4347"/>
                    <a:pt x="92" y="4620"/>
                  </a:cubicBezTo>
                  <a:lnTo>
                    <a:pt x="7387" y="4620"/>
                  </a:lnTo>
                  <a:cubicBezTo>
                    <a:pt x="9362" y="4043"/>
                    <a:pt x="11095" y="3192"/>
                    <a:pt x="12888" y="2432"/>
                  </a:cubicBezTo>
                  <a:cubicBezTo>
                    <a:pt x="12949" y="2371"/>
                    <a:pt x="13010" y="2280"/>
                    <a:pt x="13071" y="2219"/>
                  </a:cubicBezTo>
                  <a:lnTo>
                    <a:pt x="13071" y="61"/>
                  </a:lnTo>
                  <a:cubicBezTo>
                    <a:pt x="13040" y="0"/>
                    <a:pt x="12919" y="0"/>
                    <a:pt x="12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7"/>
            <p:cNvSpPr/>
            <p:nvPr/>
          </p:nvSpPr>
          <p:spPr>
            <a:xfrm>
              <a:off x="1122075" y="1085250"/>
              <a:ext cx="97275" cy="152175"/>
            </a:xfrm>
            <a:custGeom>
              <a:avLst/>
              <a:gdLst/>
              <a:ahLst/>
              <a:cxnLst/>
              <a:rect l="l" t="t" r="r" b="b"/>
              <a:pathLst>
                <a:path w="3891" h="6087" extrusionOk="0">
                  <a:moveTo>
                    <a:pt x="1470" y="0"/>
                  </a:moveTo>
                  <a:cubicBezTo>
                    <a:pt x="1109" y="0"/>
                    <a:pt x="745" y="13"/>
                    <a:pt x="374" y="13"/>
                  </a:cubicBezTo>
                  <a:cubicBezTo>
                    <a:pt x="250" y="13"/>
                    <a:pt x="125" y="11"/>
                    <a:pt x="0" y="8"/>
                  </a:cubicBezTo>
                  <a:lnTo>
                    <a:pt x="0" y="6087"/>
                  </a:lnTo>
                  <a:cubicBezTo>
                    <a:pt x="152" y="6087"/>
                    <a:pt x="274" y="6026"/>
                    <a:pt x="334" y="5935"/>
                  </a:cubicBezTo>
                  <a:cubicBezTo>
                    <a:pt x="1489" y="4810"/>
                    <a:pt x="2462" y="3625"/>
                    <a:pt x="3344" y="2409"/>
                  </a:cubicBezTo>
                  <a:cubicBezTo>
                    <a:pt x="3648" y="1983"/>
                    <a:pt x="3891" y="1497"/>
                    <a:pt x="3830" y="980"/>
                  </a:cubicBezTo>
                  <a:cubicBezTo>
                    <a:pt x="3800" y="464"/>
                    <a:pt x="3556" y="281"/>
                    <a:pt x="2918" y="129"/>
                  </a:cubicBezTo>
                  <a:cubicBezTo>
                    <a:pt x="2432" y="23"/>
                    <a:pt x="1953"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7"/>
            <p:cNvSpPr/>
            <p:nvPr/>
          </p:nvSpPr>
          <p:spPr>
            <a:xfrm>
              <a:off x="2778625" y="4994100"/>
              <a:ext cx="395175" cy="32900"/>
            </a:xfrm>
            <a:custGeom>
              <a:avLst/>
              <a:gdLst/>
              <a:ahLst/>
              <a:cxnLst/>
              <a:rect l="l" t="t" r="r" b="b"/>
              <a:pathLst>
                <a:path w="15807" h="1316" extrusionOk="0">
                  <a:moveTo>
                    <a:pt x="7219" y="1"/>
                  </a:moveTo>
                  <a:cubicBezTo>
                    <a:pt x="6046" y="1"/>
                    <a:pt x="4866" y="88"/>
                    <a:pt x="3679" y="282"/>
                  </a:cubicBezTo>
                  <a:cubicBezTo>
                    <a:pt x="2402" y="495"/>
                    <a:pt x="1095" y="738"/>
                    <a:pt x="1" y="1315"/>
                  </a:cubicBezTo>
                  <a:lnTo>
                    <a:pt x="15806" y="1315"/>
                  </a:lnTo>
                  <a:cubicBezTo>
                    <a:pt x="15077" y="1012"/>
                    <a:pt x="14287" y="890"/>
                    <a:pt x="13527" y="738"/>
                  </a:cubicBezTo>
                  <a:cubicBezTo>
                    <a:pt x="11449" y="287"/>
                    <a:pt x="9347" y="1"/>
                    <a:pt x="7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7"/>
            <p:cNvSpPr/>
            <p:nvPr/>
          </p:nvSpPr>
          <p:spPr>
            <a:xfrm>
              <a:off x="7730100" y="4862075"/>
              <a:ext cx="552450" cy="164925"/>
            </a:xfrm>
            <a:custGeom>
              <a:avLst/>
              <a:gdLst/>
              <a:ahLst/>
              <a:cxnLst/>
              <a:rect l="l" t="t" r="r" b="b"/>
              <a:pathLst>
                <a:path w="22098" h="6597" extrusionOk="0">
                  <a:moveTo>
                    <a:pt x="21672" y="1"/>
                  </a:moveTo>
                  <a:cubicBezTo>
                    <a:pt x="18055" y="1125"/>
                    <a:pt x="14377" y="2068"/>
                    <a:pt x="10699" y="3101"/>
                  </a:cubicBezTo>
                  <a:cubicBezTo>
                    <a:pt x="7447" y="3952"/>
                    <a:pt x="4195" y="4834"/>
                    <a:pt x="1155" y="6049"/>
                  </a:cubicBezTo>
                  <a:cubicBezTo>
                    <a:pt x="760" y="6201"/>
                    <a:pt x="304" y="6323"/>
                    <a:pt x="0" y="6596"/>
                  </a:cubicBezTo>
                  <a:lnTo>
                    <a:pt x="2067" y="6596"/>
                  </a:lnTo>
                  <a:cubicBezTo>
                    <a:pt x="3496" y="6171"/>
                    <a:pt x="4833" y="5593"/>
                    <a:pt x="6292" y="5138"/>
                  </a:cubicBezTo>
                  <a:cubicBezTo>
                    <a:pt x="9636" y="4104"/>
                    <a:pt x="13009" y="3162"/>
                    <a:pt x="16383" y="2189"/>
                  </a:cubicBezTo>
                  <a:cubicBezTo>
                    <a:pt x="16561" y="2145"/>
                    <a:pt x="16723" y="2116"/>
                    <a:pt x="16892" y="2116"/>
                  </a:cubicBezTo>
                  <a:cubicBezTo>
                    <a:pt x="16954" y="2116"/>
                    <a:pt x="17017" y="2120"/>
                    <a:pt x="17082" y="2128"/>
                  </a:cubicBezTo>
                  <a:cubicBezTo>
                    <a:pt x="18633" y="1916"/>
                    <a:pt x="20031" y="1338"/>
                    <a:pt x="21490" y="913"/>
                  </a:cubicBezTo>
                  <a:cubicBezTo>
                    <a:pt x="22037" y="730"/>
                    <a:pt x="22098" y="396"/>
                    <a:pt x="2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7"/>
            <p:cNvSpPr/>
            <p:nvPr/>
          </p:nvSpPr>
          <p:spPr>
            <a:xfrm>
              <a:off x="1239100" y="4984200"/>
              <a:ext cx="426300" cy="42800"/>
            </a:xfrm>
            <a:custGeom>
              <a:avLst/>
              <a:gdLst/>
              <a:ahLst/>
              <a:cxnLst/>
              <a:rect l="l" t="t" r="r" b="b"/>
              <a:pathLst>
                <a:path w="17052" h="1712" extrusionOk="0">
                  <a:moveTo>
                    <a:pt x="9704" y="0"/>
                  </a:moveTo>
                  <a:cubicBezTo>
                    <a:pt x="9142" y="0"/>
                    <a:pt x="8573" y="23"/>
                    <a:pt x="7994" y="70"/>
                  </a:cubicBezTo>
                  <a:cubicBezTo>
                    <a:pt x="5471" y="283"/>
                    <a:pt x="3040" y="891"/>
                    <a:pt x="608" y="1347"/>
                  </a:cubicBezTo>
                  <a:cubicBezTo>
                    <a:pt x="334" y="1408"/>
                    <a:pt x="0" y="1408"/>
                    <a:pt x="0" y="1711"/>
                  </a:cubicBezTo>
                  <a:lnTo>
                    <a:pt x="4681" y="1711"/>
                  </a:lnTo>
                  <a:cubicBezTo>
                    <a:pt x="6333" y="1501"/>
                    <a:pt x="8003" y="1368"/>
                    <a:pt x="9666" y="1368"/>
                  </a:cubicBezTo>
                  <a:cubicBezTo>
                    <a:pt x="11125" y="1368"/>
                    <a:pt x="12578" y="1470"/>
                    <a:pt x="14012" y="1711"/>
                  </a:cubicBezTo>
                  <a:lnTo>
                    <a:pt x="16961" y="1711"/>
                  </a:lnTo>
                  <a:cubicBezTo>
                    <a:pt x="17052" y="1408"/>
                    <a:pt x="16718" y="1316"/>
                    <a:pt x="16444" y="1195"/>
                  </a:cubicBezTo>
                  <a:cubicBezTo>
                    <a:pt x="14283" y="409"/>
                    <a:pt x="12063" y="0"/>
                    <a:pt x="9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7"/>
            <p:cNvSpPr/>
            <p:nvPr/>
          </p:nvSpPr>
          <p:spPr>
            <a:xfrm>
              <a:off x="1122075" y="4955550"/>
              <a:ext cx="616275" cy="70700"/>
            </a:xfrm>
            <a:custGeom>
              <a:avLst/>
              <a:gdLst/>
              <a:ahLst/>
              <a:cxnLst/>
              <a:rect l="l" t="t" r="r" b="b"/>
              <a:pathLst>
                <a:path w="24651" h="2828" extrusionOk="0">
                  <a:moveTo>
                    <a:pt x="14316" y="0"/>
                  </a:moveTo>
                  <a:cubicBezTo>
                    <a:pt x="11976" y="31"/>
                    <a:pt x="9696" y="487"/>
                    <a:pt x="7417" y="973"/>
                  </a:cubicBezTo>
                  <a:cubicBezTo>
                    <a:pt x="4985" y="1520"/>
                    <a:pt x="2523" y="2006"/>
                    <a:pt x="0" y="2250"/>
                  </a:cubicBezTo>
                  <a:cubicBezTo>
                    <a:pt x="0" y="2402"/>
                    <a:pt x="0" y="2584"/>
                    <a:pt x="30" y="2736"/>
                  </a:cubicBezTo>
                  <a:cubicBezTo>
                    <a:pt x="280" y="2762"/>
                    <a:pt x="525" y="2773"/>
                    <a:pt x="768" y="2773"/>
                  </a:cubicBezTo>
                  <a:cubicBezTo>
                    <a:pt x="1380" y="2773"/>
                    <a:pt x="1974" y="2701"/>
                    <a:pt x="2584" y="2614"/>
                  </a:cubicBezTo>
                  <a:cubicBezTo>
                    <a:pt x="5167" y="2219"/>
                    <a:pt x="7660" y="1581"/>
                    <a:pt x="10243" y="1125"/>
                  </a:cubicBezTo>
                  <a:cubicBezTo>
                    <a:pt x="11633" y="870"/>
                    <a:pt x="13018" y="738"/>
                    <a:pt x="14392" y="738"/>
                  </a:cubicBezTo>
                  <a:cubicBezTo>
                    <a:pt x="16295" y="738"/>
                    <a:pt x="18178" y="991"/>
                    <a:pt x="20031" y="1520"/>
                  </a:cubicBezTo>
                  <a:cubicBezTo>
                    <a:pt x="21277" y="1854"/>
                    <a:pt x="22341" y="2493"/>
                    <a:pt x="23618" y="2827"/>
                  </a:cubicBezTo>
                  <a:lnTo>
                    <a:pt x="24651" y="2827"/>
                  </a:lnTo>
                  <a:cubicBezTo>
                    <a:pt x="24621" y="2736"/>
                    <a:pt x="24469" y="2645"/>
                    <a:pt x="24317" y="2584"/>
                  </a:cubicBezTo>
                  <a:cubicBezTo>
                    <a:pt x="22827" y="1733"/>
                    <a:pt x="21216" y="1095"/>
                    <a:pt x="19423" y="608"/>
                  </a:cubicBezTo>
                  <a:cubicBezTo>
                    <a:pt x="17782" y="152"/>
                    <a:pt x="16079" y="0"/>
                    <a:pt x="14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7"/>
            <p:cNvSpPr/>
            <p:nvPr/>
          </p:nvSpPr>
          <p:spPr>
            <a:xfrm>
              <a:off x="7830400" y="4883750"/>
              <a:ext cx="449125" cy="143250"/>
            </a:xfrm>
            <a:custGeom>
              <a:avLst/>
              <a:gdLst/>
              <a:ahLst/>
              <a:cxnLst/>
              <a:rect l="l" t="t" r="r" b="b"/>
              <a:pathLst>
                <a:path w="17965" h="5730" extrusionOk="0">
                  <a:moveTo>
                    <a:pt x="17693" y="0"/>
                  </a:moveTo>
                  <a:cubicBezTo>
                    <a:pt x="17471" y="0"/>
                    <a:pt x="17253" y="100"/>
                    <a:pt x="17052" y="167"/>
                  </a:cubicBezTo>
                  <a:cubicBezTo>
                    <a:pt x="15198" y="745"/>
                    <a:pt x="13283" y="1261"/>
                    <a:pt x="11399" y="1808"/>
                  </a:cubicBezTo>
                  <a:cubicBezTo>
                    <a:pt x="9818" y="2204"/>
                    <a:pt x="8298" y="2720"/>
                    <a:pt x="6748" y="3176"/>
                  </a:cubicBezTo>
                  <a:cubicBezTo>
                    <a:pt x="4924" y="3693"/>
                    <a:pt x="3131" y="4301"/>
                    <a:pt x="1399" y="4909"/>
                  </a:cubicBezTo>
                  <a:cubicBezTo>
                    <a:pt x="851" y="5122"/>
                    <a:pt x="183" y="5182"/>
                    <a:pt x="0" y="5729"/>
                  </a:cubicBezTo>
                  <a:lnTo>
                    <a:pt x="2432" y="5729"/>
                  </a:lnTo>
                  <a:cubicBezTo>
                    <a:pt x="2614" y="5608"/>
                    <a:pt x="2918" y="5608"/>
                    <a:pt x="3131" y="5517"/>
                  </a:cubicBezTo>
                  <a:cubicBezTo>
                    <a:pt x="7782" y="3845"/>
                    <a:pt x="12554" y="2447"/>
                    <a:pt x="17265" y="927"/>
                  </a:cubicBezTo>
                  <a:cubicBezTo>
                    <a:pt x="17508" y="836"/>
                    <a:pt x="17782" y="805"/>
                    <a:pt x="17934" y="623"/>
                  </a:cubicBezTo>
                  <a:cubicBezTo>
                    <a:pt x="17964" y="441"/>
                    <a:pt x="17964" y="228"/>
                    <a:pt x="17934" y="46"/>
                  </a:cubicBezTo>
                  <a:cubicBezTo>
                    <a:pt x="17853" y="13"/>
                    <a:pt x="17773" y="0"/>
                    <a:pt x="17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7"/>
            <p:cNvSpPr/>
            <p:nvPr/>
          </p:nvSpPr>
          <p:spPr>
            <a:xfrm>
              <a:off x="7891175" y="4900075"/>
              <a:ext cx="389100" cy="127675"/>
            </a:xfrm>
            <a:custGeom>
              <a:avLst/>
              <a:gdLst/>
              <a:ahLst/>
              <a:cxnLst/>
              <a:rect l="l" t="t" r="r" b="b"/>
              <a:pathLst>
                <a:path w="15564" h="5107" extrusionOk="0">
                  <a:moveTo>
                    <a:pt x="15412" y="0"/>
                  </a:moveTo>
                  <a:cubicBezTo>
                    <a:pt x="15199" y="0"/>
                    <a:pt x="14986" y="61"/>
                    <a:pt x="14773" y="122"/>
                  </a:cubicBezTo>
                  <a:cubicBezTo>
                    <a:pt x="12554" y="821"/>
                    <a:pt x="10305" y="1520"/>
                    <a:pt x="8117" y="2219"/>
                  </a:cubicBezTo>
                  <a:cubicBezTo>
                    <a:pt x="5655" y="3010"/>
                    <a:pt x="3193" y="3800"/>
                    <a:pt x="761" y="4681"/>
                  </a:cubicBezTo>
                  <a:cubicBezTo>
                    <a:pt x="457" y="4773"/>
                    <a:pt x="153" y="4833"/>
                    <a:pt x="1" y="5076"/>
                  </a:cubicBezTo>
                  <a:cubicBezTo>
                    <a:pt x="852" y="5076"/>
                    <a:pt x="1734" y="5076"/>
                    <a:pt x="2585" y="5107"/>
                  </a:cubicBezTo>
                  <a:cubicBezTo>
                    <a:pt x="2645" y="4925"/>
                    <a:pt x="2919" y="4864"/>
                    <a:pt x="3101" y="4803"/>
                  </a:cubicBezTo>
                  <a:cubicBezTo>
                    <a:pt x="5837" y="3769"/>
                    <a:pt x="8603" y="2827"/>
                    <a:pt x="11399" y="1915"/>
                  </a:cubicBezTo>
                  <a:cubicBezTo>
                    <a:pt x="12767" y="1459"/>
                    <a:pt x="14165" y="1064"/>
                    <a:pt x="15442" y="548"/>
                  </a:cubicBezTo>
                  <a:cubicBezTo>
                    <a:pt x="15533" y="365"/>
                    <a:pt x="15564" y="152"/>
                    <a:pt x="15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7"/>
            <p:cNvSpPr/>
            <p:nvPr/>
          </p:nvSpPr>
          <p:spPr>
            <a:xfrm>
              <a:off x="7638150" y="3444000"/>
              <a:ext cx="645175" cy="283025"/>
            </a:xfrm>
            <a:custGeom>
              <a:avLst/>
              <a:gdLst/>
              <a:ahLst/>
              <a:cxnLst/>
              <a:rect l="l" t="t" r="r" b="b"/>
              <a:pathLst>
                <a:path w="25807" h="11321" extrusionOk="0">
                  <a:moveTo>
                    <a:pt x="25354" y="1"/>
                  </a:moveTo>
                  <a:cubicBezTo>
                    <a:pt x="25341" y="1"/>
                    <a:pt x="25330" y="2"/>
                    <a:pt x="25320" y="6"/>
                  </a:cubicBezTo>
                  <a:cubicBezTo>
                    <a:pt x="24499" y="188"/>
                    <a:pt x="23709" y="36"/>
                    <a:pt x="22919" y="188"/>
                  </a:cubicBezTo>
                  <a:cubicBezTo>
                    <a:pt x="22432" y="279"/>
                    <a:pt x="21885" y="340"/>
                    <a:pt x="21399" y="340"/>
                  </a:cubicBezTo>
                  <a:cubicBezTo>
                    <a:pt x="21331" y="339"/>
                    <a:pt x="21264" y="338"/>
                    <a:pt x="21196" y="338"/>
                  </a:cubicBezTo>
                  <a:cubicBezTo>
                    <a:pt x="19566" y="338"/>
                    <a:pt x="17989" y="679"/>
                    <a:pt x="16384" y="796"/>
                  </a:cubicBezTo>
                  <a:cubicBezTo>
                    <a:pt x="15046" y="917"/>
                    <a:pt x="13800" y="1252"/>
                    <a:pt x="12493" y="1404"/>
                  </a:cubicBezTo>
                  <a:cubicBezTo>
                    <a:pt x="11855" y="1495"/>
                    <a:pt x="11186" y="1525"/>
                    <a:pt x="10669" y="1920"/>
                  </a:cubicBezTo>
                  <a:cubicBezTo>
                    <a:pt x="10857" y="2021"/>
                    <a:pt x="11055" y="2054"/>
                    <a:pt x="11256" y="2054"/>
                  </a:cubicBezTo>
                  <a:cubicBezTo>
                    <a:pt x="11541" y="2054"/>
                    <a:pt x="11830" y="1987"/>
                    <a:pt x="12098" y="1951"/>
                  </a:cubicBezTo>
                  <a:cubicBezTo>
                    <a:pt x="12918" y="1768"/>
                    <a:pt x="13800" y="1556"/>
                    <a:pt x="14681" y="1464"/>
                  </a:cubicBezTo>
                  <a:cubicBezTo>
                    <a:pt x="17873" y="1039"/>
                    <a:pt x="21095" y="613"/>
                    <a:pt x="24347" y="461"/>
                  </a:cubicBezTo>
                  <a:cubicBezTo>
                    <a:pt x="24474" y="457"/>
                    <a:pt x="24585" y="454"/>
                    <a:pt x="24682" y="454"/>
                  </a:cubicBezTo>
                  <a:cubicBezTo>
                    <a:pt x="25232" y="454"/>
                    <a:pt x="25320" y="557"/>
                    <a:pt x="25320" y="1100"/>
                  </a:cubicBezTo>
                  <a:lnTo>
                    <a:pt x="25320" y="5051"/>
                  </a:lnTo>
                  <a:cubicBezTo>
                    <a:pt x="25229" y="6875"/>
                    <a:pt x="25350" y="8668"/>
                    <a:pt x="25229" y="10614"/>
                  </a:cubicBezTo>
                  <a:cubicBezTo>
                    <a:pt x="23952" y="9884"/>
                    <a:pt x="22645" y="9580"/>
                    <a:pt x="21277" y="9337"/>
                  </a:cubicBezTo>
                  <a:cubicBezTo>
                    <a:pt x="18116" y="8851"/>
                    <a:pt x="14925" y="8851"/>
                    <a:pt x="11733" y="8851"/>
                  </a:cubicBezTo>
                  <a:cubicBezTo>
                    <a:pt x="8937" y="8851"/>
                    <a:pt x="6079" y="8851"/>
                    <a:pt x="3283" y="8668"/>
                  </a:cubicBezTo>
                  <a:cubicBezTo>
                    <a:pt x="2575" y="8606"/>
                    <a:pt x="1853" y="8472"/>
                    <a:pt x="1127" y="8472"/>
                  </a:cubicBezTo>
                  <a:cubicBezTo>
                    <a:pt x="792" y="8472"/>
                    <a:pt x="457" y="8500"/>
                    <a:pt x="122" y="8577"/>
                  </a:cubicBezTo>
                  <a:cubicBezTo>
                    <a:pt x="0" y="8638"/>
                    <a:pt x="0" y="8699"/>
                    <a:pt x="31" y="8790"/>
                  </a:cubicBezTo>
                  <a:lnTo>
                    <a:pt x="912" y="8790"/>
                  </a:lnTo>
                  <a:cubicBezTo>
                    <a:pt x="1003" y="8851"/>
                    <a:pt x="1186" y="8820"/>
                    <a:pt x="1246" y="8881"/>
                  </a:cubicBezTo>
                  <a:lnTo>
                    <a:pt x="1611" y="8881"/>
                  </a:lnTo>
                  <a:cubicBezTo>
                    <a:pt x="1737" y="8944"/>
                    <a:pt x="1874" y="8960"/>
                    <a:pt x="2016" y="8960"/>
                  </a:cubicBezTo>
                  <a:cubicBezTo>
                    <a:pt x="2159" y="8960"/>
                    <a:pt x="2306" y="8944"/>
                    <a:pt x="2452" y="8944"/>
                  </a:cubicBezTo>
                  <a:cubicBezTo>
                    <a:pt x="2580" y="8944"/>
                    <a:pt x="2706" y="8956"/>
                    <a:pt x="2827" y="9003"/>
                  </a:cubicBezTo>
                  <a:lnTo>
                    <a:pt x="3161" y="9003"/>
                  </a:lnTo>
                  <a:cubicBezTo>
                    <a:pt x="3347" y="9049"/>
                    <a:pt x="3539" y="9061"/>
                    <a:pt x="3732" y="9061"/>
                  </a:cubicBezTo>
                  <a:cubicBezTo>
                    <a:pt x="3953" y="9061"/>
                    <a:pt x="4177" y="9045"/>
                    <a:pt x="4399" y="9045"/>
                  </a:cubicBezTo>
                  <a:cubicBezTo>
                    <a:pt x="4618" y="9045"/>
                    <a:pt x="4836" y="9061"/>
                    <a:pt x="5046" y="9124"/>
                  </a:cubicBezTo>
                  <a:cubicBezTo>
                    <a:pt x="5297" y="9171"/>
                    <a:pt x="5548" y="9183"/>
                    <a:pt x="5798" y="9183"/>
                  </a:cubicBezTo>
                  <a:cubicBezTo>
                    <a:pt x="6083" y="9183"/>
                    <a:pt x="6367" y="9167"/>
                    <a:pt x="6648" y="9167"/>
                  </a:cubicBezTo>
                  <a:cubicBezTo>
                    <a:pt x="6928" y="9167"/>
                    <a:pt x="7204" y="9183"/>
                    <a:pt x="7478" y="9246"/>
                  </a:cubicBezTo>
                  <a:lnTo>
                    <a:pt x="8359" y="9246"/>
                  </a:lnTo>
                  <a:cubicBezTo>
                    <a:pt x="8511" y="9185"/>
                    <a:pt x="8655" y="9155"/>
                    <a:pt x="8800" y="9155"/>
                  </a:cubicBezTo>
                  <a:cubicBezTo>
                    <a:pt x="8944" y="9155"/>
                    <a:pt x="9089" y="9185"/>
                    <a:pt x="9241" y="9246"/>
                  </a:cubicBezTo>
                  <a:cubicBezTo>
                    <a:pt x="9484" y="9276"/>
                    <a:pt x="9742" y="9291"/>
                    <a:pt x="10004" y="9291"/>
                  </a:cubicBezTo>
                  <a:cubicBezTo>
                    <a:pt x="10266" y="9291"/>
                    <a:pt x="10532" y="9276"/>
                    <a:pt x="10791" y="9246"/>
                  </a:cubicBezTo>
                  <a:lnTo>
                    <a:pt x="11672" y="9246"/>
                  </a:lnTo>
                  <a:cubicBezTo>
                    <a:pt x="12118" y="9327"/>
                    <a:pt x="12591" y="9354"/>
                    <a:pt x="13082" y="9354"/>
                  </a:cubicBezTo>
                  <a:cubicBezTo>
                    <a:pt x="13327" y="9354"/>
                    <a:pt x="13577" y="9347"/>
                    <a:pt x="13830" y="9337"/>
                  </a:cubicBezTo>
                  <a:lnTo>
                    <a:pt x="14712" y="9337"/>
                  </a:lnTo>
                  <a:cubicBezTo>
                    <a:pt x="14864" y="9421"/>
                    <a:pt x="15034" y="9440"/>
                    <a:pt x="15208" y="9440"/>
                  </a:cubicBezTo>
                  <a:cubicBezTo>
                    <a:pt x="15347" y="9440"/>
                    <a:pt x="15489" y="9428"/>
                    <a:pt x="15624" y="9428"/>
                  </a:cubicBezTo>
                  <a:cubicBezTo>
                    <a:pt x="15715" y="9432"/>
                    <a:pt x="15807" y="9433"/>
                    <a:pt x="15899" y="9433"/>
                  </a:cubicBezTo>
                  <a:cubicBezTo>
                    <a:pt x="16262" y="9433"/>
                    <a:pt x="16632" y="9411"/>
                    <a:pt x="17004" y="9411"/>
                  </a:cubicBezTo>
                  <a:cubicBezTo>
                    <a:pt x="17322" y="9411"/>
                    <a:pt x="17643" y="9427"/>
                    <a:pt x="17964" y="9489"/>
                  </a:cubicBezTo>
                  <a:cubicBezTo>
                    <a:pt x="18694" y="9641"/>
                    <a:pt x="19453" y="9641"/>
                    <a:pt x="20213" y="9762"/>
                  </a:cubicBezTo>
                  <a:cubicBezTo>
                    <a:pt x="20334" y="9809"/>
                    <a:pt x="20461" y="9821"/>
                    <a:pt x="20588" y="9821"/>
                  </a:cubicBezTo>
                  <a:cubicBezTo>
                    <a:pt x="20734" y="9821"/>
                    <a:pt x="20882" y="9805"/>
                    <a:pt x="21025" y="9805"/>
                  </a:cubicBezTo>
                  <a:cubicBezTo>
                    <a:pt x="21166" y="9805"/>
                    <a:pt x="21303" y="9821"/>
                    <a:pt x="21429" y="9884"/>
                  </a:cubicBezTo>
                  <a:cubicBezTo>
                    <a:pt x="21505" y="9945"/>
                    <a:pt x="21604" y="9945"/>
                    <a:pt x="21703" y="9945"/>
                  </a:cubicBezTo>
                  <a:cubicBezTo>
                    <a:pt x="21802" y="9945"/>
                    <a:pt x="21900" y="9945"/>
                    <a:pt x="21976" y="10006"/>
                  </a:cubicBezTo>
                  <a:cubicBezTo>
                    <a:pt x="22052" y="10051"/>
                    <a:pt x="22143" y="10051"/>
                    <a:pt x="22235" y="10051"/>
                  </a:cubicBezTo>
                  <a:cubicBezTo>
                    <a:pt x="22326" y="10051"/>
                    <a:pt x="22417" y="10051"/>
                    <a:pt x="22493" y="10097"/>
                  </a:cubicBezTo>
                  <a:cubicBezTo>
                    <a:pt x="22569" y="10158"/>
                    <a:pt x="22668" y="10158"/>
                    <a:pt x="22767" y="10158"/>
                  </a:cubicBezTo>
                  <a:cubicBezTo>
                    <a:pt x="22865" y="10158"/>
                    <a:pt x="22964" y="10158"/>
                    <a:pt x="23040" y="10218"/>
                  </a:cubicBezTo>
                  <a:lnTo>
                    <a:pt x="23192" y="10218"/>
                  </a:lnTo>
                  <a:cubicBezTo>
                    <a:pt x="23253" y="10310"/>
                    <a:pt x="23435" y="10249"/>
                    <a:pt x="23527" y="10340"/>
                  </a:cubicBezTo>
                  <a:cubicBezTo>
                    <a:pt x="23587" y="10370"/>
                    <a:pt x="23800" y="10370"/>
                    <a:pt x="23861" y="10462"/>
                  </a:cubicBezTo>
                  <a:cubicBezTo>
                    <a:pt x="23952" y="10492"/>
                    <a:pt x="24134" y="10492"/>
                    <a:pt x="24195" y="10553"/>
                  </a:cubicBezTo>
                  <a:cubicBezTo>
                    <a:pt x="24286" y="10614"/>
                    <a:pt x="24347" y="10644"/>
                    <a:pt x="24408" y="10674"/>
                  </a:cubicBezTo>
                  <a:cubicBezTo>
                    <a:pt x="24469" y="10735"/>
                    <a:pt x="24651" y="10735"/>
                    <a:pt x="24742" y="10796"/>
                  </a:cubicBezTo>
                  <a:cubicBezTo>
                    <a:pt x="24803" y="10826"/>
                    <a:pt x="24894" y="10857"/>
                    <a:pt x="24925" y="10918"/>
                  </a:cubicBezTo>
                  <a:cubicBezTo>
                    <a:pt x="25125" y="11068"/>
                    <a:pt x="25222" y="11321"/>
                    <a:pt x="25555" y="11321"/>
                  </a:cubicBezTo>
                  <a:cubicBezTo>
                    <a:pt x="25627" y="11321"/>
                    <a:pt x="25709" y="11309"/>
                    <a:pt x="25806" y="11282"/>
                  </a:cubicBezTo>
                  <a:lnTo>
                    <a:pt x="25806" y="127"/>
                  </a:lnTo>
                  <a:cubicBezTo>
                    <a:pt x="25644" y="100"/>
                    <a:pt x="25457" y="1"/>
                    <a:pt x="25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7"/>
            <p:cNvSpPr/>
            <p:nvPr/>
          </p:nvSpPr>
          <p:spPr>
            <a:xfrm>
              <a:off x="1169175" y="4973475"/>
              <a:ext cx="529675" cy="54275"/>
            </a:xfrm>
            <a:custGeom>
              <a:avLst/>
              <a:gdLst/>
              <a:ahLst/>
              <a:cxnLst/>
              <a:rect l="l" t="t" r="r" b="b"/>
              <a:pathLst>
                <a:path w="21187" h="2171" extrusionOk="0">
                  <a:moveTo>
                    <a:pt x="12568" y="1"/>
                  </a:moveTo>
                  <a:cubicBezTo>
                    <a:pt x="10760" y="1"/>
                    <a:pt x="8930" y="225"/>
                    <a:pt x="7083" y="621"/>
                  </a:cubicBezTo>
                  <a:cubicBezTo>
                    <a:pt x="5046" y="1016"/>
                    <a:pt x="3010" y="1472"/>
                    <a:pt x="912" y="1837"/>
                  </a:cubicBezTo>
                  <a:cubicBezTo>
                    <a:pt x="609" y="1897"/>
                    <a:pt x="92" y="1745"/>
                    <a:pt x="1" y="2171"/>
                  </a:cubicBezTo>
                  <a:lnTo>
                    <a:pt x="2797" y="2171"/>
                  </a:lnTo>
                  <a:cubicBezTo>
                    <a:pt x="3739" y="1837"/>
                    <a:pt x="4773" y="1745"/>
                    <a:pt x="5745" y="1533"/>
                  </a:cubicBezTo>
                  <a:cubicBezTo>
                    <a:pt x="7569" y="1077"/>
                    <a:pt x="9514" y="773"/>
                    <a:pt x="11460" y="651"/>
                  </a:cubicBezTo>
                  <a:cubicBezTo>
                    <a:pt x="11883" y="624"/>
                    <a:pt x="12304" y="611"/>
                    <a:pt x="12721" y="611"/>
                  </a:cubicBezTo>
                  <a:cubicBezTo>
                    <a:pt x="14671" y="611"/>
                    <a:pt x="16552" y="907"/>
                    <a:pt x="18329" y="1533"/>
                  </a:cubicBezTo>
                  <a:cubicBezTo>
                    <a:pt x="18816" y="1685"/>
                    <a:pt x="19423" y="1745"/>
                    <a:pt x="19788" y="2140"/>
                  </a:cubicBezTo>
                  <a:lnTo>
                    <a:pt x="21186" y="2140"/>
                  </a:lnTo>
                  <a:cubicBezTo>
                    <a:pt x="20852" y="1624"/>
                    <a:pt x="20123" y="1472"/>
                    <a:pt x="19515" y="1259"/>
                  </a:cubicBezTo>
                  <a:cubicBezTo>
                    <a:pt x="17244" y="382"/>
                    <a:pt x="14925" y="1"/>
                    <a:pt x="1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7"/>
            <p:cNvSpPr/>
            <p:nvPr/>
          </p:nvSpPr>
          <p:spPr>
            <a:xfrm>
              <a:off x="7792400" y="2762425"/>
              <a:ext cx="490925" cy="196925"/>
            </a:xfrm>
            <a:custGeom>
              <a:avLst/>
              <a:gdLst/>
              <a:ahLst/>
              <a:cxnLst/>
              <a:rect l="l" t="t" r="r" b="b"/>
              <a:pathLst>
                <a:path w="19637" h="7877" extrusionOk="0">
                  <a:moveTo>
                    <a:pt x="259" y="1"/>
                  </a:moveTo>
                  <a:cubicBezTo>
                    <a:pt x="177" y="1"/>
                    <a:pt x="92" y="19"/>
                    <a:pt x="1" y="64"/>
                  </a:cubicBezTo>
                  <a:cubicBezTo>
                    <a:pt x="61" y="277"/>
                    <a:pt x="335" y="399"/>
                    <a:pt x="548" y="520"/>
                  </a:cubicBezTo>
                  <a:cubicBezTo>
                    <a:pt x="1368" y="946"/>
                    <a:pt x="2280" y="1250"/>
                    <a:pt x="3192" y="1584"/>
                  </a:cubicBezTo>
                  <a:cubicBezTo>
                    <a:pt x="3648" y="1736"/>
                    <a:pt x="4043" y="1919"/>
                    <a:pt x="4621" y="2223"/>
                  </a:cubicBezTo>
                  <a:cubicBezTo>
                    <a:pt x="4092" y="2223"/>
                    <a:pt x="3770" y="1993"/>
                    <a:pt x="3396" y="1993"/>
                  </a:cubicBezTo>
                  <a:cubicBezTo>
                    <a:pt x="3339" y="1993"/>
                    <a:pt x="3282" y="1998"/>
                    <a:pt x="3223" y="2010"/>
                  </a:cubicBezTo>
                  <a:cubicBezTo>
                    <a:pt x="3435" y="2466"/>
                    <a:pt x="4104" y="2557"/>
                    <a:pt x="4712" y="2830"/>
                  </a:cubicBezTo>
                  <a:cubicBezTo>
                    <a:pt x="8511" y="4016"/>
                    <a:pt x="12463" y="4897"/>
                    <a:pt x="16293" y="5992"/>
                  </a:cubicBezTo>
                  <a:cubicBezTo>
                    <a:pt x="16475" y="5992"/>
                    <a:pt x="16657" y="6022"/>
                    <a:pt x="16870" y="6083"/>
                  </a:cubicBezTo>
                  <a:cubicBezTo>
                    <a:pt x="16901" y="6113"/>
                    <a:pt x="16961" y="6113"/>
                    <a:pt x="17053" y="6144"/>
                  </a:cubicBezTo>
                  <a:cubicBezTo>
                    <a:pt x="17174" y="6174"/>
                    <a:pt x="17326" y="6265"/>
                    <a:pt x="17417" y="6296"/>
                  </a:cubicBezTo>
                  <a:cubicBezTo>
                    <a:pt x="17873" y="6448"/>
                    <a:pt x="18299" y="6569"/>
                    <a:pt x="18755" y="6721"/>
                  </a:cubicBezTo>
                  <a:cubicBezTo>
                    <a:pt x="19028" y="6782"/>
                    <a:pt x="19241" y="6903"/>
                    <a:pt x="19211" y="7177"/>
                  </a:cubicBezTo>
                  <a:cubicBezTo>
                    <a:pt x="19324" y="7433"/>
                    <a:pt x="19252" y="7636"/>
                    <a:pt x="18843" y="7636"/>
                  </a:cubicBezTo>
                  <a:cubicBezTo>
                    <a:pt x="18815" y="7636"/>
                    <a:pt x="18786" y="7635"/>
                    <a:pt x="18755" y="7633"/>
                  </a:cubicBezTo>
                  <a:lnTo>
                    <a:pt x="18755" y="7633"/>
                  </a:lnTo>
                  <a:cubicBezTo>
                    <a:pt x="18998" y="7846"/>
                    <a:pt x="19302" y="7876"/>
                    <a:pt x="19636" y="7876"/>
                  </a:cubicBezTo>
                  <a:lnTo>
                    <a:pt x="19636" y="6356"/>
                  </a:lnTo>
                  <a:cubicBezTo>
                    <a:pt x="19515" y="6296"/>
                    <a:pt x="19454" y="6235"/>
                    <a:pt x="19302" y="6174"/>
                  </a:cubicBezTo>
                  <a:cubicBezTo>
                    <a:pt x="19241" y="6144"/>
                    <a:pt x="19180" y="6113"/>
                    <a:pt x="19089" y="6113"/>
                  </a:cubicBezTo>
                  <a:cubicBezTo>
                    <a:pt x="18998" y="6083"/>
                    <a:pt x="18846" y="6022"/>
                    <a:pt x="18724" y="5961"/>
                  </a:cubicBezTo>
                  <a:cubicBezTo>
                    <a:pt x="16749" y="5201"/>
                    <a:pt x="14651" y="4654"/>
                    <a:pt x="12554" y="4137"/>
                  </a:cubicBezTo>
                  <a:lnTo>
                    <a:pt x="12098" y="4016"/>
                  </a:lnTo>
                  <a:cubicBezTo>
                    <a:pt x="12037" y="3985"/>
                    <a:pt x="11946" y="3955"/>
                    <a:pt x="11885" y="3955"/>
                  </a:cubicBezTo>
                  <a:cubicBezTo>
                    <a:pt x="11703" y="3894"/>
                    <a:pt x="11490" y="3834"/>
                    <a:pt x="11338" y="3742"/>
                  </a:cubicBezTo>
                  <a:cubicBezTo>
                    <a:pt x="11156" y="3682"/>
                    <a:pt x="10973" y="3590"/>
                    <a:pt x="10791" y="3560"/>
                  </a:cubicBezTo>
                  <a:cubicBezTo>
                    <a:pt x="7326" y="2648"/>
                    <a:pt x="3861" y="1706"/>
                    <a:pt x="791" y="186"/>
                  </a:cubicBezTo>
                  <a:cubicBezTo>
                    <a:pt x="620" y="101"/>
                    <a:pt x="45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7"/>
            <p:cNvSpPr/>
            <p:nvPr/>
          </p:nvSpPr>
          <p:spPr>
            <a:xfrm>
              <a:off x="1122075" y="2304225"/>
              <a:ext cx="459750" cy="451475"/>
            </a:xfrm>
            <a:custGeom>
              <a:avLst/>
              <a:gdLst/>
              <a:ahLst/>
              <a:cxnLst/>
              <a:rect l="l" t="t" r="r" b="b"/>
              <a:pathLst>
                <a:path w="18390" h="18059" extrusionOk="0">
                  <a:moveTo>
                    <a:pt x="70" y="1"/>
                  </a:moveTo>
                  <a:cubicBezTo>
                    <a:pt x="48" y="1"/>
                    <a:pt x="24" y="1"/>
                    <a:pt x="0" y="3"/>
                  </a:cubicBezTo>
                  <a:lnTo>
                    <a:pt x="0" y="368"/>
                  </a:lnTo>
                  <a:cubicBezTo>
                    <a:pt x="334" y="368"/>
                    <a:pt x="426" y="581"/>
                    <a:pt x="578" y="733"/>
                  </a:cubicBezTo>
                  <a:cubicBezTo>
                    <a:pt x="3192" y="3833"/>
                    <a:pt x="6110" y="6812"/>
                    <a:pt x="9149" y="9699"/>
                  </a:cubicBezTo>
                  <a:cubicBezTo>
                    <a:pt x="11429" y="11857"/>
                    <a:pt x="13769" y="13985"/>
                    <a:pt x="16079" y="16143"/>
                  </a:cubicBezTo>
                  <a:cubicBezTo>
                    <a:pt x="16748" y="16782"/>
                    <a:pt x="17417" y="17481"/>
                    <a:pt x="18207" y="18058"/>
                  </a:cubicBezTo>
                  <a:cubicBezTo>
                    <a:pt x="18268" y="18028"/>
                    <a:pt x="18359" y="17967"/>
                    <a:pt x="18389" y="17845"/>
                  </a:cubicBezTo>
                  <a:cubicBezTo>
                    <a:pt x="18329" y="17815"/>
                    <a:pt x="18268" y="17754"/>
                    <a:pt x="18237" y="17724"/>
                  </a:cubicBezTo>
                  <a:lnTo>
                    <a:pt x="10821" y="10854"/>
                  </a:lnTo>
                  <a:cubicBezTo>
                    <a:pt x="8146" y="8392"/>
                    <a:pt x="5562" y="5869"/>
                    <a:pt x="3161" y="3225"/>
                  </a:cubicBezTo>
                  <a:cubicBezTo>
                    <a:pt x="2310" y="2313"/>
                    <a:pt x="1520" y="1371"/>
                    <a:pt x="699" y="429"/>
                  </a:cubicBezTo>
                  <a:cubicBezTo>
                    <a:pt x="499" y="228"/>
                    <a:pt x="433"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7"/>
            <p:cNvSpPr/>
            <p:nvPr/>
          </p:nvSpPr>
          <p:spPr>
            <a:xfrm>
              <a:off x="1120550" y="4969475"/>
              <a:ext cx="588925" cy="58275"/>
            </a:xfrm>
            <a:custGeom>
              <a:avLst/>
              <a:gdLst/>
              <a:ahLst/>
              <a:cxnLst/>
              <a:rect l="l" t="t" r="r" b="b"/>
              <a:pathLst>
                <a:path w="23557" h="2331" extrusionOk="0">
                  <a:moveTo>
                    <a:pt x="14393" y="1"/>
                  </a:moveTo>
                  <a:cubicBezTo>
                    <a:pt x="12966" y="1"/>
                    <a:pt x="11510" y="142"/>
                    <a:pt x="10031" y="416"/>
                  </a:cubicBezTo>
                  <a:cubicBezTo>
                    <a:pt x="8663" y="690"/>
                    <a:pt x="7326" y="993"/>
                    <a:pt x="5958" y="1267"/>
                  </a:cubicBezTo>
                  <a:cubicBezTo>
                    <a:pt x="4013" y="1632"/>
                    <a:pt x="2037" y="2027"/>
                    <a:pt x="0" y="2179"/>
                  </a:cubicBezTo>
                  <a:cubicBezTo>
                    <a:pt x="0" y="2240"/>
                    <a:pt x="31" y="2270"/>
                    <a:pt x="183" y="2270"/>
                  </a:cubicBezTo>
                  <a:lnTo>
                    <a:pt x="1915" y="2270"/>
                  </a:lnTo>
                  <a:cubicBezTo>
                    <a:pt x="2493" y="2057"/>
                    <a:pt x="3131" y="2057"/>
                    <a:pt x="3739" y="1936"/>
                  </a:cubicBezTo>
                  <a:cubicBezTo>
                    <a:pt x="5867" y="1480"/>
                    <a:pt x="7964" y="1054"/>
                    <a:pt x="10092" y="690"/>
                  </a:cubicBezTo>
                  <a:cubicBezTo>
                    <a:pt x="11531" y="450"/>
                    <a:pt x="13002" y="257"/>
                    <a:pt x="14493" y="257"/>
                  </a:cubicBezTo>
                  <a:cubicBezTo>
                    <a:pt x="15080" y="257"/>
                    <a:pt x="15670" y="287"/>
                    <a:pt x="16262" y="355"/>
                  </a:cubicBezTo>
                  <a:cubicBezTo>
                    <a:pt x="18754" y="629"/>
                    <a:pt x="21034" y="1267"/>
                    <a:pt x="23131" y="2300"/>
                  </a:cubicBezTo>
                  <a:cubicBezTo>
                    <a:pt x="23283" y="2300"/>
                    <a:pt x="23466" y="2300"/>
                    <a:pt x="23557" y="2331"/>
                  </a:cubicBezTo>
                  <a:cubicBezTo>
                    <a:pt x="23344" y="2027"/>
                    <a:pt x="22949" y="1936"/>
                    <a:pt x="22584" y="1784"/>
                  </a:cubicBezTo>
                  <a:cubicBezTo>
                    <a:pt x="19991" y="568"/>
                    <a:pt x="17248" y="1"/>
                    <a:pt x="14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7"/>
            <p:cNvSpPr/>
            <p:nvPr/>
          </p:nvSpPr>
          <p:spPr>
            <a:xfrm>
              <a:off x="7834200" y="1148000"/>
              <a:ext cx="446825" cy="60550"/>
            </a:xfrm>
            <a:custGeom>
              <a:avLst/>
              <a:gdLst/>
              <a:ahLst/>
              <a:cxnLst/>
              <a:rect l="l" t="t" r="r" b="b"/>
              <a:pathLst>
                <a:path w="17873" h="2422" extrusionOk="0">
                  <a:moveTo>
                    <a:pt x="17728" y="1"/>
                  </a:moveTo>
                  <a:cubicBezTo>
                    <a:pt x="17691" y="1"/>
                    <a:pt x="17655" y="8"/>
                    <a:pt x="17630" y="20"/>
                  </a:cubicBezTo>
                  <a:cubicBezTo>
                    <a:pt x="16444" y="172"/>
                    <a:pt x="15259" y="446"/>
                    <a:pt x="14074" y="628"/>
                  </a:cubicBezTo>
                  <a:cubicBezTo>
                    <a:pt x="9879" y="1267"/>
                    <a:pt x="5563" y="1540"/>
                    <a:pt x="1307" y="1814"/>
                  </a:cubicBezTo>
                  <a:cubicBezTo>
                    <a:pt x="851" y="1844"/>
                    <a:pt x="335" y="1814"/>
                    <a:pt x="0" y="2148"/>
                  </a:cubicBezTo>
                  <a:cubicBezTo>
                    <a:pt x="203" y="2391"/>
                    <a:pt x="500" y="2391"/>
                    <a:pt x="802" y="2391"/>
                  </a:cubicBezTo>
                  <a:lnTo>
                    <a:pt x="802" y="2391"/>
                  </a:lnTo>
                  <a:cubicBezTo>
                    <a:pt x="953" y="2391"/>
                    <a:pt x="1105" y="2391"/>
                    <a:pt x="1247" y="2422"/>
                  </a:cubicBezTo>
                  <a:cubicBezTo>
                    <a:pt x="4195" y="2331"/>
                    <a:pt x="7204" y="2118"/>
                    <a:pt x="10183" y="1844"/>
                  </a:cubicBezTo>
                  <a:cubicBezTo>
                    <a:pt x="12493" y="1662"/>
                    <a:pt x="14742" y="1358"/>
                    <a:pt x="16961" y="902"/>
                  </a:cubicBezTo>
                  <a:cubicBezTo>
                    <a:pt x="17113" y="841"/>
                    <a:pt x="17326" y="780"/>
                    <a:pt x="17478" y="750"/>
                  </a:cubicBezTo>
                  <a:cubicBezTo>
                    <a:pt x="17539" y="689"/>
                    <a:pt x="17630" y="689"/>
                    <a:pt x="17691" y="659"/>
                  </a:cubicBezTo>
                  <a:cubicBezTo>
                    <a:pt x="17782" y="628"/>
                    <a:pt x="17812" y="568"/>
                    <a:pt x="17873" y="537"/>
                  </a:cubicBezTo>
                  <a:lnTo>
                    <a:pt x="17873" y="51"/>
                  </a:lnTo>
                  <a:cubicBezTo>
                    <a:pt x="17837" y="15"/>
                    <a:pt x="17781" y="1"/>
                    <a:pt x="17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7"/>
            <p:cNvSpPr/>
            <p:nvPr/>
          </p:nvSpPr>
          <p:spPr>
            <a:xfrm>
              <a:off x="1122075" y="1610400"/>
              <a:ext cx="440000" cy="230375"/>
            </a:xfrm>
            <a:custGeom>
              <a:avLst/>
              <a:gdLst/>
              <a:ahLst/>
              <a:cxnLst/>
              <a:rect l="l" t="t" r="r" b="b"/>
              <a:pathLst>
                <a:path w="17600" h="9215" extrusionOk="0">
                  <a:moveTo>
                    <a:pt x="17303" y="1"/>
                  </a:moveTo>
                  <a:cubicBezTo>
                    <a:pt x="17035" y="1"/>
                    <a:pt x="16831" y="165"/>
                    <a:pt x="16627" y="279"/>
                  </a:cubicBezTo>
                  <a:cubicBezTo>
                    <a:pt x="14803" y="1342"/>
                    <a:pt x="12857" y="2102"/>
                    <a:pt x="10487" y="2254"/>
                  </a:cubicBezTo>
                  <a:cubicBezTo>
                    <a:pt x="9605" y="2345"/>
                    <a:pt x="8693" y="2376"/>
                    <a:pt x="7812" y="2467"/>
                  </a:cubicBezTo>
                  <a:cubicBezTo>
                    <a:pt x="5958" y="2619"/>
                    <a:pt x="4286" y="3014"/>
                    <a:pt x="3009" y="4078"/>
                  </a:cubicBezTo>
                  <a:cubicBezTo>
                    <a:pt x="2888" y="4200"/>
                    <a:pt x="2766" y="4230"/>
                    <a:pt x="2614" y="4230"/>
                  </a:cubicBezTo>
                  <a:cubicBezTo>
                    <a:pt x="2341" y="4352"/>
                    <a:pt x="2189" y="4504"/>
                    <a:pt x="2037" y="4686"/>
                  </a:cubicBezTo>
                  <a:cubicBezTo>
                    <a:pt x="1368" y="5446"/>
                    <a:pt x="851" y="6297"/>
                    <a:pt x="486" y="7178"/>
                  </a:cubicBezTo>
                  <a:cubicBezTo>
                    <a:pt x="395" y="7391"/>
                    <a:pt x="426" y="7695"/>
                    <a:pt x="0" y="7817"/>
                  </a:cubicBezTo>
                  <a:cubicBezTo>
                    <a:pt x="0" y="8273"/>
                    <a:pt x="0" y="8759"/>
                    <a:pt x="30" y="9215"/>
                  </a:cubicBezTo>
                  <a:cubicBezTo>
                    <a:pt x="365" y="9093"/>
                    <a:pt x="334" y="8880"/>
                    <a:pt x="426" y="8698"/>
                  </a:cubicBezTo>
                  <a:cubicBezTo>
                    <a:pt x="790" y="7391"/>
                    <a:pt x="1368" y="6175"/>
                    <a:pt x="2401" y="5111"/>
                  </a:cubicBezTo>
                  <a:cubicBezTo>
                    <a:pt x="3465" y="3987"/>
                    <a:pt x="4833" y="3227"/>
                    <a:pt x="6687" y="2923"/>
                  </a:cubicBezTo>
                  <a:cubicBezTo>
                    <a:pt x="8025" y="2680"/>
                    <a:pt x="9392" y="2710"/>
                    <a:pt x="10699" y="2619"/>
                  </a:cubicBezTo>
                  <a:cubicBezTo>
                    <a:pt x="13496" y="2406"/>
                    <a:pt x="15684" y="1464"/>
                    <a:pt x="17599" y="66"/>
                  </a:cubicBezTo>
                  <a:cubicBezTo>
                    <a:pt x="17491" y="20"/>
                    <a:pt x="17393" y="1"/>
                    <a:pt x="17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7"/>
            <p:cNvSpPr/>
            <p:nvPr/>
          </p:nvSpPr>
          <p:spPr>
            <a:xfrm>
              <a:off x="1122075" y="267025"/>
              <a:ext cx="125400" cy="45625"/>
            </a:xfrm>
            <a:custGeom>
              <a:avLst/>
              <a:gdLst/>
              <a:ahLst/>
              <a:cxnLst/>
              <a:rect l="l" t="t" r="r" b="b"/>
              <a:pathLst>
                <a:path w="5016" h="1825" extrusionOk="0">
                  <a:moveTo>
                    <a:pt x="5015" y="1"/>
                  </a:moveTo>
                  <a:cubicBezTo>
                    <a:pt x="3344" y="1"/>
                    <a:pt x="1672" y="1"/>
                    <a:pt x="0" y="31"/>
                  </a:cubicBezTo>
                  <a:lnTo>
                    <a:pt x="0" y="1824"/>
                  </a:lnTo>
                  <a:cubicBezTo>
                    <a:pt x="182" y="1824"/>
                    <a:pt x="365" y="1794"/>
                    <a:pt x="578" y="1703"/>
                  </a:cubicBezTo>
                  <a:cubicBezTo>
                    <a:pt x="1520" y="1247"/>
                    <a:pt x="2553" y="912"/>
                    <a:pt x="3556" y="517"/>
                  </a:cubicBezTo>
                  <a:cubicBezTo>
                    <a:pt x="4073" y="335"/>
                    <a:pt x="4590" y="305"/>
                    <a:pt x="5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7"/>
            <p:cNvSpPr/>
            <p:nvPr/>
          </p:nvSpPr>
          <p:spPr>
            <a:xfrm>
              <a:off x="7801525" y="4925900"/>
              <a:ext cx="315375" cy="101100"/>
            </a:xfrm>
            <a:custGeom>
              <a:avLst/>
              <a:gdLst/>
              <a:ahLst/>
              <a:cxnLst/>
              <a:rect l="l" t="t" r="r" b="b"/>
              <a:pathLst>
                <a:path w="12615" h="4044" extrusionOk="0">
                  <a:moveTo>
                    <a:pt x="12250" y="1"/>
                  </a:moveTo>
                  <a:cubicBezTo>
                    <a:pt x="10821" y="274"/>
                    <a:pt x="9545" y="730"/>
                    <a:pt x="8207" y="1095"/>
                  </a:cubicBezTo>
                  <a:cubicBezTo>
                    <a:pt x="5654" y="1855"/>
                    <a:pt x="3161" y="2585"/>
                    <a:pt x="730" y="3527"/>
                  </a:cubicBezTo>
                  <a:cubicBezTo>
                    <a:pt x="426" y="3648"/>
                    <a:pt x="0" y="3679"/>
                    <a:pt x="91" y="4043"/>
                  </a:cubicBezTo>
                  <a:lnTo>
                    <a:pt x="1095" y="4043"/>
                  </a:lnTo>
                  <a:cubicBezTo>
                    <a:pt x="1216" y="3952"/>
                    <a:pt x="1338" y="3892"/>
                    <a:pt x="1459" y="3831"/>
                  </a:cubicBezTo>
                  <a:cubicBezTo>
                    <a:pt x="3526" y="2980"/>
                    <a:pt x="5745" y="2311"/>
                    <a:pt x="7934" y="1642"/>
                  </a:cubicBezTo>
                  <a:cubicBezTo>
                    <a:pt x="9514" y="1186"/>
                    <a:pt x="11034" y="700"/>
                    <a:pt x="12584" y="244"/>
                  </a:cubicBezTo>
                  <a:cubicBezTo>
                    <a:pt x="12615" y="31"/>
                    <a:pt x="12432" y="1"/>
                    <a:pt x="12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7"/>
            <p:cNvSpPr/>
            <p:nvPr/>
          </p:nvSpPr>
          <p:spPr>
            <a:xfrm>
              <a:off x="7842550" y="1235125"/>
              <a:ext cx="438475" cy="72225"/>
            </a:xfrm>
            <a:custGeom>
              <a:avLst/>
              <a:gdLst/>
              <a:ahLst/>
              <a:cxnLst/>
              <a:rect l="l" t="t" r="r" b="b"/>
              <a:pathLst>
                <a:path w="17539" h="2889" extrusionOk="0">
                  <a:moveTo>
                    <a:pt x="17357" y="1"/>
                  </a:moveTo>
                  <a:cubicBezTo>
                    <a:pt x="16901" y="548"/>
                    <a:pt x="17205" y="1216"/>
                    <a:pt x="17053" y="1915"/>
                  </a:cubicBezTo>
                  <a:cubicBezTo>
                    <a:pt x="16944" y="2133"/>
                    <a:pt x="16727" y="2164"/>
                    <a:pt x="16479" y="2164"/>
                  </a:cubicBezTo>
                  <a:cubicBezTo>
                    <a:pt x="16380" y="2164"/>
                    <a:pt x="16275" y="2159"/>
                    <a:pt x="16171" y="2159"/>
                  </a:cubicBezTo>
                  <a:cubicBezTo>
                    <a:pt x="14895" y="2159"/>
                    <a:pt x="13588" y="2067"/>
                    <a:pt x="12311" y="2037"/>
                  </a:cubicBezTo>
                  <a:cubicBezTo>
                    <a:pt x="11065" y="2027"/>
                    <a:pt x="9818" y="2024"/>
                    <a:pt x="8571" y="2024"/>
                  </a:cubicBezTo>
                  <a:cubicBezTo>
                    <a:pt x="6076" y="2024"/>
                    <a:pt x="3577" y="2037"/>
                    <a:pt x="1065" y="2037"/>
                  </a:cubicBezTo>
                  <a:cubicBezTo>
                    <a:pt x="977" y="2037"/>
                    <a:pt x="890" y="2036"/>
                    <a:pt x="806" y="2036"/>
                  </a:cubicBezTo>
                  <a:cubicBezTo>
                    <a:pt x="510" y="2036"/>
                    <a:pt x="237" y="2054"/>
                    <a:pt x="1" y="2219"/>
                  </a:cubicBezTo>
                  <a:cubicBezTo>
                    <a:pt x="114" y="2464"/>
                    <a:pt x="331" y="2511"/>
                    <a:pt x="575" y="2511"/>
                  </a:cubicBezTo>
                  <a:cubicBezTo>
                    <a:pt x="724" y="2511"/>
                    <a:pt x="884" y="2493"/>
                    <a:pt x="1034" y="2493"/>
                  </a:cubicBezTo>
                  <a:lnTo>
                    <a:pt x="7600" y="2493"/>
                  </a:lnTo>
                  <a:cubicBezTo>
                    <a:pt x="7772" y="2493"/>
                    <a:pt x="7947" y="2490"/>
                    <a:pt x="8123" y="2490"/>
                  </a:cubicBezTo>
                  <a:cubicBezTo>
                    <a:pt x="8474" y="2490"/>
                    <a:pt x="8826" y="2503"/>
                    <a:pt x="9150" y="2584"/>
                  </a:cubicBezTo>
                  <a:cubicBezTo>
                    <a:pt x="11855" y="2645"/>
                    <a:pt x="14560" y="2767"/>
                    <a:pt x="17235" y="2888"/>
                  </a:cubicBezTo>
                  <a:cubicBezTo>
                    <a:pt x="17357" y="2888"/>
                    <a:pt x="17478" y="2827"/>
                    <a:pt x="17539" y="2797"/>
                  </a:cubicBezTo>
                  <a:lnTo>
                    <a:pt x="17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7"/>
            <p:cNvSpPr/>
            <p:nvPr/>
          </p:nvSpPr>
          <p:spPr>
            <a:xfrm>
              <a:off x="8138150" y="4969975"/>
              <a:ext cx="142875" cy="57025"/>
            </a:xfrm>
            <a:custGeom>
              <a:avLst/>
              <a:gdLst/>
              <a:ahLst/>
              <a:cxnLst/>
              <a:rect l="l" t="t" r="r" b="b"/>
              <a:pathLst>
                <a:path w="5715" h="2281" extrusionOk="0">
                  <a:moveTo>
                    <a:pt x="5533" y="1"/>
                  </a:moveTo>
                  <a:cubicBezTo>
                    <a:pt x="3648" y="670"/>
                    <a:pt x="1764" y="1429"/>
                    <a:pt x="1" y="2280"/>
                  </a:cubicBezTo>
                  <a:lnTo>
                    <a:pt x="2219" y="2280"/>
                  </a:lnTo>
                  <a:cubicBezTo>
                    <a:pt x="3192" y="1977"/>
                    <a:pt x="4043" y="1521"/>
                    <a:pt x="4955" y="1125"/>
                  </a:cubicBezTo>
                  <a:cubicBezTo>
                    <a:pt x="5229" y="1004"/>
                    <a:pt x="5533" y="943"/>
                    <a:pt x="5624" y="670"/>
                  </a:cubicBezTo>
                  <a:cubicBezTo>
                    <a:pt x="5563" y="457"/>
                    <a:pt x="5715" y="214"/>
                    <a:pt x="5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7"/>
            <p:cNvSpPr/>
            <p:nvPr/>
          </p:nvSpPr>
          <p:spPr>
            <a:xfrm>
              <a:off x="7782525" y="4909275"/>
              <a:ext cx="373125" cy="117725"/>
            </a:xfrm>
            <a:custGeom>
              <a:avLst/>
              <a:gdLst/>
              <a:ahLst/>
              <a:cxnLst/>
              <a:rect l="l" t="t" r="r" b="b"/>
              <a:pathLst>
                <a:path w="14925" h="4709" extrusionOk="0">
                  <a:moveTo>
                    <a:pt x="14663" y="1"/>
                  </a:moveTo>
                  <a:cubicBezTo>
                    <a:pt x="14580" y="1"/>
                    <a:pt x="14494" y="29"/>
                    <a:pt x="14408" y="58"/>
                  </a:cubicBezTo>
                  <a:cubicBezTo>
                    <a:pt x="14104" y="180"/>
                    <a:pt x="13770" y="301"/>
                    <a:pt x="13466" y="362"/>
                  </a:cubicBezTo>
                  <a:lnTo>
                    <a:pt x="8329" y="1851"/>
                  </a:lnTo>
                  <a:cubicBezTo>
                    <a:pt x="6627" y="2338"/>
                    <a:pt x="4894" y="2824"/>
                    <a:pt x="3222" y="3401"/>
                  </a:cubicBezTo>
                  <a:cubicBezTo>
                    <a:pt x="2128" y="3797"/>
                    <a:pt x="943" y="4101"/>
                    <a:pt x="0" y="4708"/>
                  </a:cubicBezTo>
                  <a:lnTo>
                    <a:pt x="882" y="4708"/>
                  </a:lnTo>
                  <a:cubicBezTo>
                    <a:pt x="1034" y="4465"/>
                    <a:pt x="1368" y="4435"/>
                    <a:pt x="1642" y="4313"/>
                  </a:cubicBezTo>
                  <a:cubicBezTo>
                    <a:pt x="3982" y="3401"/>
                    <a:pt x="6505" y="2642"/>
                    <a:pt x="8967" y="1912"/>
                  </a:cubicBezTo>
                  <a:cubicBezTo>
                    <a:pt x="10305" y="1547"/>
                    <a:pt x="11642" y="1091"/>
                    <a:pt x="13010" y="787"/>
                  </a:cubicBezTo>
                  <a:cubicBezTo>
                    <a:pt x="13557" y="696"/>
                    <a:pt x="14104" y="605"/>
                    <a:pt x="14590" y="392"/>
                  </a:cubicBezTo>
                  <a:cubicBezTo>
                    <a:pt x="14682" y="332"/>
                    <a:pt x="14773" y="301"/>
                    <a:pt x="14864" y="210"/>
                  </a:cubicBezTo>
                  <a:lnTo>
                    <a:pt x="14925" y="149"/>
                  </a:lnTo>
                  <a:cubicBezTo>
                    <a:pt x="14844" y="37"/>
                    <a:pt x="14756" y="1"/>
                    <a:pt x="14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7"/>
            <p:cNvSpPr/>
            <p:nvPr/>
          </p:nvSpPr>
          <p:spPr>
            <a:xfrm>
              <a:off x="1356100" y="5012875"/>
              <a:ext cx="234075" cy="14125"/>
            </a:xfrm>
            <a:custGeom>
              <a:avLst/>
              <a:gdLst/>
              <a:ahLst/>
              <a:cxnLst/>
              <a:rect l="l" t="t" r="r" b="b"/>
              <a:pathLst>
                <a:path w="9363" h="565" extrusionOk="0">
                  <a:moveTo>
                    <a:pt x="4971" y="1"/>
                  </a:moveTo>
                  <a:cubicBezTo>
                    <a:pt x="4372" y="1"/>
                    <a:pt x="3768" y="20"/>
                    <a:pt x="3162" y="48"/>
                  </a:cubicBezTo>
                  <a:cubicBezTo>
                    <a:pt x="2068" y="139"/>
                    <a:pt x="1004" y="261"/>
                    <a:pt x="1" y="564"/>
                  </a:cubicBezTo>
                  <a:lnTo>
                    <a:pt x="9363" y="564"/>
                  </a:lnTo>
                  <a:cubicBezTo>
                    <a:pt x="9272" y="504"/>
                    <a:pt x="9180" y="473"/>
                    <a:pt x="9059" y="443"/>
                  </a:cubicBezTo>
                  <a:cubicBezTo>
                    <a:pt x="7723" y="104"/>
                    <a:pt x="6357" y="1"/>
                    <a:pt x="4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7"/>
            <p:cNvSpPr/>
            <p:nvPr/>
          </p:nvSpPr>
          <p:spPr>
            <a:xfrm>
              <a:off x="8233900" y="3842500"/>
              <a:ext cx="47125" cy="374450"/>
            </a:xfrm>
            <a:custGeom>
              <a:avLst/>
              <a:gdLst/>
              <a:ahLst/>
              <a:cxnLst/>
              <a:rect l="l" t="t" r="r" b="b"/>
              <a:pathLst>
                <a:path w="1885" h="14978" extrusionOk="0">
                  <a:moveTo>
                    <a:pt x="1704" y="0"/>
                  </a:moveTo>
                  <a:cubicBezTo>
                    <a:pt x="1619" y="0"/>
                    <a:pt x="1558" y="31"/>
                    <a:pt x="1520" y="145"/>
                  </a:cubicBezTo>
                  <a:cubicBezTo>
                    <a:pt x="1186" y="874"/>
                    <a:pt x="730" y="1543"/>
                    <a:pt x="213" y="2242"/>
                  </a:cubicBezTo>
                  <a:cubicBezTo>
                    <a:pt x="122" y="2394"/>
                    <a:pt x="0" y="2485"/>
                    <a:pt x="0" y="2698"/>
                  </a:cubicBezTo>
                  <a:cubicBezTo>
                    <a:pt x="304" y="2576"/>
                    <a:pt x="365" y="2333"/>
                    <a:pt x="517" y="2120"/>
                  </a:cubicBezTo>
                  <a:cubicBezTo>
                    <a:pt x="912" y="1573"/>
                    <a:pt x="1277" y="1057"/>
                    <a:pt x="1703" y="418"/>
                  </a:cubicBezTo>
                  <a:lnTo>
                    <a:pt x="1703" y="7500"/>
                  </a:lnTo>
                  <a:lnTo>
                    <a:pt x="1703" y="14978"/>
                  </a:lnTo>
                  <a:lnTo>
                    <a:pt x="1885" y="14978"/>
                  </a:lnTo>
                  <a:lnTo>
                    <a:pt x="1885" y="23"/>
                  </a:lnTo>
                  <a:cubicBezTo>
                    <a:pt x="1816" y="12"/>
                    <a:pt x="1756" y="0"/>
                    <a:pt x="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7"/>
            <p:cNvSpPr/>
            <p:nvPr/>
          </p:nvSpPr>
          <p:spPr>
            <a:xfrm>
              <a:off x="8107750" y="4858275"/>
              <a:ext cx="173275" cy="73750"/>
            </a:xfrm>
            <a:custGeom>
              <a:avLst/>
              <a:gdLst/>
              <a:ahLst/>
              <a:cxnLst/>
              <a:rect l="l" t="t" r="r" b="b"/>
              <a:pathLst>
                <a:path w="6931" h="2950" extrusionOk="0">
                  <a:moveTo>
                    <a:pt x="6931" y="1"/>
                  </a:moveTo>
                  <a:cubicBezTo>
                    <a:pt x="6779" y="1"/>
                    <a:pt x="6688" y="1"/>
                    <a:pt x="6597" y="122"/>
                  </a:cubicBezTo>
                  <a:cubicBezTo>
                    <a:pt x="6870" y="609"/>
                    <a:pt x="6840" y="730"/>
                    <a:pt x="6384" y="882"/>
                  </a:cubicBezTo>
                  <a:cubicBezTo>
                    <a:pt x="4864" y="1308"/>
                    <a:pt x="3405" y="1824"/>
                    <a:pt x="1885" y="2189"/>
                  </a:cubicBezTo>
                  <a:cubicBezTo>
                    <a:pt x="1825" y="2250"/>
                    <a:pt x="1673" y="2220"/>
                    <a:pt x="1551" y="2280"/>
                  </a:cubicBezTo>
                  <a:cubicBezTo>
                    <a:pt x="1065" y="2524"/>
                    <a:pt x="487" y="2584"/>
                    <a:pt x="1" y="2827"/>
                  </a:cubicBezTo>
                  <a:cubicBezTo>
                    <a:pt x="153" y="2827"/>
                    <a:pt x="244" y="2827"/>
                    <a:pt x="366" y="2949"/>
                  </a:cubicBezTo>
                  <a:cubicBezTo>
                    <a:pt x="518" y="2888"/>
                    <a:pt x="700" y="2858"/>
                    <a:pt x="852" y="2827"/>
                  </a:cubicBezTo>
                  <a:cubicBezTo>
                    <a:pt x="2797" y="2220"/>
                    <a:pt x="4773" y="1642"/>
                    <a:pt x="6749" y="1034"/>
                  </a:cubicBezTo>
                  <a:cubicBezTo>
                    <a:pt x="6794" y="1080"/>
                    <a:pt x="6825" y="1103"/>
                    <a:pt x="6851" y="1103"/>
                  </a:cubicBezTo>
                  <a:cubicBezTo>
                    <a:pt x="6878" y="1103"/>
                    <a:pt x="6901" y="1080"/>
                    <a:pt x="6931" y="1034"/>
                  </a:cubicBezTo>
                  <a:lnTo>
                    <a:pt x="6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7"/>
            <p:cNvSpPr/>
            <p:nvPr/>
          </p:nvSpPr>
          <p:spPr>
            <a:xfrm>
              <a:off x="8186025" y="3268600"/>
              <a:ext cx="95000" cy="117050"/>
            </a:xfrm>
            <a:custGeom>
              <a:avLst/>
              <a:gdLst/>
              <a:ahLst/>
              <a:cxnLst/>
              <a:rect l="l" t="t" r="r" b="b"/>
              <a:pathLst>
                <a:path w="3800" h="4682" extrusionOk="0">
                  <a:moveTo>
                    <a:pt x="3648" y="0"/>
                  </a:moveTo>
                  <a:cubicBezTo>
                    <a:pt x="3596" y="26"/>
                    <a:pt x="3521" y="97"/>
                    <a:pt x="3501" y="97"/>
                  </a:cubicBezTo>
                  <a:cubicBezTo>
                    <a:pt x="3498" y="97"/>
                    <a:pt x="3496" y="96"/>
                    <a:pt x="3496" y="91"/>
                  </a:cubicBezTo>
                  <a:cubicBezTo>
                    <a:pt x="3405" y="365"/>
                    <a:pt x="3435" y="638"/>
                    <a:pt x="3435" y="912"/>
                  </a:cubicBezTo>
                  <a:cubicBezTo>
                    <a:pt x="3405" y="1733"/>
                    <a:pt x="3435" y="2523"/>
                    <a:pt x="3435" y="3374"/>
                  </a:cubicBezTo>
                  <a:cubicBezTo>
                    <a:pt x="3405" y="4134"/>
                    <a:pt x="3405" y="4134"/>
                    <a:pt x="2402" y="4256"/>
                  </a:cubicBezTo>
                  <a:cubicBezTo>
                    <a:pt x="1885" y="4316"/>
                    <a:pt x="1368" y="4316"/>
                    <a:pt x="852" y="4347"/>
                  </a:cubicBezTo>
                  <a:cubicBezTo>
                    <a:pt x="548" y="4407"/>
                    <a:pt x="122" y="4316"/>
                    <a:pt x="1" y="4681"/>
                  </a:cubicBezTo>
                  <a:lnTo>
                    <a:pt x="3101" y="4681"/>
                  </a:lnTo>
                  <a:cubicBezTo>
                    <a:pt x="3344" y="4681"/>
                    <a:pt x="3587" y="4620"/>
                    <a:pt x="3800" y="4559"/>
                  </a:cubicBezTo>
                  <a:lnTo>
                    <a:pt x="3800" y="0"/>
                  </a:lnTo>
                  <a:close/>
                </a:path>
              </a:pathLst>
            </a:custGeom>
            <a:solidFill>
              <a:srgbClr val="F2E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7"/>
            <p:cNvSpPr/>
            <p:nvPr/>
          </p:nvSpPr>
          <p:spPr>
            <a:xfrm>
              <a:off x="8213375" y="4994300"/>
              <a:ext cx="67650" cy="33450"/>
            </a:xfrm>
            <a:custGeom>
              <a:avLst/>
              <a:gdLst/>
              <a:ahLst/>
              <a:cxnLst/>
              <a:rect l="l" t="t" r="r" b="b"/>
              <a:pathLst>
                <a:path w="2706" h="1338" extrusionOk="0">
                  <a:moveTo>
                    <a:pt x="2493" y="0"/>
                  </a:moveTo>
                  <a:cubicBezTo>
                    <a:pt x="1855" y="244"/>
                    <a:pt x="1217" y="548"/>
                    <a:pt x="609" y="791"/>
                  </a:cubicBezTo>
                  <a:cubicBezTo>
                    <a:pt x="366" y="912"/>
                    <a:pt x="1" y="1004"/>
                    <a:pt x="92" y="1307"/>
                  </a:cubicBezTo>
                  <a:lnTo>
                    <a:pt x="1308" y="1307"/>
                  </a:lnTo>
                  <a:cubicBezTo>
                    <a:pt x="1490" y="1216"/>
                    <a:pt x="1764" y="1216"/>
                    <a:pt x="1916" y="1156"/>
                  </a:cubicBezTo>
                  <a:cubicBezTo>
                    <a:pt x="2033" y="1080"/>
                    <a:pt x="2121" y="1051"/>
                    <a:pt x="2189" y="1051"/>
                  </a:cubicBezTo>
                  <a:cubicBezTo>
                    <a:pt x="2367" y="1051"/>
                    <a:pt x="2414" y="1250"/>
                    <a:pt x="2524" y="1338"/>
                  </a:cubicBezTo>
                  <a:cubicBezTo>
                    <a:pt x="2554" y="1328"/>
                    <a:pt x="2584" y="1328"/>
                    <a:pt x="2611" y="1328"/>
                  </a:cubicBezTo>
                  <a:lnTo>
                    <a:pt x="2611" y="1328"/>
                  </a:lnTo>
                  <a:cubicBezTo>
                    <a:pt x="2665" y="1328"/>
                    <a:pt x="2706" y="1328"/>
                    <a:pt x="2706" y="1247"/>
                  </a:cubicBezTo>
                  <a:lnTo>
                    <a:pt x="2706" y="31"/>
                  </a:lnTo>
                  <a:cubicBezTo>
                    <a:pt x="2645" y="0"/>
                    <a:pt x="2554" y="0"/>
                    <a:pt x="2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7"/>
            <p:cNvSpPr/>
            <p:nvPr/>
          </p:nvSpPr>
          <p:spPr>
            <a:xfrm>
              <a:off x="8195150" y="4988225"/>
              <a:ext cx="84375" cy="38025"/>
            </a:xfrm>
            <a:custGeom>
              <a:avLst/>
              <a:gdLst/>
              <a:ahLst/>
              <a:cxnLst/>
              <a:rect l="l" t="t" r="r" b="b"/>
              <a:pathLst>
                <a:path w="3375" h="1521" extrusionOk="0">
                  <a:moveTo>
                    <a:pt x="3283" y="0"/>
                  </a:moveTo>
                  <a:cubicBezTo>
                    <a:pt x="2432" y="395"/>
                    <a:pt x="1550" y="730"/>
                    <a:pt x="699" y="1125"/>
                  </a:cubicBezTo>
                  <a:cubicBezTo>
                    <a:pt x="456" y="1216"/>
                    <a:pt x="91" y="1307"/>
                    <a:pt x="0" y="1520"/>
                  </a:cubicBezTo>
                  <a:lnTo>
                    <a:pt x="851" y="1520"/>
                  </a:lnTo>
                  <a:cubicBezTo>
                    <a:pt x="1095" y="1277"/>
                    <a:pt x="1520" y="1186"/>
                    <a:pt x="1854" y="1003"/>
                  </a:cubicBezTo>
                  <a:cubicBezTo>
                    <a:pt x="2310" y="730"/>
                    <a:pt x="2888" y="639"/>
                    <a:pt x="3283" y="274"/>
                  </a:cubicBezTo>
                  <a:cubicBezTo>
                    <a:pt x="3374" y="213"/>
                    <a:pt x="3374" y="92"/>
                    <a:pt x="3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7"/>
            <p:cNvSpPr/>
            <p:nvPr/>
          </p:nvSpPr>
          <p:spPr>
            <a:xfrm>
              <a:off x="2565850" y="4962375"/>
              <a:ext cx="60825" cy="64625"/>
            </a:xfrm>
            <a:custGeom>
              <a:avLst/>
              <a:gdLst/>
              <a:ahLst/>
              <a:cxnLst/>
              <a:rect l="l" t="t" r="r" b="b"/>
              <a:pathLst>
                <a:path w="2433" h="2585" extrusionOk="0">
                  <a:moveTo>
                    <a:pt x="2250" y="1"/>
                  </a:moveTo>
                  <a:cubicBezTo>
                    <a:pt x="2159" y="1"/>
                    <a:pt x="2098" y="1"/>
                    <a:pt x="2068" y="31"/>
                  </a:cubicBezTo>
                  <a:cubicBezTo>
                    <a:pt x="1916" y="366"/>
                    <a:pt x="1551" y="609"/>
                    <a:pt x="1338" y="913"/>
                  </a:cubicBezTo>
                  <a:cubicBezTo>
                    <a:pt x="882" y="1429"/>
                    <a:pt x="305" y="1977"/>
                    <a:pt x="1" y="2584"/>
                  </a:cubicBezTo>
                  <a:cubicBezTo>
                    <a:pt x="122" y="2584"/>
                    <a:pt x="244" y="2584"/>
                    <a:pt x="335" y="2524"/>
                  </a:cubicBezTo>
                  <a:cubicBezTo>
                    <a:pt x="548" y="2281"/>
                    <a:pt x="700" y="2007"/>
                    <a:pt x="913" y="1764"/>
                  </a:cubicBezTo>
                  <a:cubicBezTo>
                    <a:pt x="1399" y="1247"/>
                    <a:pt x="1946" y="670"/>
                    <a:pt x="2433" y="153"/>
                  </a:cubicBezTo>
                  <a:cubicBezTo>
                    <a:pt x="2402" y="62"/>
                    <a:pt x="2372" y="31"/>
                    <a:pt x="2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7"/>
            <p:cNvSpPr/>
            <p:nvPr/>
          </p:nvSpPr>
          <p:spPr>
            <a:xfrm>
              <a:off x="1121300" y="1961575"/>
              <a:ext cx="15975" cy="38025"/>
            </a:xfrm>
            <a:custGeom>
              <a:avLst/>
              <a:gdLst/>
              <a:ahLst/>
              <a:cxnLst/>
              <a:rect l="l" t="t" r="r" b="b"/>
              <a:pathLst>
                <a:path w="639" h="1521" extrusionOk="0">
                  <a:moveTo>
                    <a:pt x="1" y="1"/>
                  </a:moveTo>
                  <a:lnTo>
                    <a:pt x="1" y="1125"/>
                  </a:lnTo>
                  <a:cubicBezTo>
                    <a:pt x="244" y="1217"/>
                    <a:pt x="335" y="1338"/>
                    <a:pt x="365" y="1521"/>
                  </a:cubicBezTo>
                  <a:cubicBezTo>
                    <a:pt x="517" y="1521"/>
                    <a:pt x="639" y="1521"/>
                    <a:pt x="517" y="1369"/>
                  </a:cubicBezTo>
                  <a:cubicBezTo>
                    <a:pt x="517" y="1125"/>
                    <a:pt x="457" y="882"/>
                    <a:pt x="365" y="639"/>
                  </a:cubicBezTo>
                  <a:cubicBezTo>
                    <a:pt x="305" y="426"/>
                    <a:pt x="426"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7"/>
            <p:cNvSpPr/>
            <p:nvPr/>
          </p:nvSpPr>
          <p:spPr>
            <a:xfrm>
              <a:off x="8250625" y="1304275"/>
              <a:ext cx="30400" cy="44850"/>
            </a:xfrm>
            <a:custGeom>
              <a:avLst/>
              <a:gdLst/>
              <a:ahLst/>
              <a:cxnLst/>
              <a:rect l="l" t="t" r="r" b="b"/>
              <a:pathLst>
                <a:path w="1216" h="1794" extrusionOk="0">
                  <a:moveTo>
                    <a:pt x="1064" y="1"/>
                  </a:moveTo>
                  <a:cubicBezTo>
                    <a:pt x="882" y="122"/>
                    <a:pt x="851" y="213"/>
                    <a:pt x="851" y="365"/>
                  </a:cubicBezTo>
                  <a:cubicBezTo>
                    <a:pt x="851" y="912"/>
                    <a:pt x="912" y="1429"/>
                    <a:pt x="0" y="1672"/>
                  </a:cubicBezTo>
                  <a:cubicBezTo>
                    <a:pt x="181" y="1770"/>
                    <a:pt x="368" y="1791"/>
                    <a:pt x="555" y="1791"/>
                  </a:cubicBezTo>
                  <a:cubicBezTo>
                    <a:pt x="698" y="1791"/>
                    <a:pt x="842" y="1778"/>
                    <a:pt x="983" y="1778"/>
                  </a:cubicBezTo>
                  <a:cubicBezTo>
                    <a:pt x="1062" y="1778"/>
                    <a:pt x="1139" y="1782"/>
                    <a:pt x="1216" y="1794"/>
                  </a:cubicBezTo>
                  <a:lnTo>
                    <a:pt x="12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7"/>
            <p:cNvSpPr/>
            <p:nvPr/>
          </p:nvSpPr>
          <p:spPr>
            <a:xfrm>
              <a:off x="8246050" y="5012525"/>
              <a:ext cx="32700" cy="14475"/>
            </a:xfrm>
            <a:custGeom>
              <a:avLst/>
              <a:gdLst/>
              <a:ahLst/>
              <a:cxnLst/>
              <a:rect l="l" t="t" r="r" b="b"/>
              <a:pathLst>
                <a:path w="1308" h="579" extrusionOk="0">
                  <a:moveTo>
                    <a:pt x="1095" y="1"/>
                  </a:moveTo>
                  <a:cubicBezTo>
                    <a:pt x="730" y="153"/>
                    <a:pt x="335" y="335"/>
                    <a:pt x="1" y="578"/>
                  </a:cubicBezTo>
                  <a:lnTo>
                    <a:pt x="1217" y="578"/>
                  </a:lnTo>
                  <a:cubicBezTo>
                    <a:pt x="1217" y="366"/>
                    <a:pt x="1308" y="183"/>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7"/>
            <p:cNvSpPr/>
            <p:nvPr/>
          </p:nvSpPr>
          <p:spPr>
            <a:xfrm>
              <a:off x="7372750" y="1364300"/>
              <a:ext cx="12925" cy="47900"/>
            </a:xfrm>
            <a:custGeom>
              <a:avLst/>
              <a:gdLst/>
              <a:ahLst/>
              <a:cxnLst/>
              <a:rect l="l" t="t" r="r" b="b"/>
              <a:pathLst>
                <a:path w="517" h="1916" extrusionOk="0">
                  <a:moveTo>
                    <a:pt x="517" y="0"/>
                  </a:moveTo>
                  <a:cubicBezTo>
                    <a:pt x="456" y="61"/>
                    <a:pt x="365" y="61"/>
                    <a:pt x="304" y="61"/>
                  </a:cubicBezTo>
                  <a:cubicBezTo>
                    <a:pt x="61" y="274"/>
                    <a:pt x="122" y="547"/>
                    <a:pt x="91" y="821"/>
                  </a:cubicBezTo>
                  <a:cubicBezTo>
                    <a:pt x="152" y="1186"/>
                    <a:pt x="0" y="1581"/>
                    <a:pt x="365" y="1915"/>
                  </a:cubicBezTo>
                  <a:lnTo>
                    <a:pt x="517" y="1915"/>
                  </a:lnTo>
                  <a:lnTo>
                    <a:pt x="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7"/>
            <p:cNvSpPr/>
            <p:nvPr/>
          </p:nvSpPr>
          <p:spPr>
            <a:xfrm>
              <a:off x="7373500" y="1327525"/>
              <a:ext cx="12950" cy="24625"/>
            </a:xfrm>
            <a:custGeom>
              <a:avLst/>
              <a:gdLst/>
              <a:ahLst/>
              <a:cxnLst/>
              <a:rect l="l" t="t" r="r" b="b"/>
              <a:pathLst>
                <a:path w="518" h="985" extrusionOk="0">
                  <a:moveTo>
                    <a:pt x="267" y="0"/>
                  </a:moveTo>
                  <a:cubicBezTo>
                    <a:pt x="164" y="0"/>
                    <a:pt x="68" y="19"/>
                    <a:pt x="1" y="103"/>
                  </a:cubicBezTo>
                  <a:cubicBezTo>
                    <a:pt x="122" y="377"/>
                    <a:pt x="1" y="711"/>
                    <a:pt x="335" y="985"/>
                  </a:cubicBezTo>
                  <a:lnTo>
                    <a:pt x="487" y="985"/>
                  </a:lnTo>
                  <a:cubicBezTo>
                    <a:pt x="487" y="651"/>
                    <a:pt x="487" y="316"/>
                    <a:pt x="517" y="12"/>
                  </a:cubicBezTo>
                  <a:cubicBezTo>
                    <a:pt x="436" y="12"/>
                    <a:pt x="349"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7"/>
            <p:cNvSpPr/>
            <p:nvPr/>
          </p:nvSpPr>
          <p:spPr>
            <a:xfrm>
              <a:off x="2166925" y="267025"/>
              <a:ext cx="13700" cy="3125"/>
            </a:xfrm>
            <a:custGeom>
              <a:avLst/>
              <a:gdLst/>
              <a:ahLst/>
              <a:cxnLst/>
              <a:rect l="l" t="t" r="r" b="b"/>
              <a:pathLst>
                <a:path w="548" h="125" extrusionOk="0">
                  <a:moveTo>
                    <a:pt x="0" y="1"/>
                  </a:moveTo>
                  <a:cubicBezTo>
                    <a:pt x="87" y="109"/>
                    <a:pt x="220" y="125"/>
                    <a:pt x="367" y="125"/>
                  </a:cubicBezTo>
                  <a:cubicBezTo>
                    <a:pt x="426" y="125"/>
                    <a:pt x="486" y="122"/>
                    <a:pt x="547" y="122"/>
                  </a:cubicBezTo>
                  <a:lnTo>
                    <a:pt x="547" y="1"/>
                  </a:lnTo>
                  <a:close/>
                </a:path>
              </a:pathLst>
            </a:custGeom>
            <a:solidFill>
              <a:srgbClr val="ECD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7"/>
            <p:cNvSpPr/>
            <p:nvPr/>
          </p:nvSpPr>
          <p:spPr>
            <a:xfrm>
              <a:off x="1967825" y="863550"/>
              <a:ext cx="118575" cy="177825"/>
            </a:xfrm>
            <a:custGeom>
              <a:avLst/>
              <a:gdLst/>
              <a:ahLst/>
              <a:cxnLst/>
              <a:rect l="l" t="t" r="r" b="b"/>
              <a:pathLst>
                <a:path w="4743" h="7113" extrusionOk="0">
                  <a:moveTo>
                    <a:pt x="0" y="0"/>
                  </a:moveTo>
                  <a:cubicBezTo>
                    <a:pt x="213" y="213"/>
                    <a:pt x="548" y="274"/>
                    <a:pt x="852" y="365"/>
                  </a:cubicBezTo>
                  <a:cubicBezTo>
                    <a:pt x="1703" y="730"/>
                    <a:pt x="2493" y="1064"/>
                    <a:pt x="3131" y="1581"/>
                  </a:cubicBezTo>
                  <a:cubicBezTo>
                    <a:pt x="4317" y="2493"/>
                    <a:pt x="4438" y="3708"/>
                    <a:pt x="3557" y="4620"/>
                  </a:cubicBezTo>
                  <a:cubicBezTo>
                    <a:pt x="2979" y="5228"/>
                    <a:pt x="2341" y="5745"/>
                    <a:pt x="1551" y="6201"/>
                  </a:cubicBezTo>
                  <a:cubicBezTo>
                    <a:pt x="1095" y="6444"/>
                    <a:pt x="517" y="6687"/>
                    <a:pt x="183" y="7113"/>
                  </a:cubicBezTo>
                  <a:cubicBezTo>
                    <a:pt x="1763" y="6535"/>
                    <a:pt x="3040" y="5623"/>
                    <a:pt x="3982" y="4559"/>
                  </a:cubicBezTo>
                  <a:cubicBezTo>
                    <a:pt x="4742" y="3648"/>
                    <a:pt x="4742" y="2705"/>
                    <a:pt x="3739" y="1793"/>
                  </a:cubicBezTo>
                  <a:cubicBezTo>
                    <a:pt x="3405" y="1429"/>
                    <a:pt x="3040" y="1186"/>
                    <a:pt x="2584" y="942"/>
                  </a:cubicBezTo>
                  <a:cubicBezTo>
                    <a:pt x="1763" y="578"/>
                    <a:pt x="973" y="12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7"/>
            <p:cNvSpPr/>
            <p:nvPr/>
          </p:nvSpPr>
          <p:spPr>
            <a:xfrm>
              <a:off x="3051425" y="1346825"/>
              <a:ext cx="5225800" cy="1820225"/>
            </a:xfrm>
            <a:custGeom>
              <a:avLst/>
              <a:gdLst/>
              <a:ahLst/>
              <a:cxnLst/>
              <a:rect l="l" t="t" r="r" b="b"/>
              <a:pathLst>
                <a:path w="209032" h="72809" extrusionOk="0">
                  <a:moveTo>
                    <a:pt x="115839" y="1"/>
                  </a:moveTo>
                  <a:cubicBezTo>
                    <a:pt x="113468" y="1"/>
                    <a:pt x="111188" y="396"/>
                    <a:pt x="109030" y="1034"/>
                  </a:cubicBezTo>
                  <a:cubicBezTo>
                    <a:pt x="106477" y="1794"/>
                    <a:pt x="103984" y="2584"/>
                    <a:pt x="101431" y="3344"/>
                  </a:cubicBezTo>
                  <a:cubicBezTo>
                    <a:pt x="98665" y="4135"/>
                    <a:pt x="95930" y="4986"/>
                    <a:pt x="93376" y="6110"/>
                  </a:cubicBezTo>
                  <a:cubicBezTo>
                    <a:pt x="88452" y="8329"/>
                    <a:pt x="83954" y="10913"/>
                    <a:pt x="80154" y="14074"/>
                  </a:cubicBezTo>
                  <a:cubicBezTo>
                    <a:pt x="77996" y="15837"/>
                    <a:pt x="75990" y="17721"/>
                    <a:pt x="74075" y="19606"/>
                  </a:cubicBezTo>
                  <a:cubicBezTo>
                    <a:pt x="70458" y="23253"/>
                    <a:pt x="67023" y="26931"/>
                    <a:pt x="63254" y="30487"/>
                  </a:cubicBezTo>
                  <a:cubicBezTo>
                    <a:pt x="61005" y="32554"/>
                    <a:pt x="58695" y="34621"/>
                    <a:pt x="56172" y="36567"/>
                  </a:cubicBezTo>
                  <a:cubicBezTo>
                    <a:pt x="54105" y="38178"/>
                    <a:pt x="51917" y="39789"/>
                    <a:pt x="49637" y="41278"/>
                  </a:cubicBezTo>
                  <a:cubicBezTo>
                    <a:pt x="47752" y="42494"/>
                    <a:pt x="45807" y="43710"/>
                    <a:pt x="43801" y="44834"/>
                  </a:cubicBezTo>
                  <a:cubicBezTo>
                    <a:pt x="38026" y="48117"/>
                    <a:pt x="31795" y="50792"/>
                    <a:pt x="25229" y="53041"/>
                  </a:cubicBezTo>
                  <a:cubicBezTo>
                    <a:pt x="19971" y="54834"/>
                    <a:pt x="14530" y="56354"/>
                    <a:pt x="9059" y="57752"/>
                  </a:cubicBezTo>
                  <a:cubicBezTo>
                    <a:pt x="7296" y="58208"/>
                    <a:pt x="5502" y="58695"/>
                    <a:pt x="3739" y="59272"/>
                  </a:cubicBezTo>
                  <a:cubicBezTo>
                    <a:pt x="3648" y="59424"/>
                    <a:pt x="3375" y="59302"/>
                    <a:pt x="3253" y="59424"/>
                  </a:cubicBezTo>
                  <a:cubicBezTo>
                    <a:pt x="3192" y="59454"/>
                    <a:pt x="2980" y="59454"/>
                    <a:pt x="2919" y="59546"/>
                  </a:cubicBezTo>
                  <a:cubicBezTo>
                    <a:pt x="2128" y="59880"/>
                    <a:pt x="1217" y="60154"/>
                    <a:pt x="548" y="60670"/>
                  </a:cubicBezTo>
                  <a:cubicBezTo>
                    <a:pt x="1" y="61187"/>
                    <a:pt x="31" y="61643"/>
                    <a:pt x="639" y="62099"/>
                  </a:cubicBezTo>
                  <a:cubicBezTo>
                    <a:pt x="821" y="62190"/>
                    <a:pt x="1004" y="62312"/>
                    <a:pt x="1217" y="62403"/>
                  </a:cubicBezTo>
                  <a:cubicBezTo>
                    <a:pt x="1885" y="62646"/>
                    <a:pt x="2584" y="62889"/>
                    <a:pt x="3344" y="63072"/>
                  </a:cubicBezTo>
                  <a:cubicBezTo>
                    <a:pt x="5472" y="63619"/>
                    <a:pt x="7630" y="63923"/>
                    <a:pt x="9819" y="64135"/>
                  </a:cubicBezTo>
                  <a:cubicBezTo>
                    <a:pt x="12311" y="64409"/>
                    <a:pt x="14773" y="64591"/>
                    <a:pt x="17235" y="64622"/>
                  </a:cubicBezTo>
                  <a:cubicBezTo>
                    <a:pt x="17397" y="64622"/>
                    <a:pt x="17546" y="64608"/>
                    <a:pt x="17699" y="64608"/>
                  </a:cubicBezTo>
                  <a:cubicBezTo>
                    <a:pt x="17775" y="64608"/>
                    <a:pt x="17853" y="64612"/>
                    <a:pt x="17934" y="64622"/>
                  </a:cubicBezTo>
                  <a:cubicBezTo>
                    <a:pt x="19043" y="64703"/>
                    <a:pt x="20170" y="64732"/>
                    <a:pt x="21300" y="64732"/>
                  </a:cubicBezTo>
                  <a:cubicBezTo>
                    <a:pt x="22276" y="64732"/>
                    <a:pt x="23254" y="64711"/>
                    <a:pt x="24226" y="64683"/>
                  </a:cubicBezTo>
                  <a:cubicBezTo>
                    <a:pt x="26658" y="64591"/>
                    <a:pt x="29089" y="64561"/>
                    <a:pt x="31491" y="64379"/>
                  </a:cubicBezTo>
                  <a:cubicBezTo>
                    <a:pt x="32828" y="64287"/>
                    <a:pt x="34196" y="64227"/>
                    <a:pt x="35503" y="64075"/>
                  </a:cubicBezTo>
                  <a:cubicBezTo>
                    <a:pt x="37691" y="63831"/>
                    <a:pt x="39850" y="63558"/>
                    <a:pt x="41977" y="63224"/>
                  </a:cubicBezTo>
                  <a:cubicBezTo>
                    <a:pt x="46810" y="62433"/>
                    <a:pt x="51461" y="61278"/>
                    <a:pt x="55777" y="59424"/>
                  </a:cubicBezTo>
                  <a:cubicBezTo>
                    <a:pt x="57844" y="58543"/>
                    <a:pt x="59789" y="57448"/>
                    <a:pt x="61491" y="56202"/>
                  </a:cubicBezTo>
                  <a:cubicBezTo>
                    <a:pt x="62829" y="55169"/>
                    <a:pt x="64045" y="54074"/>
                    <a:pt x="65200" y="52919"/>
                  </a:cubicBezTo>
                  <a:cubicBezTo>
                    <a:pt x="66780" y="51369"/>
                    <a:pt x="68482" y="49849"/>
                    <a:pt x="70306" y="48421"/>
                  </a:cubicBezTo>
                  <a:cubicBezTo>
                    <a:pt x="73102" y="46293"/>
                    <a:pt x="76020" y="44257"/>
                    <a:pt x="79121" y="42403"/>
                  </a:cubicBezTo>
                  <a:cubicBezTo>
                    <a:pt x="82252" y="40579"/>
                    <a:pt x="85504" y="38937"/>
                    <a:pt x="89151" y="37722"/>
                  </a:cubicBezTo>
                  <a:cubicBezTo>
                    <a:pt x="92252" y="36719"/>
                    <a:pt x="95474" y="36050"/>
                    <a:pt x="98817" y="35867"/>
                  </a:cubicBezTo>
                  <a:cubicBezTo>
                    <a:pt x="99761" y="35816"/>
                    <a:pt x="100706" y="35792"/>
                    <a:pt x="101649" y="35792"/>
                  </a:cubicBezTo>
                  <a:cubicBezTo>
                    <a:pt x="104077" y="35792"/>
                    <a:pt x="106501" y="35956"/>
                    <a:pt x="108909" y="36263"/>
                  </a:cubicBezTo>
                  <a:cubicBezTo>
                    <a:pt x="111553" y="36597"/>
                    <a:pt x="114137" y="37053"/>
                    <a:pt x="116720" y="37418"/>
                  </a:cubicBezTo>
                  <a:cubicBezTo>
                    <a:pt x="119213" y="37782"/>
                    <a:pt x="121736" y="38117"/>
                    <a:pt x="124258" y="38390"/>
                  </a:cubicBezTo>
                  <a:cubicBezTo>
                    <a:pt x="126021" y="38542"/>
                    <a:pt x="127724" y="38755"/>
                    <a:pt x="129486" y="38937"/>
                  </a:cubicBezTo>
                  <a:cubicBezTo>
                    <a:pt x="131797" y="39211"/>
                    <a:pt x="134076" y="39485"/>
                    <a:pt x="136417" y="39485"/>
                  </a:cubicBezTo>
                  <a:lnTo>
                    <a:pt x="140490" y="39485"/>
                  </a:lnTo>
                  <a:cubicBezTo>
                    <a:pt x="142101" y="39485"/>
                    <a:pt x="143651" y="39333"/>
                    <a:pt x="145231" y="39241"/>
                  </a:cubicBezTo>
                  <a:cubicBezTo>
                    <a:pt x="146393" y="39214"/>
                    <a:pt x="147529" y="39085"/>
                    <a:pt x="148687" y="39085"/>
                  </a:cubicBezTo>
                  <a:cubicBezTo>
                    <a:pt x="148801" y="39085"/>
                    <a:pt x="148916" y="39087"/>
                    <a:pt x="149031" y="39089"/>
                  </a:cubicBezTo>
                  <a:cubicBezTo>
                    <a:pt x="149882" y="39150"/>
                    <a:pt x="150672" y="39241"/>
                    <a:pt x="151463" y="39485"/>
                  </a:cubicBezTo>
                  <a:cubicBezTo>
                    <a:pt x="152648" y="39819"/>
                    <a:pt x="153104" y="40579"/>
                    <a:pt x="153408" y="41369"/>
                  </a:cubicBezTo>
                  <a:cubicBezTo>
                    <a:pt x="153955" y="42676"/>
                    <a:pt x="153833" y="44014"/>
                    <a:pt x="153864" y="45321"/>
                  </a:cubicBezTo>
                  <a:cubicBezTo>
                    <a:pt x="153894" y="46141"/>
                    <a:pt x="153864" y="46931"/>
                    <a:pt x="153894" y="47722"/>
                  </a:cubicBezTo>
                  <a:cubicBezTo>
                    <a:pt x="154016" y="49363"/>
                    <a:pt x="153955" y="51035"/>
                    <a:pt x="154137" y="52676"/>
                  </a:cubicBezTo>
                  <a:cubicBezTo>
                    <a:pt x="154320" y="54074"/>
                    <a:pt x="154502" y="55473"/>
                    <a:pt x="154776" y="56871"/>
                  </a:cubicBezTo>
                  <a:cubicBezTo>
                    <a:pt x="155171" y="58907"/>
                    <a:pt x="155809" y="60883"/>
                    <a:pt x="156630" y="62798"/>
                  </a:cubicBezTo>
                  <a:cubicBezTo>
                    <a:pt x="157542" y="64895"/>
                    <a:pt x="158697" y="66901"/>
                    <a:pt x="160429" y="68695"/>
                  </a:cubicBezTo>
                  <a:cubicBezTo>
                    <a:pt x="161554" y="69880"/>
                    <a:pt x="162922" y="70822"/>
                    <a:pt x="164593" y="71552"/>
                  </a:cubicBezTo>
                  <a:cubicBezTo>
                    <a:pt x="166653" y="72481"/>
                    <a:pt x="168899" y="72809"/>
                    <a:pt x="171246" y="72809"/>
                  </a:cubicBezTo>
                  <a:cubicBezTo>
                    <a:pt x="171740" y="72809"/>
                    <a:pt x="172238" y="72794"/>
                    <a:pt x="172740" y="72768"/>
                  </a:cubicBezTo>
                  <a:cubicBezTo>
                    <a:pt x="174928" y="72646"/>
                    <a:pt x="177086" y="72373"/>
                    <a:pt x="179244" y="72129"/>
                  </a:cubicBezTo>
                  <a:cubicBezTo>
                    <a:pt x="182132" y="71734"/>
                    <a:pt x="185050" y="71582"/>
                    <a:pt x="187937" y="71552"/>
                  </a:cubicBezTo>
                  <a:cubicBezTo>
                    <a:pt x="190352" y="71538"/>
                    <a:pt x="192760" y="71478"/>
                    <a:pt x="195162" y="71478"/>
                  </a:cubicBezTo>
                  <a:cubicBezTo>
                    <a:pt x="197960" y="71478"/>
                    <a:pt x="200750" y="71559"/>
                    <a:pt x="203530" y="71886"/>
                  </a:cubicBezTo>
                  <a:cubicBezTo>
                    <a:pt x="205263" y="72069"/>
                    <a:pt x="207026" y="72281"/>
                    <a:pt x="208698" y="72646"/>
                  </a:cubicBezTo>
                  <a:cubicBezTo>
                    <a:pt x="208758" y="72692"/>
                    <a:pt x="208812" y="72715"/>
                    <a:pt x="208865" y="72715"/>
                  </a:cubicBezTo>
                  <a:cubicBezTo>
                    <a:pt x="208918" y="72715"/>
                    <a:pt x="208971" y="72692"/>
                    <a:pt x="209032" y="72646"/>
                  </a:cubicBezTo>
                  <a:lnTo>
                    <a:pt x="209032" y="69728"/>
                  </a:lnTo>
                  <a:cubicBezTo>
                    <a:pt x="206114" y="68968"/>
                    <a:pt x="203074" y="68512"/>
                    <a:pt x="200004" y="68087"/>
                  </a:cubicBezTo>
                  <a:cubicBezTo>
                    <a:pt x="197147" y="67722"/>
                    <a:pt x="194260" y="67631"/>
                    <a:pt x="191403" y="67327"/>
                  </a:cubicBezTo>
                  <a:cubicBezTo>
                    <a:pt x="189518" y="67145"/>
                    <a:pt x="187603" y="66993"/>
                    <a:pt x="185749" y="66749"/>
                  </a:cubicBezTo>
                  <a:cubicBezTo>
                    <a:pt x="184229" y="66567"/>
                    <a:pt x="182709" y="66506"/>
                    <a:pt x="181190" y="66445"/>
                  </a:cubicBezTo>
                  <a:cubicBezTo>
                    <a:pt x="180217" y="66415"/>
                    <a:pt x="179244" y="66407"/>
                    <a:pt x="178275" y="66407"/>
                  </a:cubicBezTo>
                  <a:cubicBezTo>
                    <a:pt x="177307" y="66407"/>
                    <a:pt x="176341" y="66415"/>
                    <a:pt x="175384" y="66415"/>
                  </a:cubicBezTo>
                  <a:cubicBezTo>
                    <a:pt x="175078" y="66411"/>
                    <a:pt x="174772" y="66410"/>
                    <a:pt x="174466" y="66410"/>
                  </a:cubicBezTo>
                  <a:cubicBezTo>
                    <a:pt x="173878" y="66410"/>
                    <a:pt x="173290" y="66415"/>
                    <a:pt x="172703" y="66415"/>
                  </a:cubicBezTo>
                  <a:cubicBezTo>
                    <a:pt x="171317" y="66415"/>
                    <a:pt x="169931" y="66387"/>
                    <a:pt x="168545" y="66202"/>
                  </a:cubicBezTo>
                  <a:cubicBezTo>
                    <a:pt x="166296" y="65898"/>
                    <a:pt x="164320" y="65169"/>
                    <a:pt x="162679" y="64014"/>
                  </a:cubicBezTo>
                  <a:cubicBezTo>
                    <a:pt x="160946" y="62798"/>
                    <a:pt x="159882" y="61278"/>
                    <a:pt x="159153" y="59667"/>
                  </a:cubicBezTo>
                  <a:cubicBezTo>
                    <a:pt x="158089" y="57266"/>
                    <a:pt x="157694" y="54743"/>
                    <a:pt x="157511" y="52251"/>
                  </a:cubicBezTo>
                  <a:cubicBezTo>
                    <a:pt x="157390" y="50731"/>
                    <a:pt x="157602" y="49211"/>
                    <a:pt x="157694" y="47691"/>
                  </a:cubicBezTo>
                  <a:cubicBezTo>
                    <a:pt x="157754" y="47144"/>
                    <a:pt x="157785" y="46597"/>
                    <a:pt x="157906" y="46050"/>
                  </a:cubicBezTo>
                  <a:cubicBezTo>
                    <a:pt x="158089" y="44956"/>
                    <a:pt x="158302" y="43892"/>
                    <a:pt x="158514" y="42798"/>
                  </a:cubicBezTo>
                  <a:cubicBezTo>
                    <a:pt x="158758" y="41339"/>
                    <a:pt x="159061" y="39910"/>
                    <a:pt x="159305" y="38421"/>
                  </a:cubicBezTo>
                  <a:cubicBezTo>
                    <a:pt x="159457" y="37509"/>
                    <a:pt x="159457" y="36597"/>
                    <a:pt x="159122" y="35716"/>
                  </a:cubicBezTo>
                  <a:cubicBezTo>
                    <a:pt x="158849" y="34986"/>
                    <a:pt x="158271" y="34439"/>
                    <a:pt x="157329" y="34074"/>
                  </a:cubicBezTo>
                  <a:cubicBezTo>
                    <a:pt x="156569" y="33831"/>
                    <a:pt x="155718" y="33709"/>
                    <a:pt x="154897" y="33679"/>
                  </a:cubicBezTo>
                  <a:cubicBezTo>
                    <a:pt x="154608" y="33667"/>
                    <a:pt x="154320" y="33661"/>
                    <a:pt x="154031" y="33661"/>
                  </a:cubicBezTo>
                  <a:cubicBezTo>
                    <a:pt x="152192" y="33661"/>
                    <a:pt x="150357" y="33890"/>
                    <a:pt x="148545" y="34074"/>
                  </a:cubicBezTo>
                  <a:cubicBezTo>
                    <a:pt x="146508" y="34317"/>
                    <a:pt x="144441" y="34500"/>
                    <a:pt x="142405" y="34652"/>
                  </a:cubicBezTo>
                  <a:cubicBezTo>
                    <a:pt x="140850" y="34757"/>
                    <a:pt x="139282" y="34789"/>
                    <a:pt x="137718" y="34789"/>
                  </a:cubicBezTo>
                  <a:cubicBezTo>
                    <a:pt x="137019" y="34789"/>
                    <a:pt x="136321" y="34783"/>
                    <a:pt x="135626" y="34773"/>
                  </a:cubicBezTo>
                  <a:cubicBezTo>
                    <a:pt x="134654" y="34773"/>
                    <a:pt x="133681" y="34682"/>
                    <a:pt x="132708" y="34591"/>
                  </a:cubicBezTo>
                  <a:cubicBezTo>
                    <a:pt x="131067" y="34439"/>
                    <a:pt x="129395" y="34226"/>
                    <a:pt x="127754" y="34044"/>
                  </a:cubicBezTo>
                  <a:cubicBezTo>
                    <a:pt x="125474" y="33770"/>
                    <a:pt x="123195" y="33557"/>
                    <a:pt x="120915" y="33253"/>
                  </a:cubicBezTo>
                  <a:cubicBezTo>
                    <a:pt x="117176" y="32767"/>
                    <a:pt x="113468" y="32068"/>
                    <a:pt x="109790" y="31430"/>
                  </a:cubicBezTo>
                  <a:cubicBezTo>
                    <a:pt x="107450" y="31035"/>
                    <a:pt x="105079" y="30670"/>
                    <a:pt x="102647" y="30548"/>
                  </a:cubicBezTo>
                  <a:cubicBezTo>
                    <a:pt x="101656" y="30497"/>
                    <a:pt x="100668" y="30466"/>
                    <a:pt x="99682" y="30466"/>
                  </a:cubicBezTo>
                  <a:cubicBezTo>
                    <a:pt x="97767" y="30466"/>
                    <a:pt x="95860" y="30582"/>
                    <a:pt x="93954" y="30883"/>
                  </a:cubicBezTo>
                  <a:cubicBezTo>
                    <a:pt x="91188" y="31339"/>
                    <a:pt x="88483" y="32007"/>
                    <a:pt x="85960" y="32950"/>
                  </a:cubicBezTo>
                  <a:cubicBezTo>
                    <a:pt x="82586" y="34226"/>
                    <a:pt x="79486" y="35837"/>
                    <a:pt x="76446" y="37539"/>
                  </a:cubicBezTo>
                  <a:cubicBezTo>
                    <a:pt x="72586" y="39667"/>
                    <a:pt x="68908" y="41947"/>
                    <a:pt x="64987" y="44014"/>
                  </a:cubicBezTo>
                  <a:cubicBezTo>
                    <a:pt x="62494" y="45321"/>
                    <a:pt x="59911" y="46536"/>
                    <a:pt x="57084" y="47539"/>
                  </a:cubicBezTo>
                  <a:cubicBezTo>
                    <a:pt x="55959" y="47965"/>
                    <a:pt x="54774" y="48208"/>
                    <a:pt x="53558" y="48360"/>
                  </a:cubicBezTo>
                  <a:cubicBezTo>
                    <a:pt x="53435" y="48376"/>
                    <a:pt x="53311" y="48384"/>
                    <a:pt x="53190" y="48384"/>
                  </a:cubicBezTo>
                  <a:cubicBezTo>
                    <a:pt x="52380" y="48384"/>
                    <a:pt x="51684" y="48024"/>
                    <a:pt x="52160" y="47205"/>
                  </a:cubicBezTo>
                  <a:cubicBezTo>
                    <a:pt x="52525" y="46445"/>
                    <a:pt x="53132" y="45746"/>
                    <a:pt x="53801" y="45108"/>
                  </a:cubicBezTo>
                  <a:cubicBezTo>
                    <a:pt x="56324" y="42585"/>
                    <a:pt x="59151" y="40244"/>
                    <a:pt x="61856" y="37813"/>
                  </a:cubicBezTo>
                  <a:cubicBezTo>
                    <a:pt x="64196" y="35685"/>
                    <a:pt x="66507" y="33527"/>
                    <a:pt x="68756" y="31308"/>
                  </a:cubicBezTo>
                  <a:cubicBezTo>
                    <a:pt x="72343" y="27782"/>
                    <a:pt x="75686" y="24165"/>
                    <a:pt x="79394" y="20761"/>
                  </a:cubicBezTo>
                  <a:cubicBezTo>
                    <a:pt x="80914" y="19393"/>
                    <a:pt x="82464" y="18086"/>
                    <a:pt x="84227" y="16870"/>
                  </a:cubicBezTo>
                  <a:cubicBezTo>
                    <a:pt x="86629" y="15168"/>
                    <a:pt x="89303" y="13770"/>
                    <a:pt x="92161" y="12493"/>
                  </a:cubicBezTo>
                  <a:cubicBezTo>
                    <a:pt x="94744" y="11338"/>
                    <a:pt x="97510" y="10426"/>
                    <a:pt x="100398" y="9727"/>
                  </a:cubicBezTo>
                  <a:cubicBezTo>
                    <a:pt x="103073" y="9119"/>
                    <a:pt x="105778" y="8603"/>
                    <a:pt x="108453" y="8025"/>
                  </a:cubicBezTo>
                  <a:cubicBezTo>
                    <a:pt x="111401" y="7387"/>
                    <a:pt x="114228" y="6688"/>
                    <a:pt x="117237" y="6323"/>
                  </a:cubicBezTo>
                  <a:cubicBezTo>
                    <a:pt x="119517" y="6019"/>
                    <a:pt x="121796" y="5776"/>
                    <a:pt x="124106" y="5745"/>
                  </a:cubicBezTo>
                  <a:lnTo>
                    <a:pt x="127298" y="5745"/>
                  </a:lnTo>
                  <a:cubicBezTo>
                    <a:pt x="128366" y="5729"/>
                    <a:pt x="129432" y="5724"/>
                    <a:pt x="130498" y="5724"/>
                  </a:cubicBezTo>
                  <a:cubicBezTo>
                    <a:pt x="133136" y="5724"/>
                    <a:pt x="135769" y="5759"/>
                    <a:pt x="138404" y="5759"/>
                  </a:cubicBezTo>
                  <a:cubicBezTo>
                    <a:pt x="140769" y="5759"/>
                    <a:pt x="143135" y="5731"/>
                    <a:pt x="145505" y="5624"/>
                  </a:cubicBezTo>
                  <a:cubicBezTo>
                    <a:pt x="147663" y="5563"/>
                    <a:pt x="149791" y="5350"/>
                    <a:pt x="151979" y="5198"/>
                  </a:cubicBezTo>
                  <a:cubicBezTo>
                    <a:pt x="155080" y="4986"/>
                    <a:pt x="158210" y="4651"/>
                    <a:pt x="161311" y="4378"/>
                  </a:cubicBezTo>
                  <a:cubicBezTo>
                    <a:pt x="163925" y="4135"/>
                    <a:pt x="166508" y="3983"/>
                    <a:pt x="169153" y="3800"/>
                  </a:cubicBezTo>
                  <a:cubicBezTo>
                    <a:pt x="169852" y="3739"/>
                    <a:pt x="170581" y="3679"/>
                    <a:pt x="171311" y="3648"/>
                  </a:cubicBezTo>
                  <a:cubicBezTo>
                    <a:pt x="172952" y="3527"/>
                    <a:pt x="174533" y="3435"/>
                    <a:pt x="176144" y="3314"/>
                  </a:cubicBezTo>
                  <a:cubicBezTo>
                    <a:pt x="177846" y="3192"/>
                    <a:pt x="179579" y="3162"/>
                    <a:pt x="181311" y="3010"/>
                  </a:cubicBezTo>
                  <a:cubicBezTo>
                    <a:pt x="183773" y="2767"/>
                    <a:pt x="186235" y="2736"/>
                    <a:pt x="188697" y="2676"/>
                  </a:cubicBezTo>
                  <a:cubicBezTo>
                    <a:pt x="190157" y="2616"/>
                    <a:pt x="191613" y="2589"/>
                    <a:pt x="193068" y="2589"/>
                  </a:cubicBezTo>
                  <a:cubicBezTo>
                    <a:pt x="196065" y="2589"/>
                    <a:pt x="199053" y="2704"/>
                    <a:pt x="202041" y="2888"/>
                  </a:cubicBezTo>
                  <a:cubicBezTo>
                    <a:pt x="203378" y="2979"/>
                    <a:pt x="204746" y="3162"/>
                    <a:pt x="206084" y="3223"/>
                  </a:cubicBezTo>
                  <a:cubicBezTo>
                    <a:pt x="207056" y="3283"/>
                    <a:pt x="208029" y="3496"/>
                    <a:pt x="209002" y="3496"/>
                  </a:cubicBezTo>
                  <a:cubicBezTo>
                    <a:pt x="208971" y="2767"/>
                    <a:pt x="208971" y="2098"/>
                    <a:pt x="208971" y="1369"/>
                  </a:cubicBezTo>
                  <a:cubicBezTo>
                    <a:pt x="206448" y="1095"/>
                    <a:pt x="203926" y="882"/>
                    <a:pt x="201281" y="852"/>
                  </a:cubicBezTo>
                  <a:cubicBezTo>
                    <a:pt x="198789" y="730"/>
                    <a:pt x="196235" y="609"/>
                    <a:pt x="193682" y="578"/>
                  </a:cubicBezTo>
                  <a:cubicBezTo>
                    <a:pt x="192739" y="546"/>
                    <a:pt x="191792" y="533"/>
                    <a:pt x="190846" y="533"/>
                  </a:cubicBezTo>
                  <a:cubicBezTo>
                    <a:pt x="189077" y="533"/>
                    <a:pt x="187309" y="580"/>
                    <a:pt x="185567" y="639"/>
                  </a:cubicBezTo>
                  <a:cubicBezTo>
                    <a:pt x="184260" y="730"/>
                    <a:pt x="182983" y="730"/>
                    <a:pt x="181676" y="761"/>
                  </a:cubicBezTo>
                  <a:cubicBezTo>
                    <a:pt x="179275" y="882"/>
                    <a:pt x="176904" y="943"/>
                    <a:pt x="174502" y="1034"/>
                  </a:cubicBezTo>
                  <a:cubicBezTo>
                    <a:pt x="172952" y="1065"/>
                    <a:pt x="171372" y="1186"/>
                    <a:pt x="169822" y="1217"/>
                  </a:cubicBezTo>
                  <a:cubicBezTo>
                    <a:pt x="168940" y="1247"/>
                    <a:pt x="168028" y="1308"/>
                    <a:pt x="167177" y="1338"/>
                  </a:cubicBezTo>
                  <a:cubicBezTo>
                    <a:pt x="165445" y="1460"/>
                    <a:pt x="163773" y="1551"/>
                    <a:pt x="162071" y="1672"/>
                  </a:cubicBezTo>
                  <a:cubicBezTo>
                    <a:pt x="160551" y="1794"/>
                    <a:pt x="159001" y="1824"/>
                    <a:pt x="157451" y="1976"/>
                  </a:cubicBezTo>
                  <a:cubicBezTo>
                    <a:pt x="155019" y="2220"/>
                    <a:pt x="152526" y="2372"/>
                    <a:pt x="150095" y="2432"/>
                  </a:cubicBezTo>
                  <a:cubicBezTo>
                    <a:pt x="148646" y="2475"/>
                    <a:pt x="147191" y="2505"/>
                    <a:pt x="145733" y="2505"/>
                  </a:cubicBezTo>
                  <a:cubicBezTo>
                    <a:pt x="144099" y="2505"/>
                    <a:pt x="142462" y="2468"/>
                    <a:pt x="140824" y="2372"/>
                  </a:cubicBezTo>
                  <a:cubicBezTo>
                    <a:pt x="138788" y="2250"/>
                    <a:pt x="136721" y="2098"/>
                    <a:pt x="134715" y="1916"/>
                  </a:cubicBezTo>
                  <a:cubicBezTo>
                    <a:pt x="131797" y="1612"/>
                    <a:pt x="128879" y="1156"/>
                    <a:pt x="125991" y="700"/>
                  </a:cubicBezTo>
                  <a:cubicBezTo>
                    <a:pt x="123863" y="335"/>
                    <a:pt x="121736" y="1"/>
                    <a:pt x="119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7"/>
            <p:cNvSpPr/>
            <p:nvPr/>
          </p:nvSpPr>
          <p:spPr>
            <a:xfrm>
              <a:off x="7265025" y="1612650"/>
              <a:ext cx="1011450" cy="1341650"/>
            </a:xfrm>
            <a:custGeom>
              <a:avLst/>
              <a:gdLst/>
              <a:ahLst/>
              <a:cxnLst/>
              <a:rect l="l" t="t" r="r" b="b"/>
              <a:pathLst>
                <a:path w="40458" h="53666" extrusionOk="0">
                  <a:moveTo>
                    <a:pt x="38306" y="1"/>
                  </a:moveTo>
                  <a:cubicBezTo>
                    <a:pt x="37426" y="1"/>
                    <a:pt x="36553" y="68"/>
                    <a:pt x="35716" y="219"/>
                  </a:cubicBezTo>
                  <a:cubicBezTo>
                    <a:pt x="35625" y="310"/>
                    <a:pt x="35473" y="310"/>
                    <a:pt x="35321" y="310"/>
                  </a:cubicBezTo>
                  <a:cubicBezTo>
                    <a:pt x="33527" y="310"/>
                    <a:pt x="31825" y="614"/>
                    <a:pt x="30153" y="979"/>
                  </a:cubicBezTo>
                  <a:cubicBezTo>
                    <a:pt x="30093" y="1040"/>
                    <a:pt x="30001" y="1040"/>
                    <a:pt x="29941" y="1070"/>
                  </a:cubicBezTo>
                  <a:cubicBezTo>
                    <a:pt x="29819" y="1100"/>
                    <a:pt x="29728" y="1100"/>
                    <a:pt x="29637" y="1131"/>
                  </a:cubicBezTo>
                  <a:cubicBezTo>
                    <a:pt x="29546" y="1192"/>
                    <a:pt x="29515" y="1192"/>
                    <a:pt x="29424" y="1222"/>
                  </a:cubicBezTo>
                  <a:cubicBezTo>
                    <a:pt x="29363" y="1222"/>
                    <a:pt x="29272" y="1252"/>
                    <a:pt x="29211" y="1283"/>
                  </a:cubicBezTo>
                  <a:cubicBezTo>
                    <a:pt x="29181" y="1344"/>
                    <a:pt x="29090" y="1344"/>
                    <a:pt x="29059" y="1374"/>
                  </a:cubicBezTo>
                  <a:cubicBezTo>
                    <a:pt x="28968" y="1404"/>
                    <a:pt x="28907" y="1404"/>
                    <a:pt x="28816" y="1435"/>
                  </a:cubicBezTo>
                  <a:cubicBezTo>
                    <a:pt x="28786" y="1435"/>
                    <a:pt x="28725" y="1435"/>
                    <a:pt x="28664" y="1496"/>
                  </a:cubicBezTo>
                  <a:cubicBezTo>
                    <a:pt x="28634" y="1526"/>
                    <a:pt x="28573" y="1526"/>
                    <a:pt x="28512" y="1556"/>
                  </a:cubicBezTo>
                  <a:cubicBezTo>
                    <a:pt x="28482" y="1587"/>
                    <a:pt x="28421" y="1587"/>
                    <a:pt x="28360" y="1648"/>
                  </a:cubicBezTo>
                  <a:cubicBezTo>
                    <a:pt x="28299" y="1678"/>
                    <a:pt x="28269" y="1678"/>
                    <a:pt x="28208" y="1708"/>
                  </a:cubicBezTo>
                  <a:cubicBezTo>
                    <a:pt x="28178" y="1708"/>
                    <a:pt x="28178" y="1739"/>
                    <a:pt x="28147" y="1739"/>
                  </a:cubicBezTo>
                  <a:lnTo>
                    <a:pt x="28026" y="1860"/>
                  </a:lnTo>
                  <a:cubicBezTo>
                    <a:pt x="27995" y="1860"/>
                    <a:pt x="27995" y="1891"/>
                    <a:pt x="27965" y="1891"/>
                  </a:cubicBezTo>
                  <a:cubicBezTo>
                    <a:pt x="27874" y="1951"/>
                    <a:pt x="27843" y="1982"/>
                    <a:pt x="27813" y="2012"/>
                  </a:cubicBezTo>
                  <a:cubicBezTo>
                    <a:pt x="27752" y="2012"/>
                    <a:pt x="27752" y="2043"/>
                    <a:pt x="27722" y="2043"/>
                  </a:cubicBezTo>
                  <a:lnTo>
                    <a:pt x="27600" y="2164"/>
                  </a:lnTo>
                  <a:cubicBezTo>
                    <a:pt x="27570" y="2255"/>
                    <a:pt x="27539" y="2286"/>
                    <a:pt x="27509" y="2316"/>
                  </a:cubicBezTo>
                  <a:cubicBezTo>
                    <a:pt x="27235" y="2651"/>
                    <a:pt x="27084" y="3046"/>
                    <a:pt x="27053" y="3471"/>
                  </a:cubicBezTo>
                  <a:cubicBezTo>
                    <a:pt x="27053" y="3502"/>
                    <a:pt x="27053" y="3562"/>
                    <a:pt x="27084" y="3623"/>
                  </a:cubicBezTo>
                  <a:cubicBezTo>
                    <a:pt x="27144" y="3775"/>
                    <a:pt x="27144" y="3866"/>
                    <a:pt x="27205" y="4018"/>
                  </a:cubicBezTo>
                  <a:cubicBezTo>
                    <a:pt x="27205" y="4079"/>
                    <a:pt x="27205" y="4140"/>
                    <a:pt x="27235" y="4170"/>
                  </a:cubicBezTo>
                  <a:cubicBezTo>
                    <a:pt x="27235" y="4262"/>
                    <a:pt x="27296" y="4322"/>
                    <a:pt x="27357" y="4414"/>
                  </a:cubicBezTo>
                  <a:cubicBezTo>
                    <a:pt x="27357" y="4444"/>
                    <a:pt x="27387" y="4474"/>
                    <a:pt x="27418" y="4535"/>
                  </a:cubicBezTo>
                  <a:cubicBezTo>
                    <a:pt x="27448" y="4596"/>
                    <a:pt x="27509" y="4626"/>
                    <a:pt x="27539" y="4717"/>
                  </a:cubicBezTo>
                  <a:cubicBezTo>
                    <a:pt x="27570" y="4748"/>
                    <a:pt x="27570" y="4778"/>
                    <a:pt x="27600" y="4839"/>
                  </a:cubicBezTo>
                  <a:cubicBezTo>
                    <a:pt x="27661" y="4900"/>
                    <a:pt x="27661" y="4930"/>
                    <a:pt x="27691" y="5021"/>
                  </a:cubicBezTo>
                  <a:cubicBezTo>
                    <a:pt x="27722" y="5052"/>
                    <a:pt x="27722" y="5082"/>
                    <a:pt x="27752" y="5143"/>
                  </a:cubicBezTo>
                  <a:cubicBezTo>
                    <a:pt x="27813" y="5173"/>
                    <a:pt x="27813" y="5204"/>
                    <a:pt x="27843" y="5234"/>
                  </a:cubicBezTo>
                  <a:cubicBezTo>
                    <a:pt x="27843" y="5295"/>
                    <a:pt x="27874" y="5325"/>
                    <a:pt x="27935" y="5356"/>
                  </a:cubicBezTo>
                  <a:cubicBezTo>
                    <a:pt x="27995" y="5447"/>
                    <a:pt x="28026" y="5538"/>
                    <a:pt x="28117" y="5629"/>
                  </a:cubicBezTo>
                  <a:cubicBezTo>
                    <a:pt x="28330" y="6085"/>
                    <a:pt x="28634" y="6511"/>
                    <a:pt x="28877" y="6967"/>
                  </a:cubicBezTo>
                  <a:cubicBezTo>
                    <a:pt x="28907" y="7058"/>
                    <a:pt x="29029" y="7149"/>
                    <a:pt x="29059" y="7271"/>
                  </a:cubicBezTo>
                  <a:cubicBezTo>
                    <a:pt x="29090" y="7301"/>
                    <a:pt x="29090" y="7362"/>
                    <a:pt x="29150" y="7423"/>
                  </a:cubicBezTo>
                  <a:cubicBezTo>
                    <a:pt x="29181" y="7514"/>
                    <a:pt x="29211" y="7605"/>
                    <a:pt x="29211" y="7727"/>
                  </a:cubicBezTo>
                  <a:cubicBezTo>
                    <a:pt x="29211" y="7787"/>
                    <a:pt x="29211" y="7879"/>
                    <a:pt x="29242" y="7939"/>
                  </a:cubicBezTo>
                  <a:cubicBezTo>
                    <a:pt x="29333" y="8061"/>
                    <a:pt x="29363" y="8213"/>
                    <a:pt x="29394" y="8335"/>
                  </a:cubicBezTo>
                  <a:cubicBezTo>
                    <a:pt x="29394" y="8365"/>
                    <a:pt x="29394" y="8426"/>
                    <a:pt x="29454" y="8487"/>
                  </a:cubicBezTo>
                  <a:cubicBezTo>
                    <a:pt x="29485" y="8790"/>
                    <a:pt x="29485" y="9094"/>
                    <a:pt x="29394" y="9398"/>
                  </a:cubicBezTo>
                  <a:cubicBezTo>
                    <a:pt x="29394" y="9429"/>
                    <a:pt x="29363" y="9490"/>
                    <a:pt x="29363" y="9550"/>
                  </a:cubicBezTo>
                  <a:cubicBezTo>
                    <a:pt x="29333" y="9642"/>
                    <a:pt x="29333" y="9763"/>
                    <a:pt x="29242" y="9854"/>
                  </a:cubicBezTo>
                  <a:cubicBezTo>
                    <a:pt x="29211" y="9915"/>
                    <a:pt x="29181" y="9976"/>
                    <a:pt x="29181" y="10006"/>
                  </a:cubicBezTo>
                  <a:cubicBezTo>
                    <a:pt x="29181" y="10067"/>
                    <a:pt x="29150" y="10189"/>
                    <a:pt x="29090" y="10249"/>
                  </a:cubicBezTo>
                  <a:cubicBezTo>
                    <a:pt x="29059" y="10310"/>
                    <a:pt x="29059" y="10341"/>
                    <a:pt x="29029" y="10371"/>
                  </a:cubicBezTo>
                  <a:cubicBezTo>
                    <a:pt x="28998" y="10462"/>
                    <a:pt x="28907" y="10493"/>
                    <a:pt x="28877" y="10553"/>
                  </a:cubicBezTo>
                  <a:lnTo>
                    <a:pt x="28786" y="10645"/>
                  </a:lnTo>
                  <a:lnTo>
                    <a:pt x="28694" y="10766"/>
                  </a:lnTo>
                  <a:cubicBezTo>
                    <a:pt x="28634" y="10797"/>
                    <a:pt x="28573" y="10827"/>
                    <a:pt x="28543" y="10888"/>
                  </a:cubicBezTo>
                  <a:cubicBezTo>
                    <a:pt x="27539" y="11982"/>
                    <a:pt x="26141" y="12742"/>
                    <a:pt x="24773" y="13532"/>
                  </a:cubicBezTo>
                  <a:cubicBezTo>
                    <a:pt x="24530" y="13684"/>
                    <a:pt x="24226" y="13806"/>
                    <a:pt x="24014" y="13958"/>
                  </a:cubicBezTo>
                  <a:cubicBezTo>
                    <a:pt x="21855" y="15204"/>
                    <a:pt x="19637" y="16481"/>
                    <a:pt x="17478" y="17788"/>
                  </a:cubicBezTo>
                  <a:cubicBezTo>
                    <a:pt x="14348" y="19642"/>
                    <a:pt x="11369" y="21557"/>
                    <a:pt x="8664" y="23745"/>
                  </a:cubicBezTo>
                  <a:cubicBezTo>
                    <a:pt x="5958" y="25994"/>
                    <a:pt x="3588" y="28426"/>
                    <a:pt x="1977" y="31162"/>
                  </a:cubicBezTo>
                  <a:cubicBezTo>
                    <a:pt x="791" y="33168"/>
                    <a:pt x="1" y="35174"/>
                    <a:pt x="335" y="37423"/>
                  </a:cubicBezTo>
                  <a:cubicBezTo>
                    <a:pt x="670" y="39703"/>
                    <a:pt x="2189" y="41466"/>
                    <a:pt x="4682" y="42742"/>
                  </a:cubicBezTo>
                  <a:cubicBezTo>
                    <a:pt x="6232" y="43593"/>
                    <a:pt x="7965" y="44141"/>
                    <a:pt x="9758" y="44718"/>
                  </a:cubicBezTo>
                  <a:cubicBezTo>
                    <a:pt x="13041" y="45752"/>
                    <a:pt x="16232" y="46815"/>
                    <a:pt x="19333" y="48001"/>
                  </a:cubicBezTo>
                  <a:cubicBezTo>
                    <a:pt x="22159" y="49065"/>
                    <a:pt x="24986" y="49976"/>
                    <a:pt x="28026" y="50645"/>
                  </a:cubicBezTo>
                  <a:cubicBezTo>
                    <a:pt x="30883" y="51253"/>
                    <a:pt x="33740" y="51922"/>
                    <a:pt x="36506" y="52682"/>
                  </a:cubicBezTo>
                  <a:cubicBezTo>
                    <a:pt x="37600" y="52986"/>
                    <a:pt x="38755" y="53229"/>
                    <a:pt x="39789" y="53654"/>
                  </a:cubicBezTo>
                  <a:cubicBezTo>
                    <a:pt x="39923" y="53660"/>
                    <a:pt x="40030" y="53665"/>
                    <a:pt x="40115" y="53665"/>
                  </a:cubicBezTo>
                  <a:cubicBezTo>
                    <a:pt x="40458" y="53665"/>
                    <a:pt x="40458" y="53587"/>
                    <a:pt x="40458" y="53198"/>
                  </a:cubicBezTo>
                  <a:lnTo>
                    <a:pt x="40458" y="53138"/>
                  </a:lnTo>
                  <a:cubicBezTo>
                    <a:pt x="40336" y="52925"/>
                    <a:pt x="40154" y="52773"/>
                    <a:pt x="39850" y="52712"/>
                  </a:cubicBezTo>
                  <a:cubicBezTo>
                    <a:pt x="37266" y="51983"/>
                    <a:pt x="34743" y="51192"/>
                    <a:pt x="32129" y="50584"/>
                  </a:cubicBezTo>
                  <a:cubicBezTo>
                    <a:pt x="27205" y="49429"/>
                    <a:pt x="22494" y="48001"/>
                    <a:pt x="18086" y="45964"/>
                  </a:cubicBezTo>
                  <a:cubicBezTo>
                    <a:pt x="16506" y="45265"/>
                    <a:pt x="14925" y="44566"/>
                    <a:pt x="13284" y="43928"/>
                  </a:cubicBezTo>
                  <a:cubicBezTo>
                    <a:pt x="10852" y="42955"/>
                    <a:pt x="8360" y="42074"/>
                    <a:pt x="6293" y="40675"/>
                  </a:cubicBezTo>
                  <a:cubicBezTo>
                    <a:pt x="4773" y="39642"/>
                    <a:pt x="3679" y="38457"/>
                    <a:pt x="3344" y="36906"/>
                  </a:cubicBezTo>
                  <a:cubicBezTo>
                    <a:pt x="2889" y="34779"/>
                    <a:pt x="3496" y="32833"/>
                    <a:pt x="4743" y="30949"/>
                  </a:cubicBezTo>
                  <a:cubicBezTo>
                    <a:pt x="6536" y="28304"/>
                    <a:pt x="8998" y="26116"/>
                    <a:pt x="11916" y="24110"/>
                  </a:cubicBezTo>
                  <a:cubicBezTo>
                    <a:pt x="15077" y="21921"/>
                    <a:pt x="18603" y="20219"/>
                    <a:pt x="22463" y="18791"/>
                  </a:cubicBezTo>
                  <a:cubicBezTo>
                    <a:pt x="26719" y="17180"/>
                    <a:pt x="31157" y="16055"/>
                    <a:pt x="35746" y="15174"/>
                  </a:cubicBezTo>
                  <a:cubicBezTo>
                    <a:pt x="37357" y="14870"/>
                    <a:pt x="38968" y="14626"/>
                    <a:pt x="40458" y="14110"/>
                  </a:cubicBezTo>
                  <a:lnTo>
                    <a:pt x="40458" y="13350"/>
                  </a:lnTo>
                  <a:lnTo>
                    <a:pt x="40458" y="128"/>
                  </a:lnTo>
                  <a:cubicBezTo>
                    <a:pt x="39747" y="46"/>
                    <a:pt x="39024" y="1"/>
                    <a:pt x="38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7"/>
            <p:cNvSpPr/>
            <p:nvPr/>
          </p:nvSpPr>
          <p:spPr>
            <a:xfrm>
              <a:off x="7931450" y="1634075"/>
              <a:ext cx="81350" cy="245275"/>
            </a:xfrm>
            <a:custGeom>
              <a:avLst/>
              <a:gdLst/>
              <a:ahLst/>
              <a:cxnLst/>
              <a:rect l="l" t="t" r="r" b="b"/>
              <a:pathLst>
                <a:path w="3254" h="9811" extrusionOk="0">
                  <a:moveTo>
                    <a:pt x="3162" y="0"/>
                  </a:moveTo>
                  <a:cubicBezTo>
                    <a:pt x="2372" y="31"/>
                    <a:pt x="1794" y="365"/>
                    <a:pt x="1186" y="699"/>
                  </a:cubicBezTo>
                  <a:cubicBezTo>
                    <a:pt x="92" y="1307"/>
                    <a:pt x="1" y="2128"/>
                    <a:pt x="335" y="3040"/>
                  </a:cubicBezTo>
                  <a:cubicBezTo>
                    <a:pt x="700" y="3921"/>
                    <a:pt x="1399" y="4681"/>
                    <a:pt x="1855" y="5563"/>
                  </a:cubicBezTo>
                  <a:cubicBezTo>
                    <a:pt x="2554" y="6900"/>
                    <a:pt x="3132" y="8146"/>
                    <a:pt x="2129" y="9514"/>
                  </a:cubicBezTo>
                  <a:cubicBezTo>
                    <a:pt x="2098" y="9605"/>
                    <a:pt x="2098" y="9727"/>
                    <a:pt x="2098" y="9788"/>
                  </a:cubicBezTo>
                  <a:cubicBezTo>
                    <a:pt x="2144" y="9803"/>
                    <a:pt x="2174" y="9810"/>
                    <a:pt x="2201" y="9810"/>
                  </a:cubicBezTo>
                  <a:cubicBezTo>
                    <a:pt x="2227" y="9810"/>
                    <a:pt x="2250" y="9803"/>
                    <a:pt x="2281" y="9788"/>
                  </a:cubicBezTo>
                  <a:cubicBezTo>
                    <a:pt x="2341" y="9757"/>
                    <a:pt x="2402" y="9696"/>
                    <a:pt x="2433" y="9666"/>
                  </a:cubicBezTo>
                  <a:cubicBezTo>
                    <a:pt x="2554" y="9605"/>
                    <a:pt x="2524" y="9484"/>
                    <a:pt x="2615" y="9423"/>
                  </a:cubicBezTo>
                  <a:cubicBezTo>
                    <a:pt x="2767" y="9301"/>
                    <a:pt x="2676" y="9149"/>
                    <a:pt x="2828" y="9028"/>
                  </a:cubicBezTo>
                  <a:lnTo>
                    <a:pt x="2828" y="8906"/>
                  </a:lnTo>
                  <a:cubicBezTo>
                    <a:pt x="2889" y="8845"/>
                    <a:pt x="2858" y="8724"/>
                    <a:pt x="2980" y="8663"/>
                  </a:cubicBezTo>
                  <a:lnTo>
                    <a:pt x="2980" y="8541"/>
                  </a:lnTo>
                  <a:cubicBezTo>
                    <a:pt x="3071" y="8146"/>
                    <a:pt x="3071" y="7782"/>
                    <a:pt x="2980" y="7386"/>
                  </a:cubicBezTo>
                  <a:cubicBezTo>
                    <a:pt x="2767" y="7265"/>
                    <a:pt x="2919" y="7143"/>
                    <a:pt x="2767" y="7022"/>
                  </a:cubicBezTo>
                  <a:lnTo>
                    <a:pt x="2767" y="6748"/>
                  </a:lnTo>
                  <a:cubicBezTo>
                    <a:pt x="2585" y="6626"/>
                    <a:pt x="2737" y="6475"/>
                    <a:pt x="2585" y="6383"/>
                  </a:cubicBezTo>
                  <a:cubicBezTo>
                    <a:pt x="2493" y="6292"/>
                    <a:pt x="2524" y="6171"/>
                    <a:pt x="2402" y="6110"/>
                  </a:cubicBezTo>
                  <a:cubicBezTo>
                    <a:pt x="2250" y="5563"/>
                    <a:pt x="1855" y="5076"/>
                    <a:pt x="1521" y="4590"/>
                  </a:cubicBezTo>
                  <a:cubicBezTo>
                    <a:pt x="1430" y="4499"/>
                    <a:pt x="1460" y="4408"/>
                    <a:pt x="1338" y="4316"/>
                  </a:cubicBezTo>
                  <a:lnTo>
                    <a:pt x="1338" y="4195"/>
                  </a:lnTo>
                  <a:cubicBezTo>
                    <a:pt x="1308" y="4164"/>
                    <a:pt x="1217" y="4134"/>
                    <a:pt x="1186" y="4104"/>
                  </a:cubicBezTo>
                  <a:cubicBezTo>
                    <a:pt x="1004" y="3982"/>
                    <a:pt x="1156" y="3830"/>
                    <a:pt x="1004" y="3709"/>
                  </a:cubicBezTo>
                  <a:cubicBezTo>
                    <a:pt x="882" y="3648"/>
                    <a:pt x="913" y="3526"/>
                    <a:pt x="822" y="3435"/>
                  </a:cubicBezTo>
                  <a:cubicBezTo>
                    <a:pt x="700" y="3374"/>
                    <a:pt x="730" y="3253"/>
                    <a:pt x="609" y="3192"/>
                  </a:cubicBezTo>
                  <a:lnTo>
                    <a:pt x="609" y="3070"/>
                  </a:lnTo>
                  <a:cubicBezTo>
                    <a:pt x="427" y="2918"/>
                    <a:pt x="670" y="2675"/>
                    <a:pt x="518" y="2432"/>
                  </a:cubicBezTo>
                  <a:cubicBezTo>
                    <a:pt x="396" y="1885"/>
                    <a:pt x="670" y="1429"/>
                    <a:pt x="1034" y="1003"/>
                  </a:cubicBezTo>
                  <a:cubicBezTo>
                    <a:pt x="1126" y="973"/>
                    <a:pt x="1156" y="943"/>
                    <a:pt x="1217" y="912"/>
                  </a:cubicBezTo>
                  <a:cubicBezTo>
                    <a:pt x="1308" y="851"/>
                    <a:pt x="1338" y="821"/>
                    <a:pt x="1430" y="791"/>
                  </a:cubicBezTo>
                  <a:cubicBezTo>
                    <a:pt x="1490" y="760"/>
                    <a:pt x="1521" y="699"/>
                    <a:pt x="1612" y="669"/>
                  </a:cubicBezTo>
                  <a:cubicBezTo>
                    <a:pt x="1673" y="639"/>
                    <a:pt x="1734" y="608"/>
                    <a:pt x="1794" y="547"/>
                  </a:cubicBezTo>
                  <a:lnTo>
                    <a:pt x="1946" y="547"/>
                  </a:lnTo>
                  <a:cubicBezTo>
                    <a:pt x="2037" y="517"/>
                    <a:pt x="2068" y="487"/>
                    <a:pt x="2129" y="456"/>
                  </a:cubicBezTo>
                  <a:cubicBezTo>
                    <a:pt x="2220" y="365"/>
                    <a:pt x="2402" y="395"/>
                    <a:pt x="2493" y="335"/>
                  </a:cubicBezTo>
                  <a:cubicBezTo>
                    <a:pt x="2554" y="243"/>
                    <a:pt x="2706" y="304"/>
                    <a:pt x="2828" y="213"/>
                  </a:cubicBezTo>
                  <a:cubicBezTo>
                    <a:pt x="2889" y="122"/>
                    <a:pt x="3041" y="183"/>
                    <a:pt x="3162" y="91"/>
                  </a:cubicBezTo>
                  <a:cubicBezTo>
                    <a:pt x="3162" y="91"/>
                    <a:pt x="3193" y="91"/>
                    <a:pt x="3193" y="61"/>
                  </a:cubicBezTo>
                  <a:cubicBezTo>
                    <a:pt x="3253" y="61"/>
                    <a:pt x="3193" y="31"/>
                    <a:pt x="3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7"/>
            <p:cNvSpPr/>
            <p:nvPr/>
          </p:nvSpPr>
          <p:spPr>
            <a:xfrm>
              <a:off x="7887400" y="1878750"/>
              <a:ext cx="99550" cy="70700"/>
            </a:xfrm>
            <a:custGeom>
              <a:avLst/>
              <a:gdLst/>
              <a:ahLst/>
              <a:cxnLst/>
              <a:rect l="l" t="t" r="r" b="b"/>
              <a:pathLst>
                <a:path w="3982" h="2828" extrusionOk="0">
                  <a:moveTo>
                    <a:pt x="3799" y="1"/>
                  </a:moveTo>
                  <a:cubicBezTo>
                    <a:pt x="3708" y="1"/>
                    <a:pt x="3678" y="31"/>
                    <a:pt x="3678" y="122"/>
                  </a:cubicBezTo>
                  <a:cubicBezTo>
                    <a:pt x="2766" y="943"/>
                    <a:pt x="1763" y="1672"/>
                    <a:pt x="638" y="2311"/>
                  </a:cubicBezTo>
                  <a:cubicBezTo>
                    <a:pt x="365" y="2432"/>
                    <a:pt x="152" y="2584"/>
                    <a:pt x="0" y="2827"/>
                  </a:cubicBezTo>
                  <a:cubicBezTo>
                    <a:pt x="213" y="2827"/>
                    <a:pt x="365" y="2706"/>
                    <a:pt x="547" y="2584"/>
                  </a:cubicBezTo>
                  <a:cubicBezTo>
                    <a:pt x="973" y="2311"/>
                    <a:pt x="1398" y="2068"/>
                    <a:pt x="1824" y="1824"/>
                  </a:cubicBezTo>
                  <a:cubicBezTo>
                    <a:pt x="2736" y="1338"/>
                    <a:pt x="3496" y="761"/>
                    <a:pt x="3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7"/>
            <p:cNvSpPr/>
            <p:nvPr/>
          </p:nvSpPr>
          <p:spPr>
            <a:xfrm>
              <a:off x="8007450" y="1615025"/>
              <a:ext cx="148200" cy="22100"/>
            </a:xfrm>
            <a:custGeom>
              <a:avLst/>
              <a:gdLst/>
              <a:ahLst/>
              <a:cxnLst/>
              <a:rect l="l" t="t" r="r" b="b"/>
              <a:pathLst>
                <a:path w="5928" h="884" extrusionOk="0">
                  <a:moveTo>
                    <a:pt x="5221" y="1"/>
                  </a:moveTo>
                  <a:cubicBezTo>
                    <a:pt x="4497" y="1"/>
                    <a:pt x="3790" y="93"/>
                    <a:pt x="3101" y="185"/>
                  </a:cubicBezTo>
                  <a:cubicBezTo>
                    <a:pt x="2037" y="337"/>
                    <a:pt x="973" y="398"/>
                    <a:pt x="1" y="793"/>
                  </a:cubicBezTo>
                  <a:lnTo>
                    <a:pt x="1" y="884"/>
                  </a:lnTo>
                  <a:cubicBezTo>
                    <a:pt x="1824" y="489"/>
                    <a:pt x="3648" y="124"/>
                    <a:pt x="5563" y="124"/>
                  </a:cubicBezTo>
                  <a:cubicBezTo>
                    <a:pt x="5715" y="124"/>
                    <a:pt x="5867" y="94"/>
                    <a:pt x="5928" y="33"/>
                  </a:cubicBezTo>
                  <a:cubicBezTo>
                    <a:pt x="5690" y="10"/>
                    <a:pt x="5455" y="1"/>
                    <a:pt x="5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7"/>
            <p:cNvSpPr/>
            <p:nvPr/>
          </p:nvSpPr>
          <p:spPr>
            <a:xfrm>
              <a:off x="1201100" y="593600"/>
              <a:ext cx="2580625" cy="2054375"/>
            </a:xfrm>
            <a:custGeom>
              <a:avLst/>
              <a:gdLst/>
              <a:ahLst/>
              <a:cxnLst/>
              <a:rect l="l" t="t" r="r" b="b"/>
              <a:pathLst>
                <a:path w="103225" h="82175" extrusionOk="0">
                  <a:moveTo>
                    <a:pt x="63825" y="0"/>
                  </a:moveTo>
                  <a:cubicBezTo>
                    <a:pt x="63696" y="0"/>
                    <a:pt x="63566" y="3"/>
                    <a:pt x="63436" y="8"/>
                  </a:cubicBezTo>
                  <a:cubicBezTo>
                    <a:pt x="63041" y="129"/>
                    <a:pt x="62311" y="38"/>
                    <a:pt x="62828" y="524"/>
                  </a:cubicBezTo>
                  <a:cubicBezTo>
                    <a:pt x="63527" y="1102"/>
                    <a:pt x="64409" y="1467"/>
                    <a:pt x="65260" y="1862"/>
                  </a:cubicBezTo>
                  <a:cubicBezTo>
                    <a:pt x="68816" y="3442"/>
                    <a:pt x="72372" y="4962"/>
                    <a:pt x="75716" y="6725"/>
                  </a:cubicBezTo>
                  <a:cubicBezTo>
                    <a:pt x="78269" y="8063"/>
                    <a:pt x="80670" y="9491"/>
                    <a:pt x="82555" y="11345"/>
                  </a:cubicBezTo>
                  <a:cubicBezTo>
                    <a:pt x="85108" y="13868"/>
                    <a:pt x="86750" y="16604"/>
                    <a:pt x="86294" y="19826"/>
                  </a:cubicBezTo>
                  <a:cubicBezTo>
                    <a:pt x="86081" y="21072"/>
                    <a:pt x="85564" y="22257"/>
                    <a:pt x="84683" y="23352"/>
                  </a:cubicBezTo>
                  <a:cubicBezTo>
                    <a:pt x="83132" y="25266"/>
                    <a:pt x="80762" y="26452"/>
                    <a:pt x="78178" y="27425"/>
                  </a:cubicBezTo>
                  <a:cubicBezTo>
                    <a:pt x="75716" y="28336"/>
                    <a:pt x="73071" y="28944"/>
                    <a:pt x="70397" y="29522"/>
                  </a:cubicBezTo>
                  <a:cubicBezTo>
                    <a:pt x="66445" y="30342"/>
                    <a:pt x="62463" y="31011"/>
                    <a:pt x="58482" y="31680"/>
                  </a:cubicBezTo>
                  <a:cubicBezTo>
                    <a:pt x="52433" y="32713"/>
                    <a:pt x="46414" y="33838"/>
                    <a:pt x="40609" y="35449"/>
                  </a:cubicBezTo>
                  <a:cubicBezTo>
                    <a:pt x="36931" y="36422"/>
                    <a:pt x="33405" y="37698"/>
                    <a:pt x="30122" y="39309"/>
                  </a:cubicBezTo>
                  <a:cubicBezTo>
                    <a:pt x="26566" y="41103"/>
                    <a:pt x="23618" y="43352"/>
                    <a:pt x="21308" y="46057"/>
                  </a:cubicBezTo>
                  <a:cubicBezTo>
                    <a:pt x="20183" y="47425"/>
                    <a:pt x="19180" y="48823"/>
                    <a:pt x="17691" y="50008"/>
                  </a:cubicBezTo>
                  <a:cubicBezTo>
                    <a:pt x="16459" y="50972"/>
                    <a:pt x="15016" y="51464"/>
                    <a:pt x="13298" y="51464"/>
                  </a:cubicBezTo>
                  <a:cubicBezTo>
                    <a:pt x="13065" y="51464"/>
                    <a:pt x="12827" y="51455"/>
                    <a:pt x="12584" y="51437"/>
                  </a:cubicBezTo>
                  <a:cubicBezTo>
                    <a:pt x="11095" y="51315"/>
                    <a:pt x="9727" y="51011"/>
                    <a:pt x="8359" y="50708"/>
                  </a:cubicBezTo>
                  <a:cubicBezTo>
                    <a:pt x="7050" y="50417"/>
                    <a:pt x="5740" y="50098"/>
                    <a:pt x="4324" y="50098"/>
                  </a:cubicBezTo>
                  <a:cubicBezTo>
                    <a:pt x="4261" y="50098"/>
                    <a:pt x="4198" y="50098"/>
                    <a:pt x="4134" y="50100"/>
                  </a:cubicBezTo>
                  <a:cubicBezTo>
                    <a:pt x="2888" y="50160"/>
                    <a:pt x="1976" y="50495"/>
                    <a:pt x="1277" y="51255"/>
                  </a:cubicBezTo>
                  <a:cubicBezTo>
                    <a:pt x="183" y="52470"/>
                    <a:pt x="0" y="53899"/>
                    <a:pt x="61" y="55328"/>
                  </a:cubicBezTo>
                  <a:cubicBezTo>
                    <a:pt x="122" y="55966"/>
                    <a:pt x="183" y="56604"/>
                    <a:pt x="335" y="57243"/>
                  </a:cubicBezTo>
                  <a:cubicBezTo>
                    <a:pt x="882" y="59309"/>
                    <a:pt x="1702" y="61285"/>
                    <a:pt x="2949" y="63170"/>
                  </a:cubicBezTo>
                  <a:cubicBezTo>
                    <a:pt x="2991" y="63179"/>
                    <a:pt x="3027" y="63183"/>
                    <a:pt x="3059" y="63183"/>
                  </a:cubicBezTo>
                  <a:cubicBezTo>
                    <a:pt x="3232" y="63183"/>
                    <a:pt x="3262" y="63055"/>
                    <a:pt x="3313" y="62927"/>
                  </a:cubicBezTo>
                  <a:cubicBezTo>
                    <a:pt x="3161" y="62015"/>
                    <a:pt x="2493" y="61255"/>
                    <a:pt x="2158" y="60404"/>
                  </a:cubicBezTo>
                  <a:cubicBezTo>
                    <a:pt x="1733" y="59340"/>
                    <a:pt x="1490" y="58246"/>
                    <a:pt x="1094" y="57182"/>
                  </a:cubicBezTo>
                  <a:cubicBezTo>
                    <a:pt x="791" y="56027"/>
                    <a:pt x="882" y="54872"/>
                    <a:pt x="1064" y="53717"/>
                  </a:cubicBezTo>
                  <a:cubicBezTo>
                    <a:pt x="1094" y="53382"/>
                    <a:pt x="1277" y="53048"/>
                    <a:pt x="1429" y="52744"/>
                  </a:cubicBezTo>
                  <a:cubicBezTo>
                    <a:pt x="2006" y="51680"/>
                    <a:pt x="3070" y="51163"/>
                    <a:pt x="4620" y="51133"/>
                  </a:cubicBezTo>
                  <a:cubicBezTo>
                    <a:pt x="4674" y="51132"/>
                    <a:pt x="4727" y="51131"/>
                    <a:pt x="4780" y="51131"/>
                  </a:cubicBezTo>
                  <a:cubicBezTo>
                    <a:pt x="6177" y="51131"/>
                    <a:pt x="7464" y="51510"/>
                    <a:pt x="8724" y="51832"/>
                  </a:cubicBezTo>
                  <a:cubicBezTo>
                    <a:pt x="10335" y="52258"/>
                    <a:pt x="11976" y="52592"/>
                    <a:pt x="13678" y="52714"/>
                  </a:cubicBezTo>
                  <a:cubicBezTo>
                    <a:pt x="13902" y="52728"/>
                    <a:pt x="14122" y="52735"/>
                    <a:pt x="14337" y="52735"/>
                  </a:cubicBezTo>
                  <a:cubicBezTo>
                    <a:pt x="16427" y="52735"/>
                    <a:pt x="18100" y="52069"/>
                    <a:pt x="19423" y="50829"/>
                  </a:cubicBezTo>
                  <a:cubicBezTo>
                    <a:pt x="20244" y="50039"/>
                    <a:pt x="21004" y="49127"/>
                    <a:pt x="21642" y="48215"/>
                  </a:cubicBezTo>
                  <a:cubicBezTo>
                    <a:pt x="23861" y="45145"/>
                    <a:pt x="26779" y="42470"/>
                    <a:pt x="30700" y="40464"/>
                  </a:cubicBezTo>
                  <a:cubicBezTo>
                    <a:pt x="35472" y="38002"/>
                    <a:pt x="40882" y="36422"/>
                    <a:pt x="46475" y="35175"/>
                  </a:cubicBezTo>
                  <a:cubicBezTo>
                    <a:pt x="52433" y="33868"/>
                    <a:pt x="58573" y="32987"/>
                    <a:pt x="64652" y="31984"/>
                  </a:cubicBezTo>
                  <a:cubicBezTo>
                    <a:pt x="68208" y="31376"/>
                    <a:pt x="71764" y="30890"/>
                    <a:pt x="75199" y="30069"/>
                  </a:cubicBezTo>
                  <a:cubicBezTo>
                    <a:pt x="78938" y="29157"/>
                    <a:pt x="82525" y="28032"/>
                    <a:pt x="85291" y="25844"/>
                  </a:cubicBezTo>
                  <a:cubicBezTo>
                    <a:pt x="87844" y="23838"/>
                    <a:pt x="88786" y="21406"/>
                    <a:pt x="88634" y="18731"/>
                  </a:cubicBezTo>
                  <a:cubicBezTo>
                    <a:pt x="88513" y="16756"/>
                    <a:pt x="87601" y="14932"/>
                    <a:pt x="86354" y="13199"/>
                  </a:cubicBezTo>
                  <a:cubicBezTo>
                    <a:pt x="85017" y="11345"/>
                    <a:pt x="83345" y="9734"/>
                    <a:pt x="81370" y="8245"/>
                  </a:cubicBezTo>
                  <a:cubicBezTo>
                    <a:pt x="80397" y="7515"/>
                    <a:pt x="79333" y="6877"/>
                    <a:pt x="78391" y="6148"/>
                  </a:cubicBezTo>
                  <a:cubicBezTo>
                    <a:pt x="78087" y="5935"/>
                    <a:pt x="77722" y="5692"/>
                    <a:pt x="77631" y="5297"/>
                  </a:cubicBezTo>
                  <a:cubicBezTo>
                    <a:pt x="77725" y="5287"/>
                    <a:pt x="77817" y="5283"/>
                    <a:pt x="77907" y="5283"/>
                  </a:cubicBezTo>
                  <a:cubicBezTo>
                    <a:pt x="78398" y="5283"/>
                    <a:pt x="78831" y="5411"/>
                    <a:pt x="79242" y="5540"/>
                  </a:cubicBezTo>
                  <a:cubicBezTo>
                    <a:pt x="85838" y="7607"/>
                    <a:pt x="91035" y="10829"/>
                    <a:pt x="94713" y="15266"/>
                  </a:cubicBezTo>
                  <a:cubicBezTo>
                    <a:pt x="98482" y="19826"/>
                    <a:pt x="100124" y="24780"/>
                    <a:pt x="99546" y="30099"/>
                  </a:cubicBezTo>
                  <a:cubicBezTo>
                    <a:pt x="99151" y="33412"/>
                    <a:pt x="97935" y="36482"/>
                    <a:pt x="95716" y="39370"/>
                  </a:cubicBezTo>
                  <a:cubicBezTo>
                    <a:pt x="93072" y="42713"/>
                    <a:pt x="89272" y="45145"/>
                    <a:pt x="84683" y="46969"/>
                  </a:cubicBezTo>
                  <a:cubicBezTo>
                    <a:pt x="80731" y="48519"/>
                    <a:pt x="76506" y="49613"/>
                    <a:pt x="72646" y="51285"/>
                  </a:cubicBezTo>
                  <a:cubicBezTo>
                    <a:pt x="69819" y="52501"/>
                    <a:pt x="67327" y="53990"/>
                    <a:pt x="65412" y="55966"/>
                  </a:cubicBezTo>
                  <a:cubicBezTo>
                    <a:pt x="63740" y="57729"/>
                    <a:pt x="62463" y="59613"/>
                    <a:pt x="61096" y="61468"/>
                  </a:cubicBezTo>
                  <a:cubicBezTo>
                    <a:pt x="59485" y="63656"/>
                    <a:pt x="57752" y="65693"/>
                    <a:pt x="55381" y="67455"/>
                  </a:cubicBezTo>
                  <a:cubicBezTo>
                    <a:pt x="53223" y="69036"/>
                    <a:pt x="50822" y="70373"/>
                    <a:pt x="48329" y="71620"/>
                  </a:cubicBezTo>
                  <a:cubicBezTo>
                    <a:pt x="47174" y="72197"/>
                    <a:pt x="45928" y="72775"/>
                    <a:pt x="45138" y="73626"/>
                  </a:cubicBezTo>
                  <a:cubicBezTo>
                    <a:pt x="44439" y="74386"/>
                    <a:pt x="44439" y="75358"/>
                    <a:pt x="45259" y="76057"/>
                  </a:cubicBezTo>
                  <a:cubicBezTo>
                    <a:pt x="45959" y="76726"/>
                    <a:pt x="46840" y="77273"/>
                    <a:pt x="47843" y="77729"/>
                  </a:cubicBezTo>
                  <a:cubicBezTo>
                    <a:pt x="50670" y="79036"/>
                    <a:pt x="53770" y="79918"/>
                    <a:pt x="56992" y="80556"/>
                  </a:cubicBezTo>
                  <a:cubicBezTo>
                    <a:pt x="58269" y="80769"/>
                    <a:pt x="59606" y="80890"/>
                    <a:pt x="60822" y="81316"/>
                  </a:cubicBezTo>
                  <a:cubicBezTo>
                    <a:pt x="62038" y="81620"/>
                    <a:pt x="63345" y="81620"/>
                    <a:pt x="64591" y="81802"/>
                  </a:cubicBezTo>
                  <a:cubicBezTo>
                    <a:pt x="64925" y="81802"/>
                    <a:pt x="65260" y="81802"/>
                    <a:pt x="65564" y="81893"/>
                  </a:cubicBezTo>
                  <a:cubicBezTo>
                    <a:pt x="65807" y="81924"/>
                    <a:pt x="65989" y="81924"/>
                    <a:pt x="66172" y="81924"/>
                  </a:cubicBezTo>
                  <a:cubicBezTo>
                    <a:pt x="67188" y="81924"/>
                    <a:pt x="68182" y="82058"/>
                    <a:pt x="69172" y="82058"/>
                  </a:cubicBezTo>
                  <a:cubicBezTo>
                    <a:pt x="69337" y="82058"/>
                    <a:pt x="69502" y="82054"/>
                    <a:pt x="69667" y="82045"/>
                  </a:cubicBezTo>
                  <a:cubicBezTo>
                    <a:pt x="69783" y="82028"/>
                    <a:pt x="69896" y="82020"/>
                    <a:pt x="70007" y="82020"/>
                  </a:cubicBezTo>
                  <a:cubicBezTo>
                    <a:pt x="70276" y="82020"/>
                    <a:pt x="70534" y="82063"/>
                    <a:pt x="70792" y="82106"/>
                  </a:cubicBezTo>
                  <a:cubicBezTo>
                    <a:pt x="71263" y="82152"/>
                    <a:pt x="71734" y="82175"/>
                    <a:pt x="72205" y="82175"/>
                  </a:cubicBezTo>
                  <a:cubicBezTo>
                    <a:pt x="72676" y="82175"/>
                    <a:pt x="73147" y="82152"/>
                    <a:pt x="73619" y="82106"/>
                  </a:cubicBezTo>
                  <a:cubicBezTo>
                    <a:pt x="73862" y="82076"/>
                    <a:pt x="74044" y="82045"/>
                    <a:pt x="74227" y="82045"/>
                  </a:cubicBezTo>
                  <a:cubicBezTo>
                    <a:pt x="77631" y="82045"/>
                    <a:pt x="80974" y="81681"/>
                    <a:pt x="84318" y="81225"/>
                  </a:cubicBezTo>
                  <a:lnTo>
                    <a:pt x="84987" y="81133"/>
                  </a:lnTo>
                  <a:cubicBezTo>
                    <a:pt x="91035" y="80222"/>
                    <a:pt x="96871" y="78793"/>
                    <a:pt x="102464" y="76817"/>
                  </a:cubicBezTo>
                  <a:cubicBezTo>
                    <a:pt x="102768" y="76726"/>
                    <a:pt x="103163" y="76665"/>
                    <a:pt x="103224" y="76361"/>
                  </a:cubicBezTo>
                  <a:cubicBezTo>
                    <a:pt x="103166" y="76265"/>
                    <a:pt x="103109" y="76206"/>
                    <a:pt x="103012" y="76206"/>
                  </a:cubicBezTo>
                  <a:cubicBezTo>
                    <a:pt x="102957" y="76206"/>
                    <a:pt x="102888" y="76226"/>
                    <a:pt x="102798" y="76270"/>
                  </a:cubicBezTo>
                  <a:cubicBezTo>
                    <a:pt x="101431" y="76665"/>
                    <a:pt x="100124" y="77091"/>
                    <a:pt x="98756" y="77516"/>
                  </a:cubicBezTo>
                  <a:cubicBezTo>
                    <a:pt x="94105" y="78884"/>
                    <a:pt x="89364" y="79948"/>
                    <a:pt x="84409" y="80617"/>
                  </a:cubicBezTo>
                  <a:cubicBezTo>
                    <a:pt x="81339" y="81073"/>
                    <a:pt x="78239" y="81316"/>
                    <a:pt x="75078" y="81437"/>
                  </a:cubicBezTo>
                  <a:cubicBezTo>
                    <a:pt x="74318" y="81455"/>
                    <a:pt x="73556" y="81464"/>
                    <a:pt x="72793" y="81464"/>
                  </a:cubicBezTo>
                  <a:cubicBezTo>
                    <a:pt x="70839" y="81464"/>
                    <a:pt x="68877" y="81400"/>
                    <a:pt x="66932" y="81225"/>
                  </a:cubicBezTo>
                  <a:cubicBezTo>
                    <a:pt x="64713" y="81073"/>
                    <a:pt x="62433" y="80830"/>
                    <a:pt x="60214" y="80434"/>
                  </a:cubicBezTo>
                  <a:cubicBezTo>
                    <a:pt x="56901" y="79857"/>
                    <a:pt x="53770" y="79097"/>
                    <a:pt x="50791" y="77942"/>
                  </a:cubicBezTo>
                  <a:cubicBezTo>
                    <a:pt x="49697" y="77516"/>
                    <a:pt x="48725" y="76939"/>
                    <a:pt x="47904" y="76270"/>
                  </a:cubicBezTo>
                  <a:cubicBezTo>
                    <a:pt x="46931" y="75419"/>
                    <a:pt x="46870" y="74507"/>
                    <a:pt x="47843" y="73687"/>
                  </a:cubicBezTo>
                  <a:cubicBezTo>
                    <a:pt x="48329" y="73261"/>
                    <a:pt x="48907" y="72836"/>
                    <a:pt x="49515" y="72501"/>
                  </a:cubicBezTo>
                  <a:cubicBezTo>
                    <a:pt x="51217" y="71498"/>
                    <a:pt x="52950" y="70556"/>
                    <a:pt x="54591" y="69522"/>
                  </a:cubicBezTo>
                  <a:cubicBezTo>
                    <a:pt x="57053" y="67972"/>
                    <a:pt x="59150" y="66179"/>
                    <a:pt x="60974" y="64203"/>
                  </a:cubicBezTo>
                  <a:cubicBezTo>
                    <a:pt x="62767" y="62319"/>
                    <a:pt x="64196" y="60313"/>
                    <a:pt x="65929" y="58398"/>
                  </a:cubicBezTo>
                  <a:cubicBezTo>
                    <a:pt x="67023" y="57151"/>
                    <a:pt x="68360" y="56057"/>
                    <a:pt x="69789" y="55024"/>
                  </a:cubicBezTo>
                  <a:cubicBezTo>
                    <a:pt x="71856" y="53565"/>
                    <a:pt x="74227" y="52562"/>
                    <a:pt x="76749" y="51589"/>
                  </a:cubicBezTo>
                  <a:cubicBezTo>
                    <a:pt x="79059" y="50738"/>
                    <a:pt x="81430" y="49917"/>
                    <a:pt x="83740" y="49097"/>
                  </a:cubicBezTo>
                  <a:cubicBezTo>
                    <a:pt x="83801" y="48975"/>
                    <a:pt x="84014" y="49005"/>
                    <a:pt x="84075" y="48945"/>
                  </a:cubicBezTo>
                  <a:cubicBezTo>
                    <a:pt x="84470" y="48762"/>
                    <a:pt x="84926" y="48641"/>
                    <a:pt x="85291" y="48428"/>
                  </a:cubicBezTo>
                  <a:cubicBezTo>
                    <a:pt x="85686" y="48306"/>
                    <a:pt x="86020" y="48154"/>
                    <a:pt x="86354" y="48002"/>
                  </a:cubicBezTo>
                  <a:cubicBezTo>
                    <a:pt x="91370" y="45875"/>
                    <a:pt x="95200" y="42896"/>
                    <a:pt x="97753" y="39066"/>
                  </a:cubicBezTo>
                  <a:cubicBezTo>
                    <a:pt x="99121" y="37030"/>
                    <a:pt x="99972" y="34871"/>
                    <a:pt x="100519" y="32622"/>
                  </a:cubicBezTo>
                  <a:cubicBezTo>
                    <a:pt x="100884" y="31224"/>
                    <a:pt x="100975" y="29735"/>
                    <a:pt x="100975" y="28306"/>
                  </a:cubicBezTo>
                  <a:cubicBezTo>
                    <a:pt x="100975" y="27425"/>
                    <a:pt x="100914" y="26513"/>
                    <a:pt x="100762" y="25601"/>
                  </a:cubicBezTo>
                  <a:cubicBezTo>
                    <a:pt x="100367" y="23169"/>
                    <a:pt x="99607" y="20859"/>
                    <a:pt x="98361" y="18579"/>
                  </a:cubicBezTo>
                  <a:cubicBezTo>
                    <a:pt x="95959" y="14202"/>
                    <a:pt x="92282" y="10555"/>
                    <a:pt x="87205" y="7698"/>
                  </a:cubicBezTo>
                  <a:cubicBezTo>
                    <a:pt x="81461" y="4476"/>
                    <a:pt x="75108" y="2014"/>
                    <a:pt x="68117" y="555"/>
                  </a:cubicBezTo>
                  <a:cubicBezTo>
                    <a:pt x="66720" y="303"/>
                    <a:pt x="65297" y="0"/>
                    <a:pt x="63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7"/>
            <p:cNvSpPr/>
            <p:nvPr/>
          </p:nvSpPr>
          <p:spPr>
            <a:xfrm>
              <a:off x="4731550" y="991375"/>
              <a:ext cx="3544925" cy="822050"/>
            </a:xfrm>
            <a:custGeom>
              <a:avLst/>
              <a:gdLst/>
              <a:ahLst/>
              <a:cxnLst/>
              <a:rect l="l" t="t" r="r" b="b"/>
              <a:pathLst>
                <a:path w="141797" h="32882" extrusionOk="0">
                  <a:moveTo>
                    <a:pt x="41992" y="1"/>
                  </a:moveTo>
                  <a:cubicBezTo>
                    <a:pt x="41579" y="1"/>
                    <a:pt x="41163" y="63"/>
                    <a:pt x="40761" y="206"/>
                  </a:cubicBezTo>
                  <a:cubicBezTo>
                    <a:pt x="40032" y="450"/>
                    <a:pt x="39363" y="814"/>
                    <a:pt x="38786" y="1209"/>
                  </a:cubicBezTo>
                  <a:cubicBezTo>
                    <a:pt x="37843" y="1939"/>
                    <a:pt x="36901" y="2668"/>
                    <a:pt x="35989" y="3398"/>
                  </a:cubicBezTo>
                  <a:cubicBezTo>
                    <a:pt x="34713" y="4371"/>
                    <a:pt x="33406" y="5313"/>
                    <a:pt x="32099" y="6285"/>
                  </a:cubicBezTo>
                  <a:cubicBezTo>
                    <a:pt x="30275" y="7562"/>
                    <a:pt x="28299" y="8778"/>
                    <a:pt x="26263" y="9933"/>
                  </a:cubicBezTo>
                  <a:cubicBezTo>
                    <a:pt x="24682" y="10784"/>
                    <a:pt x="23223" y="11665"/>
                    <a:pt x="21794" y="12669"/>
                  </a:cubicBezTo>
                  <a:cubicBezTo>
                    <a:pt x="19150" y="14492"/>
                    <a:pt x="16566" y="16377"/>
                    <a:pt x="14043" y="18353"/>
                  </a:cubicBezTo>
                  <a:cubicBezTo>
                    <a:pt x="11825" y="20146"/>
                    <a:pt x="9758" y="22030"/>
                    <a:pt x="7812" y="24006"/>
                  </a:cubicBezTo>
                  <a:cubicBezTo>
                    <a:pt x="5533" y="26377"/>
                    <a:pt x="3466" y="28809"/>
                    <a:pt x="1277" y="31210"/>
                  </a:cubicBezTo>
                  <a:cubicBezTo>
                    <a:pt x="882" y="31666"/>
                    <a:pt x="517" y="32122"/>
                    <a:pt x="153" y="32578"/>
                  </a:cubicBezTo>
                  <a:cubicBezTo>
                    <a:pt x="1" y="32730"/>
                    <a:pt x="61" y="32790"/>
                    <a:pt x="274" y="32882"/>
                  </a:cubicBezTo>
                  <a:cubicBezTo>
                    <a:pt x="761" y="32882"/>
                    <a:pt x="882" y="32517"/>
                    <a:pt x="1095" y="32304"/>
                  </a:cubicBezTo>
                  <a:cubicBezTo>
                    <a:pt x="3253" y="29903"/>
                    <a:pt x="5350" y="27502"/>
                    <a:pt x="7630" y="25161"/>
                  </a:cubicBezTo>
                  <a:cubicBezTo>
                    <a:pt x="9758" y="23003"/>
                    <a:pt x="11916" y="20875"/>
                    <a:pt x="14469" y="18960"/>
                  </a:cubicBezTo>
                  <a:cubicBezTo>
                    <a:pt x="16323" y="17562"/>
                    <a:pt x="18208" y="16225"/>
                    <a:pt x="20062" y="14857"/>
                  </a:cubicBezTo>
                  <a:cubicBezTo>
                    <a:pt x="22342" y="13185"/>
                    <a:pt x="24834" y="11696"/>
                    <a:pt x="27478" y="10298"/>
                  </a:cubicBezTo>
                  <a:cubicBezTo>
                    <a:pt x="29758" y="9082"/>
                    <a:pt x="31886" y="7714"/>
                    <a:pt x="33953" y="6316"/>
                  </a:cubicBezTo>
                  <a:cubicBezTo>
                    <a:pt x="34652" y="5860"/>
                    <a:pt x="35381" y="5404"/>
                    <a:pt x="35898" y="4796"/>
                  </a:cubicBezTo>
                  <a:cubicBezTo>
                    <a:pt x="37235" y="3550"/>
                    <a:pt x="38755" y="2486"/>
                    <a:pt x="40609" y="1665"/>
                  </a:cubicBezTo>
                  <a:cubicBezTo>
                    <a:pt x="41130" y="1472"/>
                    <a:pt x="41657" y="1388"/>
                    <a:pt x="42192" y="1388"/>
                  </a:cubicBezTo>
                  <a:cubicBezTo>
                    <a:pt x="42751" y="1388"/>
                    <a:pt x="43318" y="1480"/>
                    <a:pt x="43892" y="1635"/>
                  </a:cubicBezTo>
                  <a:cubicBezTo>
                    <a:pt x="44956" y="1939"/>
                    <a:pt x="45929" y="2364"/>
                    <a:pt x="46962" y="2790"/>
                  </a:cubicBezTo>
                  <a:cubicBezTo>
                    <a:pt x="47144" y="2881"/>
                    <a:pt x="47327" y="2972"/>
                    <a:pt x="47540" y="3033"/>
                  </a:cubicBezTo>
                  <a:cubicBezTo>
                    <a:pt x="47631" y="3094"/>
                    <a:pt x="47722" y="3155"/>
                    <a:pt x="47783" y="3185"/>
                  </a:cubicBezTo>
                  <a:cubicBezTo>
                    <a:pt x="47874" y="3185"/>
                    <a:pt x="47904" y="3246"/>
                    <a:pt x="47995" y="3276"/>
                  </a:cubicBezTo>
                  <a:cubicBezTo>
                    <a:pt x="48056" y="3337"/>
                    <a:pt x="48178" y="3398"/>
                    <a:pt x="48239" y="3428"/>
                  </a:cubicBezTo>
                  <a:cubicBezTo>
                    <a:pt x="48786" y="3702"/>
                    <a:pt x="49394" y="3854"/>
                    <a:pt x="49971" y="4067"/>
                  </a:cubicBezTo>
                  <a:cubicBezTo>
                    <a:pt x="50062" y="4097"/>
                    <a:pt x="50214" y="4158"/>
                    <a:pt x="50336" y="4188"/>
                  </a:cubicBezTo>
                  <a:cubicBezTo>
                    <a:pt x="50427" y="4219"/>
                    <a:pt x="50458" y="4219"/>
                    <a:pt x="50518" y="4279"/>
                  </a:cubicBezTo>
                  <a:cubicBezTo>
                    <a:pt x="50610" y="4310"/>
                    <a:pt x="50731" y="4340"/>
                    <a:pt x="50792" y="4371"/>
                  </a:cubicBezTo>
                  <a:cubicBezTo>
                    <a:pt x="50883" y="4431"/>
                    <a:pt x="50913" y="4431"/>
                    <a:pt x="50974" y="4462"/>
                  </a:cubicBezTo>
                  <a:cubicBezTo>
                    <a:pt x="51886" y="4766"/>
                    <a:pt x="52768" y="5130"/>
                    <a:pt x="53710" y="5404"/>
                  </a:cubicBezTo>
                  <a:cubicBezTo>
                    <a:pt x="53862" y="5404"/>
                    <a:pt x="53983" y="5434"/>
                    <a:pt x="54135" y="5495"/>
                  </a:cubicBezTo>
                  <a:cubicBezTo>
                    <a:pt x="54227" y="5495"/>
                    <a:pt x="54257" y="5526"/>
                    <a:pt x="54318" y="5556"/>
                  </a:cubicBezTo>
                  <a:cubicBezTo>
                    <a:pt x="54439" y="5617"/>
                    <a:pt x="54561" y="5708"/>
                    <a:pt x="54713" y="5799"/>
                  </a:cubicBezTo>
                  <a:cubicBezTo>
                    <a:pt x="57205" y="6741"/>
                    <a:pt x="59759" y="7775"/>
                    <a:pt x="62373" y="8565"/>
                  </a:cubicBezTo>
                  <a:cubicBezTo>
                    <a:pt x="68361" y="10419"/>
                    <a:pt x="74683" y="11027"/>
                    <a:pt x="81127" y="11301"/>
                  </a:cubicBezTo>
                  <a:cubicBezTo>
                    <a:pt x="81506" y="11294"/>
                    <a:pt x="81881" y="11292"/>
                    <a:pt x="82255" y="11292"/>
                  </a:cubicBezTo>
                  <a:cubicBezTo>
                    <a:pt x="82922" y="11292"/>
                    <a:pt x="83583" y="11299"/>
                    <a:pt x="84247" y="11299"/>
                  </a:cubicBezTo>
                  <a:cubicBezTo>
                    <a:pt x="84854" y="11299"/>
                    <a:pt x="85464" y="11293"/>
                    <a:pt x="86081" y="11270"/>
                  </a:cubicBezTo>
                  <a:cubicBezTo>
                    <a:pt x="86484" y="11173"/>
                    <a:pt x="86881" y="11152"/>
                    <a:pt x="87274" y="11152"/>
                  </a:cubicBezTo>
                  <a:cubicBezTo>
                    <a:pt x="87574" y="11152"/>
                    <a:pt x="87872" y="11164"/>
                    <a:pt x="88170" y="11164"/>
                  </a:cubicBezTo>
                  <a:cubicBezTo>
                    <a:pt x="88335" y="11164"/>
                    <a:pt x="88500" y="11161"/>
                    <a:pt x="88665" y="11149"/>
                  </a:cubicBezTo>
                  <a:cubicBezTo>
                    <a:pt x="91340" y="10966"/>
                    <a:pt x="93984" y="10814"/>
                    <a:pt x="96629" y="10541"/>
                  </a:cubicBezTo>
                  <a:cubicBezTo>
                    <a:pt x="97905" y="10419"/>
                    <a:pt x="99212" y="10389"/>
                    <a:pt x="100458" y="10146"/>
                  </a:cubicBezTo>
                  <a:cubicBezTo>
                    <a:pt x="100793" y="9994"/>
                    <a:pt x="101188" y="9994"/>
                    <a:pt x="101553" y="9994"/>
                  </a:cubicBezTo>
                  <a:cubicBezTo>
                    <a:pt x="101705" y="9994"/>
                    <a:pt x="101826" y="9994"/>
                    <a:pt x="101978" y="9963"/>
                  </a:cubicBezTo>
                  <a:cubicBezTo>
                    <a:pt x="102191" y="9903"/>
                    <a:pt x="102411" y="9887"/>
                    <a:pt x="102628" y="9887"/>
                  </a:cubicBezTo>
                  <a:cubicBezTo>
                    <a:pt x="102845" y="9887"/>
                    <a:pt x="103057" y="9903"/>
                    <a:pt x="103255" y="9903"/>
                  </a:cubicBezTo>
                  <a:cubicBezTo>
                    <a:pt x="105838" y="9781"/>
                    <a:pt x="108361" y="9477"/>
                    <a:pt x="110915" y="9325"/>
                  </a:cubicBezTo>
                  <a:lnTo>
                    <a:pt x="117389" y="8869"/>
                  </a:lnTo>
                  <a:cubicBezTo>
                    <a:pt x="119000" y="8748"/>
                    <a:pt x="120580" y="8687"/>
                    <a:pt x="122191" y="8565"/>
                  </a:cubicBezTo>
                  <a:cubicBezTo>
                    <a:pt x="122799" y="8474"/>
                    <a:pt x="123529" y="8626"/>
                    <a:pt x="124076" y="8292"/>
                  </a:cubicBezTo>
                  <a:cubicBezTo>
                    <a:pt x="124441" y="8261"/>
                    <a:pt x="124745" y="8170"/>
                    <a:pt x="125049" y="8170"/>
                  </a:cubicBezTo>
                  <a:cubicBezTo>
                    <a:pt x="127450" y="8109"/>
                    <a:pt x="129790" y="7866"/>
                    <a:pt x="132131" y="7684"/>
                  </a:cubicBezTo>
                  <a:cubicBezTo>
                    <a:pt x="135079" y="7471"/>
                    <a:pt x="137936" y="7106"/>
                    <a:pt x="140763" y="6559"/>
                  </a:cubicBezTo>
                  <a:cubicBezTo>
                    <a:pt x="141128" y="6468"/>
                    <a:pt x="141493" y="6468"/>
                    <a:pt x="141797" y="6285"/>
                  </a:cubicBezTo>
                  <a:lnTo>
                    <a:pt x="141797" y="5678"/>
                  </a:lnTo>
                  <a:cubicBezTo>
                    <a:pt x="141797" y="5526"/>
                    <a:pt x="141675" y="5404"/>
                    <a:pt x="141462" y="5404"/>
                  </a:cubicBezTo>
                  <a:cubicBezTo>
                    <a:pt x="138301" y="6194"/>
                    <a:pt x="135049" y="6741"/>
                    <a:pt x="131796" y="7045"/>
                  </a:cubicBezTo>
                  <a:cubicBezTo>
                    <a:pt x="130155" y="7197"/>
                    <a:pt x="128544" y="7319"/>
                    <a:pt x="126903" y="7471"/>
                  </a:cubicBezTo>
                  <a:cubicBezTo>
                    <a:pt x="125444" y="7562"/>
                    <a:pt x="123985" y="7684"/>
                    <a:pt x="122526" y="7805"/>
                  </a:cubicBezTo>
                  <a:cubicBezTo>
                    <a:pt x="121128" y="7927"/>
                    <a:pt x="119729" y="7988"/>
                    <a:pt x="118301" y="8109"/>
                  </a:cubicBezTo>
                  <a:cubicBezTo>
                    <a:pt x="116325" y="8261"/>
                    <a:pt x="114319" y="8413"/>
                    <a:pt x="112313" y="8565"/>
                  </a:cubicBezTo>
                  <a:cubicBezTo>
                    <a:pt x="110459" y="8717"/>
                    <a:pt x="108574" y="8839"/>
                    <a:pt x="106720" y="8991"/>
                  </a:cubicBezTo>
                  <a:cubicBezTo>
                    <a:pt x="104592" y="9173"/>
                    <a:pt x="102465" y="9386"/>
                    <a:pt x="100306" y="9599"/>
                  </a:cubicBezTo>
                  <a:cubicBezTo>
                    <a:pt x="98088" y="9781"/>
                    <a:pt x="95929" y="9963"/>
                    <a:pt x="93771" y="10146"/>
                  </a:cubicBezTo>
                  <a:cubicBezTo>
                    <a:pt x="91218" y="10358"/>
                    <a:pt x="88726" y="10480"/>
                    <a:pt x="86172" y="10571"/>
                  </a:cubicBezTo>
                  <a:cubicBezTo>
                    <a:pt x="85453" y="10592"/>
                    <a:pt x="84730" y="10602"/>
                    <a:pt x="84007" y="10602"/>
                  </a:cubicBezTo>
                  <a:cubicBezTo>
                    <a:pt x="82559" y="10602"/>
                    <a:pt x="81107" y="10561"/>
                    <a:pt x="79668" y="10480"/>
                  </a:cubicBezTo>
                  <a:cubicBezTo>
                    <a:pt x="77236" y="10328"/>
                    <a:pt x="74804" y="10146"/>
                    <a:pt x="72373" y="9842"/>
                  </a:cubicBezTo>
                  <a:cubicBezTo>
                    <a:pt x="68543" y="9355"/>
                    <a:pt x="64804" y="8565"/>
                    <a:pt x="61278" y="7289"/>
                  </a:cubicBezTo>
                  <a:cubicBezTo>
                    <a:pt x="57783" y="6073"/>
                    <a:pt x="54439" y="4675"/>
                    <a:pt x="50974" y="3398"/>
                  </a:cubicBezTo>
                  <a:cubicBezTo>
                    <a:pt x="49910" y="3003"/>
                    <a:pt x="48907" y="2577"/>
                    <a:pt x="47904" y="2091"/>
                  </a:cubicBezTo>
                  <a:cubicBezTo>
                    <a:pt x="47843" y="1969"/>
                    <a:pt x="47631" y="2030"/>
                    <a:pt x="47570" y="1939"/>
                  </a:cubicBezTo>
                  <a:cubicBezTo>
                    <a:pt x="47388" y="1878"/>
                    <a:pt x="47175" y="1787"/>
                    <a:pt x="47023" y="1726"/>
                  </a:cubicBezTo>
                  <a:cubicBezTo>
                    <a:pt x="46932" y="1635"/>
                    <a:pt x="46840" y="1605"/>
                    <a:pt x="46719" y="1574"/>
                  </a:cubicBezTo>
                  <a:cubicBezTo>
                    <a:pt x="45655" y="1057"/>
                    <a:pt x="44561" y="541"/>
                    <a:pt x="43345" y="206"/>
                  </a:cubicBezTo>
                  <a:cubicBezTo>
                    <a:pt x="42912" y="78"/>
                    <a:pt x="42454" y="1"/>
                    <a:pt x="41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7"/>
            <p:cNvSpPr/>
            <p:nvPr/>
          </p:nvSpPr>
          <p:spPr>
            <a:xfrm>
              <a:off x="1273275" y="2167500"/>
              <a:ext cx="1168000" cy="825275"/>
            </a:xfrm>
            <a:custGeom>
              <a:avLst/>
              <a:gdLst/>
              <a:ahLst/>
              <a:cxnLst/>
              <a:rect l="l" t="t" r="r" b="b"/>
              <a:pathLst>
                <a:path w="46720" h="33011" extrusionOk="0">
                  <a:moveTo>
                    <a:pt x="183" y="1"/>
                  </a:moveTo>
                  <a:cubicBezTo>
                    <a:pt x="183" y="123"/>
                    <a:pt x="153" y="244"/>
                    <a:pt x="1" y="275"/>
                  </a:cubicBezTo>
                  <a:cubicBezTo>
                    <a:pt x="62" y="396"/>
                    <a:pt x="122" y="487"/>
                    <a:pt x="183" y="609"/>
                  </a:cubicBezTo>
                  <a:cubicBezTo>
                    <a:pt x="1247" y="2372"/>
                    <a:pt x="2493" y="4044"/>
                    <a:pt x="3922" y="5624"/>
                  </a:cubicBezTo>
                  <a:cubicBezTo>
                    <a:pt x="7448" y="9636"/>
                    <a:pt x="11703" y="13253"/>
                    <a:pt x="16232" y="16719"/>
                  </a:cubicBezTo>
                  <a:cubicBezTo>
                    <a:pt x="18086" y="18147"/>
                    <a:pt x="20032" y="19515"/>
                    <a:pt x="21947" y="20943"/>
                  </a:cubicBezTo>
                  <a:cubicBezTo>
                    <a:pt x="24348" y="22646"/>
                    <a:pt x="26810" y="24287"/>
                    <a:pt x="29485" y="25807"/>
                  </a:cubicBezTo>
                  <a:cubicBezTo>
                    <a:pt x="34318" y="28542"/>
                    <a:pt x="39515" y="30792"/>
                    <a:pt x="45047" y="32646"/>
                  </a:cubicBezTo>
                  <a:cubicBezTo>
                    <a:pt x="45473" y="32798"/>
                    <a:pt x="45929" y="32889"/>
                    <a:pt x="46354" y="33011"/>
                  </a:cubicBezTo>
                  <a:cubicBezTo>
                    <a:pt x="46415" y="32950"/>
                    <a:pt x="46537" y="32889"/>
                    <a:pt x="46689" y="32889"/>
                  </a:cubicBezTo>
                  <a:cubicBezTo>
                    <a:pt x="46719" y="32646"/>
                    <a:pt x="46385" y="32646"/>
                    <a:pt x="46202" y="32555"/>
                  </a:cubicBezTo>
                  <a:cubicBezTo>
                    <a:pt x="45473" y="32251"/>
                    <a:pt x="44682" y="32068"/>
                    <a:pt x="43923" y="31795"/>
                  </a:cubicBezTo>
                  <a:cubicBezTo>
                    <a:pt x="39394" y="30245"/>
                    <a:pt x="35138" y="28360"/>
                    <a:pt x="31065" y="26232"/>
                  </a:cubicBezTo>
                  <a:cubicBezTo>
                    <a:pt x="28694" y="24925"/>
                    <a:pt x="26354" y="23558"/>
                    <a:pt x="24226" y="22038"/>
                  </a:cubicBezTo>
                  <a:cubicBezTo>
                    <a:pt x="21217" y="19910"/>
                    <a:pt x="18269" y="17782"/>
                    <a:pt x="15411" y="15594"/>
                  </a:cubicBezTo>
                  <a:cubicBezTo>
                    <a:pt x="14135" y="14591"/>
                    <a:pt x="12858" y="13618"/>
                    <a:pt x="11734" y="12554"/>
                  </a:cubicBezTo>
                  <a:cubicBezTo>
                    <a:pt x="8360" y="9728"/>
                    <a:pt x="5350" y="6718"/>
                    <a:pt x="2797" y="3466"/>
                  </a:cubicBezTo>
                  <a:cubicBezTo>
                    <a:pt x="2098" y="2433"/>
                    <a:pt x="1399" y="1460"/>
                    <a:pt x="700" y="426"/>
                  </a:cubicBezTo>
                  <a:cubicBezTo>
                    <a:pt x="609" y="275"/>
                    <a:pt x="6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7"/>
            <p:cNvSpPr/>
            <p:nvPr/>
          </p:nvSpPr>
          <p:spPr>
            <a:xfrm>
              <a:off x="3773325" y="1805800"/>
              <a:ext cx="971925" cy="699700"/>
            </a:xfrm>
            <a:custGeom>
              <a:avLst/>
              <a:gdLst/>
              <a:ahLst/>
              <a:cxnLst/>
              <a:rect l="l" t="t" r="r" b="b"/>
              <a:pathLst>
                <a:path w="38877" h="27988" extrusionOk="0">
                  <a:moveTo>
                    <a:pt x="38451" y="1"/>
                  </a:moveTo>
                  <a:cubicBezTo>
                    <a:pt x="38269" y="183"/>
                    <a:pt x="38056" y="335"/>
                    <a:pt x="38026" y="548"/>
                  </a:cubicBezTo>
                  <a:cubicBezTo>
                    <a:pt x="35746" y="3131"/>
                    <a:pt x="33436" y="5776"/>
                    <a:pt x="30913" y="8268"/>
                  </a:cubicBezTo>
                  <a:cubicBezTo>
                    <a:pt x="28269" y="10943"/>
                    <a:pt x="25442" y="13435"/>
                    <a:pt x="22372" y="15837"/>
                  </a:cubicBezTo>
                  <a:cubicBezTo>
                    <a:pt x="21035" y="16870"/>
                    <a:pt x="19606" y="17843"/>
                    <a:pt x="18147" y="18846"/>
                  </a:cubicBezTo>
                  <a:cubicBezTo>
                    <a:pt x="16475" y="19940"/>
                    <a:pt x="14773" y="21004"/>
                    <a:pt x="12980" y="21977"/>
                  </a:cubicBezTo>
                  <a:cubicBezTo>
                    <a:pt x="9180" y="24074"/>
                    <a:pt x="5168" y="25898"/>
                    <a:pt x="913" y="27417"/>
                  </a:cubicBezTo>
                  <a:cubicBezTo>
                    <a:pt x="578" y="27539"/>
                    <a:pt x="213" y="27600"/>
                    <a:pt x="1" y="27813"/>
                  </a:cubicBezTo>
                  <a:cubicBezTo>
                    <a:pt x="122" y="27813"/>
                    <a:pt x="274" y="27813"/>
                    <a:pt x="335" y="27904"/>
                  </a:cubicBezTo>
                  <a:cubicBezTo>
                    <a:pt x="456" y="27964"/>
                    <a:pt x="567" y="27988"/>
                    <a:pt x="672" y="27988"/>
                  </a:cubicBezTo>
                  <a:cubicBezTo>
                    <a:pt x="934" y="27988"/>
                    <a:pt x="1151" y="27839"/>
                    <a:pt x="1368" y="27752"/>
                  </a:cubicBezTo>
                  <a:cubicBezTo>
                    <a:pt x="3496" y="26962"/>
                    <a:pt x="5533" y="26141"/>
                    <a:pt x="7508" y="25229"/>
                  </a:cubicBezTo>
                  <a:cubicBezTo>
                    <a:pt x="7812" y="25077"/>
                    <a:pt x="8147" y="24955"/>
                    <a:pt x="8481" y="24803"/>
                  </a:cubicBezTo>
                  <a:cubicBezTo>
                    <a:pt x="14165" y="22068"/>
                    <a:pt x="19302" y="18846"/>
                    <a:pt x="23892" y="15168"/>
                  </a:cubicBezTo>
                  <a:cubicBezTo>
                    <a:pt x="26597" y="12949"/>
                    <a:pt x="29089" y="10669"/>
                    <a:pt x="31491" y="8329"/>
                  </a:cubicBezTo>
                  <a:cubicBezTo>
                    <a:pt x="33406" y="6445"/>
                    <a:pt x="35108" y="4530"/>
                    <a:pt x="36901" y="2584"/>
                  </a:cubicBezTo>
                  <a:cubicBezTo>
                    <a:pt x="37418" y="2007"/>
                    <a:pt x="37965" y="1429"/>
                    <a:pt x="38451" y="882"/>
                  </a:cubicBezTo>
                  <a:cubicBezTo>
                    <a:pt x="38603" y="669"/>
                    <a:pt x="38877" y="517"/>
                    <a:pt x="38634" y="274"/>
                  </a:cubicBezTo>
                  <a:cubicBezTo>
                    <a:pt x="38482" y="183"/>
                    <a:pt x="38451" y="122"/>
                    <a:pt x="3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7"/>
            <p:cNvSpPr/>
            <p:nvPr/>
          </p:nvSpPr>
          <p:spPr>
            <a:xfrm>
              <a:off x="3294600" y="1817950"/>
              <a:ext cx="8375" cy="3825"/>
            </a:xfrm>
            <a:custGeom>
              <a:avLst/>
              <a:gdLst/>
              <a:ahLst/>
              <a:cxnLst/>
              <a:rect l="l" t="t" r="r" b="b"/>
              <a:pathLst>
                <a:path w="335" h="153" extrusionOk="0">
                  <a:moveTo>
                    <a:pt x="335" y="1"/>
                  </a:moveTo>
                  <a:cubicBezTo>
                    <a:pt x="183" y="1"/>
                    <a:pt x="61" y="31"/>
                    <a:pt x="0" y="153"/>
                  </a:cubicBezTo>
                  <a:cubicBezTo>
                    <a:pt x="152" y="153"/>
                    <a:pt x="274" y="123"/>
                    <a:pt x="335" y="1"/>
                  </a:cubicBezTo>
                  <a:close/>
                </a:path>
              </a:pathLst>
            </a:custGeom>
            <a:solidFill>
              <a:srgbClr val="E8D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7"/>
            <p:cNvSpPr/>
            <p:nvPr/>
          </p:nvSpPr>
          <p:spPr>
            <a:xfrm>
              <a:off x="3159325" y="4522400"/>
              <a:ext cx="9150" cy="3825"/>
            </a:xfrm>
            <a:custGeom>
              <a:avLst/>
              <a:gdLst/>
              <a:ahLst/>
              <a:cxnLst/>
              <a:rect l="l" t="t" r="r" b="b"/>
              <a:pathLst>
                <a:path w="366" h="153" extrusionOk="0">
                  <a:moveTo>
                    <a:pt x="366" y="1"/>
                  </a:moveTo>
                  <a:cubicBezTo>
                    <a:pt x="214" y="1"/>
                    <a:pt x="92" y="31"/>
                    <a:pt x="1" y="153"/>
                  </a:cubicBezTo>
                  <a:cubicBezTo>
                    <a:pt x="153" y="153"/>
                    <a:pt x="305" y="122"/>
                    <a:pt x="366" y="1"/>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7"/>
            <p:cNvSpPr/>
            <p:nvPr/>
          </p:nvSpPr>
          <p:spPr>
            <a:xfrm>
              <a:off x="3151725" y="4525450"/>
              <a:ext cx="9150" cy="3825"/>
            </a:xfrm>
            <a:custGeom>
              <a:avLst/>
              <a:gdLst/>
              <a:ahLst/>
              <a:cxnLst/>
              <a:rect l="l" t="t" r="r" b="b"/>
              <a:pathLst>
                <a:path w="366" h="153" extrusionOk="0">
                  <a:moveTo>
                    <a:pt x="366" y="0"/>
                  </a:moveTo>
                  <a:cubicBezTo>
                    <a:pt x="214" y="0"/>
                    <a:pt x="92" y="31"/>
                    <a:pt x="1" y="152"/>
                  </a:cubicBezTo>
                  <a:cubicBezTo>
                    <a:pt x="123" y="152"/>
                    <a:pt x="275" y="92"/>
                    <a:pt x="366" y="0"/>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7"/>
            <p:cNvSpPr/>
            <p:nvPr/>
          </p:nvSpPr>
          <p:spPr>
            <a:xfrm>
              <a:off x="2618300" y="3577100"/>
              <a:ext cx="4231100" cy="1402325"/>
            </a:xfrm>
            <a:custGeom>
              <a:avLst/>
              <a:gdLst/>
              <a:ahLst/>
              <a:cxnLst/>
              <a:rect l="l" t="t" r="r" b="b"/>
              <a:pathLst>
                <a:path w="169244" h="56093" extrusionOk="0">
                  <a:moveTo>
                    <a:pt x="168879" y="1"/>
                  </a:moveTo>
                  <a:cubicBezTo>
                    <a:pt x="168453" y="335"/>
                    <a:pt x="168605" y="761"/>
                    <a:pt x="168696" y="1125"/>
                  </a:cubicBezTo>
                  <a:cubicBezTo>
                    <a:pt x="168970" y="2615"/>
                    <a:pt x="168666" y="4013"/>
                    <a:pt x="167997" y="5442"/>
                  </a:cubicBezTo>
                  <a:cubicBezTo>
                    <a:pt x="167237" y="7053"/>
                    <a:pt x="165687" y="8329"/>
                    <a:pt x="164198" y="9575"/>
                  </a:cubicBezTo>
                  <a:cubicBezTo>
                    <a:pt x="161675" y="11733"/>
                    <a:pt x="158939" y="13740"/>
                    <a:pt x="156842" y="16171"/>
                  </a:cubicBezTo>
                  <a:cubicBezTo>
                    <a:pt x="156599" y="16414"/>
                    <a:pt x="156386" y="16566"/>
                    <a:pt x="155991" y="16597"/>
                  </a:cubicBezTo>
                  <a:cubicBezTo>
                    <a:pt x="155657" y="16718"/>
                    <a:pt x="155474" y="16992"/>
                    <a:pt x="155292" y="17205"/>
                  </a:cubicBezTo>
                  <a:cubicBezTo>
                    <a:pt x="154137" y="18572"/>
                    <a:pt x="153073" y="19940"/>
                    <a:pt x="152100" y="21338"/>
                  </a:cubicBezTo>
                  <a:cubicBezTo>
                    <a:pt x="149365" y="25290"/>
                    <a:pt x="146386" y="29150"/>
                    <a:pt x="142921" y="32798"/>
                  </a:cubicBezTo>
                  <a:cubicBezTo>
                    <a:pt x="141036" y="34804"/>
                    <a:pt x="139577" y="36962"/>
                    <a:pt x="138209" y="39211"/>
                  </a:cubicBezTo>
                  <a:cubicBezTo>
                    <a:pt x="137237" y="40883"/>
                    <a:pt x="136355" y="42555"/>
                    <a:pt x="135018" y="44074"/>
                  </a:cubicBezTo>
                  <a:cubicBezTo>
                    <a:pt x="133316" y="46080"/>
                    <a:pt x="130975" y="47479"/>
                    <a:pt x="127662" y="47904"/>
                  </a:cubicBezTo>
                  <a:cubicBezTo>
                    <a:pt x="126477" y="48026"/>
                    <a:pt x="125352" y="48178"/>
                    <a:pt x="124197" y="48178"/>
                  </a:cubicBezTo>
                  <a:cubicBezTo>
                    <a:pt x="119942" y="48178"/>
                    <a:pt x="115717" y="48390"/>
                    <a:pt x="111461" y="48542"/>
                  </a:cubicBezTo>
                  <a:cubicBezTo>
                    <a:pt x="110723" y="48566"/>
                    <a:pt x="109987" y="48577"/>
                    <a:pt x="109251" y="48577"/>
                  </a:cubicBezTo>
                  <a:cubicBezTo>
                    <a:pt x="106228" y="48577"/>
                    <a:pt x="103222" y="48392"/>
                    <a:pt x="100215" y="48147"/>
                  </a:cubicBezTo>
                  <a:cubicBezTo>
                    <a:pt x="93923" y="47600"/>
                    <a:pt x="87813" y="46506"/>
                    <a:pt x="81734" y="45138"/>
                  </a:cubicBezTo>
                  <a:cubicBezTo>
                    <a:pt x="78217" y="44325"/>
                    <a:pt x="74662" y="43681"/>
                    <a:pt x="70995" y="43681"/>
                  </a:cubicBezTo>
                  <a:cubicBezTo>
                    <a:pt x="70004" y="43681"/>
                    <a:pt x="69004" y="43728"/>
                    <a:pt x="67995" y="43831"/>
                  </a:cubicBezTo>
                  <a:cubicBezTo>
                    <a:pt x="65868" y="44074"/>
                    <a:pt x="63740" y="44469"/>
                    <a:pt x="61764" y="45108"/>
                  </a:cubicBezTo>
                  <a:cubicBezTo>
                    <a:pt x="61612" y="45229"/>
                    <a:pt x="61430" y="45290"/>
                    <a:pt x="61248" y="45321"/>
                  </a:cubicBezTo>
                  <a:cubicBezTo>
                    <a:pt x="61156" y="45351"/>
                    <a:pt x="61096" y="45351"/>
                    <a:pt x="61004" y="45412"/>
                  </a:cubicBezTo>
                  <a:lnTo>
                    <a:pt x="60548" y="45533"/>
                  </a:lnTo>
                  <a:cubicBezTo>
                    <a:pt x="60275" y="45594"/>
                    <a:pt x="60032" y="45716"/>
                    <a:pt x="59758" y="45776"/>
                  </a:cubicBezTo>
                  <a:cubicBezTo>
                    <a:pt x="55807" y="47144"/>
                    <a:pt x="52463" y="49211"/>
                    <a:pt x="49028" y="51217"/>
                  </a:cubicBezTo>
                  <a:cubicBezTo>
                    <a:pt x="47022" y="52403"/>
                    <a:pt x="44986" y="53588"/>
                    <a:pt x="42615" y="54348"/>
                  </a:cubicBezTo>
                  <a:cubicBezTo>
                    <a:pt x="41343" y="54756"/>
                    <a:pt x="40033" y="55012"/>
                    <a:pt x="38640" y="55012"/>
                  </a:cubicBezTo>
                  <a:cubicBezTo>
                    <a:pt x="38269" y="55012"/>
                    <a:pt x="37892" y="54994"/>
                    <a:pt x="37509" y="54956"/>
                  </a:cubicBezTo>
                  <a:cubicBezTo>
                    <a:pt x="35746" y="54743"/>
                    <a:pt x="34074" y="54348"/>
                    <a:pt x="32432" y="53831"/>
                  </a:cubicBezTo>
                  <a:cubicBezTo>
                    <a:pt x="29332" y="52919"/>
                    <a:pt x="26171" y="52068"/>
                    <a:pt x="22919" y="51369"/>
                  </a:cubicBezTo>
                  <a:cubicBezTo>
                    <a:pt x="19917" y="50764"/>
                    <a:pt x="16915" y="50292"/>
                    <a:pt x="13840" y="50292"/>
                  </a:cubicBezTo>
                  <a:cubicBezTo>
                    <a:pt x="12743" y="50292"/>
                    <a:pt x="11636" y="50352"/>
                    <a:pt x="10517" y="50488"/>
                  </a:cubicBezTo>
                  <a:cubicBezTo>
                    <a:pt x="6262" y="51035"/>
                    <a:pt x="2705" y="52372"/>
                    <a:pt x="274" y="55047"/>
                  </a:cubicBezTo>
                  <a:cubicBezTo>
                    <a:pt x="183" y="55169"/>
                    <a:pt x="0" y="55260"/>
                    <a:pt x="122" y="55442"/>
                  </a:cubicBezTo>
                  <a:cubicBezTo>
                    <a:pt x="183" y="55473"/>
                    <a:pt x="274" y="55564"/>
                    <a:pt x="335" y="55594"/>
                  </a:cubicBezTo>
                  <a:cubicBezTo>
                    <a:pt x="456" y="55503"/>
                    <a:pt x="578" y="55412"/>
                    <a:pt x="669" y="55351"/>
                  </a:cubicBezTo>
                  <a:cubicBezTo>
                    <a:pt x="1642" y="54470"/>
                    <a:pt x="2645" y="53649"/>
                    <a:pt x="3952" y="53011"/>
                  </a:cubicBezTo>
                  <a:cubicBezTo>
                    <a:pt x="6987" y="51455"/>
                    <a:pt x="10364" y="50884"/>
                    <a:pt x="13886" y="50884"/>
                  </a:cubicBezTo>
                  <a:cubicBezTo>
                    <a:pt x="14562" y="50884"/>
                    <a:pt x="15243" y="50905"/>
                    <a:pt x="15928" y="50944"/>
                  </a:cubicBezTo>
                  <a:cubicBezTo>
                    <a:pt x="18390" y="51096"/>
                    <a:pt x="20730" y="51612"/>
                    <a:pt x="23101" y="52129"/>
                  </a:cubicBezTo>
                  <a:cubicBezTo>
                    <a:pt x="26748" y="52980"/>
                    <a:pt x="30274" y="54074"/>
                    <a:pt x="33800" y="55169"/>
                  </a:cubicBezTo>
                  <a:cubicBezTo>
                    <a:pt x="35320" y="55655"/>
                    <a:pt x="36961" y="56020"/>
                    <a:pt x="38633" y="56081"/>
                  </a:cubicBezTo>
                  <a:cubicBezTo>
                    <a:pt x="38801" y="56089"/>
                    <a:pt x="38968" y="56093"/>
                    <a:pt x="39134" y="56093"/>
                  </a:cubicBezTo>
                  <a:cubicBezTo>
                    <a:pt x="40795" y="56093"/>
                    <a:pt x="42338" y="55688"/>
                    <a:pt x="43831" y="55108"/>
                  </a:cubicBezTo>
                  <a:cubicBezTo>
                    <a:pt x="44104" y="54956"/>
                    <a:pt x="44439" y="54865"/>
                    <a:pt x="44712" y="54713"/>
                  </a:cubicBezTo>
                  <a:cubicBezTo>
                    <a:pt x="44803" y="54652"/>
                    <a:pt x="44986" y="54652"/>
                    <a:pt x="45047" y="54561"/>
                  </a:cubicBezTo>
                  <a:cubicBezTo>
                    <a:pt x="46323" y="53953"/>
                    <a:pt x="47509" y="53315"/>
                    <a:pt x="48694" y="52615"/>
                  </a:cubicBezTo>
                  <a:cubicBezTo>
                    <a:pt x="50731" y="51460"/>
                    <a:pt x="52706" y="50184"/>
                    <a:pt x="54773" y="49059"/>
                  </a:cubicBezTo>
                  <a:cubicBezTo>
                    <a:pt x="58664" y="46962"/>
                    <a:pt x="62798" y="45321"/>
                    <a:pt x="67631" y="44713"/>
                  </a:cubicBezTo>
                  <a:cubicBezTo>
                    <a:pt x="68997" y="44559"/>
                    <a:pt x="70388" y="44478"/>
                    <a:pt x="71773" y="44478"/>
                  </a:cubicBezTo>
                  <a:cubicBezTo>
                    <a:pt x="72575" y="44478"/>
                    <a:pt x="73374" y="44505"/>
                    <a:pt x="74166" y="44561"/>
                  </a:cubicBezTo>
                  <a:cubicBezTo>
                    <a:pt x="76506" y="44713"/>
                    <a:pt x="78755" y="45169"/>
                    <a:pt x="81005" y="45685"/>
                  </a:cubicBezTo>
                  <a:cubicBezTo>
                    <a:pt x="84500" y="46445"/>
                    <a:pt x="88026" y="47205"/>
                    <a:pt x="91613" y="47752"/>
                  </a:cubicBezTo>
                  <a:cubicBezTo>
                    <a:pt x="95412" y="48360"/>
                    <a:pt x="99242" y="48786"/>
                    <a:pt x="103102" y="49059"/>
                  </a:cubicBezTo>
                  <a:cubicBezTo>
                    <a:pt x="105017" y="49150"/>
                    <a:pt x="106902" y="49211"/>
                    <a:pt x="108817" y="49211"/>
                  </a:cubicBezTo>
                  <a:cubicBezTo>
                    <a:pt x="110671" y="49181"/>
                    <a:pt x="112586" y="49242"/>
                    <a:pt x="114440" y="49120"/>
                  </a:cubicBezTo>
                  <a:cubicBezTo>
                    <a:pt x="115755" y="49054"/>
                    <a:pt x="117069" y="49004"/>
                    <a:pt x="118372" y="49004"/>
                  </a:cubicBezTo>
                  <a:cubicBezTo>
                    <a:pt x="118877" y="49004"/>
                    <a:pt x="119380" y="49012"/>
                    <a:pt x="119881" y="49029"/>
                  </a:cubicBezTo>
                  <a:cubicBezTo>
                    <a:pt x="120532" y="49029"/>
                    <a:pt x="121184" y="49031"/>
                    <a:pt x="121835" y="49031"/>
                  </a:cubicBezTo>
                  <a:cubicBezTo>
                    <a:pt x="123463" y="49031"/>
                    <a:pt x="125092" y="49016"/>
                    <a:pt x="126720" y="48907"/>
                  </a:cubicBezTo>
                  <a:cubicBezTo>
                    <a:pt x="128118" y="48816"/>
                    <a:pt x="129547" y="48634"/>
                    <a:pt x="130884" y="48178"/>
                  </a:cubicBezTo>
                  <a:cubicBezTo>
                    <a:pt x="133255" y="47418"/>
                    <a:pt x="134836" y="46111"/>
                    <a:pt x="136082" y="44530"/>
                  </a:cubicBezTo>
                  <a:cubicBezTo>
                    <a:pt x="137267" y="43010"/>
                    <a:pt x="138088" y="41430"/>
                    <a:pt x="139061" y="39819"/>
                  </a:cubicBezTo>
                  <a:cubicBezTo>
                    <a:pt x="140276" y="37813"/>
                    <a:pt x="141553" y="35837"/>
                    <a:pt x="143225" y="34013"/>
                  </a:cubicBezTo>
                  <a:cubicBezTo>
                    <a:pt x="144562" y="32554"/>
                    <a:pt x="145930" y="31095"/>
                    <a:pt x="147176" y="29576"/>
                  </a:cubicBezTo>
                  <a:cubicBezTo>
                    <a:pt x="147298" y="29454"/>
                    <a:pt x="147419" y="29302"/>
                    <a:pt x="147511" y="29180"/>
                  </a:cubicBezTo>
                  <a:cubicBezTo>
                    <a:pt x="147632" y="29150"/>
                    <a:pt x="147602" y="28998"/>
                    <a:pt x="147723" y="28968"/>
                  </a:cubicBezTo>
                  <a:cubicBezTo>
                    <a:pt x="148453" y="28117"/>
                    <a:pt x="149091" y="27296"/>
                    <a:pt x="149699" y="26414"/>
                  </a:cubicBezTo>
                  <a:cubicBezTo>
                    <a:pt x="151644" y="23709"/>
                    <a:pt x="153438" y="20974"/>
                    <a:pt x="155535" y="18360"/>
                  </a:cubicBezTo>
                  <a:cubicBezTo>
                    <a:pt x="156690" y="16931"/>
                    <a:pt x="157906" y="15624"/>
                    <a:pt x="159274" y="14317"/>
                  </a:cubicBezTo>
                  <a:cubicBezTo>
                    <a:pt x="161249" y="12493"/>
                    <a:pt x="163468" y="10791"/>
                    <a:pt x="165535" y="8998"/>
                  </a:cubicBezTo>
                  <a:cubicBezTo>
                    <a:pt x="166325" y="8329"/>
                    <a:pt x="167085" y="7600"/>
                    <a:pt x="167693" y="6809"/>
                  </a:cubicBezTo>
                  <a:cubicBezTo>
                    <a:pt x="168636" y="5594"/>
                    <a:pt x="169061" y="4256"/>
                    <a:pt x="169183" y="2888"/>
                  </a:cubicBezTo>
                  <a:cubicBezTo>
                    <a:pt x="169243" y="1885"/>
                    <a:pt x="169243" y="943"/>
                    <a:pt x="16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7"/>
            <p:cNvSpPr/>
            <p:nvPr/>
          </p:nvSpPr>
          <p:spPr>
            <a:xfrm>
              <a:off x="4203425" y="2703150"/>
              <a:ext cx="2643700" cy="1292475"/>
            </a:xfrm>
            <a:custGeom>
              <a:avLst/>
              <a:gdLst/>
              <a:ahLst/>
              <a:cxnLst/>
              <a:rect l="l" t="t" r="r" b="b"/>
              <a:pathLst>
                <a:path w="105748" h="51699" extrusionOk="0">
                  <a:moveTo>
                    <a:pt x="62881" y="1"/>
                  </a:moveTo>
                  <a:cubicBezTo>
                    <a:pt x="62400" y="1"/>
                    <a:pt x="61916" y="12"/>
                    <a:pt x="61430" y="34"/>
                  </a:cubicBezTo>
                  <a:cubicBezTo>
                    <a:pt x="58178" y="247"/>
                    <a:pt x="55169" y="916"/>
                    <a:pt x="52403" y="2162"/>
                  </a:cubicBezTo>
                  <a:cubicBezTo>
                    <a:pt x="49850" y="3317"/>
                    <a:pt x="47692" y="4806"/>
                    <a:pt x="45564" y="6326"/>
                  </a:cubicBezTo>
                  <a:cubicBezTo>
                    <a:pt x="42919" y="8211"/>
                    <a:pt x="40305" y="10126"/>
                    <a:pt x="37448" y="11858"/>
                  </a:cubicBezTo>
                  <a:cubicBezTo>
                    <a:pt x="34317" y="13773"/>
                    <a:pt x="30913" y="15445"/>
                    <a:pt x="27326" y="16813"/>
                  </a:cubicBezTo>
                  <a:cubicBezTo>
                    <a:pt x="22828" y="18515"/>
                    <a:pt x="18116" y="19761"/>
                    <a:pt x="13223" y="20642"/>
                  </a:cubicBezTo>
                  <a:cubicBezTo>
                    <a:pt x="10366" y="21159"/>
                    <a:pt x="7478" y="21554"/>
                    <a:pt x="4560" y="21828"/>
                  </a:cubicBezTo>
                  <a:cubicBezTo>
                    <a:pt x="3040" y="21919"/>
                    <a:pt x="1520" y="22010"/>
                    <a:pt x="1" y="22162"/>
                  </a:cubicBezTo>
                  <a:cubicBezTo>
                    <a:pt x="26" y="22445"/>
                    <a:pt x="313" y="22467"/>
                    <a:pt x="585" y="22467"/>
                  </a:cubicBezTo>
                  <a:cubicBezTo>
                    <a:pt x="634" y="22467"/>
                    <a:pt x="683" y="22466"/>
                    <a:pt x="730" y="22466"/>
                  </a:cubicBezTo>
                  <a:cubicBezTo>
                    <a:pt x="882" y="22476"/>
                    <a:pt x="1034" y="22480"/>
                    <a:pt x="1186" y="22480"/>
                  </a:cubicBezTo>
                  <a:cubicBezTo>
                    <a:pt x="1490" y="22480"/>
                    <a:pt x="1794" y="22466"/>
                    <a:pt x="2098" y="22466"/>
                  </a:cubicBezTo>
                  <a:cubicBezTo>
                    <a:pt x="2706" y="22436"/>
                    <a:pt x="3314" y="22466"/>
                    <a:pt x="3922" y="22375"/>
                  </a:cubicBezTo>
                  <a:cubicBezTo>
                    <a:pt x="7964" y="22010"/>
                    <a:pt x="12007" y="21463"/>
                    <a:pt x="15958" y="20673"/>
                  </a:cubicBezTo>
                  <a:cubicBezTo>
                    <a:pt x="22250" y="19396"/>
                    <a:pt x="28117" y="17481"/>
                    <a:pt x="33558" y="14837"/>
                  </a:cubicBezTo>
                  <a:cubicBezTo>
                    <a:pt x="38026" y="12648"/>
                    <a:pt x="41916" y="9974"/>
                    <a:pt x="45777" y="7268"/>
                  </a:cubicBezTo>
                  <a:cubicBezTo>
                    <a:pt x="47479" y="6083"/>
                    <a:pt x="49211" y="4958"/>
                    <a:pt x="51096" y="3925"/>
                  </a:cubicBezTo>
                  <a:cubicBezTo>
                    <a:pt x="54105" y="2283"/>
                    <a:pt x="57449" y="1220"/>
                    <a:pt x="61218" y="1037"/>
                  </a:cubicBezTo>
                  <a:cubicBezTo>
                    <a:pt x="61845" y="1001"/>
                    <a:pt x="62470" y="983"/>
                    <a:pt x="63091" y="983"/>
                  </a:cubicBezTo>
                  <a:cubicBezTo>
                    <a:pt x="66596" y="983"/>
                    <a:pt x="70006" y="1555"/>
                    <a:pt x="73285" y="2587"/>
                  </a:cubicBezTo>
                  <a:cubicBezTo>
                    <a:pt x="80610" y="4867"/>
                    <a:pt x="86963" y="8180"/>
                    <a:pt x="92221" y="12557"/>
                  </a:cubicBezTo>
                  <a:cubicBezTo>
                    <a:pt x="93832" y="13925"/>
                    <a:pt x="95170" y="15445"/>
                    <a:pt x="96203" y="17056"/>
                  </a:cubicBezTo>
                  <a:cubicBezTo>
                    <a:pt x="97844" y="19700"/>
                    <a:pt x="99121" y="22436"/>
                    <a:pt x="100306" y="25171"/>
                  </a:cubicBezTo>
                  <a:cubicBezTo>
                    <a:pt x="101735" y="28454"/>
                    <a:pt x="103164" y="31767"/>
                    <a:pt x="103620" y="35263"/>
                  </a:cubicBezTo>
                  <a:cubicBezTo>
                    <a:pt x="103954" y="38181"/>
                    <a:pt x="103103" y="40855"/>
                    <a:pt x="100793" y="43257"/>
                  </a:cubicBezTo>
                  <a:cubicBezTo>
                    <a:pt x="100033" y="44017"/>
                    <a:pt x="99151" y="44716"/>
                    <a:pt x="98544" y="45567"/>
                  </a:cubicBezTo>
                  <a:cubicBezTo>
                    <a:pt x="98483" y="45871"/>
                    <a:pt x="98209" y="46053"/>
                    <a:pt x="97996" y="46296"/>
                  </a:cubicBezTo>
                  <a:cubicBezTo>
                    <a:pt x="96507" y="47603"/>
                    <a:pt x="95109" y="48941"/>
                    <a:pt x="93741" y="50339"/>
                  </a:cubicBezTo>
                  <a:lnTo>
                    <a:pt x="93589" y="50491"/>
                  </a:lnTo>
                  <a:cubicBezTo>
                    <a:pt x="93467" y="50612"/>
                    <a:pt x="93376" y="50734"/>
                    <a:pt x="93285" y="50856"/>
                  </a:cubicBezTo>
                  <a:cubicBezTo>
                    <a:pt x="93255" y="50916"/>
                    <a:pt x="93194" y="50947"/>
                    <a:pt x="93163" y="51008"/>
                  </a:cubicBezTo>
                  <a:cubicBezTo>
                    <a:pt x="93103" y="51190"/>
                    <a:pt x="92920" y="51342"/>
                    <a:pt x="92829" y="51494"/>
                  </a:cubicBezTo>
                  <a:cubicBezTo>
                    <a:pt x="92799" y="51524"/>
                    <a:pt x="92799" y="51524"/>
                    <a:pt x="92799" y="51555"/>
                  </a:cubicBezTo>
                  <a:cubicBezTo>
                    <a:pt x="92938" y="51659"/>
                    <a:pt x="93047" y="51699"/>
                    <a:pt x="93135" y="51699"/>
                  </a:cubicBezTo>
                  <a:cubicBezTo>
                    <a:pt x="93357" y="51699"/>
                    <a:pt x="93450" y="51451"/>
                    <a:pt x="93559" y="51342"/>
                  </a:cubicBezTo>
                  <a:cubicBezTo>
                    <a:pt x="95139" y="49427"/>
                    <a:pt x="97176" y="47816"/>
                    <a:pt x="99151" y="46144"/>
                  </a:cubicBezTo>
                  <a:cubicBezTo>
                    <a:pt x="100337" y="45141"/>
                    <a:pt x="101492" y="44199"/>
                    <a:pt x="102617" y="43196"/>
                  </a:cubicBezTo>
                  <a:cubicBezTo>
                    <a:pt x="104714" y="41463"/>
                    <a:pt x="105595" y="39396"/>
                    <a:pt x="105717" y="37117"/>
                  </a:cubicBezTo>
                  <a:cubicBezTo>
                    <a:pt x="105747" y="36418"/>
                    <a:pt x="105443" y="35688"/>
                    <a:pt x="105565" y="34928"/>
                  </a:cubicBezTo>
                  <a:cubicBezTo>
                    <a:pt x="105504" y="34685"/>
                    <a:pt x="105504" y="34503"/>
                    <a:pt x="105443" y="34168"/>
                  </a:cubicBezTo>
                  <a:cubicBezTo>
                    <a:pt x="105139" y="33074"/>
                    <a:pt x="104775" y="31950"/>
                    <a:pt x="104319" y="30855"/>
                  </a:cubicBezTo>
                  <a:cubicBezTo>
                    <a:pt x="102282" y="25931"/>
                    <a:pt x="100003" y="21007"/>
                    <a:pt x="97297" y="16235"/>
                  </a:cubicBezTo>
                  <a:cubicBezTo>
                    <a:pt x="96355" y="14533"/>
                    <a:pt x="95048" y="12922"/>
                    <a:pt x="93346" y="11554"/>
                  </a:cubicBezTo>
                  <a:cubicBezTo>
                    <a:pt x="90914" y="9609"/>
                    <a:pt x="88179" y="7876"/>
                    <a:pt x="85230" y="6356"/>
                  </a:cubicBezTo>
                  <a:cubicBezTo>
                    <a:pt x="81887" y="4594"/>
                    <a:pt x="78330" y="3135"/>
                    <a:pt x="74531" y="1949"/>
                  </a:cubicBezTo>
                  <a:cubicBezTo>
                    <a:pt x="70808" y="781"/>
                    <a:pt x="66939" y="1"/>
                    <a:pt x="6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7"/>
            <p:cNvSpPr/>
            <p:nvPr/>
          </p:nvSpPr>
          <p:spPr>
            <a:xfrm>
              <a:off x="1187425" y="386975"/>
              <a:ext cx="1852625" cy="1335375"/>
            </a:xfrm>
            <a:custGeom>
              <a:avLst/>
              <a:gdLst/>
              <a:ahLst/>
              <a:cxnLst/>
              <a:rect l="l" t="t" r="r" b="b"/>
              <a:pathLst>
                <a:path w="74105" h="53415" extrusionOk="0">
                  <a:moveTo>
                    <a:pt x="33827" y="1"/>
                  </a:moveTo>
                  <a:cubicBezTo>
                    <a:pt x="32785" y="1"/>
                    <a:pt x="31742" y="31"/>
                    <a:pt x="30700" y="96"/>
                  </a:cubicBezTo>
                  <a:cubicBezTo>
                    <a:pt x="28967" y="157"/>
                    <a:pt x="27204" y="218"/>
                    <a:pt x="25472" y="370"/>
                  </a:cubicBezTo>
                  <a:cubicBezTo>
                    <a:pt x="22858" y="552"/>
                    <a:pt x="20274" y="887"/>
                    <a:pt x="17751" y="1434"/>
                  </a:cubicBezTo>
                  <a:cubicBezTo>
                    <a:pt x="15472" y="1890"/>
                    <a:pt x="13313" y="2528"/>
                    <a:pt x="11368" y="3501"/>
                  </a:cubicBezTo>
                  <a:cubicBezTo>
                    <a:pt x="10426" y="4017"/>
                    <a:pt x="9575" y="4534"/>
                    <a:pt x="9058" y="5294"/>
                  </a:cubicBezTo>
                  <a:cubicBezTo>
                    <a:pt x="8450" y="6175"/>
                    <a:pt x="8632" y="6753"/>
                    <a:pt x="9636" y="7391"/>
                  </a:cubicBezTo>
                  <a:cubicBezTo>
                    <a:pt x="9970" y="7574"/>
                    <a:pt x="10335" y="7726"/>
                    <a:pt x="10760" y="7847"/>
                  </a:cubicBezTo>
                  <a:cubicBezTo>
                    <a:pt x="11368" y="7999"/>
                    <a:pt x="11976" y="8151"/>
                    <a:pt x="12584" y="8273"/>
                  </a:cubicBezTo>
                  <a:cubicBezTo>
                    <a:pt x="15775" y="8789"/>
                    <a:pt x="19058" y="8911"/>
                    <a:pt x="22280" y="9124"/>
                  </a:cubicBezTo>
                  <a:cubicBezTo>
                    <a:pt x="23952" y="9245"/>
                    <a:pt x="25624" y="9276"/>
                    <a:pt x="27295" y="9428"/>
                  </a:cubicBezTo>
                  <a:cubicBezTo>
                    <a:pt x="29940" y="9671"/>
                    <a:pt x="32615" y="9884"/>
                    <a:pt x="35259" y="10157"/>
                  </a:cubicBezTo>
                  <a:cubicBezTo>
                    <a:pt x="38390" y="10461"/>
                    <a:pt x="41460" y="10887"/>
                    <a:pt x="44530" y="11403"/>
                  </a:cubicBezTo>
                  <a:cubicBezTo>
                    <a:pt x="49940" y="12315"/>
                    <a:pt x="55229" y="13531"/>
                    <a:pt x="60305" y="15172"/>
                  </a:cubicBezTo>
                  <a:cubicBezTo>
                    <a:pt x="62980" y="16054"/>
                    <a:pt x="65594" y="17027"/>
                    <a:pt x="67904" y="18334"/>
                  </a:cubicBezTo>
                  <a:cubicBezTo>
                    <a:pt x="69576" y="19276"/>
                    <a:pt x="71035" y="20340"/>
                    <a:pt x="71947" y="21738"/>
                  </a:cubicBezTo>
                  <a:cubicBezTo>
                    <a:pt x="72889" y="23258"/>
                    <a:pt x="72950" y="24778"/>
                    <a:pt x="71856" y="26297"/>
                  </a:cubicBezTo>
                  <a:cubicBezTo>
                    <a:pt x="71096" y="27422"/>
                    <a:pt x="69910" y="28243"/>
                    <a:pt x="68603" y="28972"/>
                  </a:cubicBezTo>
                  <a:cubicBezTo>
                    <a:pt x="66415" y="30158"/>
                    <a:pt x="63983" y="31009"/>
                    <a:pt x="61521" y="31768"/>
                  </a:cubicBezTo>
                  <a:cubicBezTo>
                    <a:pt x="57600" y="32984"/>
                    <a:pt x="53618" y="33957"/>
                    <a:pt x="49636" y="34930"/>
                  </a:cubicBezTo>
                  <a:cubicBezTo>
                    <a:pt x="44682" y="36145"/>
                    <a:pt x="39788" y="37361"/>
                    <a:pt x="35016" y="38881"/>
                  </a:cubicBezTo>
                  <a:cubicBezTo>
                    <a:pt x="31156" y="40097"/>
                    <a:pt x="27447" y="41465"/>
                    <a:pt x="23891" y="43136"/>
                  </a:cubicBezTo>
                  <a:cubicBezTo>
                    <a:pt x="20487" y="44747"/>
                    <a:pt x="17447" y="46662"/>
                    <a:pt x="14286" y="48547"/>
                  </a:cubicBezTo>
                  <a:cubicBezTo>
                    <a:pt x="12584" y="49550"/>
                    <a:pt x="10639" y="50401"/>
                    <a:pt x="8389" y="50675"/>
                  </a:cubicBezTo>
                  <a:cubicBezTo>
                    <a:pt x="7204" y="50827"/>
                    <a:pt x="5927" y="50918"/>
                    <a:pt x="4711" y="51070"/>
                  </a:cubicBezTo>
                  <a:cubicBezTo>
                    <a:pt x="2766" y="51343"/>
                    <a:pt x="1155" y="51982"/>
                    <a:pt x="0" y="53197"/>
                  </a:cubicBezTo>
                  <a:cubicBezTo>
                    <a:pt x="28" y="53280"/>
                    <a:pt x="30" y="53414"/>
                    <a:pt x="123" y="53414"/>
                  </a:cubicBezTo>
                  <a:cubicBezTo>
                    <a:pt x="131" y="53414"/>
                    <a:pt x="141" y="53413"/>
                    <a:pt x="152" y="53410"/>
                  </a:cubicBezTo>
                  <a:cubicBezTo>
                    <a:pt x="304" y="53349"/>
                    <a:pt x="426" y="53258"/>
                    <a:pt x="547" y="53167"/>
                  </a:cubicBezTo>
                  <a:cubicBezTo>
                    <a:pt x="1368" y="52498"/>
                    <a:pt x="2401" y="52103"/>
                    <a:pt x="3526" y="51830"/>
                  </a:cubicBezTo>
                  <a:cubicBezTo>
                    <a:pt x="4651" y="51586"/>
                    <a:pt x="5806" y="51495"/>
                    <a:pt x="6991" y="51465"/>
                  </a:cubicBezTo>
                  <a:cubicBezTo>
                    <a:pt x="7721" y="51434"/>
                    <a:pt x="8480" y="51343"/>
                    <a:pt x="9210" y="51222"/>
                  </a:cubicBezTo>
                  <a:cubicBezTo>
                    <a:pt x="10851" y="50978"/>
                    <a:pt x="12280" y="50401"/>
                    <a:pt x="13617" y="49671"/>
                  </a:cubicBezTo>
                  <a:cubicBezTo>
                    <a:pt x="14043" y="49459"/>
                    <a:pt x="14347" y="49064"/>
                    <a:pt x="14955" y="49033"/>
                  </a:cubicBezTo>
                  <a:cubicBezTo>
                    <a:pt x="15289" y="49003"/>
                    <a:pt x="15441" y="48760"/>
                    <a:pt x="15806" y="48608"/>
                  </a:cubicBezTo>
                  <a:cubicBezTo>
                    <a:pt x="17447" y="47544"/>
                    <a:pt x="19089" y="46480"/>
                    <a:pt x="20821" y="45507"/>
                  </a:cubicBezTo>
                  <a:cubicBezTo>
                    <a:pt x="24681" y="43288"/>
                    <a:pt x="28876" y="41465"/>
                    <a:pt x="33344" y="40006"/>
                  </a:cubicBezTo>
                  <a:cubicBezTo>
                    <a:pt x="37326" y="38668"/>
                    <a:pt x="41429" y="37513"/>
                    <a:pt x="45563" y="36510"/>
                  </a:cubicBezTo>
                  <a:cubicBezTo>
                    <a:pt x="50092" y="35386"/>
                    <a:pt x="54652" y="34322"/>
                    <a:pt x="59181" y="33167"/>
                  </a:cubicBezTo>
                  <a:cubicBezTo>
                    <a:pt x="61916" y="32437"/>
                    <a:pt x="64591" y="31647"/>
                    <a:pt x="67175" y="30613"/>
                  </a:cubicBezTo>
                  <a:cubicBezTo>
                    <a:pt x="67387" y="30522"/>
                    <a:pt x="67539" y="30461"/>
                    <a:pt x="67722" y="30370"/>
                  </a:cubicBezTo>
                  <a:cubicBezTo>
                    <a:pt x="67783" y="30249"/>
                    <a:pt x="67995" y="30309"/>
                    <a:pt x="68056" y="30218"/>
                  </a:cubicBezTo>
                  <a:cubicBezTo>
                    <a:pt x="69819" y="29428"/>
                    <a:pt x="71430" y="28547"/>
                    <a:pt x="72646" y="27300"/>
                  </a:cubicBezTo>
                  <a:cubicBezTo>
                    <a:pt x="73618" y="26358"/>
                    <a:pt x="74105" y="25294"/>
                    <a:pt x="74074" y="24109"/>
                  </a:cubicBezTo>
                  <a:cubicBezTo>
                    <a:pt x="73983" y="22163"/>
                    <a:pt x="72707" y="20613"/>
                    <a:pt x="70883" y="19306"/>
                  </a:cubicBezTo>
                  <a:cubicBezTo>
                    <a:pt x="68968" y="17999"/>
                    <a:pt x="66688" y="16935"/>
                    <a:pt x="64348" y="16054"/>
                  </a:cubicBezTo>
                  <a:cubicBezTo>
                    <a:pt x="58907" y="13987"/>
                    <a:pt x="53132" y="12589"/>
                    <a:pt x="47235" y="11464"/>
                  </a:cubicBezTo>
                  <a:cubicBezTo>
                    <a:pt x="42220" y="10492"/>
                    <a:pt x="37113" y="9853"/>
                    <a:pt x="31946" y="9397"/>
                  </a:cubicBezTo>
                  <a:cubicBezTo>
                    <a:pt x="28450" y="9093"/>
                    <a:pt x="24955" y="8881"/>
                    <a:pt x="21459" y="8577"/>
                  </a:cubicBezTo>
                  <a:cubicBezTo>
                    <a:pt x="19393" y="8364"/>
                    <a:pt x="17265" y="8212"/>
                    <a:pt x="15168" y="7878"/>
                  </a:cubicBezTo>
                  <a:cubicBezTo>
                    <a:pt x="14134" y="7695"/>
                    <a:pt x="13101" y="7513"/>
                    <a:pt x="12250" y="7087"/>
                  </a:cubicBezTo>
                  <a:cubicBezTo>
                    <a:pt x="11064" y="6510"/>
                    <a:pt x="10882" y="5780"/>
                    <a:pt x="11642" y="4929"/>
                  </a:cubicBezTo>
                  <a:cubicBezTo>
                    <a:pt x="12189" y="4260"/>
                    <a:pt x="13040" y="3805"/>
                    <a:pt x="13921" y="3409"/>
                  </a:cubicBezTo>
                  <a:cubicBezTo>
                    <a:pt x="15836" y="2498"/>
                    <a:pt x="18025" y="1950"/>
                    <a:pt x="20213" y="1525"/>
                  </a:cubicBezTo>
                  <a:cubicBezTo>
                    <a:pt x="24104" y="826"/>
                    <a:pt x="27995" y="552"/>
                    <a:pt x="31946" y="431"/>
                  </a:cubicBezTo>
                  <a:cubicBezTo>
                    <a:pt x="33163" y="388"/>
                    <a:pt x="34372" y="367"/>
                    <a:pt x="35579" y="367"/>
                  </a:cubicBezTo>
                  <a:cubicBezTo>
                    <a:pt x="37779" y="367"/>
                    <a:pt x="39971" y="434"/>
                    <a:pt x="42189" y="552"/>
                  </a:cubicBezTo>
                  <a:cubicBezTo>
                    <a:pt x="43040" y="583"/>
                    <a:pt x="43891" y="674"/>
                    <a:pt x="44773" y="735"/>
                  </a:cubicBezTo>
                  <a:cubicBezTo>
                    <a:pt x="46080" y="856"/>
                    <a:pt x="47448" y="917"/>
                    <a:pt x="48785" y="1039"/>
                  </a:cubicBezTo>
                  <a:cubicBezTo>
                    <a:pt x="48912" y="1054"/>
                    <a:pt x="49056" y="1103"/>
                    <a:pt x="49185" y="1103"/>
                  </a:cubicBezTo>
                  <a:cubicBezTo>
                    <a:pt x="49304" y="1103"/>
                    <a:pt x="49412" y="1062"/>
                    <a:pt x="49484" y="917"/>
                  </a:cubicBezTo>
                  <a:cubicBezTo>
                    <a:pt x="49028" y="887"/>
                    <a:pt x="48572" y="856"/>
                    <a:pt x="48116" y="765"/>
                  </a:cubicBezTo>
                  <a:cubicBezTo>
                    <a:pt x="47509" y="674"/>
                    <a:pt x="46901" y="765"/>
                    <a:pt x="46323" y="552"/>
                  </a:cubicBezTo>
                  <a:cubicBezTo>
                    <a:pt x="46262" y="507"/>
                    <a:pt x="46202" y="484"/>
                    <a:pt x="46145" y="484"/>
                  </a:cubicBezTo>
                  <a:cubicBezTo>
                    <a:pt x="46088" y="484"/>
                    <a:pt x="46034" y="507"/>
                    <a:pt x="45989" y="552"/>
                  </a:cubicBezTo>
                  <a:cubicBezTo>
                    <a:pt x="45893" y="552"/>
                    <a:pt x="45793" y="555"/>
                    <a:pt x="45690" y="555"/>
                  </a:cubicBezTo>
                  <a:cubicBezTo>
                    <a:pt x="45434" y="555"/>
                    <a:pt x="45164" y="539"/>
                    <a:pt x="44925" y="431"/>
                  </a:cubicBezTo>
                  <a:cubicBezTo>
                    <a:pt x="44364" y="301"/>
                    <a:pt x="43787" y="264"/>
                    <a:pt x="43217" y="264"/>
                  </a:cubicBezTo>
                  <a:cubicBezTo>
                    <a:pt x="42984" y="264"/>
                    <a:pt x="42753" y="270"/>
                    <a:pt x="42524" y="279"/>
                  </a:cubicBezTo>
                  <a:cubicBezTo>
                    <a:pt x="42455" y="275"/>
                    <a:pt x="42387" y="273"/>
                    <a:pt x="42319" y="273"/>
                  </a:cubicBezTo>
                  <a:cubicBezTo>
                    <a:pt x="42114" y="273"/>
                    <a:pt x="41910" y="286"/>
                    <a:pt x="41711" y="286"/>
                  </a:cubicBezTo>
                  <a:cubicBezTo>
                    <a:pt x="41445" y="286"/>
                    <a:pt x="41186" y="263"/>
                    <a:pt x="40943" y="157"/>
                  </a:cubicBezTo>
                  <a:cubicBezTo>
                    <a:pt x="39454" y="157"/>
                    <a:pt x="37995" y="96"/>
                    <a:pt x="36536" y="66"/>
                  </a:cubicBezTo>
                  <a:cubicBezTo>
                    <a:pt x="35633" y="24"/>
                    <a:pt x="34730" y="1"/>
                    <a:pt x="33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7"/>
            <p:cNvSpPr/>
            <p:nvPr/>
          </p:nvSpPr>
          <p:spPr>
            <a:xfrm>
              <a:off x="2720875" y="1817900"/>
              <a:ext cx="917975" cy="748175"/>
            </a:xfrm>
            <a:custGeom>
              <a:avLst/>
              <a:gdLst/>
              <a:ahLst/>
              <a:cxnLst/>
              <a:rect l="l" t="t" r="r" b="b"/>
              <a:pathLst>
                <a:path w="36719" h="29927" extrusionOk="0">
                  <a:moveTo>
                    <a:pt x="36505" y="0"/>
                  </a:moveTo>
                  <a:cubicBezTo>
                    <a:pt x="36423" y="0"/>
                    <a:pt x="36321" y="45"/>
                    <a:pt x="36202" y="125"/>
                  </a:cubicBezTo>
                  <a:cubicBezTo>
                    <a:pt x="35533" y="611"/>
                    <a:pt x="34986" y="1219"/>
                    <a:pt x="34348" y="1705"/>
                  </a:cubicBezTo>
                  <a:cubicBezTo>
                    <a:pt x="32220" y="3438"/>
                    <a:pt x="29849" y="4957"/>
                    <a:pt x="27326" y="6325"/>
                  </a:cubicBezTo>
                  <a:cubicBezTo>
                    <a:pt x="25229" y="7450"/>
                    <a:pt x="23071" y="8514"/>
                    <a:pt x="20943" y="9578"/>
                  </a:cubicBezTo>
                  <a:cubicBezTo>
                    <a:pt x="18116" y="11037"/>
                    <a:pt x="15472" y="12587"/>
                    <a:pt x="13040" y="14319"/>
                  </a:cubicBezTo>
                  <a:cubicBezTo>
                    <a:pt x="11095" y="15748"/>
                    <a:pt x="9271" y="17268"/>
                    <a:pt x="7448" y="18727"/>
                  </a:cubicBezTo>
                  <a:cubicBezTo>
                    <a:pt x="5837" y="20003"/>
                    <a:pt x="4286" y="21280"/>
                    <a:pt x="2767" y="22587"/>
                  </a:cubicBezTo>
                  <a:cubicBezTo>
                    <a:pt x="1946" y="23286"/>
                    <a:pt x="1095" y="24046"/>
                    <a:pt x="578" y="24958"/>
                  </a:cubicBezTo>
                  <a:cubicBezTo>
                    <a:pt x="1" y="25930"/>
                    <a:pt x="305" y="26873"/>
                    <a:pt x="1338" y="27511"/>
                  </a:cubicBezTo>
                  <a:cubicBezTo>
                    <a:pt x="1794" y="27785"/>
                    <a:pt x="2311" y="28058"/>
                    <a:pt x="2858" y="28240"/>
                  </a:cubicBezTo>
                  <a:cubicBezTo>
                    <a:pt x="5989" y="29365"/>
                    <a:pt x="9393" y="29730"/>
                    <a:pt x="12828" y="29882"/>
                  </a:cubicBezTo>
                  <a:cubicBezTo>
                    <a:pt x="13146" y="29914"/>
                    <a:pt x="13463" y="29927"/>
                    <a:pt x="13780" y="29927"/>
                  </a:cubicBezTo>
                  <a:cubicBezTo>
                    <a:pt x="14372" y="29927"/>
                    <a:pt x="14959" y="29880"/>
                    <a:pt x="15533" y="29821"/>
                  </a:cubicBezTo>
                  <a:cubicBezTo>
                    <a:pt x="15612" y="29605"/>
                    <a:pt x="15474" y="29567"/>
                    <a:pt x="15309" y="29567"/>
                  </a:cubicBezTo>
                  <a:cubicBezTo>
                    <a:pt x="15219" y="29567"/>
                    <a:pt x="15122" y="29578"/>
                    <a:pt x="15046" y="29578"/>
                  </a:cubicBezTo>
                  <a:cubicBezTo>
                    <a:pt x="13071" y="29456"/>
                    <a:pt x="11095" y="29335"/>
                    <a:pt x="9150" y="29061"/>
                  </a:cubicBezTo>
                  <a:cubicBezTo>
                    <a:pt x="7144" y="28757"/>
                    <a:pt x="5107" y="28392"/>
                    <a:pt x="3375" y="27602"/>
                  </a:cubicBezTo>
                  <a:cubicBezTo>
                    <a:pt x="1764" y="26873"/>
                    <a:pt x="1399" y="25870"/>
                    <a:pt x="2189" y="24654"/>
                  </a:cubicBezTo>
                  <a:cubicBezTo>
                    <a:pt x="2584" y="24046"/>
                    <a:pt x="3071" y="23529"/>
                    <a:pt x="3648" y="22982"/>
                  </a:cubicBezTo>
                  <a:cubicBezTo>
                    <a:pt x="5259" y="21523"/>
                    <a:pt x="7083" y="20094"/>
                    <a:pt x="8846" y="18666"/>
                  </a:cubicBezTo>
                  <a:cubicBezTo>
                    <a:pt x="11612" y="16417"/>
                    <a:pt x="14439" y="14259"/>
                    <a:pt x="17630" y="12344"/>
                  </a:cubicBezTo>
                  <a:cubicBezTo>
                    <a:pt x="20882" y="10368"/>
                    <a:pt x="24530" y="8757"/>
                    <a:pt x="27873" y="6842"/>
                  </a:cubicBezTo>
                  <a:cubicBezTo>
                    <a:pt x="31004" y="5049"/>
                    <a:pt x="33892" y="3134"/>
                    <a:pt x="36323" y="854"/>
                  </a:cubicBezTo>
                  <a:cubicBezTo>
                    <a:pt x="36506" y="641"/>
                    <a:pt x="36688" y="489"/>
                    <a:pt x="36719" y="246"/>
                  </a:cubicBezTo>
                  <a:cubicBezTo>
                    <a:pt x="36684" y="75"/>
                    <a:pt x="36612" y="0"/>
                    <a:pt x="36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7"/>
            <p:cNvSpPr/>
            <p:nvPr/>
          </p:nvSpPr>
          <p:spPr>
            <a:xfrm>
              <a:off x="5209525" y="744975"/>
              <a:ext cx="1563125" cy="496750"/>
            </a:xfrm>
            <a:custGeom>
              <a:avLst/>
              <a:gdLst/>
              <a:ahLst/>
              <a:cxnLst/>
              <a:rect l="l" t="t" r="r" b="b"/>
              <a:pathLst>
                <a:path w="62525" h="19870" extrusionOk="0">
                  <a:moveTo>
                    <a:pt x="58482" y="16719"/>
                  </a:moveTo>
                  <a:cubicBezTo>
                    <a:pt x="58559" y="16719"/>
                    <a:pt x="58636" y="16724"/>
                    <a:pt x="58713" y="16732"/>
                  </a:cubicBezTo>
                  <a:lnTo>
                    <a:pt x="58713" y="16732"/>
                  </a:lnTo>
                  <a:cubicBezTo>
                    <a:pt x="58669" y="16736"/>
                    <a:pt x="58626" y="16741"/>
                    <a:pt x="58587" y="16741"/>
                  </a:cubicBezTo>
                  <a:cubicBezTo>
                    <a:pt x="58546" y="16741"/>
                    <a:pt x="58510" y="16736"/>
                    <a:pt x="58482" y="16719"/>
                  </a:cubicBezTo>
                  <a:close/>
                  <a:moveTo>
                    <a:pt x="59015" y="16776"/>
                  </a:moveTo>
                  <a:cubicBezTo>
                    <a:pt x="59135" y="16797"/>
                    <a:pt x="59252" y="16821"/>
                    <a:pt x="59366" y="16840"/>
                  </a:cubicBezTo>
                  <a:lnTo>
                    <a:pt x="59366" y="16840"/>
                  </a:lnTo>
                  <a:cubicBezTo>
                    <a:pt x="59274" y="16845"/>
                    <a:pt x="59177" y="16858"/>
                    <a:pt x="59080" y="16886"/>
                  </a:cubicBezTo>
                  <a:lnTo>
                    <a:pt x="59080" y="16886"/>
                  </a:lnTo>
                  <a:cubicBezTo>
                    <a:pt x="59065" y="16836"/>
                    <a:pt x="59043" y="16800"/>
                    <a:pt x="59015" y="16776"/>
                  </a:cubicBezTo>
                  <a:close/>
                  <a:moveTo>
                    <a:pt x="21931" y="0"/>
                  </a:moveTo>
                  <a:cubicBezTo>
                    <a:pt x="21452" y="0"/>
                    <a:pt x="20980" y="167"/>
                    <a:pt x="20518" y="518"/>
                  </a:cubicBezTo>
                  <a:cubicBezTo>
                    <a:pt x="20092" y="822"/>
                    <a:pt x="19727" y="1156"/>
                    <a:pt x="19363" y="1552"/>
                  </a:cubicBezTo>
                  <a:cubicBezTo>
                    <a:pt x="18360" y="2737"/>
                    <a:pt x="17387" y="3953"/>
                    <a:pt x="16475" y="5169"/>
                  </a:cubicBezTo>
                  <a:cubicBezTo>
                    <a:pt x="12888" y="9941"/>
                    <a:pt x="8116" y="14044"/>
                    <a:pt x="2493" y="17631"/>
                  </a:cubicBezTo>
                  <a:cubicBezTo>
                    <a:pt x="1551" y="18239"/>
                    <a:pt x="517" y="18847"/>
                    <a:pt x="1" y="19759"/>
                  </a:cubicBezTo>
                  <a:cubicBezTo>
                    <a:pt x="24" y="19805"/>
                    <a:pt x="83" y="19870"/>
                    <a:pt x="178" y="19870"/>
                  </a:cubicBezTo>
                  <a:cubicBezTo>
                    <a:pt x="207" y="19870"/>
                    <a:pt x="239" y="19864"/>
                    <a:pt x="274" y="19850"/>
                  </a:cubicBezTo>
                  <a:cubicBezTo>
                    <a:pt x="821" y="19485"/>
                    <a:pt x="1368" y="19090"/>
                    <a:pt x="1885" y="18725"/>
                  </a:cubicBezTo>
                  <a:cubicBezTo>
                    <a:pt x="2463" y="18300"/>
                    <a:pt x="3071" y="17844"/>
                    <a:pt x="3678" y="17418"/>
                  </a:cubicBezTo>
                  <a:cubicBezTo>
                    <a:pt x="5806" y="16050"/>
                    <a:pt x="7903" y="14652"/>
                    <a:pt x="9758" y="13102"/>
                  </a:cubicBezTo>
                  <a:cubicBezTo>
                    <a:pt x="12736" y="10609"/>
                    <a:pt x="15168" y="7935"/>
                    <a:pt x="17448" y="5108"/>
                  </a:cubicBezTo>
                  <a:cubicBezTo>
                    <a:pt x="18360" y="4014"/>
                    <a:pt x="19150" y="2828"/>
                    <a:pt x="20335" y="1886"/>
                  </a:cubicBezTo>
                  <a:cubicBezTo>
                    <a:pt x="20975" y="1342"/>
                    <a:pt x="21455" y="1059"/>
                    <a:pt x="21983" y="1059"/>
                  </a:cubicBezTo>
                  <a:cubicBezTo>
                    <a:pt x="22458" y="1059"/>
                    <a:pt x="22973" y="1289"/>
                    <a:pt x="23679" y="1764"/>
                  </a:cubicBezTo>
                  <a:cubicBezTo>
                    <a:pt x="23770" y="1825"/>
                    <a:pt x="23831" y="1886"/>
                    <a:pt x="23892" y="1977"/>
                  </a:cubicBezTo>
                  <a:cubicBezTo>
                    <a:pt x="24743" y="2676"/>
                    <a:pt x="25442" y="3436"/>
                    <a:pt x="26171" y="4196"/>
                  </a:cubicBezTo>
                  <a:cubicBezTo>
                    <a:pt x="28299" y="6445"/>
                    <a:pt x="30852" y="8330"/>
                    <a:pt x="33953" y="9819"/>
                  </a:cubicBezTo>
                  <a:cubicBezTo>
                    <a:pt x="35564" y="10579"/>
                    <a:pt x="37235" y="11309"/>
                    <a:pt x="38937" y="12008"/>
                  </a:cubicBezTo>
                  <a:cubicBezTo>
                    <a:pt x="41339" y="12950"/>
                    <a:pt x="43770" y="13862"/>
                    <a:pt x="46263" y="14622"/>
                  </a:cubicBezTo>
                  <a:cubicBezTo>
                    <a:pt x="49150" y="15442"/>
                    <a:pt x="52129" y="16111"/>
                    <a:pt x="55169" y="16506"/>
                  </a:cubicBezTo>
                  <a:cubicBezTo>
                    <a:pt x="56445" y="16719"/>
                    <a:pt x="57752" y="16932"/>
                    <a:pt x="59090" y="16932"/>
                  </a:cubicBezTo>
                  <a:cubicBezTo>
                    <a:pt x="59089" y="16929"/>
                    <a:pt x="59089" y="16927"/>
                    <a:pt x="59089" y="16925"/>
                  </a:cubicBezTo>
                  <a:lnTo>
                    <a:pt x="59089" y="16925"/>
                  </a:lnTo>
                  <a:cubicBezTo>
                    <a:pt x="59386" y="17034"/>
                    <a:pt x="59683" y="17048"/>
                    <a:pt x="59987" y="17048"/>
                  </a:cubicBezTo>
                  <a:cubicBezTo>
                    <a:pt x="60093" y="17048"/>
                    <a:pt x="60201" y="17046"/>
                    <a:pt x="60309" y="17046"/>
                  </a:cubicBezTo>
                  <a:cubicBezTo>
                    <a:pt x="60409" y="17046"/>
                    <a:pt x="60509" y="17048"/>
                    <a:pt x="60610" y="17053"/>
                  </a:cubicBezTo>
                  <a:cubicBezTo>
                    <a:pt x="60724" y="16917"/>
                    <a:pt x="60872" y="16899"/>
                    <a:pt x="61041" y="16899"/>
                  </a:cubicBezTo>
                  <a:cubicBezTo>
                    <a:pt x="61098" y="16899"/>
                    <a:pt x="61157" y="16901"/>
                    <a:pt x="61218" y="16901"/>
                  </a:cubicBezTo>
                  <a:lnTo>
                    <a:pt x="62525" y="16901"/>
                  </a:lnTo>
                  <a:cubicBezTo>
                    <a:pt x="62481" y="16684"/>
                    <a:pt x="62298" y="16653"/>
                    <a:pt x="62086" y="16653"/>
                  </a:cubicBezTo>
                  <a:cubicBezTo>
                    <a:pt x="62002" y="16653"/>
                    <a:pt x="61912" y="16658"/>
                    <a:pt x="61825" y="16658"/>
                  </a:cubicBezTo>
                  <a:cubicBezTo>
                    <a:pt x="61157" y="16628"/>
                    <a:pt x="60488" y="16597"/>
                    <a:pt x="59850" y="16506"/>
                  </a:cubicBezTo>
                  <a:cubicBezTo>
                    <a:pt x="55503" y="16141"/>
                    <a:pt x="51278" y="15442"/>
                    <a:pt x="47235" y="14318"/>
                  </a:cubicBezTo>
                  <a:cubicBezTo>
                    <a:pt x="43497" y="13254"/>
                    <a:pt x="39971" y="11886"/>
                    <a:pt x="36475" y="10397"/>
                  </a:cubicBezTo>
                  <a:cubicBezTo>
                    <a:pt x="34013" y="9333"/>
                    <a:pt x="31642" y="8117"/>
                    <a:pt x="29667" y="6597"/>
                  </a:cubicBezTo>
                  <a:cubicBezTo>
                    <a:pt x="27995" y="5321"/>
                    <a:pt x="26627" y="3831"/>
                    <a:pt x="25290" y="2342"/>
                  </a:cubicBezTo>
                  <a:cubicBezTo>
                    <a:pt x="24743" y="1673"/>
                    <a:pt x="24135" y="944"/>
                    <a:pt x="23253" y="397"/>
                  </a:cubicBezTo>
                  <a:cubicBezTo>
                    <a:pt x="22806" y="137"/>
                    <a:pt x="22365" y="0"/>
                    <a:pt x="2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7"/>
            <p:cNvSpPr/>
            <p:nvPr/>
          </p:nvSpPr>
          <p:spPr>
            <a:xfrm>
              <a:off x="2866775" y="495750"/>
              <a:ext cx="978775" cy="794125"/>
            </a:xfrm>
            <a:custGeom>
              <a:avLst/>
              <a:gdLst/>
              <a:ahLst/>
              <a:cxnLst/>
              <a:rect l="l" t="t" r="r" b="b"/>
              <a:pathLst>
                <a:path w="39151" h="31765" extrusionOk="0">
                  <a:moveTo>
                    <a:pt x="274" y="1"/>
                  </a:moveTo>
                  <a:cubicBezTo>
                    <a:pt x="213" y="31"/>
                    <a:pt x="92" y="31"/>
                    <a:pt x="1" y="153"/>
                  </a:cubicBezTo>
                  <a:cubicBezTo>
                    <a:pt x="1125" y="578"/>
                    <a:pt x="2280" y="821"/>
                    <a:pt x="3435" y="1216"/>
                  </a:cubicBezTo>
                  <a:cubicBezTo>
                    <a:pt x="7721" y="2584"/>
                    <a:pt x="11855" y="4134"/>
                    <a:pt x="15806" y="5989"/>
                  </a:cubicBezTo>
                  <a:cubicBezTo>
                    <a:pt x="18390" y="7235"/>
                    <a:pt x="20913" y="8542"/>
                    <a:pt x="23314" y="10001"/>
                  </a:cubicBezTo>
                  <a:cubicBezTo>
                    <a:pt x="25442" y="11247"/>
                    <a:pt x="27448" y="12615"/>
                    <a:pt x="29180" y="14165"/>
                  </a:cubicBezTo>
                  <a:cubicBezTo>
                    <a:pt x="31582" y="16293"/>
                    <a:pt x="33649" y="18572"/>
                    <a:pt x="35168" y="21126"/>
                  </a:cubicBezTo>
                  <a:cubicBezTo>
                    <a:pt x="36901" y="24013"/>
                    <a:pt x="37995" y="27022"/>
                    <a:pt x="38573" y="30123"/>
                  </a:cubicBezTo>
                  <a:cubicBezTo>
                    <a:pt x="38694" y="30700"/>
                    <a:pt x="38573" y="31217"/>
                    <a:pt x="38877" y="31764"/>
                  </a:cubicBezTo>
                  <a:cubicBezTo>
                    <a:pt x="39150" y="31582"/>
                    <a:pt x="38877" y="31308"/>
                    <a:pt x="39059" y="31126"/>
                  </a:cubicBezTo>
                  <a:cubicBezTo>
                    <a:pt x="39029" y="30214"/>
                    <a:pt x="38816" y="29302"/>
                    <a:pt x="38573" y="28421"/>
                  </a:cubicBezTo>
                  <a:cubicBezTo>
                    <a:pt x="37782" y="25168"/>
                    <a:pt x="36384" y="22068"/>
                    <a:pt x="34196" y="19180"/>
                  </a:cubicBezTo>
                  <a:cubicBezTo>
                    <a:pt x="31886" y="16050"/>
                    <a:pt x="28907" y="13314"/>
                    <a:pt x="25259" y="10943"/>
                  </a:cubicBezTo>
                  <a:cubicBezTo>
                    <a:pt x="22767" y="9302"/>
                    <a:pt x="20092" y="7782"/>
                    <a:pt x="17296" y="6414"/>
                  </a:cubicBezTo>
                  <a:cubicBezTo>
                    <a:pt x="15259" y="5441"/>
                    <a:pt x="13101" y="4469"/>
                    <a:pt x="10943" y="3618"/>
                  </a:cubicBezTo>
                  <a:cubicBezTo>
                    <a:pt x="7508" y="2250"/>
                    <a:pt x="3952" y="1004"/>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7"/>
            <p:cNvSpPr/>
            <p:nvPr/>
          </p:nvSpPr>
          <p:spPr>
            <a:xfrm>
              <a:off x="3732300" y="1816450"/>
              <a:ext cx="922525" cy="650475"/>
            </a:xfrm>
            <a:custGeom>
              <a:avLst/>
              <a:gdLst/>
              <a:ahLst/>
              <a:cxnLst/>
              <a:rect l="l" t="t" r="r" b="b"/>
              <a:pathLst>
                <a:path w="36901" h="26019" extrusionOk="0">
                  <a:moveTo>
                    <a:pt x="36749" y="0"/>
                  </a:moveTo>
                  <a:cubicBezTo>
                    <a:pt x="36718" y="0"/>
                    <a:pt x="36658" y="31"/>
                    <a:pt x="36627" y="61"/>
                  </a:cubicBezTo>
                  <a:cubicBezTo>
                    <a:pt x="34591" y="2523"/>
                    <a:pt x="32463" y="4955"/>
                    <a:pt x="30122" y="7326"/>
                  </a:cubicBezTo>
                  <a:cubicBezTo>
                    <a:pt x="28238" y="9210"/>
                    <a:pt x="26262" y="11095"/>
                    <a:pt x="24104" y="12827"/>
                  </a:cubicBezTo>
                  <a:cubicBezTo>
                    <a:pt x="22524" y="14073"/>
                    <a:pt x="20943" y="15350"/>
                    <a:pt x="19180" y="16475"/>
                  </a:cubicBezTo>
                  <a:cubicBezTo>
                    <a:pt x="17143" y="17812"/>
                    <a:pt x="15046" y="19149"/>
                    <a:pt x="12797" y="20365"/>
                  </a:cubicBezTo>
                  <a:cubicBezTo>
                    <a:pt x="9119" y="22371"/>
                    <a:pt x="5137" y="24043"/>
                    <a:pt x="1003" y="25472"/>
                  </a:cubicBezTo>
                  <a:cubicBezTo>
                    <a:pt x="639" y="25624"/>
                    <a:pt x="274" y="25624"/>
                    <a:pt x="0" y="25867"/>
                  </a:cubicBezTo>
                  <a:cubicBezTo>
                    <a:pt x="31" y="25897"/>
                    <a:pt x="91" y="25928"/>
                    <a:pt x="122" y="26019"/>
                  </a:cubicBezTo>
                  <a:cubicBezTo>
                    <a:pt x="3222" y="25077"/>
                    <a:pt x="6110" y="23861"/>
                    <a:pt x="8967" y="22554"/>
                  </a:cubicBezTo>
                  <a:cubicBezTo>
                    <a:pt x="14225" y="20152"/>
                    <a:pt x="18876" y="17234"/>
                    <a:pt x="23071" y="13921"/>
                  </a:cubicBezTo>
                  <a:cubicBezTo>
                    <a:pt x="24773" y="12554"/>
                    <a:pt x="26414" y="11247"/>
                    <a:pt x="27934" y="9788"/>
                  </a:cubicBezTo>
                  <a:cubicBezTo>
                    <a:pt x="31186" y="6718"/>
                    <a:pt x="34195" y="3496"/>
                    <a:pt x="36901" y="91"/>
                  </a:cubicBezTo>
                  <a:cubicBezTo>
                    <a:pt x="36870" y="61"/>
                    <a:pt x="36810" y="31"/>
                    <a:pt x="36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7"/>
            <p:cNvSpPr/>
            <p:nvPr/>
          </p:nvSpPr>
          <p:spPr>
            <a:xfrm>
              <a:off x="3627425" y="1273125"/>
              <a:ext cx="226475" cy="551775"/>
            </a:xfrm>
            <a:custGeom>
              <a:avLst/>
              <a:gdLst/>
              <a:ahLst/>
              <a:cxnLst/>
              <a:rect l="l" t="t" r="r" b="b"/>
              <a:pathLst>
                <a:path w="9059" h="22071" extrusionOk="0">
                  <a:moveTo>
                    <a:pt x="8724" y="0"/>
                  </a:moveTo>
                  <a:lnTo>
                    <a:pt x="8724" y="0"/>
                  </a:lnTo>
                  <a:cubicBezTo>
                    <a:pt x="8420" y="183"/>
                    <a:pt x="8603" y="395"/>
                    <a:pt x="8542" y="639"/>
                  </a:cubicBezTo>
                  <a:cubicBezTo>
                    <a:pt x="8542" y="1307"/>
                    <a:pt x="8542" y="2006"/>
                    <a:pt x="8572" y="2675"/>
                  </a:cubicBezTo>
                  <a:cubicBezTo>
                    <a:pt x="8633" y="4742"/>
                    <a:pt x="8420" y="6779"/>
                    <a:pt x="7873" y="8845"/>
                  </a:cubicBezTo>
                  <a:cubicBezTo>
                    <a:pt x="6779" y="13131"/>
                    <a:pt x="4530" y="17113"/>
                    <a:pt x="1156" y="20730"/>
                  </a:cubicBezTo>
                  <a:cubicBezTo>
                    <a:pt x="761" y="21125"/>
                    <a:pt x="274" y="21460"/>
                    <a:pt x="1" y="21916"/>
                  </a:cubicBezTo>
                  <a:cubicBezTo>
                    <a:pt x="72" y="21916"/>
                    <a:pt x="164" y="21889"/>
                    <a:pt x="241" y="21889"/>
                  </a:cubicBezTo>
                  <a:cubicBezTo>
                    <a:pt x="328" y="21889"/>
                    <a:pt x="396" y="21923"/>
                    <a:pt x="396" y="22068"/>
                  </a:cubicBezTo>
                  <a:cubicBezTo>
                    <a:pt x="421" y="22070"/>
                    <a:pt x="445" y="22071"/>
                    <a:pt x="467" y="22071"/>
                  </a:cubicBezTo>
                  <a:cubicBezTo>
                    <a:pt x="749" y="22071"/>
                    <a:pt x="863" y="21904"/>
                    <a:pt x="1004" y="21764"/>
                  </a:cubicBezTo>
                  <a:cubicBezTo>
                    <a:pt x="2524" y="20274"/>
                    <a:pt x="3770" y="18694"/>
                    <a:pt x="4864" y="17022"/>
                  </a:cubicBezTo>
                  <a:cubicBezTo>
                    <a:pt x="6657" y="14317"/>
                    <a:pt x="7873" y="11490"/>
                    <a:pt x="8542" y="8542"/>
                  </a:cubicBezTo>
                  <a:cubicBezTo>
                    <a:pt x="8755" y="7478"/>
                    <a:pt x="9059" y="6414"/>
                    <a:pt x="8937" y="5320"/>
                  </a:cubicBezTo>
                  <a:lnTo>
                    <a:pt x="8937" y="1247"/>
                  </a:lnTo>
                  <a:cubicBezTo>
                    <a:pt x="9028" y="1064"/>
                    <a:pt x="9059" y="912"/>
                    <a:pt x="8907" y="760"/>
                  </a:cubicBezTo>
                  <a:cubicBezTo>
                    <a:pt x="8633" y="517"/>
                    <a:pt x="8785" y="244"/>
                    <a:pt x="8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7"/>
            <p:cNvSpPr/>
            <p:nvPr/>
          </p:nvSpPr>
          <p:spPr>
            <a:xfrm>
              <a:off x="3375900" y="3217575"/>
              <a:ext cx="885300" cy="54850"/>
            </a:xfrm>
            <a:custGeom>
              <a:avLst/>
              <a:gdLst/>
              <a:ahLst/>
              <a:cxnLst/>
              <a:rect l="l" t="t" r="r" b="b"/>
              <a:pathLst>
                <a:path w="35412" h="2194" extrusionOk="0">
                  <a:moveTo>
                    <a:pt x="205" y="1"/>
                  </a:moveTo>
                  <a:cubicBezTo>
                    <a:pt x="116" y="1"/>
                    <a:pt x="44" y="42"/>
                    <a:pt x="1" y="187"/>
                  </a:cubicBezTo>
                  <a:cubicBezTo>
                    <a:pt x="548" y="278"/>
                    <a:pt x="1095" y="248"/>
                    <a:pt x="1612" y="430"/>
                  </a:cubicBezTo>
                  <a:cubicBezTo>
                    <a:pt x="1627" y="461"/>
                    <a:pt x="1650" y="476"/>
                    <a:pt x="1676" y="476"/>
                  </a:cubicBezTo>
                  <a:cubicBezTo>
                    <a:pt x="1703" y="476"/>
                    <a:pt x="1733" y="461"/>
                    <a:pt x="1764" y="430"/>
                  </a:cubicBezTo>
                  <a:cubicBezTo>
                    <a:pt x="1851" y="430"/>
                    <a:pt x="1940" y="428"/>
                    <a:pt x="2030" y="428"/>
                  </a:cubicBezTo>
                  <a:cubicBezTo>
                    <a:pt x="2254" y="428"/>
                    <a:pt x="2480" y="443"/>
                    <a:pt x="2676" y="552"/>
                  </a:cubicBezTo>
                  <a:cubicBezTo>
                    <a:pt x="2706" y="597"/>
                    <a:pt x="2752" y="620"/>
                    <a:pt x="2805" y="620"/>
                  </a:cubicBezTo>
                  <a:cubicBezTo>
                    <a:pt x="2858" y="620"/>
                    <a:pt x="2919" y="597"/>
                    <a:pt x="2980" y="552"/>
                  </a:cubicBezTo>
                  <a:cubicBezTo>
                    <a:pt x="3066" y="552"/>
                    <a:pt x="3153" y="549"/>
                    <a:pt x="3239" y="549"/>
                  </a:cubicBezTo>
                  <a:cubicBezTo>
                    <a:pt x="3455" y="549"/>
                    <a:pt x="3666" y="565"/>
                    <a:pt x="3861" y="673"/>
                  </a:cubicBezTo>
                  <a:cubicBezTo>
                    <a:pt x="4191" y="791"/>
                    <a:pt x="4557" y="836"/>
                    <a:pt x="4918" y="836"/>
                  </a:cubicBezTo>
                  <a:cubicBezTo>
                    <a:pt x="5022" y="836"/>
                    <a:pt x="5126" y="832"/>
                    <a:pt x="5229" y="825"/>
                  </a:cubicBezTo>
                  <a:cubicBezTo>
                    <a:pt x="5397" y="825"/>
                    <a:pt x="5559" y="806"/>
                    <a:pt x="5720" y="806"/>
                  </a:cubicBezTo>
                  <a:cubicBezTo>
                    <a:pt x="5909" y="806"/>
                    <a:pt x="6096" y="832"/>
                    <a:pt x="6293" y="947"/>
                  </a:cubicBezTo>
                  <a:cubicBezTo>
                    <a:pt x="7660" y="1160"/>
                    <a:pt x="9028" y="1312"/>
                    <a:pt x="10426" y="1312"/>
                  </a:cubicBezTo>
                  <a:cubicBezTo>
                    <a:pt x="10572" y="1312"/>
                    <a:pt x="10733" y="1302"/>
                    <a:pt x="10898" y="1302"/>
                  </a:cubicBezTo>
                  <a:cubicBezTo>
                    <a:pt x="11146" y="1302"/>
                    <a:pt x="11405" y="1324"/>
                    <a:pt x="11642" y="1433"/>
                  </a:cubicBezTo>
                  <a:cubicBezTo>
                    <a:pt x="11825" y="1494"/>
                    <a:pt x="12037" y="1555"/>
                    <a:pt x="12281" y="1555"/>
                  </a:cubicBezTo>
                  <a:cubicBezTo>
                    <a:pt x="13618" y="1585"/>
                    <a:pt x="14986" y="1737"/>
                    <a:pt x="16323" y="1798"/>
                  </a:cubicBezTo>
                  <a:cubicBezTo>
                    <a:pt x="18968" y="1950"/>
                    <a:pt x="21642" y="2163"/>
                    <a:pt x="24317" y="2163"/>
                  </a:cubicBezTo>
                  <a:lnTo>
                    <a:pt x="28056" y="2163"/>
                  </a:lnTo>
                  <a:cubicBezTo>
                    <a:pt x="30336" y="2102"/>
                    <a:pt x="32615" y="2193"/>
                    <a:pt x="34895" y="2011"/>
                  </a:cubicBezTo>
                  <a:cubicBezTo>
                    <a:pt x="35108" y="2011"/>
                    <a:pt x="35381" y="2011"/>
                    <a:pt x="35412" y="1768"/>
                  </a:cubicBezTo>
                  <a:lnTo>
                    <a:pt x="33831" y="1768"/>
                  </a:lnTo>
                  <a:cubicBezTo>
                    <a:pt x="33734" y="1768"/>
                    <a:pt x="33637" y="1777"/>
                    <a:pt x="33541" y="1777"/>
                  </a:cubicBezTo>
                  <a:cubicBezTo>
                    <a:pt x="33398" y="1777"/>
                    <a:pt x="33260" y="1755"/>
                    <a:pt x="33132" y="1646"/>
                  </a:cubicBezTo>
                  <a:cubicBezTo>
                    <a:pt x="32798" y="1646"/>
                    <a:pt x="32403" y="1646"/>
                    <a:pt x="31977" y="1737"/>
                  </a:cubicBezTo>
                  <a:cubicBezTo>
                    <a:pt x="31901" y="1741"/>
                    <a:pt x="31824" y="1742"/>
                    <a:pt x="31746" y="1742"/>
                  </a:cubicBezTo>
                  <a:cubicBezTo>
                    <a:pt x="31513" y="1742"/>
                    <a:pt x="31274" y="1730"/>
                    <a:pt x="31035" y="1730"/>
                  </a:cubicBezTo>
                  <a:cubicBezTo>
                    <a:pt x="30716" y="1730"/>
                    <a:pt x="30396" y="1752"/>
                    <a:pt x="30092" y="1859"/>
                  </a:cubicBezTo>
                  <a:cubicBezTo>
                    <a:pt x="30310" y="1898"/>
                    <a:pt x="30523" y="1918"/>
                    <a:pt x="30734" y="1929"/>
                  </a:cubicBezTo>
                  <a:lnTo>
                    <a:pt x="30734" y="1929"/>
                  </a:lnTo>
                  <a:cubicBezTo>
                    <a:pt x="30716" y="1929"/>
                    <a:pt x="30699" y="1929"/>
                    <a:pt x="30682" y="1929"/>
                  </a:cubicBezTo>
                  <a:cubicBezTo>
                    <a:pt x="30325" y="1929"/>
                    <a:pt x="29968" y="1914"/>
                    <a:pt x="29606" y="1859"/>
                  </a:cubicBezTo>
                  <a:cubicBezTo>
                    <a:pt x="27053" y="1859"/>
                    <a:pt x="24469" y="1798"/>
                    <a:pt x="21946" y="1737"/>
                  </a:cubicBezTo>
                  <a:cubicBezTo>
                    <a:pt x="20518" y="1707"/>
                    <a:pt x="19120" y="1585"/>
                    <a:pt x="17721" y="1555"/>
                  </a:cubicBezTo>
                  <a:cubicBezTo>
                    <a:pt x="16962" y="1494"/>
                    <a:pt x="16232" y="1494"/>
                    <a:pt x="15472" y="1433"/>
                  </a:cubicBezTo>
                  <a:cubicBezTo>
                    <a:pt x="13527" y="1281"/>
                    <a:pt x="11612" y="1129"/>
                    <a:pt x="9667" y="947"/>
                  </a:cubicBezTo>
                  <a:cubicBezTo>
                    <a:pt x="7691" y="734"/>
                    <a:pt x="5746" y="552"/>
                    <a:pt x="3770" y="369"/>
                  </a:cubicBezTo>
                  <a:cubicBezTo>
                    <a:pt x="2706" y="278"/>
                    <a:pt x="1642" y="96"/>
                    <a:pt x="548" y="65"/>
                  </a:cubicBezTo>
                  <a:cubicBezTo>
                    <a:pt x="421" y="50"/>
                    <a:pt x="302"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7"/>
            <p:cNvSpPr/>
            <p:nvPr/>
          </p:nvSpPr>
          <p:spPr>
            <a:xfrm>
              <a:off x="2257575" y="2975100"/>
              <a:ext cx="808325" cy="203850"/>
            </a:xfrm>
            <a:custGeom>
              <a:avLst/>
              <a:gdLst/>
              <a:ahLst/>
              <a:cxnLst/>
              <a:rect l="l" t="t" r="r" b="b"/>
              <a:pathLst>
                <a:path w="32333" h="8154" extrusionOk="0">
                  <a:moveTo>
                    <a:pt x="81" y="0"/>
                  </a:moveTo>
                  <a:cubicBezTo>
                    <a:pt x="9" y="0"/>
                    <a:pt x="0" y="65"/>
                    <a:pt x="22" y="129"/>
                  </a:cubicBezTo>
                  <a:cubicBezTo>
                    <a:pt x="4611" y="1983"/>
                    <a:pt x="9414" y="3503"/>
                    <a:pt x="14338" y="4749"/>
                  </a:cubicBezTo>
                  <a:cubicBezTo>
                    <a:pt x="20083" y="6178"/>
                    <a:pt x="25980" y="7333"/>
                    <a:pt x="31937" y="8153"/>
                  </a:cubicBezTo>
                  <a:cubicBezTo>
                    <a:pt x="32059" y="8093"/>
                    <a:pt x="32241" y="8153"/>
                    <a:pt x="32332" y="8001"/>
                  </a:cubicBezTo>
                  <a:cubicBezTo>
                    <a:pt x="32241" y="8001"/>
                    <a:pt x="32180" y="7941"/>
                    <a:pt x="32089" y="7941"/>
                  </a:cubicBezTo>
                  <a:cubicBezTo>
                    <a:pt x="28472" y="7424"/>
                    <a:pt x="24946" y="6816"/>
                    <a:pt x="21420" y="6117"/>
                  </a:cubicBezTo>
                  <a:cubicBezTo>
                    <a:pt x="17955" y="5418"/>
                    <a:pt x="14581" y="4597"/>
                    <a:pt x="11238" y="3685"/>
                  </a:cubicBezTo>
                  <a:cubicBezTo>
                    <a:pt x="7469" y="2652"/>
                    <a:pt x="3791" y="1406"/>
                    <a:pt x="204" y="38"/>
                  </a:cubicBezTo>
                  <a:cubicBezTo>
                    <a:pt x="151" y="11"/>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7"/>
            <p:cNvSpPr/>
            <p:nvPr/>
          </p:nvSpPr>
          <p:spPr>
            <a:xfrm>
              <a:off x="4651775" y="1472200"/>
              <a:ext cx="294850" cy="345775"/>
            </a:xfrm>
            <a:custGeom>
              <a:avLst/>
              <a:gdLst/>
              <a:ahLst/>
              <a:cxnLst/>
              <a:rect l="l" t="t" r="r" b="b"/>
              <a:pathLst>
                <a:path w="11794" h="13831" extrusionOk="0">
                  <a:moveTo>
                    <a:pt x="11581" y="1"/>
                  </a:moveTo>
                  <a:cubicBezTo>
                    <a:pt x="10365" y="1095"/>
                    <a:pt x="9392" y="2281"/>
                    <a:pt x="8389" y="3466"/>
                  </a:cubicBezTo>
                  <a:cubicBezTo>
                    <a:pt x="6657" y="5472"/>
                    <a:pt x="4985" y="7569"/>
                    <a:pt x="3283" y="9606"/>
                  </a:cubicBezTo>
                  <a:cubicBezTo>
                    <a:pt x="2158" y="10974"/>
                    <a:pt x="1094" y="12342"/>
                    <a:pt x="0" y="13709"/>
                  </a:cubicBezTo>
                  <a:cubicBezTo>
                    <a:pt x="31" y="13770"/>
                    <a:pt x="122" y="13801"/>
                    <a:pt x="152" y="13831"/>
                  </a:cubicBezTo>
                  <a:cubicBezTo>
                    <a:pt x="334" y="13618"/>
                    <a:pt x="578" y="13345"/>
                    <a:pt x="760" y="13071"/>
                  </a:cubicBezTo>
                  <a:cubicBezTo>
                    <a:pt x="2553" y="10913"/>
                    <a:pt x="4347" y="8785"/>
                    <a:pt x="6079" y="6597"/>
                  </a:cubicBezTo>
                  <a:cubicBezTo>
                    <a:pt x="7903" y="4408"/>
                    <a:pt x="9848" y="2250"/>
                    <a:pt x="11794" y="123"/>
                  </a:cubicBezTo>
                  <a:cubicBezTo>
                    <a:pt x="11733" y="62"/>
                    <a:pt x="11702" y="1"/>
                    <a:pt x="11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7"/>
            <p:cNvSpPr/>
            <p:nvPr/>
          </p:nvSpPr>
          <p:spPr>
            <a:xfrm>
              <a:off x="4941275" y="1238300"/>
              <a:ext cx="274350" cy="237725"/>
            </a:xfrm>
            <a:custGeom>
              <a:avLst/>
              <a:gdLst/>
              <a:ahLst/>
              <a:cxnLst/>
              <a:rect l="l" t="t" r="r" b="b"/>
              <a:pathLst>
                <a:path w="10974" h="9509" extrusionOk="0">
                  <a:moveTo>
                    <a:pt x="10634" y="0"/>
                  </a:moveTo>
                  <a:cubicBezTo>
                    <a:pt x="10538" y="0"/>
                    <a:pt x="10452" y="43"/>
                    <a:pt x="10366" y="86"/>
                  </a:cubicBezTo>
                  <a:cubicBezTo>
                    <a:pt x="9241" y="968"/>
                    <a:pt x="8086" y="1849"/>
                    <a:pt x="7144" y="2822"/>
                  </a:cubicBezTo>
                  <a:cubicBezTo>
                    <a:pt x="5624" y="4159"/>
                    <a:pt x="4104" y="5436"/>
                    <a:pt x="2615" y="6804"/>
                  </a:cubicBezTo>
                  <a:cubicBezTo>
                    <a:pt x="1733" y="7655"/>
                    <a:pt x="730" y="8445"/>
                    <a:pt x="1" y="9387"/>
                  </a:cubicBezTo>
                  <a:cubicBezTo>
                    <a:pt x="92" y="9448"/>
                    <a:pt x="122" y="9479"/>
                    <a:pt x="214" y="9509"/>
                  </a:cubicBezTo>
                  <a:cubicBezTo>
                    <a:pt x="274" y="9448"/>
                    <a:pt x="305" y="9387"/>
                    <a:pt x="335" y="9387"/>
                  </a:cubicBezTo>
                  <a:cubicBezTo>
                    <a:pt x="2828" y="6895"/>
                    <a:pt x="5624" y="4615"/>
                    <a:pt x="8390" y="2305"/>
                  </a:cubicBezTo>
                  <a:cubicBezTo>
                    <a:pt x="9272" y="1576"/>
                    <a:pt x="10275" y="968"/>
                    <a:pt x="10974" y="178"/>
                  </a:cubicBezTo>
                  <a:cubicBezTo>
                    <a:pt x="10913" y="117"/>
                    <a:pt x="10822" y="56"/>
                    <a:pt x="10761" y="26"/>
                  </a:cubicBezTo>
                  <a:cubicBezTo>
                    <a:pt x="10716" y="8"/>
                    <a:pt x="10675" y="0"/>
                    <a:pt x="10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7"/>
            <p:cNvSpPr/>
            <p:nvPr/>
          </p:nvSpPr>
          <p:spPr>
            <a:xfrm>
              <a:off x="2405525" y="409875"/>
              <a:ext cx="468125" cy="88950"/>
            </a:xfrm>
            <a:custGeom>
              <a:avLst/>
              <a:gdLst/>
              <a:ahLst/>
              <a:cxnLst/>
              <a:rect l="l" t="t" r="r" b="b"/>
              <a:pathLst>
                <a:path w="18725" h="3558" extrusionOk="0">
                  <a:moveTo>
                    <a:pt x="669" y="1"/>
                  </a:moveTo>
                  <a:cubicBezTo>
                    <a:pt x="517" y="153"/>
                    <a:pt x="213" y="92"/>
                    <a:pt x="0" y="123"/>
                  </a:cubicBezTo>
                  <a:cubicBezTo>
                    <a:pt x="821" y="366"/>
                    <a:pt x="1733" y="366"/>
                    <a:pt x="2614" y="487"/>
                  </a:cubicBezTo>
                  <a:cubicBezTo>
                    <a:pt x="6566" y="913"/>
                    <a:pt x="10396" y="1612"/>
                    <a:pt x="14195" y="2493"/>
                  </a:cubicBezTo>
                  <a:cubicBezTo>
                    <a:pt x="15654" y="2828"/>
                    <a:pt x="17083" y="3223"/>
                    <a:pt x="18542" y="3557"/>
                  </a:cubicBezTo>
                  <a:cubicBezTo>
                    <a:pt x="18572" y="3527"/>
                    <a:pt x="18663" y="3466"/>
                    <a:pt x="18724" y="3436"/>
                  </a:cubicBezTo>
                  <a:cubicBezTo>
                    <a:pt x="17843" y="3223"/>
                    <a:pt x="17022" y="2949"/>
                    <a:pt x="16141" y="2767"/>
                  </a:cubicBezTo>
                  <a:cubicBezTo>
                    <a:pt x="12493" y="1825"/>
                    <a:pt x="8785" y="1065"/>
                    <a:pt x="5016" y="548"/>
                  </a:cubicBezTo>
                  <a:cubicBezTo>
                    <a:pt x="3557" y="335"/>
                    <a:pt x="2128" y="92"/>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7"/>
            <p:cNvSpPr/>
            <p:nvPr/>
          </p:nvSpPr>
          <p:spPr>
            <a:xfrm>
              <a:off x="3354625" y="2463100"/>
              <a:ext cx="382250" cy="88175"/>
            </a:xfrm>
            <a:custGeom>
              <a:avLst/>
              <a:gdLst/>
              <a:ahLst/>
              <a:cxnLst/>
              <a:rect l="l" t="t" r="r" b="b"/>
              <a:pathLst>
                <a:path w="15290" h="3527" extrusionOk="0">
                  <a:moveTo>
                    <a:pt x="15107" y="1"/>
                  </a:moveTo>
                  <a:cubicBezTo>
                    <a:pt x="14043" y="274"/>
                    <a:pt x="13010" y="578"/>
                    <a:pt x="12007" y="913"/>
                  </a:cubicBezTo>
                  <a:cubicBezTo>
                    <a:pt x="8998" y="1794"/>
                    <a:pt x="5958" y="2432"/>
                    <a:pt x="2827" y="2949"/>
                  </a:cubicBezTo>
                  <a:cubicBezTo>
                    <a:pt x="1885" y="3101"/>
                    <a:pt x="913" y="3192"/>
                    <a:pt x="1" y="3405"/>
                  </a:cubicBezTo>
                  <a:cubicBezTo>
                    <a:pt x="61" y="3527"/>
                    <a:pt x="244" y="3466"/>
                    <a:pt x="365" y="3527"/>
                  </a:cubicBezTo>
                  <a:lnTo>
                    <a:pt x="639" y="3527"/>
                  </a:lnTo>
                  <a:cubicBezTo>
                    <a:pt x="5685" y="2797"/>
                    <a:pt x="10578" y="1673"/>
                    <a:pt x="15290" y="122"/>
                  </a:cubicBezTo>
                  <a:cubicBezTo>
                    <a:pt x="15229" y="62"/>
                    <a:pt x="15198" y="31"/>
                    <a:pt x="15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7"/>
            <p:cNvSpPr/>
            <p:nvPr/>
          </p:nvSpPr>
          <p:spPr>
            <a:xfrm>
              <a:off x="1130425" y="1996525"/>
              <a:ext cx="178600" cy="300950"/>
            </a:xfrm>
            <a:custGeom>
              <a:avLst/>
              <a:gdLst/>
              <a:ahLst/>
              <a:cxnLst/>
              <a:rect l="l" t="t" r="r" b="b"/>
              <a:pathLst>
                <a:path w="7144" h="12038" extrusionOk="0">
                  <a:moveTo>
                    <a:pt x="213" y="1"/>
                  </a:moveTo>
                  <a:cubicBezTo>
                    <a:pt x="122" y="31"/>
                    <a:pt x="92" y="92"/>
                    <a:pt x="0" y="123"/>
                  </a:cubicBezTo>
                  <a:cubicBezTo>
                    <a:pt x="244" y="1034"/>
                    <a:pt x="578" y="1916"/>
                    <a:pt x="973" y="2797"/>
                  </a:cubicBezTo>
                  <a:cubicBezTo>
                    <a:pt x="2250" y="5837"/>
                    <a:pt x="4225" y="8694"/>
                    <a:pt x="6475" y="11490"/>
                  </a:cubicBezTo>
                  <a:cubicBezTo>
                    <a:pt x="6657" y="11673"/>
                    <a:pt x="6779" y="11916"/>
                    <a:pt x="7113" y="12038"/>
                  </a:cubicBezTo>
                  <a:cubicBezTo>
                    <a:pt x="7143" y="11886"/>
                    <a:pt x="7052" y="11734"/>
                    <a:pt x="6931" y="11642"/>
                  </a:cubicBezTo>
                  <a:cubicBezTo>
                    <a:pt x="6535" y="11126"/>
                    <a:pt x="6140" y="10639"/>
                    <a:pt x="5715" y="10123"/>
                  </a:cubicBezTo>
                  <a:cubicBezTo>
                    <a:pt x="3496" y="7296"/>
                    <a:pt x="1733" y="4348"/>
                    <a:pt x="608" y="1156"/>
                  </a:cubicBezTo>
                  <a:cubicBezTo>
                    <a:pt x="456" y="761"/>
                    <a:pt x="456" y="335"/>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7"/>
            <p:cNvSpPr/>
            <p:nvPr/>
          </p:nvSpPr>
          <p:spPr>
            <a:xfrm>
              <a:off x="3056000" y="3176650"/>
              <a:ext cx="333600" cy="43325"/>
            </a:xfrm>
            <a:custGeom>
              <a:avLst/>
              <a:gdLst/>
              <a:ahLst/>
              <a:cxnLst/>
              <a:rect l="l" t="t" r="r" b="b"/>
              <a:pathLst>
                <a:path w="13344" h="1733" extrusionOk="0">
                  <a:moveTo>
                    <a:pt x="395" y="0"/>
                  </a:moveTo>
                  <a:cubicBezTo>
                    <a:pt x="243" y="0"/>
                    <a:pt x="91" y="0"/>
                    <a:pt x="0" y="91"/>
                  </a:cubicBezTo>
                  <a:cubicBezTo>
                    <a:pt x="334" y="183"/>
                    <a:pt x="699" y="213"/>
                    <a:pt x="942" y="213"/>
                  </a:cubicBezTo>
                  <a:cubicBezTo>
                    <a:pt x="3678" y="608"/>
                    <a:pt x="6383" y="973"/>
                    <a:pt x="9119" y="1307"/>
                  </a:cubicBezTo>
                  <a:cubicBezTo>
                    <a:pt x="10335" y="1520"/>
                    <a:pt x="11581" y="1611"/>
                    <a:pt x="12797" y="1733"/>
                  </a:cubicBezTo>
                  <a:cubicBezTo>
                    <a:pt x="12918" y="1581"/>
                    <a:pt x="13161" y="1672"/>
                    <a:pt x="13344" y="1611"/>
                  </a:cubicBezTo>
                  <a:cubicBezTo>
                    <a:pt x="12797" y="1429"/>
                    <a:pt x="12158" y="1459"/>
                    <a:pt x="11581" y="1398"/>
                  </a:cubicBezTo>
                  <a:cubicBezTo>
                    <a:pt x="9362" y="1095"/>
                    <a:pt x="7082" y="821"/>
                    <a:pt x="4803" y="547"/>
                  </a:cubicBezTo>
                  <a:cubicBezTo>
                    <a:pt x="3313" y="365"/>
                    <a:pt x="1854" y="91"/>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7"/>
            <p:cNvSpPr/>
            <p:nvPr/>
          </p:nvSpPr>
          <p:spPr>
            <a:xfrm>
              <a:off x="1927550" y="2811900"/>
              <a:ext cx="334375" cy="167950"/>
            </a:xfrm>
            <a:custGeom>
              <a:avLst/>
              <a:gdLst/>
              <a:ahLst/>
              <a:cxnLst/>
              <a:rect l="l" t="t" r="r" b="b"/>
              <a:pathLst>
                <a:path w="13375" h="6718" extrusionOk="0">
                  <a:moveTo>
                    <a:pt x="1" y="0"/>
                  </a:moveTo>
                  <a:lnTo>
                    <a:pt x="1" y="0"/>
                  </a:lnTo>
                  <a:cubicBezTo>
                    <a:pt x="122" y="213"/>
                    <a:pt x="426" y="365"/>
                    <a:pt x="700" y="517"/>
                  </a:cubicBezTo>
                  <a:cubicBezTo>
                    <a:pt x="1915" y="1247"/>
                    <a:pt x="3131" y="1915"/>
                    <a:pt x="4377" y="2614"/>
                  </a:cubicBezTo>
                  <a:cubicBezTo>
                    <a:pt x="7174" y="4134"/>
                    <a:pt x="10122" y="5502"/>
                    <a:pt x="13192" y="6718"/>
                  </a:cubicBezTo>
                  <a:cubicBezTo>
                    <a:pt x="13253" y="6657"/>
                    <a:pt x="13314" y="6627"/>
                    <a:pt x="13375" y="6596"/>
                  </a:cubicBezTo>
                  <a:cubicBezTo>
                    <a:pt x="12402" y="6140"/>
                    <a:pt x="11369" y="5715"/>
                    <a:pt x="10335" y="5259"/>
                  </a:cubicBezTo>
                  <a:cubicBezTo>
                    <a:pt x="7174" y="3891"/>
                    <a:pt x="4195" y="2371"/>
                    <a:pt x="1338" y="669"/>
                  </a:cubicBezTo>
                  <a:cubicBezTo>
                    <a:pt x="912" y="396"/>
                    <a:pt x="578"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7"/>
            <p:cNvSpPr/>
            <p:nvPr/>
          </p:nvSpPr>
          <p:spPr>
            <a:xfrm>
              <a:off x="3043075" y="2547950"/>
              <a:ext cx="320700" cy="19975"/>
            </a:xfrm>
            <a:custGeom>
              <a:avLst/>
              <a:gdLst/>
              <a:ahLst/>
              <a:cxnLst/>
              <a:rect l="l" t="t" r="r" b="b"/>
              <a:pathLst>
                <a:path w="12828" h="799" extrusionOk="0">
                  <a:moveTo>
                    <a:pt x="12217" y="0"/>
                  </a:moveTo>
                  <a:cubicBezTo>
                    <a:pt x="11643" y="0"/>
                    <a:pt x="11107" y="167"/>
                    <a:pt x="10548" y="193"/>
                  </a:cubicBezTo>
                  <a:cubicBezTo>
                    <a:pt x="10487" y="163"/>
                    <a:pt x="10441" y="148"/>
                    <a:pt x="10396" y="148"/>
                  </a:cubicBezTo>
                  <a:cubicBezTo>
                    <a:pt x="10350" y="148"/>
                    <a:pt x="10305" y="163"/>
                    <a:pt x="10244" y="193"/>
                  </a:cubicBezTo>
                  <a:cubicBezTo>
                    <a:pt x="10064" y="308"/>
                    <a:pt x="9866" y="335"/>
                    <a:pt x="9670" y="335"/>
                  </a:cubicBezTo>
                  <a:cubicBezTo>
                    <a:pt x="9501" y="335"/>
                    <a:pt x="9334" y="315"/>
                    <a:pt x="9180" y="315"/>
                  </a:cubicBezTo>
                  <a:cubicBezTo>
                    <a:pt x="9092" y="280"/>
                    <a:pt x="8994" y="245"/>
                    <a:pt x="8898" y="245"/>
                  </a:cubicBezTo>
                  <a:cubicBezTo>
                    <a:pt x="8827" y="245"/>
                    <a:pt x="8758" y="264"/>
                    <a:pt x="8694" y="315"/>
                  </a:cubicBezTo>
                  <a:cubicBezTo>
                    <a:pt x="8439" y="417"/>
                    <a:pt x="8165" y="433"/>
                    <a:pt x="7898" y="433"/>
                  </a:cubicBezTo>
                  <a:cubicBezTo>
                    <a:pt x="7771" y="433"/>
                    <a:pt x="7646" y="430"/>
                    <a:pt x="7526" y="430"/>
                  </a:cubicBezTo>
                  <a:cubicBezTo>
                    <a:pt x="7447" y="430"/>
                    <a:pt x="7370" y="431"/>
                    <a:pt x="7295" y="437"/>
                  </a:cubicBezTo>
                  <a:cubicBezTo>
                    <a:pt x="6890" y="427"/>
                    <a:pt x="6478" y="423"/>
                    <a:pt x="6064" y="423"/>
                  </a:cubicBezTo>
                  <a:cubicBezTo>
                    <a:pt x="5235" y="423"/>
                    <a:pt x="4398" y="437"/>
                    <a:pt x="3587" y="437"/>
                  </a:cubicBezTo>
                  <a:cubicBezTo>
                    <a:pt x="3475" y="437"/>
                    <a:pt x="3350" y="417"/>
                    <a:pt x="3224" y="417"/>
                  </a:cubicBezTo>
                  <a:cubicBezTo>
                    <a:pt x="3076" y="417"/>
                    <a:pt x="2928" y="444"/>
                    <a:pt x="2797" y="558"/>
                  </a:cubicBezTo>
                  <a:cubicBezTo>
                    <a:pt x="2667" y="667"/>
                    <a:pt x="2490" y="682"/>
                    <a:pt x="2300" y="682"/>
                  </a:cubicBezTo>
                  <a:cubicBezTo>
                    <a:pt x="2224" y="682"/>
                    <a:pt x="2145" y="680"/>
                    <a:pt x="2067" y="680"/>
                  </a:cubicBezTo>
                  <a:lnTo>
                    <a:pt x="0" y="680"/>
                  </a:lnTo>
                  <a:cubicBezTo>
                    <a:pt x="102" y="764"/>
                    <a:pt x="212" y="783"/>
                    <a:pt x="333" y="783"/>
                  </a:cubicBezTo>
                  <a:cubicBezTo>
                    <a:pt x="429" y="783"/>
                    <a:pt x="531" y="771"/>
                    <a:pt x="639" y="771"/>
                  </a:cubicBezTo>
                  <a:cubicBezTo>
                    <a:pt x="1799" y="771"/>
                    <a:pt x="2960" y="798"/>
                    <a:pt x="4120" y="798"/>
                  </a:cubicBezTo>
                  <a:cubicBezTo>
                    <a:pt x="5088" y="798"/>
                    <a:pt x="6055" y="779"/>
                    <a:pt x="7022" y="710"/>
                  </a:cubicBezTo>
                  <a:cubicBezTo>
                    <a:pt x="8998" y="558"/>
                    <a:pt x="10882" y="406"/>
                    <a:pt x="12827" y="133"/>
                  </a:cubicBezTo>
                  <a:cubicBezTo>
                    <a:pt x="12706" y="72"/>
                    <a:pt x="12615" y="11"/>
                    <a:pt x="12463" y="11"/>
                  </a:cubicBezTo>
                  <a:cubicBezTo>
                    <a:pt x="12380" y="4"/>
                    <a:pt x="12298" y="0"/>
                    <a:pt x="12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7"/>
            <p:cNvSpPr/>
            <p:nvPr/>
          </p:nvSpPr>
          <p:spPr>
            <a:xfrm>
              <a:off x="1793800" y="2719200"/>
              <a:ext cx="134525" cy="92725"/>
            </a:xfrm>
            <a:custGeom>
              <a:avLst/>
              <a:gdLst/>
              <a:ahLst/>
              <a:cxnLst/>
              <a:rect l="l" t="t" r="r" b="b"/>
              <a:pathLst>
                <a:path w="5381" h="3709" extrusionOk="0">
                  <a:moveTo>
                    <a:pt x="1" y="0"/>
                  </a:moveTo>
                  <a:cubicBezTo>
                    <a:pt x="1" y="183"/>
                    <a:pt x="183" y="304"/>
                    <a:pt x="335" y="426"/>
                  </a:cubicBezTo>
                  <a:cubicBezTo>
                    <a:pt x="1855" y="1520"/>
                    <a:pt x="3466" y="2553"/>
                    <a:pt x="5016" y="3587"/>
                  </a:cubicBezTo>
                  <a:cubicBezTo>
                    <a:pt x="5138" y="3648"/>
                    <a:pt x="5229" y="3708"/>
                    <a:pt x="5381" y="3708"/>
                  </a:cubicBezTo>
                  <a:cubicBezTo>
                    <a:pt x="5351" y="3648"/>
                    <a:pt x="5320" y="3587"/>
                    <a:pt x="5290" y="3496"/>
                  </a:cubicBezTo>
                  <a:cubicBezTo>
                    <a:pt x="4165" y="2766"/>
                    <a:pt x="3101" y="2006"/>
                    <a:pt x="1977" y="1307"/>
                  </a:cubicBezTo>
                  <a:cubicBezTo>
                    <a:pt x="1277" y="882"/>
                    <a:pt x="761" y="33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7"/>
            <p:cNvSpPr/>
            <p:nvPr/>
          </p:nvSpPr>
          <p:spPr>
            <a:xfrm>
              <a:off x="1663100" y="2621925"/>
              <a:ext cx="126175" cy="92550"/>
            </a:xfrm>
            <a:custGeom>
              <a:avLst/>
              <a:gdLst/>
              <a:ahLst/>
              <a:cxnLst/>
              <a:rect l="l" t="t" r="r" b="b"/>
              <a:pathLst>
                <a:path w="5047" h="3702" extrusionOk="0">
                  <a:moveTo>
                    <a:pt x="1" y="0"/>
                  </a:moveTo>
                  <a:cubicBezTo>
                    <a:pt x="1" y="213"/>
                    <a:pt x="274" y="335"/>
                    <a:pt x="457" y="487"/>
                  </a:cubicBezTo>
                  <a:cubicBezTo>
                    <a:pt x="1125" y="973"/>
                    <a:pt x="1764" y="1459"/>
                    <a:pt x="2402" y="1915"/>
                  </a:cubicBezTo>
                  <a:cubicBezTo>
                    <a:pt x="3253" y="2493"/>
                    <a:pt x="3952" y="3131"/>
                    <a:pt x="4864" y="3678"/>
                  </a:cubicBezTo>
                  <a:cubicBezTo>
                    <a:pt x="4895" y="3694"/>
                    <a:pt x="4925" y="3701"/>
                    <a:pt x="4955" y="3701"/>
                  </a:cubicBezTo>
                  <a:cubicBezTo>
                    <a:pt x="4986" y="3701"/>
                    <a:pt x="5016" y="3694"/>
                    <a:pt x="5046" y="3678"/>
                  </a:cubicBezTo>
                  <a:cubicBezTo>
                    <a:pt x="4955" y="3526"/>
                    <a:pt x="4803" y="3435"/>
                    <a:pt x="4651" y="3314"/>
                  </a:cubicBezTo>
                  <a:cubicBezTo>
                    <a:pt x="3253" y="2311"/>
                    <a:pt x="1885" y="1277"/>
                    <a:pt x="457" y="244"/>
                  </a:cubicBezTo>
                  <a:cubicBezTo>
                    <a:pt x="366" y="152"/>
                    <a:pt x="244" y="3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7"/>
            <p:cNvSpPr/>
            <p:nvPr/>
          </p:nvSpPr>
          <p:spPr>
            <a:xfrm>
              <a:off x="1359900" y="2354450"/>
              <a:ext cx="74500" cy="73725"/>
            </a:xfrm>
            <a:custGeom>
              <a:avLst/>
              <a:gdLst/>
              <a:ahLst/>
              <a:cxnLst/>
              <a:rect l="l" t="t" r="r" b="b"/>
              <a:pathLst>
                <a:path w="2980" h="2949" extrusionOk="0">
                  <a:moveTo>
                    <a:pt x="1" y="0"/>
                  </a:moveTo>
                  <a:cubicBezTo>
                    <a:pt x="1" y="152"/>
                    <a:pt x="62" y="243"/>
                    <a:pt x="183" y="365"/>
                  </a:cubicBezTo>
                  <a:cubicBezTo>
                    <a:pt x="791" y="973"/>
                    <a:pt x="1399" y="1611"/>
                    <a:pt x="2037" y="2219"/>
                  </a:cubicBezTo>
                  <a:cubicBezTo>
                    <a:pt x="2311" y="2493"/>
                    <a:pt x="2493" y="2797"/>
                    <a:pt x="2949" y="2949"/>
                  </a:cubicBezTo>
                  <a:cubicBezTo>
                    <a:pt x="2980" y="2797"/>
                    <a:pt x="2828" y="2675"/>
                    <a:pt x="2645" y="2523"/>
                  </a:cubicBezTo>
                  <a:cubicBezTo>
                    <a:pt x="2007" y="1915"/>
                    <a:pt x="1399" y="1246"/>
                    <a:pt x="761" y="639"/>
                  </a:cubicBezTo>
                  <a:cubicBezTo>
                    <a:pt x="518" y="426"/>
                    <a:pt x="396" y="12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7"/>
            <p:cNvSpPr/>
            <p:nvPr/>
          </p:nvSpPr>
          <p:spPr>
            <a:xfrm>
              <a:off x="1308250" y="2297450"/>
              <a:ext cx="52450" cy="57025"/>
            </a:xfrm>
            <a:custGeom>
              <a:avLst/>
              <a:gdLst/>
              <a:ahLst/>
              <a:cxnLst/>
              <a:rect l="l" t="t" r="r" b="b"/>
              <a:pathLst>
                <a:path w="2098" h="2281" extrusionOk="0">
                  <a:moveTo>
                    <a:pt x="0" y="1"/>
                  </a:moveTo>
                  <a:lnTo>
                    <a:pt x="0" y="1"/>
                  </a:lnTo>
                  <a:cubicBezTo>
                    <a:pt x="152" y="548"/>
                    <a:pt x="730" y="912"/>
                    <a:pt x="1094" y="1368"/>
                  </a:cubicBezTo>
                  <a:cubicBezTo>
                    <a:pt x="1398" y="1733"/>
                    <a:pt x="1611" y="2098"/>
                    <a:pt x="2097" y="2280"/>
                  </a:cubicBezTo>
                  <a:cubicBezTo>
                    <a:pt x="1520" y="1460"/>
                    <a:pt x="851" y="70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7"/>
            <p:cNvSpPr/>
            <p:nvPr/>
          </p:nvSpPr>
          <p:spPr>
            <a:xfrm>
              <a:off x="1603075" y="2573300"/>
              <a:ext cx="57025" cy="44850"/>
            </a:xfrm>
            <a:custGeom>
              <a:avLst/>
              <a:gdLst/>
              <a:ahLst/>
              <a:cxnLst/>
              <a:rect l="l" t="t" r="r" b="b"/>
              <a:pathLst>
                <a:path w="2281" h="1794" extrusionOk="0">
                  <a:moveTo>
                    <a:pt x="1" y="0"/>
                  </a:moveTo>
                  <a:lnTo>
                    <a:pt x="1" y="0"/>
                  </a:lnTo>
                  <a:cubicBezTo>
                    <a:pt x="31" y="61"/>
                    <a:pt x="31" y="183"/>
                    <a:pt x="92" y="213"/>
                  </a:cubicBezTo>
                  <a:cubicBezTo>
                    <a:pt x="821" y="760"/>
                    <a:pt x="1429" y="1368"/>
                    <a:pt x="2280" y="1794"/>
                  </a:cubicBezTo>
                  <a:cubicBezTo>
                    <a:pt x="1703" y="1064"/>
                    <a:pt x="821" y="57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7"/>
            <p:cNvSpPr/>
            <p:nvPr/>
          </p:nvSpPr>
          <p:spPr>
            <a:xfrm>
              <a:off x="1565075" y="2542900"/>
              <a:ext cx="38775" cy="31175"/>
            </a:xfrm>
            <a:custGeom>
              <a:avLst/>
              <a:gdLst/>
              <a:ahLst/>
              <a:cxnLst/>
              <a:rect l="l" t="t" r="r" b="b"/>
              <a:pathLst>
                <a:path w="1551" h="1247" extrusionOk="0">
                  <a:moveTo>
                    <a:pt x="1" y="0"/>
                  </a:moveTo>
                  <a:lnTo>
                    <a:pt x="1" y="0"/>
                  </a:lnTo>
                  <a:cubicBezTo>
                    <a:pt x="305" y="578"/>
                    <a:pt x="943" y="882"/>
                    <a:pt x="1551" y="1247"/>
                  </a:cubicBezTo>
                  <a:cubicBezTo>
                    <a:pt x="1217" y="669"/>
                    <a:pt x="548" y="33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7"/>
            <p:cNvSpPr/>
            <p:nvPr/>
          </p:nvSpPr>
          <p:spPr>
            <a:xfrm>
              <a:off x="1433625" y="2427400"/>
              <a:ext cx="34975" cy="31925"/>
            </a:xfrm>
            <a:custGeom>
              <a:avLst/>
              <a:gdLst/>
              <a:ahLst/>
              <a:cxnLst/>
              <a:rect l="l" t="t" r="r" b="b"/>
              <a:pathLst>
                <a:path w="1399" h="1277" extrusionOk="0">
                  <a:moveTo>
                    <a:pt x="0" y="0"/>
                  </a:moveTo>
                  <a:lnTo>
                    <a:pt x="0" y="0"/>
                  </a:lnTo>
                  <a:cubicBezTo>
                    <a:pt x="304" y="517"/>
                    <a:pt x="760" y="973"/>
                    <a:pt x="1399" y="1277"/>
                  </a:cubicBezTo>
                  <a:cubicBezTo>
                    <a:pt x="1095" y="791"/>
                    <a:pt x="608" y="36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7"/>
            <p:cNvSpPr/>
            <p:nvPr/>
          </p:nvSpPr>
          <p:spPr>
            <a:xfrm>
              <a:off x="1533175" y="2516300"/>
              <a:ext cx="30400" cy="25850"/>
            </a:xfrm>
            <a:custGeom>
              <a:avLst/>
              <a:gdLst/>
              <a:ahLst/>
              <a:cxnLst/>
              <a:rect l="l" t="t" r="r" b="b"/>
              <a:pathLst>
                <a:path w="1216" h="1034" extrusionOk="0">
                  <a:moveTo>
                    <a:pt x="0" y="1"/>
                  </a:moveTo>
                  <a:lnTo>
                    <a:pt x="0" y="1"/>
                  </a:lnTo>
                  <a:cubicBezTo>
                    <a:pt x="183" y="487"/>
                    <a:pt x="730" y="760"/>
                    <a:pt x="1216" y="1034"/>
                  </a:cubicBezTo>
                  <a:cubicBezTo>
                    <a:pt x="1034" y="578"/>
                    <a:pt x="517" y="30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7"/>
            <p:cNvSpPr/>
            <p:nvPr/>
          </p:nvSpPr>
          <p:spPr>
            <a:xfrm>
              <a:off x="1508100" y="2495025"/>
              <a:ext cx="25100" cy="22050"/>
            </a:xfrm>
            <a:custGeom>
              <a:avLst/>
              <a:gdLst/>
              <a:ahLst/>
              <a:cxnLst/>
              <a:rect l="l" t="t" r="r" b="b"/>
              <a:pathLst>
                <a:path w="1004" h="882" extrusionOk="0">
                  <a:moveTo>
                    <a:pt x="0" y="0"/>
                  </a:moveTo>
                  <a:lnTo>
                    <a:pt x="0" y="0"/>
                  </a:lnTo>
                  <a:cubicBezTo>
                    <a:pt x="91" y="426"/>
                    <a:pt x="547" y="669"/>
                    <a:pt x="1003" y="882"/>
                  </a:cubicBezTo>
                  <a:cubicBezTo>
                    <a:pt x="851" y="426"/>
                    <a:pt x="456" y="21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7"/>
            <p:cNvSpPr/>
            <p:nvPr/>
          </p:nvSpPr>
          <p:spPr>
            <a:xfrm>
              <a:off x="1486050" y="2475275"/>
              <a:ext cx="22075" cy="19025"/>
            </a:xfrm>
            <a:custGeom>
              <a:avLst/>
              <a:gdLst/>
              <a:ahLst/>
              <a:cxnLst/>
              <a:rect l="l" t="t" r="r" b="b"/>
              <a:pathLst>
                <a:path w="883" h="761" extrusionOk="0">
                  <a:moveTo>
                    <a:pt x="1" y="0"/>
                  </a:moveTo>
                  <a:lnTo>
                    <a:pt x="1" y="0"/>
                  </a:lnTo>
                  <a:cubicBezTo>
                    <a:pt x="122" y="395"/>
                    <a:pt x="487" y="578"/>
                    <a:pt x="882" y="760"/>
                  </a:cubicBezTo>
                  <a:cubicBezTo>
                    <a:pt x="760" y="395"/>
                    <a:pt x="365" y="18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7"/>
            <p:cNvSpPr/>
            <p:nvPr/>
          </p:nvSpPr>
          <p:spPr>
            <a:xfrm>
              <a:off x="1468575" y="2459300"/>
              <a:ext cx="17500" cy="16000"/>
            </a:xfrm>
            <a:custGeom>
              <a:avLst/>
              <a:gdLst/>
              <a:ahLst/>
              <a:cxnLst/>
              <a:rect l="l" t="t" r="r" b="b"/>
              <a:pathLst>
                <a:path w="700" h="640" extrusionOk="0">
                  <a:moveTo>
                    <a:pt x="1" y="1"/>
                  </a:moveTo>
                  <a:lnTo>
                    <a:pt x="1" y="1"/>
                  </a:lnTo>
                  <a:cubicBezTo>
                    <a:pt x="61" y="335"/>
                    <a:pt x="365" y="487"/>
                    <a:pt x="700" y="639"/>
                  </a:cubicBezTo>
                  <a:cubicBezTo>
                    <a:pt x="669" y="335"/>
                    <a:pt x="365" y="1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7"/>
            <p:cNvSpPr/>
            <p:nvPr/>
          </p:nvSpPr>
          <p:spPr>
            <a:xfrm>
              <a:off x="5068175" y="533000"/>
              <a:ext cx="8400" cy="9125"/>
            </a:xfrm>
            <a:custGeom>
              <a:avLst/>
              <a:gdLst/>
              <a:ahLst/>
              <a:cxnLst/>
              <a:rect l="l" t="t" r="r" b="b"/>
              <a:pathLst>
                <a:path w="336" h="365" extrusionOk="0">
                  <a:moveTo>
                    <a:pt x="335" y="0"/>
                  </a:moveTo>
                  <a:lnTo>
                    <a:pt x="335" y="0"/>
                  </a:lnTo>
                  <a:cubicBezTo>
                    <a:pt x="92" y="61"/>
                    <a:pt x="1" y="213"/>
                    <a:pt x="1" y="365"/>
                  </a:cubicBezTo>
                  <a:cubicBezTo>
                    <a:pt x="214" y="304"/>
                    <a:pt x="335" y="182"/>
                    <a:pt x="335" y="0"/>
                  </a:cubicBezTo>
                  <a:close/>
                </a:path>
              </a:pathLst>
            </a:custGeom>
            <a:solidFill>
              <a:srgbClr val="E9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7"/>
            <p:cNvSpPr/>
            <p:nvPr/>
          </p:nvSpPr>
          <p:spPr>
            <a:xfrm>
              <a:off x="1631950" y="1246450"/>
              <a:ext cx="6644525" cy="2059425"/>
            </a:xfrm>
            <a:custGeom>
              <a:avLst/>
              <a:gdLst/>
              <a:ahLst/>
              <a:cxnLst/>
              <a:rect l="l" t="t" r="r" b="b"/>
              <a:pathLst>
                <a:path w="265781" h="82377" extrusionOk="0">
                  <a:moveTo>
                    <a:pt x="170722" y="1"/>
                  </a:moveTo>
                  <a:cubicBezTo>
                    <a:pt x="169276" y="1"/>
                    <a:pt x="167861" y="144"/>
                    <a:pt x="166478" y="429"/>
                  </a:cubicBezTo>
                  <a:cubicBezTo>
                    <a:pt x="165110" y="733"/>
                    <a:pt x="163803" y="1250"/>
                    <a:pt x="162557" y="1766"/>
                  </a:cubicBezTo>
                  <a:cubicBezTo>
                    <a:pt x="159244" y="3134"/>
                    <a:pt x="155779" y="4320"/>
                    <a:pt x="152496" y="5718"/>
                  </a:cubicBezTo>
                  <a:cubicBezTo>
                    <a:pt x="147116" y="7967"/>
                    <a:pt x="142344" y="10764"/>
                    <a:pt x="138058" y="14046"/>
                  </a:cubicBezTo>
                  <a:cubicBezTo>
                    <a:pt x="135079" y="16296"/>
                    <a:pt x="132526" y="18818"/>
                    <a:pt x="130033" y="21341"/>
                  </a:cubicBezTo>
                  <a:cubicBezTo>
                    <a:pt x="127754" y="23621"/>
                    <a:pt x="125535" y="26022"/>
                    <a:pt x="123316" y="28332"/>
                  </a:cubicBezTo>
                  <a:cubicBezTo>
                    <a:pt x="121219" y="30521"/>
                    <a:pt x="119061" y="32709"/>
                    <a:pt x="116720" y="34776"/>
                  </a:cubicBezTo>
                  <a:cubicBezTo>
                    <a:pt x="114836" y="36509"/>
                    <a:pt x="112829" y="38211"/>
                    <a:pt x="110732" y="39852"/>
                  </a:cubicBezTo>
                  <a:cubicBezTo>
                    <a:pt x="109425" y="40855"/>
                    <a:pt x="108057" y="41767"/>
                    <a:pt x="106750" y="42770"/>
                  </a:cubicBezTo>
                  <a:cubicBezTo>
                    <a:pt x="105534" y="43652"/>
                    <a:pt x="104197" y="44442"/>
                    <a:pt x="102890" y="45232"/>
                  </a:cubicBezTo>
                  <a:cubicBezTo>
                    <a:pt x="99334" y="47451"/>
                    <a:pt x="95534" y="49366"/>
                    <a:pt x="91492" y="51098"/>
                  </a:cubicBezTo>
                  <a:cubicBezTo>
                    <a:pt x="87510" y="52801"/>
                    <a:pt x="83346" y="54229"/>
                    <a:pt x="79029" y="55506"/>
                  </a:cubicBezTo>
                  <a:cubicBezTo>
                    <a:pt x="74774" y="56722"/>
                    <a:pt x="70427" y="57664"/>
                    <a:pt x="65959" y="58424"/>
                  </a:cubicBezTo>
                  <a:cubicBezTo>
                    <a:pt x="60914" y="59305"/>
                    <a:pt x="55777" y="59761"/>
                    <a:pt x="50609" y="59913"/>
                  </a:cubicBezTo>
                  <a:cubicBezTo>
                    <a:pt x="49688" y="59949"/>
                    <a:pt x="48769" y="59964"/>
                    <a:pt x="47853" y="59964"/>
                  </a:cubicBezTo>
                  <a:cubicBezTo>
                    <a:pt x="44841" y="59964"/>
                    <a:pt x="41853" y="59796"/>
                    <a:pt x="38846" y="59609"/>
                  </a:cubicBezTo>
                  <a:cubicBezTo>
                    <a:pt x="30974" y="59032"/>
                    <a:pt x="23709" y="57269"/>
                    <a:pt x="16992" y="54290"/>
                  </a:cubicBezTo>
                  <a:cubicBezTo>
                    <a:pt x="12098" y="52071"/>
                    <a:pt x="7539" y="49579"/>
                    <a:pt x="3223" y="46782"/>
                  </a:cubicBezTo>
                  <a:cubicBezTo>
                    <a:pt x="2554" y="46326"/>
                    <a:pt x="1855" y="45870"/>
                    <a:pt x="1064" y="45506"/>
                  </a:cubicBezTo>
                  <a:cubicBezTo>
                    <a:pt x="941" y="45435"/>
                    <a:pt x="787" y="45385"/>
                    <a:pt x="626" y="45385"/>
                  </a:cubicBezTo>
                  <a:cubicBezTo>
                    <a:pt x="509" y="45385"/>
                    <a:pt x="389" y="45411"/>
                    <a:pt x="274" y="45475"/>
                  </a:cubicBezTo>
                  <a:cubicBezTo>
                    <a:pt x="1" y="45627"/>
                    <a:pt x="31" y="45840"/>
                    <a:pt x="122" y="46022"/>
                  </a:cubicBezTo>
                  <a:cubicBezTo>
                    <a:pt x="274" y="46539"/>
                    <a:pt x="700" y="46904"/>
                    <a:pt x="1034" y="47329"/>
                  </a:cubicBezTo>
                  <a:cubicBezTo>
                    <a:pt x="2736" y="49275"/>
                    <a:pt x="4833" y="50977"/>
                    <a:pt x="7022" y="52649"/>
                  </a:cubicBezTo>
                  <a:cubicBezTo>
                    <a:pt x="9089" y="54168"/>
                    <a:pt x="11217" y="55688"/>
                    <a:pt x="13344" y="57178"/>
                  </a:cubicBezTo>
                  <a:cubicBezTo>
                    <a:pt x="18025" y="60400"/>
                    <a:pt x="23223" y="63014"/>
                    <a:pt x="28907" y="65141"/>
                  </a:cubicBezTo>
                  <a:cubicBezTo>
                    <a:pt x="34621" y="67269"/>
                    <a:pt x="40670" y="68789"/>
                    <a:pt x="46901" y="69883"/>
                  </a:cubicBezTo>
                  <a:cubicBezTo>
                    <a:pt x="55807" y="71494"/>
                    <a:pt x="64895" y="72254"/>
                    <a:pt x="74105" y="72406"/>
                  </a:cubicBezTo>
                  <a:cubicBezTo>
                    <a:pt x="75705" y="72424"/>
                    <a:pt x="77304" y="72437"/>
                    <a:pt x="78902" y="72437"/>
                  </a:cubicBezTo>
                  <a:cubicBezTo>
                    <a:pt x="82651" y="72437"/>
                    <a:pt x="86395" y="72367"/>
                    <a:pt x="90124" y="72132"/>
                  </a:cubicBezTo>
                  <a:cubicBezTo>
                    <a:pt x="94349" y="71889"/>
                    <a:pt x="98574" y="71464"/>
                    <a:pt x="102708" y="70734"/>
                  </a:cubicBezTo>
                  <a:cubicBezTo>
                    <a:pt x="109486" y="69609"/>
                    <a:pt x="115869" y="67846"/>
                    <a:pt x="121523" y="64807"/>
                  </a:cubicBezTo>
                  <a:cubicBezTo>
                    <a:pt x="125474" y="62710"/>
                    <a:pt x="128726" y="60126"/>
                    <a:pt x="130429" y="56691"/>
                  </a:cubicBezTo>
                  <a:cubicBezTo>
                    <a:pt x="130702" y="56175"/>
                    <a:pt x="131067" y="55779"/>
                    <a:pt x="131401" y="55323"/>
                  </a:cubicBezTo>
                  <a:cubicBezTo>
                    <a:pt x="133407" y="52801"/>
                    <a:pt x="136143" y="50795"/>
                    <a:pt x="139122" y="48940"/>
                  </a:cubicBezTo>
                  <a:cubicBezTo>
                    <a:pt x="143742" y="46053"/>
                    <a:pt x="149031" y="44107"/>
                    <a:pt x="155079" y="43439"/>
                  </a:cubicBezTo>
                  <a:cubicBezTo>
                    <a:pt x="156549" y="43287"/>
                    <a:pt x="158019" y="43221"/>
                    <a:pt x="159489" y="43221"/>
                  </a:cubicBezTo>
                  <a:cubicBezTo>
                    <a:pt x="162153" y="43221"/>
                    <a:pt x="164817" y="43440"/>
                    <a:pt x="167481" y="43773"/>
                  </a:cubicBezTo>
                  <a:cubicBezTo>
                    <a:pt x="170794" y="44168"/>
                    <a:pt x="174016" y="44776"/>
                    <a:pt x="177329" y="45232"/>
                  </a:cubicBezTo>
                  <a:cubicBezTo>
                    <a:pt x="180825" y="45688"/>
                    <a:pt x="184351" y="46114"/>
                    <a:pt x="187846" y="46570"/>
                  </a:cubicBezTo>
                  <a:cubicBezTo>
                    <a:pt x="190035" y="46873"/>
                    <a:pt x="192193" y="47056"/>
                    <a:pt x="194381" y="47208"/>
                  </a:cubicBezTo>
                  <a:cubicBezTo>
                    <a:pt x="197026" y="47421"/>
                    <a:pt x="199640" y="47329"/>
                    <a:pt x="202254" y="47481"/>
                  </a:cubicBezTo>
                  <a:cubicBezTo>
                    <a:pt x="205111" y="47664"/>
                    <a:pt x="206387" y="48424"/>
                    <a:pt x="207056" y="50491"/>
                  </a:cubicBezTo>
                  <a:cubicBezTo>
                    <a:pt x="207117" y="50734"/>
                    <a:pt x="207238" y="51007"/>
                    <a:pt x="207269" y="51281"/>
                  </a:cubicBezTo>
                  <a:cubicBezTo>
                    <a:pt x="207573" y="52831"/>
                    <a:pt x="207755" y="54412"/>
                    <a:pt x="207998" y="55962"/>
                  </a:cubicBezTo>
                  <a:cubicBezTo>
                    <a:pt x="208363" y="58697"/>
                    <a:pt x="208941" y="61372"/>
                    <a:pt x="209731" y="64077"/>
                  </a:cubicBezTo>
                  <a:cubicBezTo>
                    <a:pt x="210734" y="67360"/>
                    <a:pt x="212132" y="70552"/>
                    <a:pt x="214047" y="73622"/>
                  </a:cubicBezTo>
                  <a:cubicBezTo>
                    <a:pt x="215445" y="75901"/>
                    <a:pt x="217087" y="78059"/>
                    <a:pt x="219701" y="79701"/>
                  </a:cubicBezTo>
                  <a:cubicBezTo>
                    <a:pt x="222254" y="81312"/>
                    <a:pt x="225172" y="82284"/>
                    <a:pt x="228576" y="82376"/>
                  </a:cubicBezTo>
                  <a:cubicBezTo>
                    <a:pt x="228657" y="82376"/>
                    <a:pt x="228738" y="82377"/>
                    <a:pt x="228819" y="82377"/>
                  </a:cubicBezTo>
                  <a:cubicBezTo>
                    <a:pt x="231922" y="82377"/>
                    <a:pt x="234886" y="81817"/>
                    <a:pt x="237908" y="81372"/>
                  </a:cubicBezTo>
                  <a:cubicBezTo>
                    <a:pt x="243592" y="80491"/>
                    <a:pt x="249306" y="79670"/>
                    <a:pt x="255142" y="79397"/>
                  </a:cubicBezTo>
                  <a:cubicBezTo>
                    <a:pt x="256005" y="79356"/>
                    <a:pt x="256864" y="79337"/>
                    <a:pt x="257721" y="79337"/>
                  </a:cubicBezTo>
                  <a:cubicBezTo>
                    <a:pt x="260060" y="79337"/>
                    <a:pt x="262380" y="79478"/>
                    <a:pt x="264717" y="79701"/>
                  </a:cubicBezTo>
                  <a:cubicBezTo>
                    <a:pt x="264937" y="79718"/>
                    <a:pt x="265138" y="79763"/>
                    <a:pt x="265331" y="79763"/>
                  </a:cubicBezTo>
                  <a:cubicBezTo>
                    <a:pt x="265484" y="79763"/>
                    <a:pt x="265632" y="79734"/>
                    <a:pt x="265781" y="79640"/>
                  </a:cubicBezTo>
                  <a:lnTo>
                    <a:pt x="265781" y="78120"/>
                  </a:lnTo>
                  <a:cubicBezTo>
                    <a:pt x="263531" y="77695"/>
                    <a:pt x="261252" y="77451"/>
                    <a:pt x="259002" y="77269"/>
                  </a:cubicBezTo>
                  <a:cubicBezTo>
                    <a:pt x="257812" y="77215"/>
                    <a:pt x="256619" y="77190"/>
                    <a:pt x="255424" y="77190"/>
                  </a:cubicBezTo>
                  <a:cubicBezTo>
                    <a:pt x="252594" y="77190"/>
                    <a:pt x="249757" y="77329"/>
                    <a:pt x="246935" y="77543"/>
                  </a:cubicBezTo>
                  <a:cubicBezTo>
                    <a:pt x="246145" y="77573"/>
                    <a:pt x="245294" y="77512"/>
                    <a:pt x="244534" y="77725"/>
                  </a:cubicBezTo>
                  <a:cubicBezTo>
                    <a:pt x="242862" y="77877"/>
                    <a:pt x="241190" y="77999"/>
                    <a:pt x="239519" y="78211"/>
                  </a:cubicBezTo>
                  <a:cubicBezTo>
                    <a:pt x="236631" y="78606"/>
                    <a:pt x="233835" y="79093"/>
                    <a:pt x="230947" y="79366"/>
                  </a:cubicBezTo>
                  <a:cubicBezTo>
                    <a:pt x="230099" y="79447"/>
                    <a:pt x="229260" y="79493"/>
                    <a:pt x="228433" y="79493"/>
                  </a:cubicBezTo>
                  <a:cubicBezTo>
                    <a:pt x="225851" y="79493"/>
                    <a:pt x="223385" y="79051"/>
                    <a:pt x="221129" y="77877"/>
                  </a:cubicBezTo>
                  <a:cubicBezTo>
                    <a:pt x="218971" y="76752"/>
                    <a:pt x="217330" y="75293"/>
                    <a:pt x="216053" y="73622"/>
                  </a:cubicBezTo>
                  <a:cubicBezTo>
                    <a:pt x="214929" y="72223"/>
                    <a:pt x="214108" y="70764"/>
                    <a:pt x="213348" y="69305"/>
                  </a:cubicBezTo>
                  <a:cubicBezTo>
                    <a:pt x="212041" y="66783"/>
                    <a:pt x="211129" y="64199"/>
                    <a:pt x="210521" y="61585"/>
                  </a:cubicBezTo>
                  <a:cubicBezTo>
                    <a:pt x="210126" y="59761"/>
                    <a:pt x="209822" y="57937"/>
                    <a:pt x="209609" y="56114"/>
                  </a:cubicBezTo>
                  <a:cubicBezTo>
                    <a:pt x="209427" y="54412"/>
                    <a:pt x="209366" y="52679"/>
                    <a:pt x="209153" y="50977"/>
                  </a:cubicBezTo>
                  <a:cubicBezTo>
                    <a:pt x="209093" y="50308"/>
                    <a:pt x="209062" y="49639"/>
                    <a:pt x="208941" y="48971"/>
                  </a:cubicBezTo>
                  <a:cubicBezTo>
                    <a:pt x="208819" y="48393"/>
                    <a:pt x="208697" y="47816"/>
                    <a:pt x="208454" y="47299"/>
                  </a:cubicBezTo>
                  <a:cubicBezTo>
                    <a:pt x="207938" y="46266"/>
                    <a:pt x="207056" y="45536"/>
                    <a:pt x="205476" y="45323"/>
                  </a:cubicBezTo>
                  <a:cubicBezTo>
                    <a:pt x="204716" y="45232"/>
                    <a:pt x="204017" y="45171"/>
                    <a:pt x="203257" y="45141"/>
                  </a:cubicBezTo>
                  <a:cubicBezTo>
                    <a:pt x="203062" y="45129"/>
                    <a:pt x="202869" y="45124"/>
                    <a:pt x="202676" y="45124"/>
                  </a:cubicBezTo>
                  <a:cubicBezTo>
                    <a:pt x="201907" y="45124"/>
                    <a:pt x="201153" y="45202"/>
                    <a:pt x="200399" y="45202"/>
                  </a:cubicBezTo>
                  <a:cubicBezTo>
                    <a:pt x="199661" y="45202"/>
                    <a:pt x="198918" y="45204"/>
                    <a:pt x="198174" y="45204"/>
                  </a:cubicBezTo>
                  <a:cubicBezTo>
                    <a:pt x="196312" y="45204"/>
                    <a:pt x="194442" y="45189"/>
                    <a:pt x="192618" y="45080"/>
                  </a:cubicBezTo>
                  <a:cubicBezTo>
                    <a:pt x="191281" y="44989"/>
                    <a:pt x="189943" y="44898"/>
                    <a:pt x="188667" y="44746"/>
                  </a:cubicBezTo>
                  <a:lnTo>
                    <a:pt x="181828" y="43956"/>
                  </a:lnTo>
                  <a:cubicBezTo>
                    <a:pt x="179305" y="43652"/>
                    <a:pt x="176752" y="43348"/>
                    <a:pt x="174259" y="42952"/>
                  </a:cubicBezTo>
                  <a:cubicBezTo>
                    <a:pt x="170369" y="42405"/>
                    <a:pt x="166539" y="41706"/>
                    <a:pt x="162587" y="41493"/>
                  </a:cubicBezTo>
                  <a:cubicBezTo>
                    <a:pt x="161231" y="41430"/>
                    <a:pt x="159882" y="41375"/>
                    <a:pt x="158538" y="41375"/>
                  </a:cubicBezTo>
                  <a:cubicBezTo>
                    <a:pt x="157292" y="41375"/>
                    <a:pt x="156049" y="41423"/>
                    <a:pt x="154806" y="41554"/>
                  </a:cubicBezTo>
                  <a:cubicBezTo>
                    <a:pt x="150399" y="42010"/>
                    <a:pt x="146295" y="43165"/>
                    <a:pt x="142526" y="44867"/>
                  </a:cubicBezTo>
                  <a:cubicBezTo>
                    <a:pt x="138453" y="46722"/>
                    <a:pt x="134927" y="49001"/>
                    <a:pt x="131705" y="51554"/>
                  </a:cubicBezTo>
                  <a:cubicBezTo>
                    <a:pt x="129608" y="53226"/>
                    <a:pt x="127784" y="55019"/>
                    <a:pt x="126416" y="57026"/>
                  </a:cubicBezTo>
                  <a:cubicBezTo>
                    <a:pt x="124471" y="59883"/>
                    <a:pt x="121644" y="62071"/>
                    <a:pt x="118088" y="63865"/>
                  </a:cubicBezTo>
                  <a:cubicBezTo>
                    <a:pt x="113589" y="66175"/>
                    <a:pt x="108513" y="67634"/>
                    <a:pt x="103194" y="68698"/>
                  </a:cubicBezTo>
                  <a:cubicBezTo>
                    <a:pt x="97784" y="69761"/>
                    <a:pt x="92221" y="70278"/>
                    <a:pt x="86628" y="70582"/>
                  </a:cubicBezTo>
                  <a:cubicBezTo>
                    <a:pt x="84257" y="70734"/>
                    <a:pt x="81856" y="70764"/>
                    <a:pt x="79455" y="70856"/>
                  </a:cubicBezTo>
                  <a:cubicBezTo>
                    <a:pt x="78787" y="70867"/>
                    <a:pt x="78120" y="70872"/>
                    <a:pt x="77452" y="70872"/>
                  </a:cubicBezTo>
                  <a:cubicBezTo>
                    <a:pt x="74624" y="70872"/>
                    <a:pt x="71796" y="70783"/>
                    <a:pt x="68968" y="70734"/>
                  </a:cubicBezTo>
                  <a:lnTo>
                    <a:pt x="68786" y="70734"/>
                  </a:lnTo>
                  <a:cubicBezTo>
                    <a:pt x="65959" y="70491"/>
                    <a:pt x="63163" y="70400"/>
                    <a:pt x="60336" y="70126"/>
                  </a:cubicBezTo>
                  <a:cubicBezTo>
                    <a:pt x="58178" y="69913"/>
                    <a:pt x="56050" y="69670"/>
                    <a:pt x="53923" y="69397"/>
                  </a:cubicBezTo>
                  <a:cubicBezTo>
                    <a:pt x="50579" y="68971"/>
                    <a:pt x="47327" y="68424"/>
                    <a:pt x="44074" y="67694"/>
                  </a:cubicBezTo>
                  <a:cubicBezTo>
                    <a:pt x="39515" y="66691"/>
                    <a:pt x="35108" y="65445"/>
                    <a:pt x="31004" y="63652"/>
                  </a:cubicBezTo>
                  <a:cubicBezTo>
                    <a:pt x="29940" y="63166"/>
                    <a:pt x="28877" y="62710"/>
                    <a:pt x="28086" y="62010"/>
                  </a:cubicBezTo>
                  <a:cubicBezTo>
                    <a:pt x="27782" y="61737"/>
                    <a:pt x="27873" y="61463"/>
                    <a:pt x="28360" y="61372"/>
                  </a:cubicBezTo>
                  <a:cubicBezTo>
                    <a:pt x="28542" y="61342"/>
                    <a:pt x="28785" y="61342"/>
                    <a:pt x="28968" y="61342"/>
                  </a:cubicBezTo>
                  <a:cubicBezTo>
                    <a:pt x="29849" y="61372"/>
                    <a:pt x="30761" y="61433"/>
                    <a:pt x="31612" y="61494"/>
                  </a:cubicBezTo>
                  <a:cubicBezTo>
                    <a:pt x="33497" y="61646"/>
                    <a:pt x="35351" y="61767"/>
                    <a:pt x="37205" y="61798"/>
                  </a:cubicBezTo>
                  <a:cubicBezTo>
                    <a:pt x="39302" y="61798"/>
                    <a:pt x="41339" y="61798"/>
                    <a:pt x="43436" y="61737"/>
                  </a:cubicBezTo>
                  <a:cubicBezTo>
                    <a:pt x="46050" y="61646"/>
                    <a:pt x="48695" y="61524"/>
                    <a:pt x="51309" y="61342"/>
                  </a:cubicBezTo>
                  <a:cubicBezTo>
                    <a:pt x="53892" y="61159"/>
                    <a:pt x="56476" y="60916"/>
                    <a:pt x="59029" y="60582"/>
                  </a:cubicBezTo>
                  <a:cubicBezTo>
                    <a:pt x="64136" y="59944"/>
                    <a:pt x="69151" y="59001"/>
                    <a:pt x="74105" y="57785"/>
                  </a:cubicBezTo>
                  <a:cubicBezTo>
                    <a:pt x="79729" y="56357"/>
                    <a:pt x="85078" y="54624"/>
                    <a:pt x="90245" y="52527"/>
                  </a:cubicBezTo>
                  <a:cubicBezTo>
                    <a:pt x="96963" y="49791"/>
                    <a:pt x="103042" y="46418"/>
                    <a:pt x="108604" y="42497"/>
                  </a:cubicBezTo>
                  <a:cubicBezTo>
                    <a:pt x="110854" y="40916"/>
                    <a:pt x="112921" y="39183"/>
                    <a:pt x="114988" y="37481"/>
                  </a:cubicBezTo>
                  <a:cubicBezTo>
                    <a:pt x="117328" y="35536"/>
                    <a:pt x="119516" y="33499"/>
                    <a:pt x="121644" y="31402"/>
                  </a:cubicBezTo>
                  <a:cubicBezTo>
                    <a:pt x="125231" y="27846"/>
                    <a:pt x="128635" y="24107"/>
                    <a:pt x="132283" y="20551"/>
                  </a:cubicBezTo>
                  <a:cubicBezTo>
                    <a:pt x="134198" y="18606"/>
                    <a:pt x="136295" y="16782"/>
                    <a:pt x="138544" y="15019"/>
                  </a:cubicBezTo>
                  <a:cubicBezTo>
                    <a:pt x="139882" y="14016"/>
                    <a:pt x="141310" y="13104"/>
                    <a:pt x="142769" y="12192"/>
                  </a:cubicBezTo>
                  <a:cubicBezTo>
                    <a:pt x="144623" y="11007"/>
                    <a:pt x="146629" y="9912"/>
                    <a:pt x="148696" y="8909"/>
                  </a:cubicBezTo>
                  <a:cubicBezTo>
                    <a:pt x="151037" y="7785"/>
                    <a:pt x="153499" y="6782"/>
                    <a:pt x="156083" y="5900"/>
                  </a:cubicBezTo>
                  <a:cubicBezTo>
                    <a:pt x="158666" y="5049"/>
                    <a:pt x="161219" y="4077"/>
                    <a:pt x="163803" y="3165"/>
                  </a:cubicBezTo>
                  <a:cubicBezTo>
                    <a:pt x="165262" y="2678"/>
                    <a:pt x="166721" y="2222"/>
                    <a:pt x="168302" y="2010"/>
                  </a:cubicBezTo>
                  <a:cubicBezTo>
                    <a:pt x="169479" y="1821"/>
                    <a:pt x="170675" y="1706"/>
                    <a:pt x="171875" y="1706"/>
                  </a:cubicBezTo>
                  <a:cubicBezTo>
                    <a:pt x="172224" y="1706"/>
                    <a:pt x="172573" y="1716"/>
                    <a:pt x="172922" y="1736"/>
                  </a:cubicBezTo>
                  <a:cubicBezTo>
                    <a:pt x="173347" y="1766"/>
                    <a:pt x="173773" y="1766"/>
                    <a:pt x="174202" y="1766"/>
                  </a:cubicBezTo>
                  <a:cubicBezTo>
                    <a:pt x="174631" y="1766"/>
                    <a:pt x="175065" y="1766"/>
                    <a:pt x="175505" y="1797"/>
                  </a:cubicBezTo>
                  <a:cubicBezTo>
                    <a:pt x="178089" y="2010"/>
                    <a:pt x="180551" y="2466"/>
                    <a:pt x="183044" y="2982"/>
                  </a:cubicBezTo>
                  <a:cubicBezTo>
                    <a:pt x="188302" y="4168"/>
                    <a:pt x="193712" y="4806"/>
                    <a:pt x="199184" y="5080"/>
                  </a:cubicBezTo>
                  <a:cubicBezTo>
                    <a:pt x="200536" y="5155"/>
                    <a:pt x="201900" y="5207"/>
                    <a:pt x="203276" y="5207"/>
                  </a:cubicBezTo>
                  <a:cubicBezTo>
                    <a:pt x="204126" y="5207"/>
                    <a:pt x="204981" y="5187"/>
                    <a:pt x="205840" y="5140"/>
                  </a:cubicBezTo>
                  <a:cubicBezTo>
                    <a:pt x="207846" y="5080"/>
                    <a:pt x="209883" y="5049"/>
                    <a:pt x="211950" y="4897"/>
                  </a:cubicBezTo>
                  <a:cubicBezTo>
                    <a:pt x="213986" y="4745"/>
                    <a:pt x="216053" y="4654"/>
                    <a:pt x="218059" y="4472"/>
                  </a:cubicBezTo>
                  <a:cubicBezTo>
                    <a:pt x="220886" y="4228"/>
                    <a:pt x="223683" y="4077"/>
                    <a:pt x="226509" y="3894"/>
                  </a:cubicBezTo>
                  <a:cubicBezTo>
                    <a:pt x="229245" y="3712"/>
                    <a:pt x="231981" y="3590"/>
                    <a:pt x="234716" y="3529"/>
                  </a:cubicBezTo>
                  <a:cubicBezTo>
                    <a:pt x="237330" y="3438"/>
                    <a:pt x="239975" y="3317"/>
                    <a:pt x="242649" y="3286"/>
                  </a:cubicBezTo>
                  <a:cubicBezTo>
                    <a:pt x="244808" y="3271"/>
                    <a:pt x="246981" y="3241"/>
                    <a:pt x="249162" y="3241"/>
                  </a:cubicBezTo>
                  <a:cubicBezTo>
                    <a:pt x="251343" y="3241"/>
                    <a:pt x="253531" y="3271"/>
                    <a:pt x="255720" y="3377"/>
                  </a:cubicBezTo>
                  <a:cubicBezTo>
                    <a:pt x="258729" y="3529"/>
                    <a:pt x="261708" y="3681"/>
                    <a:pt x="264686" y="3925"/>
                  </a:cubicBezTo>
                  <a:cubicBezTo>
                    <a:pt x="265750" y="3925"/>
                    <a:pt x="265750" y="3925"/>
                    <a:pt x="265750" y="3165"/>
                  </a:cubicBezTo>
                  <a:cubicBezTo>
                    <a:pt x="265750" y="3013"/>
                    <a:pt x="265720" y="2830"/>
                    <a:pt x="265720" y="2678"/>
                  </a:cubicBezTo>
                  <a:cubicBezTo>
                    <a:pt x="265568" y="2557"/>
                    <a:pt x="265355" y="2526"/>
                    <a:pt x="265173" y="2526"/>
                  </a:cubicBezTo>
                  <a:cubicBezTo>
                    <a:pt x="262437" y="2374"/>
                    <a:pt x="259701" y="2162"/>
                    <a:pt x="256966" y="2162"/>
                  </a:cubicBezTo>
                  <a:cubicBezTo>
                    <a:pt x="254559" y="2137"/>
                    <a:pt x="252146" y="2112"/>
                    <a:pt x="249731" y="2112"/>
                  </a:cubicBezTo>
                  <a:cubicBezTo>
                    <a:pt x="246230" y="2112"/>
                    <a:pt x="242722" y="2164"/>
                    <a:pt x="239215" y="2344"/>
                  </a:cubicBezTo>
                  <a:cubicBezTo>
                    <a:pt x="237482" y="2466"/>
                    <a:pt x="235689" y="2496"/>
                    <a:pt x="233956" y="2526"/>
                  </a:cubicBezTo>
                  <a:cubicBezTo>
                    <a:pt x="232801" y="2557"/>
                    <a:pt x="231677" y="2618"/>
                    <a:pt x="230552" y="2678"/>
                  </a:cubicBezTo>
                  <a:cubicBezTo>
                    <a:pt x="228272" y="2861"/>
                    <a:pt x="226053" y="2982"/>
                    <a:pt x="223774" y="3134"/>
                  </a:cubicBezTo>
                  <a:cubicBezTo>
                    <a:pt x="221221" y="3286"/>
                    <a:pt x="218667" y="3529"/>
                    <a:pt x="216114" y="3712"/>
                  </a:cubicBezTo>
                  <a:cubicBezTo>
                    <a:pt x="213135" y="3985"/>
                    <a:pt x="210096" y="4198"/>
                    <a:pt x="207087" y="4289"/>
                  </a:cubicBezTo>
                  <a:cubicBezTo>
                    <a:pt x="206174" y="4316"/>
                    <a:pt x="205266" y="4330"/>
                    <a:pt x="204363" y="4330"/>
                  </a:cubicBezTo>
                  <a:cubicBezTo>
                    <a:pt x="202166" y="4330"/>
                    <a:pt x="199991" y="4249"/>
                    <a:pt x="197816" y="4077"/>
                  </a:cubicBezTo>
                  <a:cubicBezTo>
                    <a:pt x="193682" y="3773"/>
                    <a:pt x="189579" y="3256"/>
                    <a:pt x="185566" y="2374"/>
                  </a:cubicBezTo>
                  <a:cubicBezTo>
                    <a:pt x="182892" y="1797"/>
                    <a:pt x="180217" y="1098"/>
                    <a:pt x="177451" y="581"/>
                  </a:cubicBezTo>
                  <a:cubicBezTo>
                    <a:pt x="175779" y="277"/>
                    <a:pt x="174107" y="186"/>
                    <a:pt x="172405" y="64"/>
                  </a:cubicBezTo>
                  <a:cubicBezTo>
                    <a:pt x="171839" y="22"/>
                    <a:pt x="171278" y="1"/>
                    <a:pt x="170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7"/>
            <p:cNvSpPr/>
            <p:nvPr/>
          </p:nvSpPr>
          <p:spPr>
            <a:xfrm>
              <a:off x="1299875" y="1144975"/>
              <a:ext cx="6977375" cy="2333850"/>
            </a:xfrm>
            <a:custGeom>
              <a:avLst/>
              <a:gdLst/>
              <a:ahLst/>
              <a:cxnLst/>
              <a:rect l="l" t="t" r="r" b="b"/>
              <a:pathLst>
                <a:path w="279095" h="93354" extrusionOk="0">
                  <a:moveTo>
                    <a:pt x="180813" y="0"/>
                  </a:moveTo>
                  <a:cubicBezTo>
                    <a:pt x="179924" y="0"/>
                    <a:pt x="179038" y="110"/>
                    <a:pt x="178180" y="385"/>
                  </a:cubicBezTo>
                  <a:cubicBezTo>
                    <a:pt x="177116" y="749"/>
                    <a:pt x="176205" y="1205"/>
                    <a:pt x="175293" y="1692"/>
                  </a:cubicBezTo>
                  <a:cubicBezTo>
                    <a:pt x="172679" y="3120"/>
                    <a:pt x="170065" y="4579"/>
                    <a:pt x="167299" y="5856"/>
                  </a:cubicBezTo>
                  <a:cubicBezTo>
                    <a:pt x="164259" y="7284"/>
                    <a:pt x="161371" y="8804"/>
                    <a:pt x="158636" y="10506"/>
                  </a:cubicBezTo>
                  <a:cubicBezTo>
                    <a:pt x="156235" y="11996"/>
                    <a:pt x="153955" y="13576"/>
                    <a:pt x="151736" y="15218"/>
                  </a:cubicBezTo>
                  <a:cubicBezTo>
                    <a:pt x="149912" y="16585"/>
                    <a:pt x="148301" y="18014"/>
                    <a:pt x="146690" y="19534"/>
                  </a:cubicBezTo>
                  <a:cubicBezTo>
                    <a:pt x="143955" y="22117"/>
                    <a:pt x="141493" y="24853"/>
                    <a:pt x="138970" y="27558"/>
                  </a:cubicBezTo>
                  <a:cubicBezTo>
                    <a:pt x="135414" y="31388"/>
                    <a:pt x="131888" y="35279"/>
                    <a:pt x="127845" y="38896"/>
                  </a:cubicBezTo>
                  <a:cubicBezTo>
                    <a:pt x="126052" y="40476"/>
                    <a:pt x="124228" y="42027"/>
                    <a:pt x="122313" y="43516"/>
                  </a:cubicBezTo>
                  <a:cubicBezTo>
                    <a:pt x="120520" y="44853"/>
                    <a:pt x="118665" y="46130"/>
                    <a:pt x="116720" y="47407"/>
                  </a:cubicBezTo>
                  <a:cubicBezTo>
                    <a:pt x="114319" y="48926"/>
                    <a:pt x="111826" y="50355"/>
                    <a:pt x="109182" y="51662"/>
                  </a:cubicBezTo>
                  <a:cubicBezTo>
                    <a:pt x="105778" y="53364"/>
                    <a:pt x="102130" y="54854"/>
                    <a:pt x="98361" y="56130"/>
                  </a:cubicBezTo>
                  <a:cubicBezTo>
                    <a:pt x="95899" y="56981"/>
                    <a:pt x="93376" y="57771"/>
                    <a:pt x="90853" y="58410"/>
                  </a:cubicBezTo>
                  <a:cubicBezTo>
                    <a:pt x="85899" y="59717"/>
                    <a:pt x="80884" y="60659"/>
                    <a:pt x="75686" y="61176"/>
                  </a:cubicBezTo>
                  <a:cubicBezTo>
                    <a:pt x="72221" y="61571"/>
                    <a:pt x="68756" y="61723"/>
                    <a:pt x="65260" y="61753"/>
                  </a:cubicBezTo>
                  <a:cubicBezTo>
                    <a:pt x="63497" y="61753"/>
                    <a:pt x="61704" y="61693"/>
                    <a:pt x="59911" y="61571"/>
                  </a:cubicBezTo>
                  <a:cubicBezTo>
                    <a:pt x="57479" y="61419"/>
                    <a:pt x="55047" y="61145"/>
                    <a:pt x="52646" y="60811"/>
                  </a:cubicBezTo>
                  <a:cubicBezTo>
                    <a:pt x="46567" y="59930"/>
                    <a:pt x="40761" y="58410"/>
                    <a:pt x="35381" y="56130"/>
                  </a:cubicBezTo>
                  <a:cubicBezTo>
                    <a:pt x="33314" y="55249"/>
                    <a:pt x="31339" y="54306"/>
                    <a:pt x="29667" y="53060"/>
                  </a:cubicBezTo>
                  <a:cubicBezTo>
                    <a:pt x="28785" y="52422"/>
                    <a:pt x="27934" y="51723"/>
                    <a:pt x="27570" y="50811"/>
                  </a:cubicBezTo>
                  <a:cubicBezTo>
                    <a:pt x="27357" y="50233"/>
                    <a:pt x="27509" y="49838"/>
                    <a:pt x="28025" y="49413"/>
                  </a:cubicBezTo>
                  <a:cubicBezTo>
                    <a:pt x="28573" y="49018"/>
                    <a:pt x="29181" y="48774"/>
                    <a:pt x="29849" y="48562"/>
                  </a:cubicBezTo>
                  <a:cubicBezTo>
                    <a:pt x="31491" y="48106"/>
                    <a:pt x="33132" y="47711"/>
                    <a:pt x="34773" y="47285"/>
                  </a:cubicBezTo>
                  <a:cubicBezTo>
                    <a:pt x="36810" y="46707"/>
                    <a:pt x="38755" y="46039"/>
                    <a:pt x="40488" y="45066"/>
                  </a:cubicBezTo>
                  <a:cubicBezTo>
                    <a:pt x="42433" y="44002"/>
                    <a:pt x="43922" y="42726"/>
                    <a:pt x="44895" y="41084"/>
                  </a:cubicBezTo>
                  <a:cubicBezTo>
                    <a:pt x="45777" y="39656"/>
                    <a:pt x="46172" y="38075"/>
                    <a:pt x="46263" y="36495"/>
                  </a:cubicBezTo>
                  <a:cubicBezTo>
                    <a:pt x="46385" y="34853"/>
                    <a:pt x="46172" y="33273"/>
                    <a:pt x="46020" y="31631"/>
                  </a:cubicBezTo>
                  <a:cubicBezTo>
                    <a:pt x="45868" y="30020"/>
                    <a:pt x="45777" y="28440"/>
                    <a:pt x="45625" y="26829"/>
                  </a:cubicBezTo>
                  <a:cubicBezTo>
                    <a:pt x="45594" y="26373"/>
                    <a:pt x="45503" y="25917"/>
                    <a:pt x="45351" y="25522"/>
                  </a:cubicBezTo>
                  <a:cubicBezTo>
                    <a:pt x="45047" y="24701"/>
                    <a:pt x="44409" y="24093"/>
                    <a:pt x="43315" y="23850"/>
                  </a:cubicBezTo>
                  <a:cubicBezTo>
                    <a:pt x="42548" y="23664"/>
                    <a:pt x="41800" y="23585"/>
                    <a:pt x="41015" y="23585"/>
                  </a:cubicBezTo>
                  <a:cubicBezTo>
                    <a:pt x="40772" y="23585"/>
                    <a:pt x="40526" y="23593"/>
                    <a:pt x="40275" y="23607"/>
                  </a:cubicBezTo>
                  <a:cubicBezTo>
                    <a:pt x="37661" y="23789"/>
                    <a:pt x="35290" y="24519"/>
                    <a:pt x="33132" y="25552"/>
                  </a:cubicBezTo>
                  <a:cubicBezTo>
                    <a:pt x="30700" y="26677"/>
                    <a:pt x="28937" y="28318"/>
                    <a:pt x="27509" y="30112"/>
                  </a:cubicBezTo>
                  <a:cubicBezTo>
                    <a:pt x="26597" y="31236"/>
                    <a:pt x="25807" y="32422"/>
                    <a:pt x="24743" y="33516"/>
                  </a:cubicBezTo>
                  <a:cubicBezTo>
                    <a:pt x="22949" y="35400"/>
                    <a:pt x="20518" y="36312"/>
                    <a:pt x="17448" y="36343"/>
                  </a:cubicBezTo>
                  <a:cubicBezTo>
                    <a:pt x="17352" y="36344"/>
                    <a:pt x="17257" y="36345"/>
                    <a:pt x="17162" y="36345"/>
                  </a:cubicBezTo>
                  <a:cubicBezTo>
                    <a:pt x="15199" y="36345"/>
                    <a:pt x="13315" y="36049"/>
                    <a:pt x="11460" y="35644"/>
                  </a:cubicBezTo>
                  <a:cubicBezTo>
                    <a:pt x="9697" y="35248"/>
                    <a:pt x="7934" y="34732"/>
                    <a:pt x="6141" y="34336"/>
                  </a:cubicBezTo>
                  <a:cubicBezTo>
                    <a:pt x="5154" y="34103"/>
                    <a:pt x="4168" y="33891"/>
                    <a:pt x="3125" y="33891"/>
                  </a:cubicBezTo>
                  <a:cubicBezTo>
                    <a:pt x="2946" y="33891"/>
                    <a:pt x="2766" y="33898"/>
                    <a:pt x="2584" y="33911"/>
                  </a:cubicBezTo>
                  <a:cubicBezTo>
                    <a:pt x="1794" y="33941"/>
                    <a:pt x="1216" y="34215"/>
                    <a:pt x="761" y="34671"/>
                  </a:cubicBezTo>
                  <a:cubicBezTo>
                    <a:pt x="305" y="35096"/>
                    <a:pt x="183" y="35613"/>
                    <a:pt x="153" y="36160"/>
                  </a:cubicBezTo>
                  <a:cubicBezTo>
                    <a:pt x="1" y="37558"/>
                    <a:pt x="457" y="38926"/>
                    <a:pt x="1065" y="40264"/>
                  </a:cubicBezTo>
                  <a:cubicBezTo>
                    <a:pt x="2128" y="42543"/>
                    <a:pt x="3648" y="44671"/>
                    <a:pt x="5381" y="46707"/>
                  </a:cubicBezTo>
                  <a:cubicBezTo>
                    <a:pt x="8420" y="50233"/>
                    <a:pt x="12129" y="53395"/>
                    <a:pt x="16080" y="56404"/>
                  </a:cubicBezTo>
                  <a:cubicBezTo>
                    <a:pt x="18998" y="58653"/>
                    <a:pt x="22038" y="60781"/>
                    <a:pt x="25138" y="62848"/>
                  </a:cubicBezTo>
                  <a:cubicBezTo>
                    <a:pt x="27083" y="64155"/>
                    <a:pt x="29150" y="65401"/>
                    <a:pt x="31278" y="66495"/>
                  </a:cubicBezTo>
                  <a:cubicBezTo>
                    <a:pt x="37509" y="69778"/>
                    <a:pt x="44287" y="72240"/>
                    <a:pt x="51521" y="74033"/>
                  </a:cubicBezTo>
                  <a:cubicBezTo>
                    <a:pt x="57661" y="75553"/>
                    <a:pt x="64014" y="76647"/>
                    <a:pt x="70488" y="77377"/>
                  </a:cubicBezTo>
                  <a:cubicBezTo>
                    <a:pt x="73923" y="77772"/>
                    <a:pt x="77388" y="78076"/>
                    <a:pt x="80853" y="78319"/>
                  </a:cubicBezTo>
                  <a:cubicBezTo>
                    <a:pt x="83103" y="78532"/>
                    <a:pt x="85382" y="78623"/>
                    <a:pt x="87662" y="78714"/>
                  </a:cubicBezTo>
                  <a:cubicBezTo>
                    <a:pt x="90884" y="78836"/>
                    <a:pt x="94106" y="78927"/>
                    <a:pt x="97328" y="78988"/>
                  </a:cubicBezTo>
                  <a:cubicBezTo>
                    <a:pt x="97764" y="78991"/>
                    <a:pt x="98201" y="78993"/>
                    <a:pt x="98638" y="78993"/>
                  </a:cubicBezTo>
                  <a:cubicBezTo>
                    <a:pt x="101642" y="78993"/>
                    <a:pt x="104660" y="78904"/>
                    <a:pt x="107632" y="78744"/>
                  </a:cubicBezTo>
                  <a:cubicBezTo>
                    <a:pt x="109608" y="78623"/>
                    <a:pt x="111553" y="78471"/>
                    <a:pt x="113498" y="78289"/>
                  </a:cubicBezTo>
                  <a:cubicBezTo>
                    <a:pt x="117237" y="77863"/>
                    <a:pt x="120976" y="77255"/>
                    <a:pt x="124623" y="76465"/>
                  </a:cubicBezTo>
                  <a:cubicBezTo>
                    <a:pt x="129821" y="75310"/>
                    <a:pt x="134775" y="73699"/>
                    <a:pt x="139213" y="71419"/>
                  </a:cubicBezTo>
                  <a:cubicBezTo>
                    <a:pt x="142587" y="69687"/>
                    <a:pt x="145474" y="67589"/>
                    <a:pt x="147785" y="65066"/>
                  </a:cubicBezTo>
                  <a:cubicBezTo>
                    <a:pt x="149152" y="63577"/>
                    <a:pt x="150216" y="61996"/>
                    <a:pt x="151371" y="60416"/>
                  </a:cubicBezTo>
                  <a:cubicBezTo>
                    <a:pt x="153195" y="57923"/>
                    <a:pt x="155687" y="55826"/>
                    <a:pt x="158940" y="54185"/>
                  </a:cubicBezTo>
                  <a:cubicBezTo>
                    <a:pt x="163286" y="51966"/>
                    <a:pt x="168210" y="50932"/>
                    <a:pt x="173469" y="50811"/>
                  </a:cubicBezTo>
                  <a:cubicBezTo>
                    <a:pt x="173811" y="50803"/>
                    <a:pt x="174151" y="50799"/>
                    <a:pt x="174490" y="50799"/>
                  </a:cubicBezTo>
                  <a:cubicBezTo>
                    <a:pt x="175507" y="50799"/>
                    <a:pt x="176516" y="50834"/>
                    <a:pt x="177542" y="50902"/>
                  </a:cubicBezTo>
                  <a:cubicBezTo>
                    <a:pt x="179244" y="50993"/>
                    <a:pt x="180977" y="51115"/>
                    <a:pt x="182679" y="51388"/>
                  </a:cubicBezTo>
                  <a:cubicBezTo>
                    <a:pt x="184351" y="51662"/>
                    <a:pt x="186053" y="51905"/>
                    <a:pt x="187725" y="52179"/>
                  </a:cubicBezTo>
                  <a:cubicBezTo>
                    <a:pt x="191159" y="52756"/>
                    <a:pt x="194533" y="53273"/>
                    <a:pt x="197937" y="53820"/>
                  </a:cubicBezTo>
                  <a:cubicBezTo>
                    <a:pt x="200977" y="54306"/>
                    <a:pt x="204077" y="54854"/>
                    <a:pt x="207147" y="55279"/>
                  </a:cubicBezTo>
                  <a:cubicBezTo>
                    <a:pt x="209093" y="55522"/>
                    <a:pt x="211008" y="55705"/>
                    <a:pt x="212923" y="56100"/>
                  </a:cubicBezTo>
                  <a:cubicBezTo>
                    <a:pt x="215081" y="56525"/>
                    <a:pt x="216600" y="57376"/>
                    <a:pt x="217330" y="58957"/>
                  </a:cubicBezTo>
                  <a:cubicBezTo>
                    <a:pt x="217634" y="59626"/>
                    <a:pt x="217938" y="60264"/>
                    <a:pt x="218120" y="60963"/>
                  </a:cubicBezTo>
                  <a:cubicBezTo>
                    <a:pt x="218728" y="63060"/>
                    <a:pt x="219306" y="65188"/>
                    <a:pt x="219944" y="67255"/>
                  </a:cubicBezTo>
                  <a:cubicBezTo>
                    <a:pt x="220795" y="70082"/>
                    <a:pt x="221920" y="72848"/>
                    <a:pt x="223227" y="75553"/>
                  </a:cubicBezTo>
                  <a:cubicBezTo>
                    <a:pt x="224807" y="78927"/>
                    <a:pt x="226631" y="82210"/>
                    <a:pt x="229093" y="85279"/>
                  </a:cubicBezTo>
                  <a:cubicBezTo>
                    <a:pt x="230096" y="86526"/>
                    <a:pt x="231312" y="87681"/>
                    <a:pt x="232649" y="88775"/>
                  </a:cubicBezTo>
                  <a:cubicBezTo>
                    <a:pt x="233744" y="89687"/>
                    <a:pt x="235020" y="90386"/>
                    <a:pt x="236358" y="91055"/>
                  </a:cubicBezTo>
                  <a:cubicBezTo>
                    <a:pt x="239725" y="92686"/>
                    <a:pt x="243323" y="93353"/>
                    <a:pt x="247071" y="93353"/>
                  </a:cubicBezTo>
                  <a:cubicBezTo>
                    <a:pt x="248770" y="93353"/>
                    <a:pt x="250501" y="93216"/>
                    <a:pt x="252255" y="92970"/>
                  </a:cubicBezTo>
                  <a:cubicBezTo>
                    <a:pt x="253653" y="92726"/>
                    <a:pt x="255051" y="92574"/>
                    <a:pt x="256449" y="92362"/>
                  </a:cubicBezTo>
                  <a:cubicBezTo>
                    <a:pt x="258698" y="91967"/>
                    <a:pt x="261009" y="91663"/>
                    <a:pt x="263227" y="91176"/>
                  </a:cubicBezTo>
                  <a:cubicBezTo>
                    <a:pt x="263288" y="91176"/>
                    <a:pt x="263379" y="91085"/>
                    <a:pt x="263440" y="91085"/>
                  </a:cubicBezTo>
                  <a:cubicBezTo>
                    <a:pt x="265082" y="90811"/>
                    <a:pt x="266693" y="90568"/>
                    <a:pt x="268304" y="90295"/>
                  </a:cubicBezTo>
                  <a:cubicBezTo>
                    <a:pt x="270644" y="89900"/>
                    <a:pt x="272984" y="89717"/>
                    <a:pt x="275386" y="89656"/>
                  </a:cubicBezTo>
                  <a:cubicBezTo>
                    <a:pt x="275507" y="89596"/>
                    <a:pt x="275568" y="89535"/>
                    <a:pt x="275690" y="89535"/>
                  </a:cubicBezTo>
                  <a:cubicBezTo>
                    <a:pt x="276602" y="89535"/>
                    <a:pt x="277483" y="89413"/>
                    <a:pt x="278334" y="89383"/>
                  </a:cubicBezTo>
                  <a:cubicBezTo>
                    <a:pt x="279064" y="89383"/>
                    <a:pt x="279064" y="89383"/>
                    <a:pt x="279064" y="88866"/>
                  </a:cubicBezTo>
                  <a:cubicBezTo>
                    <a:pt x="279094" y="87863"/>
                    <a:pt x="279064" y="86830"/>
                    <a:pt x="279064" y="85857"/>
                  </a:cubicBezTo>
                  <a:cubicBezTo>
                    <a:pt x="278943" y="85753"/>
                    <a:pt x="278792" y="85679"/>
                    <a:pt x="278640" y="85679"/>
                  </a:cubicBezTo>
                  <a:cubicBezTo>
                    <a:pt x="278525" y="85679"/>
                    <a:pt x="278409" y="85722"/>
                    <a:pt x="278304" y="85827"/>
                  </a:cubicBezTo>
                  <a:cubicBezTo>
                    <a:pt x="277023" y="85711"/>
                    <a:pt x="275748" y="85666"/>
                    <a:pt x="274474" y="85666"/>
                  </a:cubicBezTo>
                  <a:cubicBezTo>
                    <a:pt x="272724" y="85666"/>
                    <a:pt x="270975" y="85751"/>
                    <a:pt x="269215" y="85857"/>
                  </a:cubicBezTo>
                  <a:cubicBezTo>
                    <a:pt x="267452" y="85979"/>
                    <a:pt x="265690" y="86252"/>
                    <a:pt x="263957" y="86495"/>
                  </a:cubicBezTo>
                  <a:cubicBezTo>
                    <a:pt x="260857" y="86890"/>
                    <a:pt x="257817" y="87407"/>
                    <a:pt x="254777" y="87894"/>
                  </a:cubicBezTo>
                  <a:cubicBezTo>
                    <a:pt x="252315" y="88289"/>
                    <a:pt x="249884" y="88745"/>
                    <a:pt x="247422" y="89079"/>
                  </a:cubicBezTo>
                  <a:cubicBezTo>
                    <a:pt x="246305" y="89222"/>
                    <a:pt x="245188" y="89307"/>
                    <a:pt x="244072" y="89307"/>
                  </a:cubicBezTo>
                  <a:cubicBezTo>
                    <a:pt x="243061" y="89307"/>
                    <a:pt x="242050" y="89238"/>
                    <a:pt x="241039" y="89079"/>
                  </a:cubicBezTo>
                  <a:cubicBezTo>
                    <a:pt x="236206" y="88319"/>
                    <a:pt x="232649" y="86222"/>
                    <a:pt x="230066" y="83243"/>
                  </a:cubicBezTo>
                  <a:cubicBezTo>
                    <a:pt x="227513" y="80264"/>
                    <a:pt x="225810" y="77012"/>
                    <a:pt x="224291" y="73699"/>
                  </a:cubicBezTo>
                  <a:cubicBezTo>
                    <a:pt x="222832" y="70477"/>
                    <a:pt x="221798" y="67194"/>
                    <a:pt x="221038" y="63881"/>
                  </a:cubicBezTo>
                  <a:cubicBezTo>
                    <a:pt x="220521" y="61662"/>
                    <a:pt x="220218" y="59382"/>
                    <a:pt x="219518" y="57133"/>
                  </a:cubicBezTo>
                  <a:cubicBezTo>
                    <a:pt x="218880" y="54914"/>
                    <a:pt x="217208" y="53638"/>
                    <a:pt x="214108" y="53395"/>
                  </a:cubicBezTo>
                  <a:cubicBezTo>
                    <a:pt x="213895" y="53364"/>
                    <a:pt x="213682" y="53334"/>
                    <a:pt x="213500" y="53334"/>
                  </a:cubicBezTo>
                  <a:cubicBezTo>
                    <a:pt x="210309" y="53091"/>
                    <a:pt x="207056" y="52847"/>
                    <a:pt x="203865" y="52452"/>
                  </a:cubicBezTo>
                  <a:cubicBezTo>
                    <a:pt x="200308" y="52027"/>
                    <a:pt x="196722" y="51419"/>
                    <a:pt x="193165" y="50963"/>
                  </a:cubicBezTo>
                  <a:cubicBezTo>
                    <a:pt x="189214" y="50446"/>
                    <a:pt x="185293" y="49717"/>
                    <a:pt x="181341" y="49200"/>
                  </a:cubicBezTo>
                  <a:cubicBezTo>
                    <a:pt x="178821" y="48861"/>
                    <a:pt x="176290" y="48674"/>
                    <a:pt x="173754" y="48674"/>
                  </a:cubicBezTo>
                  <a:cubicBezTo>
                    <a:pt x="172191" y="48674"/>
                    <a:pt x="170626" y="48745"/>
                    <a:pt x="169062" y="48896"/>
                  </a:cubicBezTo>
                  <a:cubicBezTo>
                    <a:pt x="164411" y="49291"/>
                    <a:pt x="160095" y="50629"/>
                    <a:pt x="156265" y="52635"/>
                  </a:cubicBezTo>
                  <a:cubicBezTo>
                    <a:pt x="152253" y="54762"/>
                    <a:pt x="148848" y="57346"/>
                    <a:pt x="146842" y="60781"/>
                  </a:cubicBezTo>
                  <a:cubicBezTo>
                    <a:pt x="146204" y="61844"/>
                    <a:pt x="145566" y="62908"/>
                    <a:pt x="144715" y="63881"/>
                  </a:cubicBezTo>
                  <a:cubicBezTo>
                    <a:pt x="141645" y="67468"/>
                    <a:pt x="137268" y="69960"/>
                    <a:pt x="132283" y="71997"/>
                  </a:cubicBezTo>
                  <a:cubicBezTo>
                    <a:pt x="126204" y="74428"/>
                    <a:pt x="119669" y="75735"/>
                    <a:pt x="112921" y="76617"/>
                  </a:cubicBezTo>
                  <a:cubicBezTo>
                    <a:pt x="107753" y="77255"/>
                    <a:pt x="102495" y="77407"/>
                    <a:pt x="97297" y="77529"/>
                  </a:cubicBezTo>
                  <a:cubicBezTo>
                    <a:pt x="97048" y="77533"/>
                    <a:pt x="96799" y="77535"/>
                    <a:pt x="96550" y="77535"/>
                  </a:cubicBezTo>
                  <a:cubicBezTo>
                    <a:pt x="94975" y="77535"/>
                    <a:pt x="93401" y="77460"/>
                    <a:pt x="91826" y="77407"/>
                  </a:cubicBezTo>
                  <a:cubicBezTo>
                    <a:pt x="88787" y="77346"/>
                    <a:pt x="85777" y="77285"/>
                    <a:pt x="82738" y="77133"/>
                  </a:cubicBezTo>
                  <a:cubicBezTo>
                    <a:pt x="78847" y="76951"/>
                    <a:pt x="74956" y="76708"/>
                    <a:pt x="71127" y="76282"/>
                  </a:cubicBezTo>
                  <a:cubicBezTo>
                    <a:pt x="62737" y="75371"/>
                    <a:pt x="54561" y="73912"/>
                    <a:pt x="46719" y="71510"/>
                  </a:cubicBezTo>
                  <a:cubicBezTo>
                    <a:pt x="42220" y="70173"/>
                    <a:pt x="37965" y="68471"/>
                    <a:pt x="33892" y="66495"/>
                  </a:cubicBezTo>
                  <a:cubicBezTo>
                    <a:pt x="28907" y="64063"/>
                    <a:pt x="24621" y="61024"/>
                    <a:pt x="20335" y="58045"/>
                  </a:cubicBezTo>
                  <a:cubicBezTo>
                    <a:pt x="17296" y="55917"/>
                    <a:pt x="14439" y="53577"/>
                    <a:pt x="11764" y="51145"/>
                  </a:cubicBezTo>
                  <a:cubicBezTo>
                    <a:pt x="8876" y="48501"/>
                    <a:pt x="6293" y="45644"/>
                    <a:pt x="4682" y="42422"/>
                  </a:cubicBezTo>
                  <a:cubicBezTo>
                    <a:pt x="4286" y="41601"/>
                    <a:pt x="3952" y="40750"/>
                    <a:pt x="3952" y="39868"/>
                  </a:cubicBezTo>
                  <a:cubicBezTo>
                    <a:pt x="3952" y="38682"/>
                    <a:pt x="4697" y="38101"/>
                    <a:pt x="6264" y="38101"/>
                  </a:cubicBezTo>
                  <a:cubicBezTo>
                    <a:pt x="6343" y="38101"/>
                    <a:pt x="6423" y="38103"/>
                    <a:pt x="6505" y="38106"/>
                  </a:cubicBezTo>
                  <a:cubicBezTo>
                    <a:pt x="6749" y="38106"/>
                    <a:pt x="6992" y="38136"/>
                    <a:pt x="7265" y="38166"/>
                  </a:cubicBezTo>
                  <a:cubicBezTo>
                    <a:pt x="8846" y="38349"/>
                    <a:pt x="10335" y="38744"/>
                    <a:pt x="11855" y="39109"/>
                  </a:cubicBezTo>
                  <a:cubicBezTo>
                    <a:pt x="15928" y="40142"/>
                    <a:pt x="20092" y="40993"/>
                    <a:pt x="24348" y="41419"/>
                  </a:cubicBezTo>
                  <a:cubicBezTo>
                    <a:pt x="25411" y="41540"/>
                    <a:pt x="26506" y="41631"/>
                    <a:pt x="27539" y="41966"/>
                  </a:cubicBezTo>
                  <a:cubicBezTo>
                    <a:pt x="28633" y="42361"/>
                    <a:pt x="28755" y="42847"/>
                    <a:pt x="27813" y="43425"/>
                  </a:cubicBezTo>
                  <a:cubicBezTo>
                    <a:pt x="27205" y="43759"/>
                    <a:pt x="26445" y="44033"/>
                    <a:pt x="25685" y="44215"/>
                  </a:cubicBezTo>
                  <a:cubicBezTo>
                    <a:pt x="23983" y="44671"/>
                    <a:pt x="22159" y="44823"/>
                    <a:pt x="20427" y="45309"/>
                  </a:cubicBezTo>
                  <a:cubicBezTo>
                    <a:pt x="18694" y="45826"/>
                    <a:pt x="18056" y="46707"/>
                    <a:pt x="18603" y="48045"/>
                  </a:cubicBezTo>
                  <a:cubicBezTo>
                    <a:pt x="18968" y="48926"/>
                    <a:pt x="19667" y="49625"/>
                    <a:pt x="20427" y="50325"/>
                  </a:cubicBezTo>
                  <a:cubicBezTo>
                    <a:pt x="22676" y="52270"/>
                    <a:pt x="25229" y="53972"/>
                    <a:pt x="28117" y="55431"/>
                  </a:cubicBezTo>
                  <a:cubicBezTo>
                    <a:pt x="33132" y="57954"/>
                    <a:pt x="38512" y="59930"/>
                    <a:pt x="44409" y="61176"/>
                  </a:cubicBezTo>
                  <a:cubicBezTo>
                    <a:pt x="48816" y="62148"/>
                    <a:pt x="53345" y="62696"/>
                    <a:pt x="57935" y="62969"/>
                  </a:cubicBezTo>
                  <a:cubicBezTo>
                    <a:pt x="59960" y="63070"/>
                    <a:pt x="61975" y="63115"/>
                    <a:pt x="63986" y="63115"/>
                  </a:cubicBezTo>
                  <a:cubicBezTo>
                    <a:pt x="65629" y="63115"/>
                    <a:pt x="67268" y="63085"/>
                    <a:pt x="68908" y="63030"/>
                  </a:cubicBezTo>
                  <a:cubicBezTo>
                    <a:pt x="69272" y="62939"/>
                    <a:pt x="69607" y="62939"/>
                    <a:pt x="69972" y="62939"/>
                  </a:cubicBezTo>
                  <a:cubicBezTo>
                    <a:pt x="70276" y="62939"/>
                    <a:pt x="70549" y="62939"/>
                    <a:pt x="70823" y="62908"/>
                  </a:cubicBezTo>
                  <a:cubicBezTo>
                    <a:pt x="71127" y="62817"/>
                    <a:pt x="71461" y="62817"/>
                    <a:pt x="71765" y="62817"/>
                  </a:cubicBezTo>
                  <a:cubicBezTo>
                    <a:pt x="72069" y="62817"/>
                    <a:pt x="72342" y="62817"/>
                    <a:pt x="72616" y="62787"/>
                  </a:cubicBezTo>
                  <a:cubicBezTo>
                    <a:pt x="75108" y="62483"/>
                    <a:pt x="77631" y="62270"/>
                    <a:pt x="80093" y="61844"/>
                  </a:cubicBezTo>
                  <a:cubicBezTo>
                    <a:pt x="83893" y="61176"/>
                    <a:pt x="87692" y="60386"/>
                    <a:pt x="91370" y="59413"/>
                  </a:cubicBezTo>
                  <a:cubicBezTo>
                    <a:pt x="97692" y="57680"/>
                    <a:pt x="103680" y="55522"/>
                    <a:pt x="109273" y="52787"/>
                  </a:cubicBezTo>
                  <a:cubicBezTo>
                    <a:pt x="114197" y="50385"/>
                    <a:pt x="118696" y="47589"/>
                    <a:pt x="122830" y="44458"/>
                  </a:cubicBezTo>
                  <a:cubicBezTo>
                    <a:pt x="126143" y="42027"/>
                    <a:pt x="129091" y="39382"/>
                    <a:pt x="131948" y="36677"/>
                  </a:cubicBezTo>
                  <a:cubicBezTo>
                    <a:pt x="135566" y="33212"/>
                    <a:pt x="138879" y="29534"/>
                    <a:pt x="142283" y="25978"/>
                  </a:cubicBezTo>
                  <a:cubicBezTo>
                    <a:pt x="145930" y="22178"/>
                    <a:pt x="149669" y="18379"/>
                    <a:pt x="154441" y="15218"/>
                  </a:cubicBezTo>
                  <a:cubicBezTo>
                    <a:pt x="157420" y="13242"/>
                    <a:pt x="160399" y="11388"/>
                    <a:pt x="163682" y="9746"/>
                  </a:cubicBezTo>
                  <a:cubicBezTo>
                    <a:pt x="166022" y="8561"/>
                    <a:pt x="168545" y="7619"/>
                    <a:pt x="170976" y="6555"/>
                  </a:cubicBezTo>
                  <a:cubicBezTo>
                    <a:pt x="172861" y="5673"/>
                    <a:pt x="174806" y="4792"/>
                    <a:pt x="176721" y="3941"/>
                  </a:cubicBezTo>
                  <a:cubicBezTo>
                    <a:pt x="178119" y="3272"/>
                    <a:pt x="179639" y="2755"/>
                    <a:pt x="181311" y="2664"/>
                  </a:cubicBezTo>
                  <a:cubicBezTo>
                    <a:pt x="181751" y="2645"/>
                    <a:pt x="182189" y="2635"/>
                    <a:pt x="182626" y="2635"/>
                  </a:cubicBezTo>
                  <a:cubicBezTo>
                    <a:pt x="185571" y="2635"/>
                    <a:pt x="188453" y="3066"/>
                    <a:pt x="191311" y="3728"/>
                  </a:cubicBezTo>
                  <a:cubicBezTo>
                    <a:pt x="194503" y="4488"/>
                    <a:pt x="197573" y="5491"/>
                    <a:pt x="200795" y="6160"/>
                  </a:cubicBezTo>
                  <a:cubicBezTo>
                    <a:pt x="205506" y="7193"/>
                    <a:pt x="210339" y="7680"/>
                    <a:pt x="215263" y="7892"/>
                  </a:cubicBezTo>
                  <a:cubicBezTo>
                    <a:pt x="215639" y="7903"/>
                    <a:pt x="216016" y="7907"/>
                    <a:pt x="216394" y="7907"/>
                  </a:cubicBezTo>
                  <a:cubicBezTo>
                    <a:pt x="218037" y="7907"/>
                    <a:pt x="219688" y="7827"/>
                    <a:pt x="221310" y="7827"/>
                  </a:cubicBezTo>
                  <a:cubicBezTo>
                    <a:pt x="221514" y="7827"/>
                    <a:pt x="221717" y="7829"/>
                    <a:pt x="221920" y="7832"/>
                  </a:cubicBezTo>
                  <a:cubicBezTo>
                    <a:pt x="222136" y="7843"/>
                    <a:pt x="222352" y="7848"/>
                    <a:pt x="222568" y="7848"/>
                  </a:cubicBezTo>
                  <a:cubicBezTo>
                    <a:pt x="223507" y="7848"/>
                    <a:pt x="224446" y="7754"/>
                    <a:pt x="225385" y="7680"/>
                  </a:cubicBezTo>
                  <a:cubicBezTo>
                    <a:pt x="228303" y="7497"/>
                    <a:pt x="231221" y="7224"/>
                    <a:pt x="234169" y="7011"/>
                  </a:cubicBezTo>
                  <a:lnTo>
                    <a:pt x="243957" y="6312"/>
                  </a:lnTo>
                  <a:cubicBezTo>
                    <a:pt x="247908" y="6069"/>
                    <a:pt x="251890" y="5917"/>
                    <a:pt x="255841" y="5765"/>
                  </a:cubicBezTo>
                  <a:cubicBezTo>
                    <a:pt x="257817" y="5693"/>
                    <a:pt x="259811" y="5585"/>
                    <a:pt x="261795" y="5585"/>
                  </a:cubicBezTo>
                  <a:cubicBezTo>
                    <a:pt x="262344" y="5585"/>
                    <a:pt x="262893" y="5593"/>
                    <a:pt x="263440" y="5613"/>
                  </a:cubicBezTo>
                  <a:cubicBezTo>
                    <a:pt x="263484" y="5617"/>
                    <a:pt x="263528" y="5619"/>
                    <a:pt x="263574" y="5619"/>
                  </a:cubicBezTo>
                  <a:cubicBezTo>
                    <a:pt x="263847" y="5619"/>
                    <a:pt x="264152" y="5552"/>
                    <a:pt x="264413" y="5552"/>
                  </a:cubicBezTo>
                  <a:cubicBezTo>
                    <a:pt x="265811" y="5506"/>
                    <a:pt x="267224" y="5483"/>
                    <a:pt x="268638" y="5483"/>
                  </a:cubicBezTo>
                  <a:cubicBezTo>
                    <a:pt x="270051" y="5483"/>
                    <a:pt x="271465" y="5506"/>
                    <a:pt x="272863" y="5552"/>
                  </a:cubicBezTo>
                  <a:cubicBezTo>
                    <a:pt x="273912" y="5597"/>
                    <a:pt x="274953" y="5620"/>
                    <a:pt x="275990" y="5620"/>
                  </a:cubicBezTo>
                  <a:cubicBezTo>
                    <a:pt x="277027" y="5620"/>
                    <a:pt x="278061" y="5597"/>
                    <a:pt x="279094" y="5552"/>
                  </a:cubicBezTo>
                  <a:cubicBezTo>
                    <a:pt x="279064" y="4914"/>
                    <a:pt x="279064" y="4306"/>
                    <a:pt x="279064" y="3667"/>
                  </a:cubicBezTo>
                  <a:cubicBezTo>
                    <a:pt x="279022" y="3665"/>
                    <a:pt x="278981" y="3663"/>
                    <a:pt x="278939" y="3663"/>
                  </a:cubicBezTo>
                  <a:cubicBezTo>
                    <a:pt x="278525" y="3663"/>
                    <a:pt x="278110" y="3789"/>
                    <a:pt x="277696" y="3789"/>
                  </a:cubicBezTo>
                  <a:cubicBezTo>
                    <a:pt x="274899" y="3819"/>
                    <a:pt x="272103" y="3880"/>
                    <a:pt x="269307" y="4002"/>
                  </a:cubicBezTo>
                  <a:cubicBezTo>
                    <a:pt x="267756" y="4093"/>
                    <a:pt x="266176" y="4093"/>
                    <a:pt x="264626" y="4123"/>
                  </a:cubicBezTo>
                  <a:cubicBezTo>
                    <a:pt x="262194" y="4184"/>
                    <a:pt x="259793" y="4275"/>
                    <a:pt x="257361" y="4397"/>
                  </a:cubicBezTo>
                  <a:cubicBezTo>
                    <a:pt x="255598" y="4458"/>
                    <a:pt x="253835" y="4549"/>
                    <a:pt x="252103" y="4610"/>
                  </a:cubicBezTo>
                  <a:cubicBezTo>
                    <a:pt x="250066" y="4701"/>
                    <a:pt x="248090" y="4853"/>
                    <a:pt x="246115" y="4914"/>
                  </a:cubicBezTo>
                  <a:cubicBezTo>
                    <a:pt x="245355" y="4944"/>
                    <a:pt x="244656" y="5035"/>
                    <a:pt x="243896" y="5066"/>
                  </a:cubicBezTo>
                  <a:cubicBezTo>
                    <a:pt x="241829" y="5187"/>
                    <a:pt x="239823" y="5370"/>
                    <a:pt x="237756" y="5521"/>
                  </a:cubicBezTo>
                  <a:cubicBezTo>
                    <a:pt x="236540" y="5643"/>
                    <a:pt x="235294" y="5704"/>
                    <a:pt x="234078" y="5825"/>
                  </a:cubicBezTo>
                  <a:cubicBezTo>
                    <a:pt x="232406" y="5977"/>
                    <a:pt x="230704" y="6160"/>
                    <a:pt x="229032" y="6281"/>
                  </a:cubicBezTo>
                  <a:cubicBezTo>
                    <a:pt x="227421" y="6403"/>
                    <a:pt x="225871" y="6555"/>
                    <a:pt x="224291" y="6585"/>
                  </a:cubicBezTo>
                  <a:cubicBezTo>
                    <a:pt x="222271" y="6655"/>
                    <a:pt x="220322" y="6778"/>
                    <a:pt x="218336" y="6778"/>
                  </a:cubicBezTo>
                  <a:cubicBezTo>
                    <a:pt x="217722" y="6778"/>
                    <a:pt x="217104" y="6766"/>
                    <a:pt x="216479" y="6737"/>
                  </a:cubicBezTo>
                  <a:cubicBezTo>
                    <a:pt x="213956" y="6616"/>
                    <a:pt x="211433" y="6464"/>
                    <a:pt x="208941" y="6221"/>
                  </a:cubicBezTo>
                  <a:cubicBezTo>
                    <a:pt x="206418" y="5947"/>
                    <a:pt x="203986" y="5521"/>
                    <a:pt x="201585" y="5005"/>
                  </a:cubicBezTo>
                  <a:cubicBezTo>
                    <a:pt x="198910" y="4397"/>
                    <a:pt x="196327" y="3546"/>
                    <a:pt x="193743" y="2725"/>
                  </a:cubicBezTo>
                  <a:cubicBezTo>
                    <a:pt x="190187" y="1600"/>
                    <a:pt x="186630" y="689"/>
                    <a:pt x="182861" y="172"/>
                  </a:cubicBezTo>
                  <a:cubicBezTo>
                    <a:pt x="182186" y="66"/>
                    <a:pt x="181499" y="0"/>
                    <a:pt x="180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7"/>
            <p:cNvSpPr/>
            <p:nvPr/>
          </p:nvSpPr>
          <p:spPr>
            <a:xfrm>
              <a:off x="1233000" y="1053700"/>
              <a:ext cx="7044225" cy="2553125"/>
            </a:xfrm>
            <a:custGeom>
              <a:avLst/>
              <a:gdLst/>
              <a:ahLst/>
              <a:cxnLst/>
              <a:rect l="l" t="t" r="r" b="b"/>
              <a:pathLst>
                <a:path w="281769" h="102125" extrusionOk="0">
                  <a:moveTo>
                    <a:pt x="182622" y="0"/>
                  </a:moveTo>
                  <a:cubicBezTo>
                    <a:pt x="181791" y="0"/>
                    <a:pt x="180983" y="153"/>
                    <a:pt x="180187" y="479"/>
                  </a:cubicBezTo>
                  <a:cubicBezTo>
                    <a:pt x="179579" y="692"/>
                    <a:pt x="179001" y="966"/>
                    <a:pt x="178515" y="1270"/>
                  </a:cubicBezTo>
                  <a:cubicBezTo>
                    <a:pt x="175688" y="3033"/>
                    <a:pt x="172952" y="4887"/>
                    <a:pt x="170034" y="6589"/>
                  </a:cubicBezTo>
                  <a:cubicBezTo>
                    <a:pt x="168089" y="7683"/>
                    <a:pt x="165961" y="8595"/>
                    <a:pt x="164107" y="9780"/>
                  </a:cubicBezTo>
                  <a:cubicBezTo>
                    <a:pt x="160581" y="11999"/>
                    <a:pt x="157147" y="14279"/>
                    <a:pt x="154016" y="16741"/>
                  </a:cubicBezTo>
                  <a:cubicBezTo>
                    <a:pt x="150916" y="19142"/>
                    <a:pt x="148271" y="21756"/>
                    <a:pt x="145718" y="24461"/>
                  </a:cubicBezTo>
                  <a:cubicBezTo>
                    <a:pt x="141128" y="29355"/>
                    <a:pt x="136903" y="34431"/>
                    <a:pt x="132009" y="39203"/>
                  </a:cubicBezTo>
                  <a:cubicBezTo>
                    <a:pt x="128848" y="42304"/>
                    <a:pt x="125383" y="45222"/>
                    <a:pt x="121553" y="47896"/>
                  </a:cubicBezTo>
                  <a:cubicBezTo>
                    <a:pt x="119973" y="49021"/>
                    <a:pt x="118240" y="50146"/>
                    <a:pt x="116508" y="51149"/>
                  </a:cubicBezTo>
                  <a:cubicBezTo>
                    <a:pt x="112283" y="53672"/>
                    <a:pt x="107693" y="55799"/>
                    <a:pt x="102830" y="57593"/>
                  </a:cubicBezTo>
                  <a:cubicBezTo>
                    <a:pt x="100003" y="58656"/>
                    <a:pt x="97115" y="59508"/>
                    <a:pt x="94167" y="60328"/>
                  </a:cubicBezTo>
                  <a:cubicBezTo>
                    <a:pt x="90702" y="61240"/>
                    <a:pt x="87206" y="62000"/>
                    <a:pt x="83589" y="62517"/>
                  </a:cubicBezTo>
                  <a:cubicBezTo>
                    <a:pt x="80306" y="63003"/>
                    <a:pt x="76993" y="63307"/>
                    <a:pt x="73650" y="63459"/>
                  </a:cubicBezTo>
                  <a:cubicBezTo>
                    <a:pt x="72423" y="63520"/>
                    <a:pt x="71195" y="63547"/>
                    <a:pt x="69970" y="63547"/>
                  </a:cubicBezTo>
                  <a:cubicBezTo>
                    <a:pt x="68161" y="63547"/>
                    <a:pt x="66356" y="63489"/>
                    <a:pt x="64561" y="63398"/>
                  </a:cubicBezTo>
                  <a:cubicBezTo>
                    <a:pt x="61522" y="63246"/>
                    <a:pt x="58482" y="62851"/>
                    <a:pt x="55534" y="62304"/>
                  </a:cubicBezTo>
                  <a:cubicBezTo>
                    <a:pt x="51157" y="61453"/>
                    <a:pt x="46871" y="60389"/>
                    <a:pt x="43011" y="58596"/>
                  </a:cubicBezTo>
                  <a:cubicBezTo>
                    <a:pt x="41886" y="58079"/>
                    <a:pt x="40731" y="57501"/>
                    <a:pt x="39880" y="56742"/>
                  </a:cubicBezTo>
                  <a:cubicBezTo>
                    <a:pt x="38755" y="55799"/>
                    <a:pt x="38877" y="54766"/>
                    <a:pt x="40245" y="54006"/>
                  </a:cubicBezTo>
                  <a:cubicBezTo>
                    <a:pt x="41035" y="53550"/>
                    <a:pt x="41886" y="53216"/>
                    <a:pt x="42768" y="52881"/>
                  </a:cubicBezTo>
                  <a:cubicBezTo>
                    <a:pt x="45503" y="51817"/>
                    <a:pt x="48117" y="50662"/>
                    <a:pt x="50397" y="49143"/>
                  </a:cubicBezTo>
                  <a:cubicBezTo>
                    <a:pt x="53041" y="47410"/>
                    <a:pt x="54926" y="45222"/>
                    <a:pt x="56324" y="42881"/>
                  </a:cubicBezTo>
                  <a:cubicBezTo>
                    <a:pt x="57206" y="41422"/>
                    <a:pt x="57905" y="39902"/>
                    <a:pt x="58665" y="38383"/>
                  </a:cubicBezTo>
                  <a:cubicBezTo>
                    <a:pt x="60093" y="35647"/>
                    <a:pt x="62160" y="33276"/>
                    <a:pt x="65443" y="31483"/>
                  </a:cubicBezTo>
                  <a:cubicBezTo>
                    <a:pt x="67844" y="30176"/>
                    <a:pt x="70488" y="29203"/>
                    <a:pt x="73194" y="28291"/>
                  </a:cubicBezTo>
                  <a:cubicBezTo>
                    <a:pt x="76507" y="27136"/>
                    <a:pt x="79850" y="26133"/>
                    <a:pt x="82951" y="24705"/>
                  </a:cubicBezTo>
                  <a:cubicBezTo>
                    <a:pt x="88999" y="21939"/>
                    <a:pt x="92860" y="18109"/>
                    <a:pt x="93863" y="12820"/>
                  </a:cubicBezTo>
                  <a:cubicBezTo>
                    <a:pt x="94045" y="11756"/>
                    <a:pt x="93984" y="10692"/>
                    <a:pt x="93680" y="9659"/>
                  </a:cubicBezTo>
                  <a:cubicBezTo>
                    <a:pt x="93472" y="8993"/>
                    <a:pt x="92979" y="8640"/>
                    <a:pt x="92279" y="8640"/>
                  </a:cubicBezTo>
                  <a:cubicBezTo>
                    <a:pt x="91957" y="8640"/>
                    <a:pt x="91591" y="8715"/>
                    <a:pt x="91188" y="8869"/>
                  </a:cubicBezTo>
                  <a:cubicBezTo>
                    <a:pt x="90641" y="9112"/>
                    <a:pt x="90124" y="9355"/>
                    <a:pt x="89638" y="9659"/>
                  </a:cubicBezTo>
                  <a:cubicBezTo>
                    <a:pt x="87176" y="11270"/>
                    <a:pt x="84258" y="12303"/>
                    <a:pt x="81157" y="13063"/>
                  </a:cubicBezTo>
                  <a:cubicBezTo>
                    <a:pt x="77024" y="14127"/>
                    <a:pt x="72707" y="14583"/>
                    <a:pt x="68391" y="15069"/>
                  </a:cubicBezTo>
                  <a:cubicBezTo>
                    <a:pt x="61400" y="15860"/>
                    <a:pt x="54440" y="16589"/>
                    <a:pt x="47601" y="17926"/>
                  </a:cubicBezTo>
                  <a:cubicBezTo>
                    <a:pt x="41795" y="19051"/>
                    <a:pt x="36202" y="20540"/>
                    <a:pt x="31248" y="23094"/>
                  </a:cubicBezTo>
                  <a:cubicBezTo>
                    <a:pt x="28238" y="24613"/>
                    <a:pt x="25868" y="26589"/>
                    <a:pt x="24044" y="28869"/>
                  </a:cubicBezTo>
                  <a:cubicBezTo>
                    <a:pt x="22980" y="30145"/>
                    <a:pt x="22190" y="31544"/>
                    <a:pt x="21156" y="32851"/>
                  </a:cubicBezTo>
                  <a:cubicBezTo>
                    <a:pt x="19653" y="34820"/>
                    <a:pt x="17907" y="35795"/>
                    <a:pt x="15090" y="35795"/>
                  </a:cubicBezTo>
                  <a:cubicBezTo>
                    <a:pt x="14602" y="35795"/>
                    <a:pt x="14083" y="35766"/>
                    <a:pt x="13527" y="35708"/>
                  </a:cubicBezTo>
                  <a:cubicBezTo>
                    <a:pt x="12250" y="35556"/>
                    <a:pt x="10974" y="35282"/>
                    <a:pt x="9758" y="34978"/>
                  </a:cubicBezTo>
                  <a:cubicBezTo>
                    <a:pt x="8086" y="34553"/>
                    <a:pt x="6475" y="34066"/>
                    <a:pt x="4712" y="33823"/>
                  </a:cubicBezTo>
                  <a:cubicBezTo>
                    <a:pt x="4454" y="33794"/>
                    <a:pt x="4203" y="33780"/>
                    <a:pt x="3960" y="33780"/>
                  </a:cubicBezTo>
                  <a:cubicBezTo>
                    <a:pt x="2170" y="33780"/>
                    <a:pt x="817" y="34556"/>
                    <a:pt x="335" y="35921"/>
                  </a:cubicBezTo>
                  <a:cubicBezTo>
                    <a:pt x="1" y="36954"/>
                    <a:pt x="31" y="37987"/>
                    <a:pt x="183" y="38991"/>
                  </a:cubicBezTo>
                  <a:cubicBezTo>
                    <a:pt x="609" y="41574"/>
                    <a:pt x="1916" y="43945"/>
                    <a:pt x="3436" y="46255"/>
                  </a:cubicBezTo>
                  <a:cubicBezTo>
                    <a:pt x="5047" y="48687"/>
                    <a:pt x="7083" y="50966"/>
                    <a:pt x="9272" y="53124"/>
                  </a:cubicBezTo>
                  <a:lnTo>
                    <a:pt x="9424" y="53276"/>
                  </a:lnTo>
                  <a:cubicBezTo>
                    <a:pt x="9849" y="53641"/>
                    <a:pt x="10214" y="53976"/>
                    <a:pt x="10579" y="54340"/>
                  </a:cubicBezTo>
                  <a:cubicBezTo>
                    <a:pt x="10609" y="54432"/>
                    <a:pt x="10670" y="54462"/>
                    <a:pt x="10731" y="54492"/>
                  </a:cubicBezTo>
                  <a:cubicBezTo>
                    <a:pt x="10913" y="54644"/>
                    <a:pt x="11126" y="54796"/>
                    <a:pt x="11278" y="55009"/>
                  </a:cubicBezTo>
                  <a:cubicBezTo>
                    <a:pt x="11338" y="55039"/>
                    <a:pt x="11399" y="55070"/>
                    <a:pt x="11430" y="55100"/>
                  </a:cubicBezTo>
                  <a:cubicBezTo>
                    <a:pt x="11703" y="55343"/>
                    <a:pt x="12038" y="55526"/>
                    <a:pt x="12159" y="55830"/>
                  </a:cubicBezTo>
                  <a:cubicBezTo>
                    <a:pt x="12341" y="56225"/>
                    <a:pt x="12797" y="56438"/>
                    <a:pt x="13162" y="56711"/>
                  </a:cubicBezTo>
                  <a:cubicBezTo>
                    <a:pt x="14256" y="57805"/>
                    <a:pt x="15533" y="58808"/>
                    <a:pt x="16840" y="59781"/>
                  </a:cubicBezTo>
                  <a:cubicBezTo>
                    <a:pt x="19576" y="61909"/>
                    <a:pt x="22463" y="63976"/>
                    <a:pt x="25320" y="66012"/>
                  </a:cubicBezTo>
                  <a:cubicBezTo>
                    <a:pt x="26232" y="66651"/>
                    <a:pt x="27144" y="67319"/>
                    <a:pt x="28147" y="67836"/>
                  </a:cubicBezTo>
                  <a:cubicBezTo>
                    <a:pt x="28725" y="67988"/>
                    <a:pt x="28998" y="68383"/>
                    <a:pt x="29454" y="68596"/>
                  </a:cubicBezTo>
                  <a:lnTo>
                    <a:pt x="29667" y="68717"/>
                  </a:lnTo>
                  <a:cubicBezTo>
                    <a:pt x="33254" y="70876"/>
                    <a:pt x="37084" y="72790"/>
                    <a:pt x="41157" y="74371"/>
                  </a:cubicBezTo>
                  <a:cubicBezTo>
                    <a:pt x="47752" y="76985"/>
                    <a:pt x="54713" y="78900"/>
                    <a:pt x="62008" y="80268"/>
                  </a:cubicBezTo>
                  <a:cubicBezTo>
                    <a:pt x="66446" y="81088"/>
                    <a:pt x="70975" y="81757"/>
                    <a:pt x="75504" y="82243"/>
                  </a:cubicBezTo>
                  <a:cubicBezTo>
                    <a:pt x="77753" y="82456"/>
                    <a:pt x="79942" y="82699"/>
                    <a:pt x="82191" y="82882"/>
                  </a:cubicBezTo>
                  <a:cubicBezTo>
                    <a:pt x="84957" y="83125"/>
                    <a:pt x="87692" y="83277"/>
                    <a:pt x="90489" y="83459"/>
                  </a:cubicBezTo>
                  <a:cubicBezTo>
                    <a:pt x="93559" y="83642"/>
                    <a:pt x="96598" y="83824"/>
                    <a:pt x="99638" y="83885"/>
                  </a:cubicBezTo>
                  <a:cubicBezTo>
                    <a:pt x="101380" y="83911"/>
                    <a:pt x="103117" y="83932"/>
                    <a:pt x="104855" y="83932"/>
                  </a:cubicBezTo>
                  <a:cubicBezTo>
                    <a:pt x="107120" y="83932"/>
                    <a:pt x="109388" y="83897"/>
                    <a:pt x="111675" y="83794"/>
                  </a:cubicBezTo>
                  <a:cubicBezTo>
                    <a:pt x="114137" y="83702"/>
                    <a:pt x="116568" y="83520"/>
                    <a:pt x="119000" y="83277"/>
                  </a:cubicBezTo>
                  <a:cubicBezTo>
                    <a:pt x="126751" y="82426"/>
                    <a:pt x="134167" y="80845"/>
                    <a:pt x="141037" y="77988"/>
                  </a:cubicBezTo>
                  <a:cubicBezTo>
                    <a:pt x="147663" y="75252"/>
                    <a:pt x="152709" y="71423"/>
                    <a:pt x="156508" y="66620"/>
                  </a:cubicBezTo>
                  <a:cubicBezTo>
                    <a:pt x="157998" y="64766"/>
                    <a:pt x="159578" y="62942"/>
                    <a:pt x="161706" y="61422"/>
                  </a:cubicBezTo>
                  <a:cubicBezTo>
                    <a:pt x="164594" y="59325"/>
                    <a:pt x="168028" y="57927"/>
                    <a:pt x="172010" y="57319"/>
                  </a:cubicBezTo>
                  <a:cubicBezTo>
                    <a:pt x="174289" y="56952"/>
                    <a:pt x="176555" y="56757"/>
                    <a:pt x="178833" y="56757"/>
                  </a:cubicBezTo>
                  <a:cubicBezTo>
                    <a:pt x="180140" y="56757"/>
                    <a:pt x="181451" y="56821"/>
                    <a:pt x="182770" y="56954"/>
                  </a:cubicBezTo>
                  <a:cubicBezTo>
                    <a:pt x="186448" y="57289"/>
                    <a:pt x="190035" y="58018"/>
                    <a:pt x="193621" y="58626"/>
                  </a:cubicBezTo>
                  <a:cubicBezTo>
                    <a:pt x="198758" y="59477"/>
                    <a:pt x="203865" y="60480"/>
                    <a:pt x="208911" y="61544"/>
                  </a:cubicBezTo>
                  <a:cubicBezTo>
                    <a:pt x="210765" y="61909"/>
                    <a:pt x="212710" y="62213"/>
                    <a:pt x="214534" y="62790"/>
                  </a:cubicBezTo>
                  <a:cubicBezTo>
                    <a:pt x="216084" y="63337"/>
                    <a:pt x="217452" y="64006"/>
                    <a:pt x="218212" y="65192"/>
                  </a:cubicBezTo>
                  <a:cubicBezTo>
                    <a:pt x="218637" y="65830"/>
                    <a:pt x="219002" y="66529"/>
                    <a:pt x="219275" y="67198"/>
                  </a:cubicBezTo>
                  <a:cubicBezTo>
                    <a:pt x="220582" y="70632"/>
                    <a:pt x="221707" y="74067"/>
                    <a:pt x="223227" y="77471"/>
                  </a:cubicBezTo>
                  <a:cubicBezTo>
                    <a:pt x="225233" y="81970"/>
                    <a:pt x="227482" y="86377"/>
                    <a:pt x="230613" y="90541"/>
                  </a:cubicBezTo>
                  <a:cubicBezTo>
                    <a:pt x="232254" y="92760"/>
                    <a:pt x="234200" y="94858"/>
                    <a:pt x="236723" y="96651"/>
                  </a:cubicBezTo>
                  <a:cubicBezTo>
                    <a:pt x="239732" y="98809"/>
                    <a:pt x="243410" y="100177"/>
                    <a:pt x="247391" y="101089"/>
                  </a:cubicBezTo>
                  <a:cubicBezTo>
                    <a:pt x="250964" y="101889"/>
                    <a:pt x="254618" y="102125"/>
                    <a:pt x="258327" y="102125"/>
                  </a:cubicBezTo>
                  <a:cubicBezTo>
                    <a:pt x="258562" y="102125"/>
                    <a:pt x="258797" y="102124"/>
                    <a:pt x="259033" y="102122"/>
                  </a:cubicBezTo>
                  <a:cubicBezTo>
                    <a:pt x="263440" y="102092"/>
                    <a:pt x="267726" y="101575"/>
                    <a:pt x="272012" y="101119"/>
                  </a:cubicBezTo>
                  <a:cubicBezTo>
                    <a:pt x="274900" y="100815"/>
                    <a:pt x="277757" y="100572"/>
                    <a:pt x="280644" y="100572"/>
                  </a:cubicBezTo>
                  <a:cubicBezTo>
                    <a:pt x="280717" y="100572"/>
                    <a:pt x="280793" y="100573"/>
                    <a:pt x="280869" y="100573"/>
                  </a:cubicBezTo>
                  <a:cubicBezTo>
                    <a:pt x="281176" y="100573"/>
                    <a:pt x="281502" y="100554"/>
                    <a:pt x="281769" y="100359"/>
                  </a:cubicBezTo>
                  <a:lnTo>
                    <a:pt x="281769" y="96013"/>
                  </a:lnTo>
                  <a:cubicBezTo>
                    <a:pt x="281769" y="95684"/>
                    <a:pt x="281751" y="95555"/>
                    <a:pt x="281505" y="95555"/>
                  </a:cubicBezTo>
                  <a:cubicBezTo>
                    <a:pt x="281432" y="95555"/>
                    <a:pt x="281340" y="95566"/>
                    <a:pt x="281222" y="95587"/>
                  </a:cubicBezTo>
                  <a:cubicBezTo>
                    <a:pt x="280310" y="95678"/>
                    <a:pt x="279398" y="95618"/>
                    <a:pt x="278486" y="95739"/>
                  </a:cubicBezTo>
                  <a:cubicBezTo>
                    <a:pt x="276298" y="95982"/>
                    <a:pt x="274140" y="96104"/>
                    <a:pt x="272012" y="96438"/>
                  </a:cubicBezTo>
                  <a:cubicBezTo>
                    <a:pt x="270918" y="96590"/>
                    <a:pt x="269824" y="96712"/>
                    <a:pt x="268760" y="96985"/>
                  </a:cubicBezTo>
                  <a:cubicBezTo>
                    <a:pt x="268261" y="97110"/>
                    <a:pt x="267763" y="97214"/>
                    <a:pt x="267231" y="97214"/>
                  </a:cubicBezTo>
                  <a:cubicBezTo>
                    <a:pt x="267114" y="97214"/>
                    <a:pt x="266996" y="97209"/>
                    <a:pt x="266875" y="97198"/>
                  </a:cubicBezTo>
                  <a:cubicBezTo>
                    <a:pt x="265750" y="97502"/>
                    <a:pt x="264535" y="97593"/>
                    <a:pt x="263349" y="97806"/>
                  </a:cubicBezTo>
                  <a:cubicBezTo>
                    <a:pt x="262468" y="97958"/>
                    <a:pt x="261617" y="98110"/>
                    <a:pt x="260735" y="98201"/>
                  </a:cubicBezTo>
                  <a:cubicBezTo>
                    <a:pt x="259124" y="98353"/>
                    <a:pt x="257574" y="98566"/>
                    <a:pt x="255933" y="98657"/>
                  </a:cubicBezTo>
                  <a:cubicBezTo>
                    <a:pt x="254451" y="98742"/>
                    <a:pt x="253015" y="98856"/>
                    <a:pt x="251560" y="98856"/>
                  </a:cubicBezTo>
                  <a:cubicBezTo>
                    <a:pt x="250925" y="98856"/>
                    <a:pt x="250287" y="98834"/>
                    <a:pt x="249641" y="98779"/>
                  </a:cubicBezTo>
                  <a:cubicBezTo>
                    <a:pt x="247574" y="98627"/>
                    <a:pt x="245598" y="98262"/>
                    <a:pt x="243683" y="97745"/>
                  </a:cubicBezTo>
                  <a:cubicBezTo>
                    <a:pt x="239641" y="96590"/>
                    <a:pt x="236419" y="94736"/>
                    <a:pt x="233835" y="92244"/>
                  </a:cubicBezTo>
                  <a:cubicBezTo>
                    <a:pt x="231586" y="90025"/>
                    <a:pt x="229884" y="87563"/>
                    <a:pt x="228364" y="85040"/>
                  </a:cubicBezTo>
                  <a:cubicBezTo>
                    <a:pt x="226753" y="82395"/>
                    <a:pt x="225446" y="79690"/>
                    <a:pt x="224230" y="76924"/>
                  </a:cubicBezTo>
                  <a:cubicBezTo>
                    <a:pt x="223045" y="74189"/>
                    <a:pt x="222041" y="71423"/>
                    <a:pt x="221190" y="68596"/>
                  </a:cubicBezTo>
                  <a:cubicBezTo>
                    <a:pt x="220734" y="67046"/>
                    <a:pt x="220279" y="65495"/>
                    <a:pt x="219519" y="63976"/>
                  </a:cubicBezTo>
                  <a:cubicBezTo>
                    <a:pt x="218911" y="62881"/>
                    <a:pt x="218029" y="61909"/>
                    <a:pt x="216509" y="61392"/>
                  </a:cubicBezTo>
                  <a:cubicBezTo>
                    <a:pt x="215476" y="61027"/>
                    <a:pt x="214412" y="60784"/>
                    <a:pt x="213318" y="60602"/>
                  </a:cubicBezTo>
                  <a:cubicBezTo>
                    <a:pt x="209944" y="60024"/>
                    <a:pt x="206509" y="59447"/>
                    <a:pt x="203135" y="58839"/>
                  </a:cubicBezTo>
                  <a:cubicBezTo>
                    <a:pt x="198120" y="57957"/>
                    <a:pt x="193074" y="57167"/>
                    <a:pt x="188059" y="56286"/>
                  </a:cubicBezTo>
                  <a:cubicBezTo>
                    <a:pt x="185627" y="55890"/>
                    <a:pt x="183196" y="55587"/>
                    <a:pt x="180703" y="55465"/>
                  </a:cubicBezTo>
                  <a:cubicBezTo>
                    <a:pt x="179801" y="55425"/>
                    <a:pt x="178887" y="55403"/>
                    <a:pt x="177970" y="55403"/>
                  </a:cubicBezTo>
                  <a:cubicBezTo>
                    <a:pt x="176785" y="55403"/>
                    <a:pt x="175593" y="55440"/>
                    <a:pt x="174411" y="55526"/>
                  </a:cubicBezTo>
                  <a:cubicBezTo>
                    <a:pt x="172101" y="55739"/>
                    <a:pt x="169852" y="56103"/>
                    <a:pt x="167694" y="56711"/>
                  </a:cubicBezTo>
                  <a:cubicBezTo>
                    <a:pt x="163651" y="57897"/>
                    <a:pt x="160338" y="59690"/>
                    <a:pt x="157755" y="62182"/>
                  </a:cubicBezTo>
                  <a:cubicBezTo>
                    <a:pt x="156387" y="63520"/>
                    <a:pt x="155323" y="64948"/>
                    <a:pt x="154229" y="66407"/>
                  </a:cubicBezTo>
                  <a:cubicBezTo>
                    <a:pt x="152800" y="68261"/>
                    <a:pt x="151189" y="70055"/>
                    <a:pt x="149213" y="71635"/>
                  </a:cubicBezTo>
                  <a:cubicBezTo>
                    <a:pt x="145961" y="74310"/>
                    <a:pt x="142040" y="76408"/>
                    <a:pt x="137663" y="78018"/>
                  </a:cubicBezTo>
                  <a:cubicBezTo>
                    <a:pt x="133712" y="79508"/>
                    <a:pt x="129547" y="80572"/>
                    <a:pt x="125231" y="81362"/>
                  </a:cubicBezTo>
                  <a:cubicBezTo>
                    <a:pt x="122040" y="81940"/>
                    <a:pt x="118848" y="82365"/>
                    <a:pt x="115626" y="82669"/>
                  </a:cubicBezTo>
                  <a:cubicBezTo>
                    <a:pt x="113194" y="82882"/>
                    <a:pt x="110793" y="83003"/>
                    <a:pt x="108362" y="83125"/>
                  </a:cubicBezTo>
                  <a:cubicBezTo>
                    <a:pt x="107495" y="83155"/>
                    <a:pt x="106614" y="83163"/>
                    <a:pt x="105732" y="83163"/>
                  </a:cubicBezTo>
                  <a:cubicBezTo>
                    <a:pt x="104851" y="83163"/>
                    <a:pt x="103969" y="83155"/>
                    <a:pt x="103103" y="83155"/>
                  </a:cubicBezTo>
                  <a:cubicBezTo>
                    <a:pt x="102191" y="83155"/>
                    <a:pt x="101279" y="83163"/>
                    <a:pt x="100367" y="83163"/>
                  </a:cubicBezTo>
                  <a:cubicBezTo>
                    <a:pt x="99456" y="83163"/>
                    <a:pt x="98544" y="83155"/>
                    <a:pt x="97632" y="83125"/>
                  </a:cubicBezTo>
                  <a:cubicBezTo>
                    <a:pt x="95079" y="83034"/>
                    <a:pt x="92556" y="82882"/>
                    <a:pt x="90033" y="82791"/>
                  </a:cubicBezTo>
                  <a:cubicBezTo>
                    <a:pt x="88240" y="82669"/>
                    <a:pt x="86477" y="82639"/>
                    <a:pt x="84744" y="82487"/>
                  </a:cubicBezTo>
                  <a:cubicBezTo>
                    <a:pt x="82434" y="82335"/>
                    <a:pt x="80094" y="82122"/>
                    <a:pt x="77783" y="81909"/>
                  </a:cubicBezTo>
                  <a:cubicBezTo>
                    <a:pt x="75017" y="81636"/>
                    <a:pt x="72251" y="81332"/>
                    <a:pt x="69516" y="80967"/>
                  </a:cubicBezTo>
                  <a:cubicBezTo>
                    <a:pt x="63741" y="80146"/>
                    <a:pt x="58057" y="79082"/>
                    <a:pt x="52555" y="77623"/>
                  </a:cubicBezTo>
                  <a:cubicBezTo>
                    <a:pt x="46871" y="76104"/>
                    <a:pt x="41430" y="74158"/>
                    <a:pt x="36293" y="71727"/>
                  </a:cubicBezTo>
                  <a:cubicBezTo>
                    <a:pt x="32220" y="69812"/>
                    <a:pt x="28542" y="67593"/>
                    <a:pt x="25047" y="65100"/>
                  </a:cubicBezTo>
                  <a:cubicBezTo>
                    <a:pt x="21187" y="62334"/>
                    <a:pt x="17296" y="59568"/>
                    <a:pt x="13770" y="56529"/>
                  </a:cubicBezTo>
                  <a:cubicBezTo>
                    <a:pt x="11217" y="54371"/>
                    <a:pt x="8816" y="52091"/>
                    <a:pt x="6779" y="49599"/>
                  </a:cubicBezTo>
                  <a:cubicBezTo>
                    <a:pt x="4955" y="47471"/>
                    <a:pt x="3436" y="45252"/>
                    <a:pt x="2402" y="42820"/>
                  </a:cubicBezTo>
                  <a:cubicBezTo>
                    <a:pt x="1794" y="41361"/>
                    <a:pt x="1429" y="39872"/>
                    <a:pt x="1581" y="38352"/>
                  </a:cubicBezTo>
                  <a:cubicBezTo>
                    <a:pt x="1740" y="37034"/>
                    <a:pt x="2584" y="35898"/>
                    <a:pt x="4650" y="35898"/>
                  </a:cubicBezTo>
                  <a:cubicBezTo>
                    <a:pt x="4966" y="35898"/>
                    <a:pt x="5310" y="35925"/>
                    <a:pt x="5685" y="35981"/>
                  </a:cubicBezTo>
                  <a:cubicBezTo>
                    <a:pt x="6445" y="36073"/>
                    <a:pt x="7205" y="36225"/>
                    <a:pt x="7904" y="36437"/>
                  </a:cubicBezTo>
                  <a:lnTo>
                    <a:pt x="12007" y="37440"/>
                  </a:lnTo>
                  <a:cubicBezTo>
                    <a:pt x="13769" y="37907"/>
                    <a:pt x="15553" y="38196"/>
                    <a:pt x="17378" y="38196"/>
                  </a:cubicBezTo>
                  <a:cubicBezTo>
                    <a:pt x="17694" y="38196"/>
                    <a:pt x="18011" y="38188"/>
                    <a:pt x="18329" y="38170"/>
                  </a:cubicBezTo>
                  <a:cubicBezTo>
                    <a:pt x="19211" y="38139"/>
                    <a:pt x="20032" y="37987"/>
                    <a:pt x="20822" y="37714"/>
                  </a:cubicBezTo>
                  <a:cubicBezTo>
                    <a:pt x="22554" y="37136"/>
                    <a:pt x="23679" y="36133"/>
                    <a:pt x="24530" y="34948"/>
                  </a:cubicBezTo>
                  <a:cubicBezTo>
                    <a:pt x="25442" y="33732"/>
                    <a:pt x="26232" y="32486"/>
                    <a:pt x="27114" y="31209"/>
                  </a:cubicBezTo>
                  <a:cubicBezTo>
                    <a:pt x="28634" y="29082"/>
                    <a:pt x="30700" y="27349"/>
                    <a:pt x="33284" y="25890"/>
                  </a:cubicBezTo>
                  <a:cubicBezTo>
                    <a:pt x="37144" y="23762"/>
                    <a:pt x="41582" y="22577"/>
                    <a:pt x="46172" y="21665"/>
                  </a:cubicBezTo>
                  <a:cubicBezTo>
                    <a:pt x="48391" y="21270"/>
                    <a:pt x="50610" y="20905"/>
                    <a:pt x="52859" y="20692"/>
                  </a:cubicBezTo>
                  <a:cubicBezTo>
                    <a:pt x="55260" y="20419"/>
                    <a:pt x="57722" y="20236"/>
                    <a:pt x="60154" y="20145"/>
                  </a:cubicBezTo>
                  <a:cubicBezTo>
                    <a:pt x="61055" y="20123"/>
                    <a:pt x="61960" y="20109"/>
                    <a:pt x="62865" y="20109"/>
                  </a:cubicBezTo>
                  <a:cubicBezTo>
                    <a:pt x="64432" y="20109"/>
                    <a:pt x="65998" y="20151"/>
                    <a:pt x="67540" y="20267"/>
                  </a:cubicBezTo>
                  <a:cubicBezTo>
                    <a:pt x="68543" y="20388"/>
                    <a:pt x="69546" y="20480"/>
                    <a:pt x="70428" y="20844"/>
                  </a:cubicBezTo>
                  <a:cubicBezTo>
                    <a:pt x="71644" y="21361"/>
                    <a:pt x="71795" y="22030"/>
                    <a:pt x="70884" y="22820"/>
                  </a:cubicBezTo>
                  <a:cubicBezTo>
                    <a:pt x="70063" y="23519"/>
                    <a:pt x="69090" y="24097"/>
                    <a:pt x="68057" y="24644"/>
                  </a:cubicBezTo>
                  <a:cubicBezTo>
                    <a:pt x="66051" y="25708"/>
                    <a:pt x="63953" y="26650"/>
                    <a:pt x="61978" y="27744"/>
                  </a:cubicBezTo>
                  <a:cubicBezTo>
                    <a:pt x="59272" y="29112"/>
                    <a:pt x="57206" y="30875"/>
                    <a:pt x="55777" y="33033"/>
                  </a:cubicBezTo>
                  <a:cubicBezTo>
                    <a:pt x="54774" y="34644"/>
                    <a:pt x="54257" y="36377"/>
                    <a:pt x="53801" y="38109"/>
                  </a:cubicBezTo>
                  <a:cubicBezTo>
                    <a:pt x="53406" y="39842"/>
                    <a:pt x="52981" y="41605"/>
                    <a:pt x="52129" y="43276"/>
                  </a:cubicBezTo>
                  <a:cubicBezTo>
                    <a:pt x="50974" y="45708"/>
                    <a:pt x="48999" y="47744"/>
                    <a:pt x="46172" y="49355"/>
                  </a:cubicBezTo>
                  <a:cubicBezTo>
                    <a:pt x="44196" y="50480"/>
                    <a:pt x="42008" y="51270"/>
                    <a:pt x="39728" y="52000"/>
                  </a:cubicBezTo>
                  <a:cubicBezTo>
                    <a:pt x="38391" y="52425"/>
                    <a:pt x="36992" y="52790"/>
                    <a:pt x="35716" y="53368"/>
                  </a:cubicBezTo>
                  <a:cubicBezTo>
                    <a:pt x="34196" y="54036"/>
                    <a:pt x="33740" y="54887"/>
                    <a:pt x="34865" y="56073"/>
                  </a:cubicBezTo>
                  <a:cubicBezTo>
                    <a:pt x="35625" y="56863"/>
                    <a:pt x="36536" y="57501"/>
                    <a:pt x="37600" y="58079"/>
                  </a:cubicBezTo>
                  <a:cubicBezTo>
                    <a:pt x="40731" y="59842"/>
                    <a:pt x="44287" y="61058"/>
                    <a:pt x="47996" y="62030"/>
                  </a:cubicBezTo>
                  <a:cubicBezTo>
                    <a:pt x="51522" y="62942"/>
                    <a:pt x="55139" y="63641"/>
                    <a:pt x="58877" y="64097"/>
                  </a:cubicBezTo>
                  <a:cubicBezTo>
                    <a:pt x="61187" y="64401"/>
                    <a:pt x="63528" y="64584"/>
                    <a:pt x="65899" y="64644"/>
                  </a:cubicBezTo>
                  <a:cubicBezTo>
                    <a:pt x="66917" y="64674"/>
                    <a:pt x="67933" y="64689"/>
                    <a:pt x="68948" y="64689"/>
                  </a:cubicBezTo>
                  <a:cubicBezTo>
                    <a:pt x="72174" y="64689"/>
                    <a:pt x="75383" y="64535"/>
                    <a:pt x="78574" y="64188"/>
                  </a:cubicBezTo>
                  <a:cubicBezTo>
                    <a:pt x="82434" y="63824"/>
                    <a:pt x="86233" y="63216"/>
                    <a:pt x="89911" y="62365"/>
                  </a:cubicBezTo>
                  <a:cubicBezTo>
                    <a:pt x="96203" y="60967"/>
                    <a:pt x="102222" y="59082"/>
                    <a:pt x="107875" y="56590"/>
                  </a:cubicBezTo>
                  <a:cubicBezTo>
                    <a:pt x="113286" y="54280"/>
                    <a:pt x="118179" y="51483"/>
                    <a:pt x="122648" y="48292"/>
                  </a:cubicBezTo>
                  <a:cubicBezTo>
                    <a:pt x="124319" y="47106"/>
                    <a:pt x="125900" y="45860"/>
                    <a:pt x="127420" y="44583"/>
                  </a:cubicBezTo>
                  <a:cubicBezTo>
                    <a:pt x="129274" y="43064"/>
                    <a:pt x="131006" y="41513"/>
                    <a:pt x="132678" y="39872"/>
                  </a:cubicBezTo>
                  <a:cubicBezTo>
                    <a:pt x="135171" y="37501"/>
                    <a:pt x="137450" y="35009"/>
                    <a:pt x="139730" y="32547"/>
                  </a:cubicBezTo>
                  <a:cubicBezTo>
                    <a:pt x="142496" y="29538"/>
                    <a:pt x="145232" y="26468"/>
                    <a:pt x="148149" y="23519"/>
                  </a:cubicBezTo>
                  <a:cubicBezTo>
                    <a:pt x="150064" y="21604"/>
                    <a:pt x="152071" y="19781"/>
                    <a:pt x="154259" y="18078"/>
                  </a:cubicBezTo>
                  <a:cubicBezTo>
                    <a:pt x="156751" y="16163"/>
                    <a:pt x="159335" y="14431"/>
                    <a:pt x="162010" y="12698"/>
                  </a:cubicBezTo>
                  <a:cubicBezTo>
                    <a:pt x="164107" y="11422"/>
                    <a:pt x="166326" y="10206"/>
                    <a:pt x="168606" y="9112"/>
                  </a:cubicBezTo>
                  <a:cubicBezTo>
                    <a:pt x="171341" y="7774"/>
                    <a:pt x="173925" y="6346"/>
                    <a:pt x="176418" y="4826"/>
                  </a:cubicBezTo>
                  <a:cubicBezTo>
                    <a:pt x="177512" y="4127"/>
                    <a:pt x="178667" y="3458"/>
                    <a:pt x="179913" y="2881"/>
                  </a:cubicBezTo>
                  <a:cubicBezTo>
                    <a:pt x="180825" y="2485"/>
                    <a:pt x="181828" y="2273"/>
                    <a:pt x="182892" y="2242"/>
                  </a:cubicBezTo>
                  <a:cubicBezTo>
                    <a:pt x="183016" y="2237"/>
                    <a:pt x="183140" y="2234"/>
                    <a:pt x="183264" y="2234"/>
                  </a:cubicBezTo>
                  <a:cubicBezTo>
                    <a:pt x="184559" y="2234"/>
                    <a:pt x="185805" y="2512"/>
                    <a:pt x="187026" y="2789"/>
                  </a:cubicBezTo>
                  <a:cubicBezTo>
                    <a:pt x="191342" y="3792"/>
                    <a:pt x="195536" y="5099"/>
                    <a:pt x="199640" y="6528"/>
                  </a:cubicBezTo>
                  <a:cubicBezTo>
                    <a:pt x="201494" y="7166"/>
                    <a:pt x="203409" y="7683"/>
                    <a:pt x="205385" y="8139"/>
                  </a:cubicBezTo>
                  <a:cubicBezTo>
                    <a:pt x="207512" y="8656"/>
                    <a:pt x="209640" y="8960"/>
                    <a:pt x="211798" y="9203"/>
                  </a:cubicBezTo>
                  <a:cubicBezTo>
                    <a:pt x="213835" y="9476"/>
                    <a:pt x="215902" y="9659"/>
                    <a:pt x="217999" y="9750"/>
                  </a:cubicBezTo>
                  <a:cubicBezTo>
                    <a:pt x="219478" y="9789"/>
                    <a:pt x="220945" y="9840"/>
                    <a:pt x="222415" y="9840"/>
                  </a:cubicBezTo>
                  <a:cubicBezTo>
                    <a:pt x="223241" y="9840"/>
                    <a:pt x="224068" y="9824"/>
                    <a:pt x="224899" y="9780"/>
                  </a:cubicBezTo>
                  <a:cubicBezTo>
                    <a:pt x="225218" y="9765"/>
                    <a:pt x="225529" y="9765"/>
                    <a:pt x="225845" y="9765"/>
                  </a:cubicBezTo>
                  <a:cubicBezTo>
                    <a:pt x="226160" y="9765"/>
                    <a:pt x="226479" y="9765"/>
                    <a:pt x="226814" y="9750"/>
                  </a:cubicBezTo>
                  <a:cubicBezTo>
                    <a:pt x="229002" y="9628"/>
                    <a:pt x="231221" y="9446"/>
                    <a:pt x="233409" y="9294"/>
                  </a:cubicBezTo>
                  <a:cubicBezTo>
                    <a:pt x="235081" y="9172"/>
                    <a:pt x="236783" y="9021"/>
                    <a:pt x="238455" y="8869"/>
                  </a:cubicBezTo>
                  <a:cubicBezTo>
                    <a:pt x="240127" y="8717"/>
                    <a:pt x="241799" y="8534"/>
                    <a:pt x="243531" y="8413"/>
                  </a:cubicBezTo>
                  <a:lnTo>
                    <a:pt x="249914" y="7957"/>
                  </a:lnTo>
                  <a:cubicBezTo>
                    <a:pt x="252376" y="7774"/>
                    <a:pt x="254869" y="7653"/>
                    <a:pt x="257392" y="7501"/>
                  </a:cubicBezTo>
                  <a:cubicBezTo>
                    <a:pt x="259671" y="7349"/>
                    <a:pt x="261951" y="7318"/>
                    <a:pt x="264231" y="7197"/>
                  </a:cubicBezTo>
                  <a:lnTo>
                    <a:pt x="267422" y="7106"/>
                  </a:lnTo>
                  <a:cubicBezTo>
                    <a:pt x="269884" y="6984"/>
                    <a:pt x="272346" y="6832"/>
                    <a:pt x="274839" y="6741"/>
                  </a:cubicBezTo>
                  <a:cubicBezTo>
                    <a:pt x="276571" y="6680"/>
                    <a:pt x="278334" y="6558"/>
                    <a:pt x="280067" y="6437"/>
                  </a:cubicBezTo>
                  <a:cubicBezTo>
                    <a:pt x="280644" y="6406"/>
                    <a:pt x="281252" y="6406"/>
                    <a:pt x="281769" y="6224"/>
                  </a:cubicBezTo>
                  <a:cubicBezTo>
                    <a:pt x="281739" y="5829"/>
                    <a:pt x="281739" y="5464"/>
                    <a:pt x="281739" y="5069"/>
                  </a:cubicBezTo>
                  <a:cubicBezTo>
                    <a:pt x="281283" y="4856"/>
                    <a:pt x="280827" y="5008"/>
                    <a:pt x="280462" y="4735"/>
                  </a:cubicBezTo>
                  <a:cubicBezTo>
                    <a:pt x="278365" y="5069"/>
                    <a:pt x="276237" y="5191"/>
                    <a:pt x="274109" y="5343"/>
                  </a:cubicBezTo>
                  <a:cubicBezTo>
                    <a:pt x="271951" y="5495"/>
                    <a:pt x="269763" y="5647"/>
                    <a:pt x="267574" y="5768"/>
                  </a:cubicBezTo>
                  <a:lnTo>
                    <a:pt x="261191" y="6103"/>
                  </a:lnTo>
                  <a:cubicBezTo>
                    <a:pt x="259489" y="6224"/>
                    <a:pt x="257726" y="6285"/>
                    <a:pt x="256024" y="6406"/>
                  </a:cubicBezTo>
                  <a:cubicBezTo>
                    <a:pt x="252680" y="6619"/>
                    <a:pt x="249306" y="6832"/>
                    <a:pt x="245963" y="7075"/>
                  </a:cubicBezTo>
                  <a:cubicBezTo>
                    <a:pt x="242680" y="7349"/>
                    <a:pt x="239428" y="7622"/>
                    <a:pt x="236145" y="7926"/>
                  </a:cubicBezTo>
                  <a:cubicBezTo>
                    <a:pt x="233744" y="8139"/>
                    <a:pt x="231312" y="8291"/>
                    <a:pt x="228941" y="8504"/>
                  </a:cubicBezTo>
                  <a:cubicBezTo>
                    <a:pt x="227604" y="8624"/>
                    <a:pt x="226258" y="8637"/>
                    <a:pt x="224918" y="8637"/>
                  </a:cubicBezTo>
                  <a:cubicBezTo>
                    <a:pt x="224523" y="8637"/>
                    <a:pt x="224128" y="8636"/>
                    <a:pt x="223734" y="8636"/>
                  </a:cubicBezTo>
                  <a:cubicBezTo>
                    <a:pt x="223096" y="8636"/>
                    <a:pt x="222460" y="8639"/>
                    <a:pt x="221829" y="8656"/>
                  </a:cubicBezTo>
                  <a:cubicBezTo>
                    <a:pt x="221662" y="8657"/>
                    <a:pt x="221495" y="8658"/>
                    <a:pt x="221328" y="8658"/>
                  </a:cubicBezTo>
                  <a:cubicBezTo>
                    <a:pt x="218218" y="8658"/>
                    <a:pt x="215160" y="8394"/>
                    <a:pt x="212102" y="8048"/>
                  </a:cubicBezTo>
                  <a:cubicBezTo>
                    <a:pt x="208211" y="7592"/>
                    <a:pt x="204503" y="6771"/>
                    <a:pt x="200916" y="5616"/>
                  </a:cubicBezTo>
                  <a:cubicBezTo>
                    <a:pt x="197512" y="4461"/>
                    <a:pt x="194229" y="3185"/>
                    <a:pt x="190795" y="2151"/>
                  </a:cubicBezTo>
                  <a:cubicBezTo>
                    <a:pt x="188606" y="1513"/>
                    <a:pt x="186570" y="753"/>
                    <a:pt x="184351" y="206"/>
                  </a:cubicBezTo>
                  <a:cubicBezTo>
                    <a:pt x="183761" y="71"/>
                    <a:pt x="183186" y="0"/>
                    <a:pt x="182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7"/>
            <p:cNvSpPr/>
            <p:nvPr/>
          </p:nvSpPr>
          <p:spPr>
            <a:xfrm>
              <a:off x="7209575" y="3421325"/>
              <a:ext cx="672525" cy="60250"/>
            </a:xfrm>
            <a:custGeom>
              <a:avLst/>
              <a:gdLst/>
              <a:ahLst/>
              <a:cxnLst/>
              <a:rect l="l" t="t" r="r" b="b"/>
              <a:pathLst>
                <a:path w="26901" h="2410" extrusionOk="0">
                  <a:moveTo>
                    <a:pt x="0" y="1"/>
                  </a:moveTo>
                  <a:lnTo>
                    <a:pt x="0" y="1"/>
                  </a:lnTo>
                  <a:cubicBezTo>
                    <a:pt x="91" y="92"/>
                    <a:pt x="152" y="153"/>
                    <a:pt x="304" y="183"/>
                  </a:cubicBezTo>
                  <a:cubicBezTo>
                    <a:pt x="1307" y="639"/>
                    <a:pt x="2371" y="1064"/>
                    <a:pt x="3465" y="1368"/>
                  </a:cubicBezTo>
                  <a:cubicBezTo>
                    <a:pt x="5137" y="1824"/>
                    <a:pt x="6900" y="2159"/>
                    <a:pt x="8724" y="2280"/>
                  </a:cubicBezTo>
                  <a:cubicBezTo>
                    <a:pt x="9476" y="2345"/>
                    <a:pt x="10243" y="2409"/>
                    <a:pt x="10994" y="2409"/>
                  </a:cubicBezTo>
                  <a:cubicBezTo>
                    <a:pt x="11305" y="2409"/>
                    <a:pt x="11612" y="2398"/>
                    <a:pt x="11915" y="2371"/>
                  </a:cubicBezTo>
                  <a:cubicBezTo>
                    <a:pt x="13344" y="2189"/>
                    <a:pt x="14833" y="2098"/>
                    <a:pt x="16323" y="1946"/>
                  </a:cubicBezTo>
                  <a:cubicBezTo>
                    <a:pt x="17873" y="1794"/>
                    <a:pt x="19362" y="1368"/>
                    <a:pt x="20943" y="1368"/>
                  </a:cubicBezTo>
                  <a:cubicBezTo>
                    <a:pt x="21125" y="1368"/>
                    <a:pt x="21338" y="1247"/>
                    <a:pt x="21520" y="1216"/>
                  </a:cubicBezTo>
                  <a:cubicBezTo>
                    <a:pt x="21824" y="1156"/>
                    <a:pt x="22159" y="1034"/>
                    <a:pt x="22493" y="1034"/>
                  </a:cubicBezTo>
                  <a:cubicBezTo>
                    <a:pt x="22949" y="1034"/>
                    <a:pt x="23344" y="943"/>
                    <a:pt x="23769" y="852"/>
                  </a:cubicBezTo>
                  <a:cubicBezTo>
                    <a:pt x="24165" y="730"/>
                    <a:pt x="24621" y="639"/>
                    <a:pt x="25077" y="609"/>
                  </a:cubicBezTo>
                  <a:cubicBezTo>
                    <a:pt x="25745" y="578"/>
                    <a:pt x="26414" y="487"/>
                    <a:pt x="26900" y="122"/>
                  </a:cubicBezTo>
                  <a:cubicBezTo>
                    <a:pt x="26718" y="122"/>
                    <a:pt x="26536" y="122"/>
                    <a:pt x="26384" y="153"/>
                  </a:cubicBezTo>
                  <a:cubicBezTo>
                    <a:pt x="23040" y="761"/>
                    <a:pt x="19727" y="1308"/>
                    <a:pt x="16353" y="1764"/>
                  </a:cubicBezTo>
                  <a:cubicBezTo>
                    <a:pt x="15016" y="1946"/>
                    <a:pt x="13648" y="2098"/>
                    <a:pt x="12310" y="2128"/>
                  </a:cubicBezTo>
                  <a:cubicBezTo>
                    <a:pt x="11550" y="2159"/>
                    <a:pt x="10791" y="2189"/>
                    <a:pt x="10031" y="2189"/>
                  </a:cubicBezTo>
                  <a:cubicBezTo>
                    <a:pt x="9271" y="2189"/>
                    <a:pt x="8511" y="2159"/>
                    <a:pt x="7751" y="2068"/>
                  </a:cubicBezTo>
                  <a:cubicBezTo>
                    <a:pt x="5927" y="1855"/>
                    <a:pt x="4164" y="1520"/>
                    <a:pt x="2492" y="913"/>
                  </a:cubicBezTo>
                  <a:cubicBezTo>
                    <a:pt x="1641" y="609"/>
                    <a:pt x="851" y="30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7"/>
            <p:cNvSpPr/>
            <p:nvPr/>
          </p:nvSpPr>
          <p:spPr>
            <a:xfrm>
              <a:off x="3970900" y="771600"/>
              <a:ext cx="4575" cy="2300"/>
            </a:xfrm>
            <a:custGeom>
              <a:avLst/>
              <a:gdLst/>
              <a:ahLst/>
              <a:cxnLst/>
              <a:rect l="l" t="t" r="r" b="b"/>
              <a:pathLst>
                <a:path w="183" h="92" extrusionOk="0">
                  <a:moveTo>
                    <a:pt x="1" y="0"/>
                  </a:moveTo>
                  <a:cubicBezTo>
                    <a:pt x="61" y="31"/>
                    <a:pt x="122" y="61"/>
                    <a:pt x="183" y="91"/>
                  </a:cubicBezTo>
                  <a:cubicBezTo>
                    <a:pt x="122" y="61"/>
                    <a:pt x="61" y="31"/>
                    <a:pt x="1" y="0"/>
                  </a:cubicBezTo>
                  <a:close/>
                </a:path>
              </a:pathLst>
            </a:custGeom>
            <a:solidFill>
              <a:srgbClr val="E1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7"/>
            <p:cNvSpPr/>
            <p:nvPr/>
          </p:nvSpPr>
          <p:spPr>
            <a:xfrm>
              <a:off x="1577250" y="2751875"/>
              <a:ext cx="715075" cy="425550"/>
            </a:xfrm>
            <a:custGeom>
              <a:avLst/>
              <a:gdLst/>
              <a:ahLst/>
              <a:cxnLst/>
              <a:rect l="l" t="t" r="r" b="b"/>
              <a:pathLst>
                <a:path w="28603" h="17022" extrusionOk="0">
                  <a:moveTo>
                    <a:pt x="182" y="0"/>
                  </a:moveTo>
                  <a:cubicBezTo>
                    <a:pt x="122" y="31"/>
                    <a:pt x="61" y="91"/>
                    <a:pt x="0" y="152"/>
                  </a:cubicBezTo>
                  <a:cubicBezTo>
                    <a:pt x="1368" y="1520"/>
                    <a:pt x="2918" y="2736"/>
                    <a:pt x="4468" y="3952"/>
                  </a:cubicBezTo>
                  <a:cubicBezTo>
                    <a:pt x="6353" y="5380"/>
                    <a:pt x="8329" y="6748"/>
                    <a:pt x="10365" y="8055"/>
                  </a:cubicBezTo>
                  <a:cubicBezTo>
                    <a:pt x="13253" y="9879"/>
                    <a:pt x="16262" y="11581"/>
                    <a:pt x="19423" y="13131"/>
                  </a:cubicBezTo>
                  <a:cubicBezTo>
                    <a:pt x="20426" y="13678"/>
                    <a:pt x="21581" y="14134"/>
                    <a:pt x="22554" y="14712"/>
                  </a:cubicBezTo>
                  <a:cubicBezTo>
                    <a:pt x="22827" y="14742"/>
                    <a:pt x="23101" y="14833"/>
                    <a:pt x="23314" y="14955"/>
                  </a:cubicBezTo>
                  <a:cubicBezTo>
                    <a:pt x="24955" y="15684"/>
                    <a:pt x="26566" y="16414"/>
                    <a:pt x="28268" y="17022"/>
                  </a:cubicBezTo>
                  <a:cubicBezTo>
                    <a:pt x="28420" y="17022"/>
                    <a:pt x="28542" y="16961"/>
                    <a:pt x="28602" y="16900"/>
                  </a:cubicBezTo>
                  <a:cubicBezTo>
                    <a:pt x="28542" y="16870"/>
                    <a:pt x="28450" y="16778"/>
                    <a:pt x="28329" y="16748"/>
                  </a:cubicBezTo>
                  <a:cubicBezTo>
                    <a:pt x="24681" y="15289"/>
                    <a:pt x="21186" y="13739"/>
                    <a:pt x="17812" y="12006"/>
                  </a:cubicBezTo>
                  <a:cubicBezTo>
                    <a:pt x="14164" y="10091"/>
                    <a:pt x="10699" y="7994"/>
                    <a:pt x="7477" y="5775"/>
                  </a:cubicBezTo>
                  <a:cubicBezTo>
                    <a:pt x="4863" y="3952"/>
                    <a:pt x="2493" y="2006"/>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7"/>
            <p:cNvSpPr/>
            <p:nvPr/>
          </p:nvSpPr>
          <p:spPr>
            <a:xfrm>
              <a:off x="2283950" y="3173600"/>
              <a:ext cx="520550" cy="168725"/>
            </a:xfrm>
            <a:custGeom>
              <a:avLst/>
              <a:gdLst/>
              <a:ahLst/>
              <a:cxnLst/>
              <a:rect l="l" t="t" r="r" b="b"/>
              <a:pathLst>
                <a:path w="20822" h="6749" extrusionOk="0">
                  <a:moveTo>
                    <a:pt x="334" y="1"/>
                  </a:moveTo>
                  <a:cubicBezTo>
                    <a:pt x="182" y="1"/>
                    <a:pt x="61" y="1"/>
                    <a:pt x="0" y="122"/>
                  </a:cubicBezTo>
                  <a:cubicBezTo>
                    <a:pt x="274" y="335"/>
                    <a:pt x="608" y="365"/>
                    <a:pt x="882" y="517"/>
                  </a:cubicBezTo>
                  <a:cubicBezTo>
                    <a:pt x="6201" y="2584"/>
                    <a:pt x="11702" y="4286"/>
                    <a:pt x="17295" y="5928"/>
                  </a:cubicBezTo>
                  <a:cubicBezTo>
                    <a:pt x="18268" y="6232"/>
                    <a:pt x="19210" y="6597"/>
                    <a:pt x="20274" y="6749"/>
                  </a:cubicBezTo>
                  <a:cubicBezTo>
                    <a:pt x="20396" y="6597"/>
                    <a:pt x="20639" y="6597"/>
                    <a:pt x="20821" y="6597"/>
                  </a:cubicBezTo>
                  <a:lnTo>
                    <a:pt x="17386" y="5563"/>
                  </a:lnTo>
                  <a:cubicBezTo>
                    <a:pt x="12797" y="4256"/>
                    <a:pt x="8207" y="2888"/>
                    <a:pt x="3769" y="1247"/>
                  </a:cubicBezTo>
                  <a:lnTo>
                    <a:pt x="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7"/>
            <p:cNvSpPr/>
            <p:nvPr/>
          </p:nvSpPr>
          <p:spPr>
            <a:xfrm>
              <a:off x="4328050" y="2488700"/>
              <a:ext cx="2376975" cy="651125"/>
            </a:xfrm>
            <a:custGeom>
              <a:avLst/>
              <a:gdLst/>
              <a:ahLst/>
              <a:cxnLst/>
              <a:rect l="l" t="t" r="r" b="b"/>
              <a:pathLst>
                <a:path w="95079" h="26045" extrusionOk="0">
                  <a:moveTo>
                    <a:pt x="55443" y="1"/>
                  </a:moveTo>
                  <a:cubicBezTo>
                    <a:pt x="53753" y="1"/>
                    <a:pt x="52060" y="92"/>
                    <a:pt x="50366" y="284"/>
                  </a:cubicBezTo>
                  <a:cubicBezTo>
                    <a:pt x="45624" y="861"/>
                    <a:pt x="41551" y="2351"/>
                    <a:pt x="38178" y="4843"/>
                  </a:cubicBezTo>
                  <a:cubicBezTo>
                    <a:pt x="36202" y="6333"/>
                    <a:pt x="34682" y="8035"/>
                    <a:pt x="33193" y="9798"/>
                  </a:cubicBezTo>
                  <a:cubicBezTo>
                    <a:pt x="30639" y="12685"/>
                    <a:pt x="27813" y="15390"/>
                    <a:pt x="24196" y="17640"/>
                  </a:cubicBezTo>
                  <a:cubicBezTo>
                    <a:pt x="21186" y="19494"/>
                    <a:pt x="17873" y="21014"/>
                    <a:pt x="14347" y="22229"/>
                  </a:cubicBezTo>
                  <a:cubicBezTo>
                    <a:pt x="10062" y="23749"/>
                    <a:pt x="5533" y="24813"/>
                    <a:pt x="912" y="25543"/>
                  </a:cubicBezTo>
                  <a:cubicBezTo>
                    <a:pt x="548" y="25573"/>
                    <a:pt x="153" y="25603"/>
                    <a:pt x="1" y="25907"/>
                  </a:cubicBezTo>
                  <a:cubicBezTo>
                    <a:pt x="107" y="26014"/>
                    <a:pt x="229" y="26044"/>
                    <a:pt x="358" y="26044"/>
                  </a:cubicBezTo>
                  <a:cubicBezTo>
                    <a:pt x="487" y="26044"/>
                    <a:pt x="624" y="26014"/>
                    <a:pt x="760" y="25998"/>
                  </a:cubicBezTo>
                  <a:cubicBezTo>
                    <a:pt x="1399" y="25998"/>
                    <a:pt x="2007" y="25847"/>
                    <a:pt x="2615" y="25725"/>
                  </a:cubicBezTo>
                  <a:cubicBezTo>
                    <a:pt x="6779" y="24995"/>
                    <a:pt x="10821" y="24023"/>
                    <a:pt x="14682" y="22685"/>
                  </a:cubicBezTo>
                  <a:cubicBezTo>
                    <a:pt x="18116" y="21530"/>
                    <a:pt x="21308" y="20102"/>
                    <a:pt x="24226" y="18339"/>
                  </a:cubicBezTo>
                  <a:cubicBezTo>
                    <a:pt x="26779" y="16819"/>
                    <a:pt x="29028" y="15086"/>
                    <a:pt x="31035" y="13141"/>
                  </a:cubicBezTo>
                  <a:cubicBezTo>
                    <a:pt x="32524" y="11713"/>
                    <a:pt x="33892" y="10193"/>
                    <a:pt x="35260" y="8673"/>
                  </a:cubicBezTo>
                  <a:cubicBezTo>
                    <a:pt x="36779" y="7001"/>
                    <a:pt x="38512" y="5390"/>
                    <a:pt x="40670" y="4114"/>
                  </a:cubicBezTo>
                  <a:cubicBezTo>
                    <a:pt x="44287" y="1925"/>
                    <a:pt x="48482" y="983"/>
                    <a:pt x="53041" y="709"/>
                  </a:cubicBezTo>
                  <a:cubicBezTo>
                    <a:pt x="53789" y="674"/>
                    <a:pt x="54558" y="659"/>
                    <a:pt x="55335" y="659"/>
                  </a:cubicBezTo>
                  <a:cubicBezTo>
                    <a:pt x="55885" y="659"/>
                    <a:pt x="56439" y="666"/>
                    <a:pt x="56992" y="679"/>
                  </a:cubicBezTo>
                  <a:cubicBezTo>
                    <a:pt x="59181" y="801"/>
                    <a:pt x="61400" y="983"/>
                    <a:pt x="63558" y="1317"/>
                  </a:cubicBezTo>
                  <a:cubicBezTo>
                    <a:pt x="65898" y="1712"/>
                    <a:pt x="68239" y="2168"/>
                    <a:pt x="70579" y="2624"/>
                  </a:cubicBezTo>
                  <a:cubicBezTo>
                    <a:pt x="74136" y="3263"/>
                    <a:pt x="77601" y="3992"/>
                    <a:pt x="81066" y="4782"/>
                  </a:cubicBezTo>
                  <a:cubicBezTo>
                    <a:pt x="82707" y="5178"/>
                    <a:pt x="84288" y="5542"/>
                    <a:pt x="85929" y="5937"/>
                  </a:cubicBezTo>
                  <a:cubicBezTo>
                    <a:pt x="87723" y="6333"/>
                    <a:pt x="89516" y="6758"/>
                    <a:pt x="91127" y="7457"/>
                  </a:cubicBezTo>
                  <a:cubicBezTo>
                    <a:pt x="92100" y="7822"/>
                    <a:pt x="92920" y="8308"/>
                    <a:pt x="93498" y="9007"/>
                  </a:cubicBezTo>
                  <a:cubicBezTo>
                    <a:pt x="93832" y="9372"/>
                    <a:pt x="94136" y="9767"/>
                    <a:pt x="94440" y="10132"/>
                  </a:cubicBezTo>
                  <a:cubicBezTo>
                    <a:pt x="94562" y="10193"/>
                    <a:pt x="94562" y="10345"/>
                    <a:pt x="94714" y="10406"/>
                  </a:cubicBezTo>
                  <a:cubicBezTo>
                    <a:pt x="95048" y="10406"/>
                    <a:pt x="95048" y="10162"/>
                    <a:pt x="95078" y="10010"/>
                  </a:cubicBezTo>
                  <a:cubicBezTo>
                    <a:pt x="95048" y="9524"/>
                    <a:pt x="94744" y="9159"/>
                    <a:pt x="94440" y="8734"/>
                  </a:cubicBezTo>
                  <a:cubicBezTo>
                    <a:pt x="93194" y="7062"/>
                    <a:pt x="91066" y="6302"/>
                    <a:pt x="88786" y="5755"/>
                  </a:cubicBezTo>
                  <a:cubicBezTo>
                    <a:pt x="80610" y="3840"/>
                    <a:pt x="72342" y="2199"/>
                    <a:pt x="63983" y="740"/>
                  </a:cubicBezTo>
                  <a:cubicBezTo>
                    <a:pt x="61156" y="262"/>
                    <a:pt x="58304" y="1"/>
                    <a:pt x="55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7"/>
            <p:cNvSpPr/>
            <p:nvPr/>
          </p:nvSpPr>
          <p:spPr>
            <a:xfrm>
              <a:off x="6694350" y="2738200"/>
              <a:ext cx="395175" cy="709000"/>
            </a:xfrm>
            <a:custGeom>
              <a:avLst/>
              <a:gdLst/>
              <a:ahLst/>
              <a:cxnLst/>
              <a:rect l="l" t="t" r="r" b="b"/>
              <a:pathLst>
                <a:path w="15807" h="28360" extrusionOk="0">
                  <a:moveTo>
                    <a:pt x="183" y="0"/>
                  </a:moveTo>
                  <a:cubicBezTo>
                    <a:pt x="183" y="152"/>
                    <a:pt x="214" y="304"/>
                    <a:pt x="1" y="426"/>
                  </a:cubicBezTo>
                  <a:cubicBezTo>
                    <a:pt x="122" y="1125"/>
                    <a:pt x="548" y="1793"/>
                    <a:pt x="913" y="2492"/>
                  </a:cubicBezTo>
                  <a:cubicBezTo>
                    <a:pt x="2189" y="5623"/>
                    <a:pt x="3405" y="8784"/>
                    <a:pt x="4894" y="11915"/>
                  </a:cubicBezTo>
                  <a:cubicBezTo>
                    <a:pt x="5989" y="14256"/>
                    <a:pt x="7083" y="16626"/>
                    <a:pt x="8451" y="18906"/>
                  </a:cubicBezTo>
                  <a:cubicBezTo>
                    <a:pt x="8998" y="19848"/>
                    <a:pt x="9575" y="20791"/>
                    <a:pt x="10092" y="21733"/>
                  </a:cubicBezTo>
                  <a:cubicBezTo>
                    <a:pt x="10822" y="22736"/>
                    <a:pt x="11551" y="23739"/>
                    <a:pt x="12311" y="24742"/>
                  </a:cubicBezTo>
                  <a:cubicBezTo>
                    <a:pt x="13253" y="25988"/>
                    <a:pt x="14196" y="27265"/>
                    <a:pt x="15442" y="28359"/>
                  </a:cubicBezTo>
                  <a:cubicBezTo>
                    <a:pt x="15442" y="28238"/>
                    <a:pt x="15503" y="28116"/>
                    <a:pt x="15655" y="28086"/>
                  </a:cubicBezTo>
                  <a:cubicBezTo>
                    <a:pt x="15807" y="27873"/>
                    <a:pt x="15563" y="27660"/>
                    <a:pt x="15411" y="27508"/>
                  </a:cubicBezTo>
                  <a:cubicBezTo>
                    <a:pt x="13314" y="25259"/>
                    <a:pt x="11521" y="22918"/>
                    <a:pt x="10001" y="20456"/>
                  </a:cubicBezTo>
                  <a:cubicBezTo>
                    <a:pt x="7357" y="16110"/>
                    <a:pt x="5229" y="11642"/>
                    <a:pt x="3375" y="7113"/>
                  </a:cubicBezTo>
                  <a:cubicBezTo>
                    <a:pt x="2463" y="4954"/>
                    <a:pt x="1764" y="2766"/>
                    <a:pt x="791" y="638"/>
                  </a:cubicBezTo>
                  <a:cubicBezTo>
                    <a:pt x="669" y="395"/>
                    <a:pt x="669" y="91"/>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7"/>
            <p:cNvSpPr/>
            <p:nvPr/>
          </p:nvSpPr>
          <p:spPr>
            <a:xfrm>
              <a:off x="2045325" y="2819500"/>
              <a:ext cx="960550" cy="288750"/>
            </a:xfrm>
            <a:custGeom>
              <a:avLst/>
              <a:gdLst/>
              <a:ahLst/>
              <a:cxnLst/>
              <a:rect l="l" t="t" r="r" b="b"/>
              <a:pathLst>
                <a:path w="38422" h="11550" extrusionOk="0">
                  <a:moveTo>
                    <a:pt x="274" y="0"/>
                  </a:moveTo>
                  <a:cubicBezTo>
                    <a:pt x="122" y="31"/>
                    <a:pt x="1" y="31"/>
                    <a:pt x="31" y="183"/>
                  </a:cubicBezTo>
                  <a:cubicBezTo>
                    <a:pt x="3466" y="2037"/>
                    <a:pt x="7083" y="3709"/>
                    <a:pt x="10913" y="5076"/>
                  </a:cubicBezTo>
                  <a:lnTo>
                    <a:pt x="15807" y="6779"/>
                  </a:lnTo>
                  <a:cubicBezTo>
                    <a:pt x="15928" y="6839"/>
                    <a:pt x="16080" y="6870"/>
                    <a:pt x="16232" y="6870"/>
                  </a:cubicBezTo>
                  <a:cubicBezTo>
                    <a:pt x="17995" y="7447"/>
                    <a:pt x="19788" y="7934"/>
                    <a:pt x="21612" y="8390"/>
                  </a:cubicBezTo>
                  <a:cubicBezTo>
                    <a:pt x="26172" y="9575"/>
                    <a:pt x="30852" y="10487"/>
                    <a:pt x="35594" y="11186"/>
                  </a:cubicBezTo>
                  <a:cubicBezTo>
                    <a:pt x="36415" y="11308"/>
                    <a:pt x="37205" y="11490"/>
                    <a:pt x="37995" y="11490"/>
                  </a:cubicBezTo>
                  <a:cubicBezTo>
                    <a:pt x="38071" y="11528"/>
                    <a:pt x="38152" y="11550"/>
                    <a:pt x="38223" y="11550"/>
                  </a:cubicBezTo>
                  <a:cubicBezTo>
                    <a:pt x="38323" y="11550"/>
                    <a:pt x="38403" y="11506"/>
                    <a:pt x="38421" y="11399"/>
                  </a:cubicBezTo>
                  <a:cubicBezTo>
                    <a:pt x="38239" y="11247"/>
                    <a:pt x="37935" y="11186"/>
                    <a:pt x="37661" y="11156"/>
                  </a:cubicBezTo>
                  <a:cubicBezTo>
                    <a:pt x="33558" y="10578"/>
                    <a:pt x="29485" y="9879"/>
                    <a:pt x="25503" y="8997"/>
                  </a:cubicBezTo>
                  <a:cubicBezTo>
                    <a:pt x="21004" y="7994"/>
                    <a:pt x="16627" y="6779"/>
                    <a:pt x="12433" y="5320"/>
                  </a:cubicBezTo>
                  <a:cubicBezTo>
                    <a:pt x="8147" y="3800"/>
                    <a:pt x="4135" y="2006"/>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7"/>
            <p:cNvSpPr/>
            <p:nvPr/>
          </p:nvSpPr>
          <p:spPr>
            <a:xfrm>
              <a:off x="5115300" y="725200"/>
              <a:ext cx="3161175" cy="582150"/>
            </a:xfrm>
            <a:custGeom>
              <a:avLst/>
              <a:gdLst/>
              <a:ahLst/>
              <a:cxnLst/>
              <a:rect l="l" t="t" r="r" b="b"/>
              <a:pathLst>
                <a:path w="126447" h="23286" extrusionOk="0">
                  <a:moveTo>
                    <a:pt x="25428" y="1"/>
                  </a:moveTo>
                  <a:cubicBezTo>
                    <a:pt x="25275" y="1"/>
                    <a:pt x="25136" y="38"/>
                    <a:pt x="25016" y="124"/>
                  </a:cubicBezTo>
                  <a:cubicBezTo>
                    <a:pt x="24560" y="397"/>
                    <a:pt x="24104" y="701"/>
                    <a:pt x="23800" y="1036"/>
                  </a:cubicBezTo>
                  <a:cubicBezTo>
                    <a:pt x="23192" y="1765"/>
                    <a:pt x="22584" y="2555"/>
                    <a:pt x="21977" y="3315"/>
                  </a:cubicBezTo>
                  <a:cubicBezTo>
                    <a:pt x="21156" y="4318"/>
                    <a:pt x="20366" y="5352"/>
                    <a:pt x="19575" y="6355"/>
                  </a:cubicBezTo>
                  <a:cubicBezTo>
                    <a:pt x="18208" y="8087"/>
                    <a:pt x="16809" y="9759"/>
                    <a:pt x="15138" y="11309"/>
                  </a:cubicBezTo>
                  <a:cubicBezTo>
                    <a:pt x="14165" y="12221"/>
                    <a:pt x="13223" y="13103"/>
                    <a:pt x="12159" y="13923"/>
                  </a:cubicBezTo>
                  <a:cubicBezTo>
                    <a:pt x="9849" y="15686"/>
                    <a:pt x="7417" y="17358"/>
                    <a:pt x="5016" y="19030"/>
                  </a:cubicBezTo>
                  <a:cubicBezTo>
                    <a:pt x="4347" y="19516"/>
                    <a:pt x="3800" y="20094"/>
                    <a:pt x="3131" y="20580"/>
                  </a:cubicBezTo>
                  <a:cubicBezTo>
                    <a:pt x="2098" y="21340"/>
                    <a:pt x="1186" y="22161"/>
                    <a:pt x="183" y="22981"/>
                  </a:cubicBezTo>
                  <a:cubicBezTo>
                    <a:pt x="31" y="23072"/>
                    <a:pt x="0" y="23164"/>
                    <a:pt x="183" y="23285"/>
                  </a:cubicBezTo>
                  <a:cubicBezTo>
                    <a:pt x="487" y="23133"/>
                    <a:pt x="669" y="22920"/>
                    <a:pt x="912" y="22738"/>
                  </a:cubicBezTo>
                  <a:cubicBezTo>
                    <a:pt x="1855" y="21978"/>
                    <a:pt x="2706" y="21157"/>
                    <a:pt x="3800" y="20458"/>
                  </a:cubicBezTo>
                  <a:cubicBezTo>
                    <a:pt x="4529" y="19790"/>
                    <a:pt x="5320" y="19212"/>
                    <a:pt x="6201" y="18635"/>
                  </a:cubicBezTo>
                  <a:cubicBezTo>
                    <a:pt x="8420" y="17054"/>
                    <a:pt x="10821" y="15565"/>
                    <a:pt x="12888" y="13863"/>
                  </a:cubicBezTo>
                  <a:cubicBezTo>
                    <a:pt x="14803" y="12252"/>
                    <a:pt x="16597" y="10549"/>
                    <a:pt x="18208" y="8726"/>
                  </a:cubicBezTo>
                  <a:cubicBezTo>
                    <a:pt x="19667" y="7054"/>
                    <a:pt x="21004" y="5291"/>
                    <a:pt x="22372" y="3558"/>
                  </a:cubicBezTo>
                  <a:cubicBezTo>
                    <a:pt x="22980" y="2799"/>
                    <a:pt x="23557" y="2039"/>
                    <a:pt x="24439" y="1400"/>
                  </a:cubicBezTo>
                  <a:cubicBezTo>
                    <a:pt x="24865" y="1089"/>
                    <a:pt x="25256" y="919"/>
                    <a:pt x="25678" y="919"/>
                  </a:cubicBezTo>
                  <a:cubicBezTo>
                    <a:pt x="26038" y="919"/>
                    <a:pt x="26422" y="1043"/>
                    <a:pt x="26870" y="1309"/>
                  </a:cubicBezTo>
                  <a:cubicBezTo>
                    <a:pt x="27174" y="1492"/>
                    <a:pt x="27478" y="1735"/>
                    <a:pt x="27691" y="1947"/>
                  </a:cubicBezTo>
                  <a:cubicBezTo>
                    <a:pt x="28451" y="2738"/>
                    <a:pt x="29211" y="3558"/>
                    <a:pt x="29940" y="4349"/>
                  </a:cubicBezTo>
                  <a:cubicBezTo>
                    <a:pt x="31977" y="6659"/>
                    <a:pt x="34500" y="8634"/>
                    <a:pt x="37661" y="10154"/>
                  </a:cubicBezTo>
                  <a:cubicBezTo>
                    <a:pt x="40913" y="11765"/>
                    <a:pt x="44409" y="13103"/>
                    <a:pt x="47935" y="14318"/>
                  </a:cubicBezTo>
                  <a:cubicBezTo>
                    <a:pt x="50427" y="15139"/>
                    <a:pt x="52950" y="15838"/>
                    <a:pt x="55594" y="16325"/>
                  </a:cubicBezTo>
                  <a:cubicBezTo>
                    <a:pt x="58968" y="16963"/>
                    <a:pt x="62372" y="17419"/>
                    <a:pt x="65868" y="17601"/>
                  </a:cubicBezTo>
                  <a:cubicBezTo>
                    <a:pt x="65990" y="17601"/>
                    <a:pt x="66142" y="17662"/>
                    <a:pt x="66263" y="17723"/>
                  </a:cubicBezTo>
                  <a:cubicBezTo>
                    <a:pt x="66398" y="17714"/>
                    <a:pt x="66532" y="17710"/>
                    <a:pt x="66667" y="17710"/>
                  </a:cubicBezTo>
                  <a:cubicBezTo>
                    <a:pt x="67475" y="17710"/>
                    <a:pt x="68287" y="17844"/>
                    <a:pt x="69120" y="17844"/>
                  </a:cubicBezTo>
                  <a:cubicBezTo>
                    <a:pt x="69789" y="17850"/>
                    <a:pt x="70455" y="17854"/>
                    <a:pt x="71120" y="17854"/>
                  </a:cubicBezTo>
                  <a:cubicBezTo>
                    <a:pt x="73778" y="17854"/>
                    <a:pt x="76409" y="17796"/>
                    <a:pt x="79060" y="17601"/>
                  </a:cubicBezTo>
                  <a:cubicBezTo>
                    <a:pt x="80975" y="17449"/>
                    <a:pt x="82859" y="17358"/>
                    <a:pt x="84713" y="17145"/>
                  </a:cubicBezTo>
                  <a:cubicBezTo>
                    <a:pt x="88452" y="16780"/>
                    <a:pt x="92130" y="16325"/>
                    <a:pt x="95838" y="15899"/>
                  </a:cubicBezTo>
                  <a:cubicBezTo>
                    <a:pt x="98331" y="15595"/>
                    <a:pt x="100793" y="15291"/>
                    <a:pt x="103315" y="14957"/>
                  </a:cubicBezTo>
                  <a:cubicBezTo>
                    <a:pt x="107692" y="14379"/>
                    <a:pt x="111978" y="13589"/>
                    <a:pt x="116234" y="12647"/>
                  </a:cubicBezTo>
                  <a:cubicBezTo>
                    <a:pt x="119760" y="11826"/>
                    <a:pt x="123225" y="10884"/>
                    <a:pt x="126447" y="9546"/>
                  </a:cubicBezTo>
                  <a:lnTo>
                    <a:pt x="126447" y="9182"/>
                  </a:lnTo>
                  <a:cubicBezTo>
                    <a:pt x="125352" y="9394"/>
                    <a:pt x="124441" y="9911"/>
                    <a:pt x="123407" y="10245"/>
                  </a:cubicBezTo>
                  <a:cubicBezTo>
                    <a:pt x="121735" y="10762"/>
                    <a:pt x="120064" y="11279"/>
                    <a:pt x="118361" y="11735"/>
                  </a:cubicBezTo>
                  <a:cubicBezTo>
                    <a:pt x="116446" y="12221"/>
                    <a:pt x="114532" y="12677"/>
                    <a:pt x="112586" y="13042"/>
                  </a:cubicBezTo>
                  <a:cubicBezTo>
                    <a:pt x="110793" y="13407"/>
                    <a:pt x="108999" y="13741"/>
                    <a:pt x="107237" y="14045"/>
                  </a:cubicBezTo>
                  <a:cubicBezTo>
                    <a:pt x="105048" y="14410"/>
                    <a:pt x="102860" y="14714"/>
                    <a:pt x="100641" y="14987"/>
                  </a:cubicBezTo>
                  <a:cubicBezTo>
                    <a:pt x="99546" y="15139"/>
                    <a:pt x="98452" y="15322"/>
                    <a:pt x="97358" y="15443"/>
                  </a:cubicBezTo>
                  <a:cubicBezTo>
                    <a:pt x="95777" y="15595"/>
                    <a:pt x="94227" y="15838"/>
                    <a:pt x="92677" y="16021"/>
                  </a:cubicBezTo>
                  <a:cubicBezTo>
                    <a:pt x="91461" y="16173"/>
                    <a:pt x="90245" y="16325"/>
                    <a:pt x="89030" y="16446"/>
                  </a:cubicBezTo>
                  <a:cubicBezTo>
                    <a:pt x="87601" y="16537"/>
                    <a:pt x="86203" y="16780"/>
                    <a:pt x="84774" y="16841"/>
                  </a:cubicBezTo>
                  <a:cubicBezTo>
                    <a:pt x="83710" y="16932"/>
                    <a:pt x="82677" y="17115"/>
                    <a:pt x="81613" y="17206"/>
                  </a:cubicBezTo>
                  <a:lnTo>
                    <a:pt x="77054" y="17419"/>
                  </a:lnTo>
                  <a:cubicBezTo>
                    <a:pt x="75443" y="17510"/>
                    <a:pt x="73892" y="17510"/>
                    <a:pt x="72312" y="17571"/>
                  </a:cubicBezTo>
                  <a:cubicBezTo>
                    <a:pt x="72078" y="17584"/>
                    <a:pt x="71845" y="17590"/>
                    <a:pt x="71614" y="17590"/>
                  </a:cubicBezTo>
                  <a:cubicBezTo>
                    <a:pt x="70412" y="17590"/>
                    <a:pt x="69238" y="17440"/>
                    <a:pt x="68052" y="17440"/>
                  </a:cubicBezTo>
                  <a:cubicBezTo>
                    <a:pt x="67891" y="17440"/>
                    <a:pt x="67731" y="17443"/>
                    <a:pt x="67570" y="17449"/>
                  </a:cubicBezTo>
                  <a:cubicBezTo>
                    <a:pt x="67540" y="17469"/>
                    <a:pt x="67506" y="17476"/>
                    <a:pt x="67472" y="17476"/>
                  </a:cubicBezTo>
                  <a:cubicBezTo>
                    <a:pt x="67405" y="17476"/>
                    <a:pt x="67337" y="17449"/>
                    <a:pt x="67297" y="17449"/>
                  </a:cubicBezTo>
                  <a:cubicBezTo>
                    <a:pt x="65990" y="17297"/>
                    <a:pt x="64683" y="17206"/>
                    <a:pt x="63376" y="17084"/>
                  </a:cubicBezTo>
                  <a:cubicBezTo>
                    <a:pt x="62403" y="16993"/>
                    <a:pt x="61369" y="16963"/>
                    <a:pt x="60427" y="16780"/>
                  </a:cubicBezTo>
                  <a:cubicBezTo>
                    <a:pt x="59090" y="16537"/>
                    <a:pt x="57752" y="16385"/>
                    <a:pt x="56476" y="16142"/>
                  </a:cubicBezTo>
                  <a:cubicBezTo>
                    <a:pt x="54257" y="15717"/>
                    <a:pt x="52099" y="15230"/>
                    <a:pt x="50001" y="14562"/>
                  </a:cubicBezTo>
                  <a:cubicBezTo>
                    <a:pt x="47813" y="13923"/>
                    <a:pt x="45716" y="13133"/>
                    <a:pt x="43618" y="12343"/>
                  </a:cubicBezTo>
                  <a:cubicBezTo>
                    <a:pt x="41521" y="11522"/>
                    <a:pt x="39485" y="10671"/>
                    <a:pt x="37509" y="9698"/>
                  </a:cubicBezTo>
                  <a:cubicBezTo>
                    <a:pt x="35685" y="8847"/>
                    <a:pt x="34074" y="7783"/>
                    <a:pt x="32676" y="6568"/>
                  </a:cubicBezTo>
                  <a:cubicBezTo>
                    <a:pt x="30852" y="4957"/>
                    <a:pt x="29424" y="3163"/>
                    <a:pt x="27904" y="1400"/>
                  </a:cubicBezTo>
                  <a:cubicBezTo>
                    <a:pt x="27387" y="792"/>
                    <a:pt x="26779" y="245"/>
                    <a:pt x="25806" y="63"/>
                  </a:cubicBezTo>
                  <a:cubicBezTo>
                    <a:pt x="25674" y="23"/>
                    <a:pt x="25547" y="1"/>
                    <a:pt x="25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7"/>
            <p:cNvSpPr/>
            <p:nvPr/>
          </p:nvSpPr>
          <p:spPr>
            <a:xfrm>
              <a:off x="2749000" y="1406850"/>
              <a:ext cx="1107950" cy="1155825"/>
            </a:xfrm>
            <a:custGeom>
              <a:avLst/>
              <a:gdLst/>
              <a:ahLst/>
              <a:cxnLst/>
              <a:rect l="l" t="t" r="r" b="b"/>
              <a:pathLst>
                <a:path w="44318" h="46233" extrusionOk="0">
                  <a:moveTo>
                    <a:pt x="43952" y="1"/>
                  </a:moveTo>
                  <a:cubicBezTo>
                    <a:pt x="43922" y="305"/>
                    <a:pt x="43861" y="578"/>
                    <a:pt x="43800" y="882"/>
                  </a:cubicBezTo>
                  <a:cubicBezTo>
                    <a:pt x="43709" y="2402"/>
                    <a:pt x="43314" y="3861"/>
                    <a:pt x="42828" y="5351"/>
                  </a:cubicBezTo>
                  <a:cubicBezTo>
                    <a:pt x="41825" y="8481"/>
                    <a:pt x="40153" y="11430"/>
                    <a:pt x="37873" y="14196"/>
                  </a:cubicBezTo>
                  <a:cubicBezTo>
                    <a:pt x="37174" y="15077"/>
                    <a:pt x="36475" y="15989"/>
                    <a:pt x="35502" y="16749"/>
                  </a:cubicBezTo>
                  <a:cubicBezTo>
                    <a:pt x="35290" y="17144"/>
                    <a:pt x="34803" y="17387"/>
                    <a:pt x="34469" y="17752"/>
                  </a:cubicBezTo>
                  <a:cubicBezTo>
                    <a:pt x="33101" y="19059"/>
                    <a:pt x="31460" y="20214"/>
                    <a:pt x="29788" y="21308"/>
                  </a:cubicBezTo>
                  <a:cubicBezTo>
                    <a:pt x="26870" y="23162"/>
                    <a:pt x="23648" y="24804"/>
                    <a:pt x="20457" y="26445"/>
                  </a:cubicBezTo>
                  <a:cubicBezTo>
                    <a:pt x="17660" y="27874"/>
                    <a:pt x="15046" y="29454"/>
                    <a:pt x="12614" y="31156"/>
                  </a:cubicBezTo>
                  <a:cubicBezTo>
                    <a:pt x="11490" y="31947"/>
                    <a:pt x="10426" y="32828"/>
                    <a:pt x="9301" y="33649"/>
                  </a:cubicBezTo>
                  <a:cubicBezTo>
                    <a:pt x="7143" y="35381"/>
                    <a:pt x="5016" y="37084"/>
                    <a:pt x="2979" y="38877"/>
                  </a:cubicBezTo>
                  <a:cubicBezTo>
                    <a:pt x="2128" y="39576"/>
                    <a:pt x="1429" y="40336"/>
                    <a:pt x="851" y="41187"/>
                  </a:cubicBezTo>
                  <a:cubicBezTo>
                    <a:pt x="0" y="42433"/>
                    <a:pt x="578" y="43436"/>
                    <a:pt x="1976" y="44135"/>
                  </a:cubicBezTo>
                  <a:cubicBezTo>
                    <a:pt x="3283" y="44804"/>
                    <a:pt x="4712" y="45169"/>
                    <a:pt x="6201" y="45442"/>
                  </a:cubicBezTo>
                  <a:cubicBezTo>
                    <a:pt x="8937" y="45898"/>
                    <a:pt x="11703" y="46111"/>
                    <a:pt x="14529" y="46202"/>
                  </a:cubicBezTo>
                  <a:cubicBezTo>
                    <a:pt x="16049" y="46172"/>
                    <a:pt x="17569" y="46233"/>
                    <a:pt x="19058" y="46050"/>
                  </a:cubicBezTo>
                  <a:cubicBezTo>
                    <a:pt x="18929" y="45935"/>
                    <a:pt x="18786" y="45902"/>
                    <a:pt x="18629" y="45902"/>
                  </a:cubicBezTo>
                  <a:cubicBezTo>
                    <a:pt x="18455" y="45902"/>
                    <a:pt x="18263" y="45943"/>
                    <a:pt x="18055" y="45959"/>
                  </a:cubicBezTo>
                  <a:cubicBezTo>
                    <a:pt x="17616" y="45945"/>
                    <a:pt x="17174" y="45941"/>
                    <a:pt x="16730" y="45941"/>
                  </a:cubicBezTo>
                  <a:cubicBezTo>
                    <a:pt x="16117" y="45941"/>
                    <a:pt x="15501" y="45948"/>
                    <a:pt x="14886" y="45948"/>
                  </a:cubicBezTo>
                  <a:cubicBezTo>
                    <a:pt x="14063" y="45948"/>
                    <a:pt x="13242" y="45934"/>
                    <a:pt x="12432" y="45868"/>
                  </a:cubicBezTo>
                  <a:cubicBezTo>
                    <a:pt x="10639" y="45746"/>
                    <a:pt x="8815" y="45625"/>
                    <a:pt x="7082" y="45290"/>
                  </a:cubicBezTo>
                  <a:cubicBezTo>
                    <a:pt x="5441" y="44956"/>
                    <a:pt x="3769" y="44713"/>
                    <a:pt x="2493" y="43771"/>
                  </a:cubicBezTo>
                  <a:cubicBezTo>
                    <a:pt x="1459" y="43041"/>
                    <a:pt x="1216" y="42312"/>
                    <a:pt x="1581" y="41521"/>
                  </a:cubicBezTo>
                  <a:cubicBezTo>
                    <a:pt x="1885" y="40792"/>
                    <a:pt x="2371" y="40154"/>
                    <a:pt x="2979" y="39576"/>
                  </a:cubicBezTo>
                  <a:cubicBezTo>
                    <a:pt x="4864" y="37752"/>
                    <a:pt x="6991" y="36081"/>
                    <a:pt x="9119" y="34470"/>
                  </a:cubicBezTo>
                  <a:cubicBezTo>
                    <a:pt x="11399" y="32676"/>
                    <a:pt x="13739" y="30913"/>
                    <a:pt x="16323" y="29393"/>
                  </a:cubicBezTo>
                  <a:cubicBezTo>
                    <a:pt x="17934" y="28451"/>
                    <a:pt x="19575" y="27509"/>
                    <a:pt x="21247" y="26627"/>
                  </a:cubicBezTo>
                  <a:cubicBezTo>
                    <a:pt x="23405" y="25503"/>
                    <a:pt x="25624" y="24378"/>
                    <a:pt x="27660" y="23132"/>
                  </a:cubicBezTo>
                  <a:cubicBezTo>
                    <a:pt x="28481" y="22646"/>
                    <a:pt x="29302" y="22190"/>
                    <a:pt x="30031" y="21643"/>
                  </a:cubicBezTo>
                  <a:cubicBezTo>
                    <a:pt x="32311" y="20032"/>
                    <a:pt x="34560" y="18390"/>
                    <a:pt x="36323" y="16445"/>
                  </a:cubicBezTo>
                  <a:cubicBezTo>
                    <a:pt x="37326" y="15351"/>
                    <a:pt x="38268" y="14256"/>
                    <a:pt x="39150" y="13101"/>
                  </a:cubicBezTo>
                  <a:cubicBezTo>
                    <a:pt x="40214" y="11703"/>
                    <a:pt x="41034" y="10214"/>
                    <a:pt x="41794" y="8694"/>
                  </a:cubicBezTo>
                  <a:cubicBezTo>
                    <a:pt x="42645" y="7022"/>
                    <a:pt x="43162" y="5320"/>
                    <a:pt x="43618" y="3557"/>
                  </a:cubicBezTo>
                  <a:cubicBezTo>
                    <a:pt x="43800" y="2797"/>
                    <a:pt x="43922" y="2007"/>
                    <a:pt x="44074" y="1217"/>
                  </a:cubicBezTo>
                  <a:cubicBezTo>
                    <a:pt x="44165" y="822"/>
                    <a:pt x="44317" y="366"/>
                    <a:pt x="4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7"/>
            <p:cNvSpPr/>
            <p:nvPr/>
          </p:nvSpPr>
          <p:spPr>
            <a:xfrm>
              <a:off x="3847050" y="1271600"/>
              <a:ext cx="10650" cy="32700"/>
            </a:xfrm>
            <a:custGeom>
              <a:avLst/>
              <a:gdLst/>
              <a:ahLst/>
              <a:cxnLst/>
              <a:rect l="l" t="t" r="r" b="b"/>
              <a:pathLst>
                <a:path w="426" h="1308" extrusionOk="0">
                  <a:moveTo>
                    <a:pt x="243" y="1"/>
                  </a:moveTo>
                  <a:lnTo>
                    <a:pt x="243" y="1"/>
                  </a:lnTo>
                  <a:cubicBezTo>
                    <a:pt x="0" y="365"/>
                    <a:pt x="122" y="578"/>
                    <a:pt x="30" y="821"/>
                  </a:cubicBezTo>
                  <a:cubicBezTo>
                    <a:pt x="91" y="943"/>
                    <a:pt x="91" y="1156"/>
                    <a:pt x="91" y="1308"/>
                  </a:cubicBezTo>
                  <a:cubicBezTo>
                    <a:pt x="426" y="973"/>
                    <a:pt x="243" y="548"/>
                    <a:pt x="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7"/>
            <p:cNvSpPr/>
            <p:nvPr/>
          </p:nvSpPr>
          <p:spPr>
            <a:xfrm>
              <a:off x="2615250" y="2725175"/>
              <a:ext cx="4190075" cy="2234200"/>
            </a:xfrm>
            <a:custGeom>
              <a:avLst/>
              <a:gdLst/>
              <a:ahLst/>
              <a:cxnLst/>
              <a:rect l="l" t="t" r="r" b="b"/>
              <a:pathLst>
                <a:path w="167603" h="89368" extrusionOk="0">
                  <a:moveTo>
                    <a:pt x="41278" y="20977"/>
                  </a:moveTo>
                  <a:lnTo>
                    <a:pt x="41278" y="20977"/>
                  </a:lnTo>
                  <a:cubicBezTo>
                    <a:pt x="41491" y="21099"/>
                    <a:pt x="41795" y="21129"/>
                    <a:pt x="42099" y="21129"/>
                  </a:cubicBezTo>
                  <a:cubicBezTo>
                    <a:pt x="43649" y="21251"/>
                    <a:pt x="45260" y="21281"/>
                    <a:pt x="46810" y="21433"/>
                  </a:cubicBezTo>
                  <a:cubicBezTo>
                    <a:pt x="47813" y="21494"/>
                    <a:pt x="48755" y="21555"/>
                    <a:pt x="49728" y="21616"/>
                  </a:cubicBezTo>
                  <a:cubicBezTo>
                    <a:pt x="52094" y="21760"/>
                    <a:pt x="54481" y="21797"/>
                    <a:pt x="56865" y="21797"/>
                  </a:cubicBezTo>
                  <a:cubicBezTo>
                    <a:pt x="58492" y="21797"/>
                    <a:pt x="60118" y="21780"/>
                    <a:pt x="61734" y="21768"/>
                  </a:cubicBezTo>
                  <a:cubicBezTo>
                    <a:pt x="62137" y="21768"/>
                    <a:pt x="62534" y="21761"/>
                    <a:pt x="62928" y="21750"/>
                  </a:cubicBezTo>
                  <a:lnTo>
                    <a:pt x="62928" y="21750"/>
                  </a:lnTo>
                  <a:cubicBezTo>
                    <a:pt x="62382" y="21748"/>
                    <a:pt x="61830" y="21737"/>
                    <a:pt x="61278" y="21737"/>
                  </a:cubicBezTo>
                  <a:lnTo>
                    <a:pt x="54652" y="21737"/>
                  </a:lnTo>
                  <a:cubicBezTo>
                    <a:pt x="52828" y="21737"/>
                    <a:pt x="51035" y="21585"/>
                    <a:pt x="49211" y="21494"/>
                  </a:cubicBezTo>
                  <a:cubicBezTo>
                    <a:pt x="48208" y="21464"/>
                    <a:pt x="47266" y="21342"/>
                    <a:pt x="46293" y="21342"/>
                  </a:cubicBezTo>
                  <a:cubicBezTo>
                    <a:pt x="45473" y="21342"/>
                    <a:pt x="44682" y="21190"/>
                    <a:pt x="43892" y="21160"/>
                  </a:cubicBezTo>
                  <a:cubicBezTo>
                    <a:pt x="43041" y="21099"/>
                    <a:pt x="42251" y="21038"/>
                    <a:pt x="41278" y="20977"/>
                  </a:cubicBezTo>
                  <a:close/>
                  <a:moveTo>
                    <a:pt x="126609" y="0"/>
                  </a:moveTo>
                  <a:cubicBezTo>
                    <a:pt x="125417" y="0"/>
                    <a:pt x="124226" y="69"/>
                    <a:pt x="123042" y="217"/>
                  </a:cubicBezTo>
                  <a:cubicBezTo>
                    <a:pt x="119182" y="673"/>
                    <a:pt x="115930" y="2041"/>
                    <a:pt x="112951" y="3834"/>
                  </a:cubicBezTo>
                  <a:cubicBezTo>
                    <a:pt x="110793" y="5172"/>
                    <a:pt x="108787" y="6600"/>
                    <a:pt x="106720" y="8059"/>
                  </a:cubicBezTo>
                  <a:cubicBezTo>
                    <a:pt x="104531" y="9579"/>
                    <a:pt x="102282" y="11038"/>
                    <a:pt x="99851" y="12375"/>
                  </a:cubicBezTo>
                  <a:cubicBezTo>
                    <a:pt x="94714" y="15232"/>
                    <a:pt x="89060" y="17421"/>
                    <a:pt x="82951" y="18941"/>
                  </a:cubicBezTo>
                  <a:cubicBezTo>
                    <a:pt x="79121" y="19913"/>
                    <a:pt x="75200" y="20643"/>
                    <a:pt x="71218" y="21099"/>
                  </a:cubicBezTo>
                  <a:cubicBezTo>
                    <a:pt x="69455" y="21281"/>
                    <a:pt x="67661" y="21494"/>
                    <a:pt x="65899" y="21494"/>
                  </a:cubicBezTo>
                  <a:cubicBezTo>
                    <a:pt x="65747" y="21585"/>
                    <a:pt x="65625" y="21616"/>
                    <a:pt x="65473" y="21616"/>
                  </a:cubicBezTo>
                  <a:cubicBezTo>
                    <a:pt x="64620" y="21678"/>
                    <a:pt x="63781" y="21726"/>
                    <a:pt x="62928" y="21750"/>
                  </a:cubicBezTo>
                  <a:lnTo>
                    <a:pt x="62928" y="21750"/>
                  </a:lnTo>
                  <a:cubicBezTo>
                    <a:pt x="62983" y="21751"/>
                    <a:pt x="63038" y="21751"/>
                    <a:pt x="63093" y="21751"/>
                  </a:cubicBezTo>
                  <a:cubicBezTo>
                    <a:pt x="63393" y="21751"/>
                    <a:pt x="63690" y="21747"/>
                    <a:pt x="63984" y="21737"/>
                  </a:cubicBezTo>
                  <a:cubicBezTo>
                    <a:pt x="65655" y="21616"/>
                    <a:pt x="67327" y="21494"/>
                    <a:pt x="68968" y="21342"/>
                  </a:cubicBezTo>
                  <a:cubicBezTo>
                    <a:pt x="70002" y="21281"/>
                    <a:pt x="71066" y="21220"/>
                    <a:pt x="72038" y="21038"/>
                  </a:cubicBezTo>
                  <a:cubicBezTo>
                    <a:pt x="73345" y="20825"/>
                    <a:pt x="74622" y="20704"/>
                    <a:pt x="75929" y="20461"/>
                  </a:cubicBezTo>
                  <a:cubicBezTo>
                    <a:pt x="79485" y="19913"/>
                    <a:pt x="82951" y="19184"/>
                    <a:pt x="86324" y="18181"/>
                  </a:cubicBezTo>
                  <a:cubicBezTo>
                    <a:pt x="88908" y="17421"/>
                    <a:pt x="91431" y="16600"/>
                    <a:pt x="93802" y="15567"/>
                  </a:cubicBezTo>
                  <a:cubicBezTo>
                    <a:pt x="95139" y="15020"/>
                    <a:pt x="96507" y="14442"/>
                    <a:pt x="97753" y="13804"/>
                  </a:cubicBezTo>
                  <a:cubicBezTo>
                    <a:pt x="99638" y="12770"/>
                    <a:pt x="101522" y="11767"/>
                    <a:pt x="103316" y="10673"/>
                  </a:cubicBezTo>
                  <a:cubicBezTo>
                    <a:pt x="105139" y="9549"/>
                    <a:pt x="106872" y="8363"/>
                    <a:pt x="108665" y="7178"/>
                  </a:cubicBezTo>
                  <a:cubicBezTo>
                    <a:pt x="110185" y="6205"/>
                    <a:pt x="111705" y="5141"/>
                    <a:pt x="113316" y="4168"/>
                  </a:cubicBezTo>
                  <a:cubicBezTo>
                    <a:pt x="115322" y="2953"/>
                    <a:pt x="117450" y="1950"/>
                    <a:pt x="119851" y="1251"/>
                  </a:cubicBezTo>
                  <a:cubicBezTo>
                    <a:pt x="121371" y="825"/>
                    <a:pt x="122951" y="521"/>
                    <a:pt x="124593" y="430"/>
                  </a:cubicBezTo>
                  <a:cubicBezTo>
                    <a:pt x="125185" y="369"/>
                    <a:pt x="125786" y="354"/>
                    <a:pt x="126390" y="354"/>
                  </a:cubicBezTo>
                  <a:cubicBezTo>
                    <a:pt x="126994" y="354"/>
                    <a:pt x="127602" y="369"/>
                    <a:pt x="128210" y="369"/>
                  </a:cubicBezTo>
                  <a:cubicBezTo>
                    <a:pt x="128280" y="368"/>
                    <a:pt x="128350" y="368"/>
                    <a:pt x="128420" y="368"/>
                  </a:cubicBezTo>
                  <a:cubicBezTo>
                    <a:pt x="130415" y="368"/>
                    <a:pt x="132380" y="779"/>
                    <a:pt x="134289" y="1190"/>
                  </a:cubicBezTo>
                  <a:cubicBezTo>
                    <a:pt x="136933" y="1737"/>
                    <a:pt x="139395" y="2649"/>
                    <a:pt x="141827" y="3652"/>
                  </a:cubicBezTo>
                  <a:cubicBezTo>
                    <a:pt x="144958" y="4898"/>
                    <a:pt x="147815" y="6448"/>
                    <a:pt x="150459" y="8181"/>
                  </a:cubicBezTo>
                  <a:cubicBezTo>
                    <a:pt x="152405" y="9427"/>
                    <a:pt x="154259" y="10764"/>
                    <a:pt x="155900" y="12223"/>
                  </a:cubicBezTo>
                  <a:cubicBezTo>
                    <a:pt x="157876" y="14047"/>
                    <a:pt x="159396" y="16084"/>
                    <a:pt x="160581" y="18211"/>
                  </a:cubicBezTo>
                  <a:cubicBezTo>
                    <a:pt x="161554" y="19974"/>
                    <a:pt x="162344" y="21798"/>
                    <a:pt x="163165" y="23682"/>
                  </a:cubicBezTo>
                  <a:cubicBezTo>
                    <a:pt x="163773" y="25111"/>
                    <a:pt x="164381" y="26570"/>
                    <a:pt x="164867" y="28029"/>
                  </a:cubicBezTo>
                  <a:cubicBezTo>
                    <a:pt x="165353" y="29549"/>
                    <a:pt x="165931" y="31069"/>
                    <a:pt x="166113" y="32680"/>
                  </a:cubicBezTo>
                  <a:cubicBezTo>
                    <a:pt x="166235" y="33561"/>
                    <a:pt x="166447" y="34382"/>
                    <a:pt x="166417" y="35263"/>
                  </a:cubicBezTo>
                  <a:cubicBezTo>
                    <a:pt x="166387" y="36023"/>
                    <a:pt x="166235" y="36753"/>
                    <a:pt x="166113" y="37452"/>
                  </a:cubicBezTo>
                  <a:cubicBezTo>
                    <a:pt x="165931" y="38637"/>
                    <a:pt x="165384" y="39731"/>
                    <a:pt x="164685" y="40765"/>
                  </a:cubicBezTo>
                  <a:cubicBezTo>
                    <a:pt x="163438" y="42528"/>
                    <a:pt x="161858" y="44047"/>
                    <a:pt x="160247" y="45598"/>
                  </a:cubicBezTo>
                  <a:cubicBezTo>
                    <a:pt x="158970" y="46813"/>
                    <a:pt x="157724" y="48060"/>
                    <a:pt x="156599" y="49367"/>
                  </a:cubicBezTo>
                  <a:cubicBezTo>
                    <a:pt x="155171" y="51008"/>
                    <a:pt x="153803" y="52741"/>
                    <a:pt x="152526" y="54473"/>
                  </a:cubicBezTo>
                  <a:cubicBezTo>
                    <a:pt x="151341" y="56115"/>
                    <a:pt x="150095" y="57756"/>
                    <a:pt x="148909" y="59367"/>
                  </a:cubicBezTo>
                  <a:cubicBezTo>
                    <a:pt x="147389" y="61464"/>
                    <a:pt x="145566" y="63409"/>
                    <a:pt x="143772" y="65385"/>
                  </a:cubicBezTo>
                  <a:cubicBezTo>
                    <a:pt x="142648" y="66631"/>
                    <a:pt x="141584" y="67908"/>
                    <a:pt x="140550" y="69185"/>
                  </a:cubicBezTo>
                  <a:cubicBezTo>
                    <a:pt x="139335" y="70735"/>
                    <a:pt x="138423" y="72437"/>
                    <a:pt x="137389" y="74078"/>
                  </a:cubicBezTo>
                  <a:cubicBezTo>
                    <a:pt x="136569" y="75416"/>
                    <a:pt x="135717" y="76723"/>
                    <a:pt x="134593" y="77908"/>
                  </a:cubicBezTo>
                  <a:cubicBezTo>
                    <a:pt x="133225" y="79337"/>
                    <a:pt x="131432" y="80279"/>
                    <a:pt x="129274" y="80887"/>
                  </a:cubicBezTo>
                  <a:cubicBezTo>
                    <a:pt x="126994" y="81525"/>
                    <a:pt x="124532" y="81525"/>
                    <a:pt x="122191" y="81616"/>
                  </a:cubicBezTo>
                  <a:cubicBezTo>
                    <a:pt x="120185" y="81677"/>
                    <a:pt x="118179" y="81708"/>
                    <a:pt x="116143" y="81768"/>
                  </a:cubicBezTo>
                  <a:cubicBezTo>
                    <a:pt x="116097" y="81784"/>
                    <a:pt x="116044" y="81784"/>
                    <a:pt x="115987" y="81784"/>
                  </a:cubicBezTo>
                  <a:cubicBezTo>
                    <a:pt x="115930" y="81784"/>
                    <a:pt x="115869" y="81784"/>
                    <a:pt x="115808" y="81799"/>
                  </a:cubicBezTo>
                  <a:cubicBezTo>
                    <a:pt x="114744" y="81981"/>
                    <a:pt x="113620" y="81981"/>
                    <a:pt x="112556" y="81981"/>
                  </a:cubicBezTo>
                  <a:cubicBezTo>
                    <a:pt x="111443" y="82009"/>
                    <a:pt x="110331" y="82031"/>
                    <a:pt x="109218" y="82031"/>
                  </a:cubicBezTo>
                  <a:cubicBezTo>
                    <a:pt x="107930" y="82031"/>
                    <a:pt x="106641" y="82002"/>
                    <a:pt x="105352" y="81920"/>
                  </a:cubicBezTo>
                  <a:cubicBezTo>
                    <a:pt x="103376" y="81799"/>
                    <a:pt x="101401" y="81677"/>
                    <a:pt x="99425" y="81525"/>
                  </a:cubicBezTo>
                  <a:cubicBezTo>
                    <a:pt x="97388" y="81373"/>
                    <a:pt x="95382" y="81160"/>
                    <a:pt x="93407" y="80857"/>
                  </a:cubicBezTo>
                  <a:cubicBezTo>
                    <a:pt x="90914" y="80461"/>
                    <a:pt x="88452" y="80066"/>
                    <a:pt x="86020" y="79550"/>
                  </a:cubicBezTo>
                  <a:cubicBezTo>
                    <a:pt x="82495" y="78820"/>
                    <a:pt x="79029" y="77908"/>
                    <a:pt x="75412" y="77543"/>
                  </a:cubicBezTo>
                  <a:cubicBezTo>
                    <a:pt x="74166" y="77391"/>
                    <a:pt x="72890" y="77270"/>
                    <a:pt x="71583" y="77239"/>
                  </a:cubicBezTo>
                  <a:cubicBezTo>
                    <a:pt x="70154" y="77239"/>
                    <a:pt x="68786" y="77391"/>
                    <a:pt x="67358" y="77513"/>
                  </a:cubicBezTo>
                  <a:cubicBezTo>
                    <a:pt x="65747" y="77665"/>
                    <a:pt x="64166" y="77969"/>
                    <a:pt x="62616" y="78364"/>
                  </a:cubicBezTo>
                  <a:cubicBezTo>
                    <a:pt x="59485" y="79215"/>
                    <a:pt x="56689" y="80431"/>
                    <a:pt x="54044" y="81860"/>
                  </a:cubicBezTo>
                  <a:cubicBezTo>
                    <a:pt x="51947" y="82984"/>
                    <a:pt x="49971" y="84200"/>
                    <a:pt x="47874" y="85325"/>
                  </a:cubicBezTo>
                  <a:cubicBezTo>
                    <a:pt x="45868" y="86449"/>
                    <a:pt x="43862" y="87452"/>
                    <a:pt x="41460" y="88030"/>
                  </a:cubicBezTo>
                  <a:cubicBezTo>
                    <a:pt x="40462" y="88261"/>
                    <a:pt x="39485" y="88369"/>
                    <a:pt x="38518" y="88369"/>
                  </a:cubicBezTo>
                  <a:cubicBezTo>
                    <a:pt x="37454" y="88369"/>
                    <a:pt x="36402" y="88238"/>
                    <a:pt x="35351" y="87999"/>
                  </a:cubicBezTo>
                  <a:cubicBezTo>
                    <a:pt x="33557" y="87604"/>
                    <a:pt x="31855" y="87088"/>
                    <a:pt x="30062" y="86662"/>
                  </a:cubicBezTo>
                  <a:cubicBezTo>
                    <a:pt x="28086" y="86176"/>
                    <a:pt x="26111" y="85598"/>
                    <a:pt x="24104" y="85173"/>
                  </a:cubicBezTo>
                  <a:cubicBezTo>
                    <a:pt x="22524" y="84869"/>
                    <a:pt x="21004" y="84504"/>
                    <a:pt x="19423" y="84322"/>
                  </a:cubicBezTo>
                  <a:cubicBezTo>
                    <a:pt x="18512" y="84139"/>
                    <a:pt x="17569" y="83987"/>
                    <a:pt x="16597" y="83987"/>
                  </a:cubicBezTo>
                  <a:cubicBezTo>
                    <a:pt x="15968" y="83987"/>
                    <a:pt x="15354" y="84014"/>
                    <a:pt x="14744" y="84014"/>
                  </a:cubicBezTo>
                  <a:cubicBezTo>
                    <a:pt x="14439" y="84014"/>
                    <a:pt x="14135" y="84008"/>
                    <a:pt x="13831" y="83987"/>
                  </a:cubicBezTo>
                  <a:cubicBezTo>
                    <a:pt x="13731" y="83986"/>
                    <a:pt x="13631" y="83985"/>
                    <a:pt x="13531" y="83985"/>
                  </a:cubicBezTo>
                  <a:cubicBezTo>
                    <a:pt x="11450" y="83985"/>
                    <a:pt x="9450" y="84286"/>
                    <a:pt x="7478" y="84808"/>
                  </a:cubicBezTo>
                  <a:cubicBezTo>
                    <a:pt x="5472" y="85294"/>
                    <a:pt x="3679" y="86085"/>
                    <a:pt x="2159" y="87209"/>
                  </a:cubicBezTo>
                  <a:cubicBezTo>
                    <a:pt x="1338" y="87756"/>
                    <a:pt x="791" y="88516"/>
                    <a:pt x="61" y="89124"/>
                  </a:cubicBezTo>
                  <a:cubicBezTo>
                    <a:pt x="1" y="89215"/>
                    <a:pt x="31" y="89337"/>
                    <a:pt x="153" y="89367"/>
                  </a:cubicBezTo>
                  <a:cubicBezTo>
                    <a:pt x="183" y="89367"/>
                    <a:pt x="274" y="89337"/>
                    <a:pt x="305" y="89337"/>
                  </a:cubicBezTo>
                  <a:cubicBezTo>
                    <a:pt x="1247" y="88212"/>
                    <a:pt x="2432" y="87270"/>
                    <a:pt x="3891" y="86510"/>
                  </a:cubicBezTo>
                  <a:cubicBezTo>
                    <a:pt x="6809" y="84990"/>
                    <a:pt x="10153" y="84474"/>
                    <a:pt x="13648" y="84322"/>
                  </a:cubicBezTo>
                  <a:cubicBezTo>
                    <a:pt x="13930" y="84308"/>
                    <a:pt x="14212" y="84302"/>
                    <a:pt x="14493" y="84302"/>
                  </a:cubicBezTo>
                  <a:cubicBezTo>
                    <a:pt x="16149" y="84302"/>
                    <a:pt x="17791" y="84518"/>
                    <a:pt x="19454" y="84778"/>
                  </a:cubicBezTo>
                  <a:cubicBezTo>
                    <a:pt x="23314" y="85325"/>
                    <a:pt x="27022" y="86328"/>
                    <a:pt x="30670" y="87361"/>
                  </a:cubicBezTo>
                  <a:cubicBezTo>
                    <a:pt x="32311" y="87817"/>
                    <a:pt x="33892" y="88334"/>
                    <a:pt x="35594" y="88729"/>
                  </a:cubicBezTo>
                  <a:cubicBezTo>
                    <a:pt x="36690" y="88933"/>
                    <a:pt x="37764" y="89115"/>
                    <a:pt x="38870" y="89115"/>
                  </a:cubicBezTo>
                  <a:cubicBezTo>
                    <a:pt x="39084" y="89115"/>
                    <a:pt x="39299" y="89108"/>
                    <a:pt x="39515" y="89094"/>
                  </a:cubicBezTo>
                  <a:cubicBezTo>
                    <a:pt x="41582" y="88972"/>
                    <a:pt x="43345" y="88334"/>
                    <a:pt x="45077" y="87574"/>
                  </a:cubicBezTo>
                  <a:cubicBezTo>
                    <a:pt x="47540" y="86480"/>
                    <a:pt x="49728" y="85082"/>
                    <a:pt x="52008" y="83744"/>
                  </a:cubicBezTo>
                  <a:cubicBezTo>
                    <a:pt x="54834" y="82133"/>
                    <a:pt x="57752" y="80613"/>
                    <a:pt x="61035" y="79519"/>
                  </a:cubicBezTo>
                  <a:cubicBezTo>
                    <a:pt x="61096" y="79458"/>
                    <a:pt x="61248" y="79489"/>
                    <a:pt x="61370" y="79398"/>
                  </a:cubicBezTo>
                  <a:cubicBezTo>
                    <a:pt x="61491" y="79246"/>
                    <a:pt x="61734" y="79367"/>
                    <a:pt x="61856" y="79246"/>
                  </a:cubicBezTo>
                  <a:cubicBezTo>
                    <a:pt x="62494" y="79033"/>
                    <a:pt x="63193" y="78881"/>
                    <a:pt x="63862" y="78729"/>
                  </a:cubicBezTo>
                  <a:cubicBezTo>
                    <a:pt x="66294" y="78145"/>
                    <a:pt x="68784" y="77892"/>
                    <a:pt x="71301" y="77892"/>
                  </a:cubicBezTo>
                  <a:cubicBezTo>
                    <a:pt x="71930" y="77892"/>
                    <a:pt x="72561" y="77908"/>
                    <a:pt x="73193" y="77939"/>
                  </a:cubicBezTo>
                  <a:cubicBezTo>
                    <a:pt x="75412" y="78030"/>
                    <a:pt x="77631" y="78425"/>
                    <a:pt x="79789" y="78881"/>
                  </a:cubicBezTo>
                  <a:cubicBezTo>
                    <a:pt x="83376" y="79641"/>
                    <a:pt x="86872" y="80461"/>
                    <a:pt x="90458" y="81039"/>
                  </a:cubicBezTo>
                  <a:cubicBezTo>
                    <a:pt x="91948" y="81282"/>
                    <a:pt x="93407" y="81525"/>
                    <a:pt x="94866" y="81738"/>
                  </a:cubicBezTo>
                  <a:cubicBezTo>
                    <a:pt x="97085" y="81981"/>
                    <a:pt x="99273" y="82255"/>
                    <a:pt x="101522" y="82407"/>
                  </a:cubicBezTo>
                  <a:cubicBezTo>
                    <a:pt x="103589" y="82559"/>
                    <a:pt x="105595" y="82650"/>
                    <a:pt x="107632" y="82711"/>
                  </a:cubicBezTo>
                  <a:cubicBezTo>
                    <a:pt x="108289" y="82739"/>
                    <a:pt x="108947" y="82751"/>
                    <a:pt x="109607" y="82751"/>
                  </a:cubicBezTo>
                  <a:cubicBezTo>
                    <a:pt x="111783" y="82751"/>
                    <a:pt x="113966" y="82622"/>
                    <a:pt x="116112" y="82528"/>
                  </a:cubicBezTo>
                  <a:cubicBezTo>
                    <a:pt x="117850" y="82428"/>
                    <a:pt x="119545" y="82369"/>
                    <a:pt x="121269" y="82369"/>
                  </a:cubicBezTo>
                  <a:cubicBezTo>
                    <a:pt x="121625" y="82369"/>
                    <a:pt x="121983" y="82371"/>
                    <a:pt x="122343" y="82376"/>
                  </a:cubicBezTo>
                  <a:cubicBezTo>
                    <a:pt x="122616" y="82381"/>
                    <a:pt x="122887" y="82384"/>
                    <a:pt x="123157" y="82384"/>
                  </a:cubicBezTo>
                  <a:cubicBezTo>
                    <a:pt x="124633" y="82384"/>
                    <a:pt x="126072" y="82308"/>
                    <a:pt x="127511" y="82103"/>
                  </a:cubicBezTo>
                  <a:cubicBezTo>
                    <a:pt x="128696" y="81951"/>
                    <a:pt x="129821" y="81768"/>
                    <a:pt x="130885" y="81343"/>
                  </a:cubicBezTo>
                  <a:cubicBezTo>
                    <a:pt x="132860" y="80583"/>
                    <a:pt x="134350" y="79458"/>
                    <a:pt x="135535" y="78030"/>
                  </a:cubicBezTo>
                  <a:cubicBezTo>
                    <a:pt x="136781" y="76510"/>
                    <a:pt x="137663" y="74899"/>
                    <a:pt x="138635" y="73288"/>
                  </a:cubicBezTo>
                  <a:cubicBezTo>
                    <a:pt x="139973" y="71160"/>
                    <a:pt x="141371" y="69033"/>
                    <a:pt x="143164" y="67087"/>
                  </a:cubicBezTo>
                  <a:cubicBezTo>
                    <a:pt x="145566" y="64473"/>
                    <a:pt x="147967" y="61890"/>
                    <a:pt x="149943" y="59093"/>
                  </a:cubicBezTo>
                  <a:cubicBezTo>
                    <a:pt x="151554" y="56753"/>
                    <a:pt x="153225" y="54443"/>
                    <a:pt x="155019" y="52163"/>
                  </a:cubicBezTo>
                  <a:cubicBezTo>
                    <a:pt x="155444" y="51677"/>
                    <a:pt x="155779" y="51099"/>
                    <a:pt x="156387" y="50643"/>
                  </a:cubicBezTo>
                  <a:cubicBezTo>
                    <a:pt x="156630" y="50461"/>
                    <a:pt x="156721" y="50187"/>
                    <a:pt x="156934" y="50005"/>
                  </a:cubicBezTo>
                  <a:cubicBezTo>
                    <a:pt x="157086" y="49883"/>
                    <a:pt x="157146" y="49731"/>
                    <a:pt x="157268" y="49610"/>
                  </a:cubicBezTo>
                  <a:cubicBezTo>
                    <a:pt x="157481" y="49428"/>
                    <a:pt x="157694" y="49215"/>
                    <a:pt x="157876" y="49002"/>
                  </a:cubicBezTo>
                  <a:cubicBezTo>
                    <a:pt x="159274" y="47573"/>
                    <a:pt x="160885" y="46236"/>
                    <a:pt x="162314" y="44807"/>
                  </a:cubicBezTo>
                  <a:cubicBezTo>
                    <a:pt x="162648" y="44291"/>
                    <a:pt x="163195" y="43896"/>
                    <a:pt x="163651" y="43440"/>
                  </a:cubicBezTo>
                  <a:cubicBezTo>
                    <a:pt x="164745" y="42315"/>
                    <a:pt x="165840" y="41190"/>
                    <a:pt x="166508" y="39883"/>
                  </a:cubicBezTo>
                  <a:cubicBezTo>
                    <a:pt x="167420" y="38060"/>
                    <a:pt x="167603" y="36205"/>
                    <a:pt x="167359" y="34260"/>
                  </a:cubicBezTo>
                  <a:cubicBezTo>
                    <a:pt x="167147" y="32588"/>
                    <a:pt x="166721" y="31008"/>
                    <a:pt x="166144" y="29397"/>
                  </a:cubicBezTo>
                  <a:cubicBezTo>
                    <a:pt x="164776" y="25567"/>
                    <a:pt x="163074" y="21768"/>
                    <a:pt x="161098" y="18059"/>
                  </a:cubicBezTo>
                  <a:cubicBezTo>
                    <a:pt x="160308" y="16570"/>
                    <a:pt x="159396" y="15081"/>
                    <a:pt x="158180" y="13743"/>
                  </a:cubicBezTo>
                  <a:cubicBezTo>
                    <a:pt x="156204" y="11585"/>
                    <a:pt x="153742" y="9670"/>
                    <a:pt x="151037" y="7998"/>
                  </a:cubicBezTo>
                  <a:cubicBezTo>
                    <a:pt x="148362" y="6387"/>
                    <a:pt x="145596" y="4898"/>
                    <a:pt x="142556" y="3652"/>
                  </a:cubicBezTo>
                  <a:cubicBezTo>
                    <a:pt x="138727" y="2041"/>
                    <a:pt x="134775" y="764"/>
                    <a:pt x="130368" y="217"/>
                  </a:cubicBezTo>
                  <a:cubicBezTo>
                    <a:pt x="129120" y="77"/>
                    <a:pt x="127864" y="0"/>
                    <a:pt x="126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7"/>
            <p:cNvSpPr/>
            <p:nvPr/>
          </p:nvSpPr>
          <p:spPr>
            <a:xfrm>
              <a:off x="3519525" y="3239725"/>
              <a:ext cx="117050" cy="13500"/>
            </a:xfrm>
            <a:custGeom>
              <a:avLst/>
              <a:gdLst/>
              <a:ahLst/>
              <a:cxnLst/>
              <a:rect l="l" t="t" r="r" b="b"/>
              <a:pathLst>
                <a:path w="4682" h="540" extrusionOk="0">
                  <a:moveTo>
                    <a:pt x="548" y="0"/>
                  </a:moveTo>
                  <a:cubicBezTo>
                    <a:pt x="497" y="20"/>
                    <a:pt x="436" y="24"/>
                    <a:pt x="372" y="24"/>
                  </a:cubicBezTo>
                  <a:cubicBezTo>
                    <a:pt x="340" y="24"/>
                    <a:pt x="307" y="23"/>
                    <a:pt x="274" y="23"/>
                  </a:cubicBezTo>
                  <a:cubicBezTo>
                    <a:pt x="175" y="23"/>
                    <a:pt x="76" y="30"/>
                    <a:pt x="1" y="91"/>
                  </a:cubicBezTo>
                  <a:cubicBezTo>
                    <a:pt x="1156" y="182"/>
                    <a:pt x="2311" y="334"/>
                    <a:pt x="3466" y="456"/>
                  </a:cubicBezTo>
                  <a:cubicBezTo>
                    <a:pt x="3648" y="502"/>
                    <a:pt x="3853" y="540"/>
                    <a:pt x="4062" y="540"/>
                  </a:cubicBezTo>
                  <a:cubicBezTo>
                    <a:pt x="4271" y="540"/>
                    <a:pt x="4484" y="502"/>
                    <a:pt x="4681" y="395"/>
                  </a:cubicBezTo>
                  <a:cubicBezTo>
                    <a:pt x="3314" y="243"/>
                    <a:pt x="1946" y="91"/>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7"/>
            <p:cNvSpPr/>
            <p:nvPr/>
          </p:nvSpPr>
          <p:spPr>
            <a:xfrm>
              <a:off x="3457975" y="3233625"/>
              <a:ext cx="49425" cy="6900"/>
            </a:xfrm>
            <a:custGeom>
              <a:avLst/>
              <a:gdLst/>
              <a:ahLst/>
              <a:cxnLst/>
              <a:rect l="l" t="t" r="r" b="b"/>
              <a:pathLst>
                <a:path w="1977" h="276" extrusionOk="0">
                  <a:moveTo>
                    <a:pt x="608" y="1"/>
                  </a:moveTo>
                  <a:cubicBezTo>
                    <a:pt x="577" y="6"/>
                    <a:pt x="543" y="8"/>
                    <a:pt x="508" y="8"/>
                  </a:cubicBezTo>
                  <a:cubicBezTo>
                    <a:pt x="455" y="8"/>
                    <a:pt x="399" y="4"/>
                    <a:pt x="342" y="4"/>
                  </a:cubicBezTo>
                  <a:cubicBezTo>
                    <a:pt x="223" y="4"/>
                    <a:pt x="102" y="21"/>
                    <a:pt x="0" y="123"/>
                  </a:cubicBezTo>
                  <a:cubicBezTo>
                    <a:pt x="426" y="123"/>
                    <a:pt x="791" y="183"/>
                    <a:pt x="1186" y="244"/>
                  </a:cubicBezTo>
                  <a:cubicBezTo>
                    <a:pt x="1291" y="257"/>
                    <a:pt x="1407" y="276"/>
                    <a:pt x="1525" y="276"/>
                  </a:cubicBezTo>
                  <a:cubicBezTo>
                    <a:pt x="1680" y="276"/>
                    <a:pt x="1838" y="243"/>
                    <a:pt x="1976" y="123"/>
                  </a:cubicBezTo>
                  <a:cubicBezTo>
                    <a:pt x="1520" y="31"/>
                    <a:pt x="1064"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7"/>
            <p:cNvSpPr/>
            <p:nvPr/>
          </p:nvSpPr>
          <p:spPr>
            <a:xfrm>
              <a:off x="7513525" y="2128750"/>
              <a:ext cx="763700" cy="764425"/>
            </a:xfrm>
            <a:custGeom>
              <a:avLst/>
              <a:gdLst/>
              <a:ahLst/>
              <a:cxnLst/>
              <a:rect l="l" t="t" r="r" b="b"/>
              <a:pathLst>
                <a:path w="30548" h="30577" extrusionOk="0">
                  <a:moveTo>
                    <a:pt x="29727" y="1"/>
                  </a:moveTo>
                  <a:cubicBezTo>
                    <a:pt x="28360" y="31"/>
                    <a:pt x="26992" y="1"/>
                    <a:pt x="25594" y="92"/>
                  </a:cubicBezTo>
                  <a:cubicBezTo>
                    <a:pt x="19758" y="609"/>
                    <a:pt x="14256" y="1733"/>
                    <a:pt x="9332" y="4104"/>
                  </a:cubicBezTo>
                  <a:cubicBezTo>
                    <a:pt x="6049" y="5654"/>
                    <a:pt x="3161" y="7478"/>
                    <a:pt x="1490" y="10122"/>
                  </a:cubicBezTo>
                  <a:cubicBezTo>
                    <a:pt x="395" y="11916"/>
                    <a:pt x="0" y="13740"/>
                    <a:pt x="1125" y="15594"/>
                  </a:cubicBezTo>
                  <a:cubicBezTo>
                    <a:pt x="2037" y="17113"/>
                    <a:pt x="3465" y="18390"/>
                    <a:pt x="5107" y="19484"/>
                  </a:cubicBezTo>
                  <a:cubicBezTo>
                    <a:pt x="6505" y="20427"/>
                    <a:pt x="7964" y="21369"/>
                    <a:pt x="9393" y="22342"/>
                  </a:cubicBezTo>
                  <a:cubicBezTo>
                    <a:pt x="12554" y="24469"/>
                    <a:pt x="16049" y="26141"/>
                    <a:pt x="20001" y="27387"/>
                  </a:cubicBezTo>
                  <a:cubicBezTo>
                    <a:pt x="23253" y="28421"/>
                    <a:pt x="26657" y="29363"/>
                    <a:pt x="29879" y="30457"/>
                  </a:cubicBezTo>
                  <a:cubicBezTo>
                    <a:pt x="30019" y="30517"/>
                    <a:pt x="30158" y="30577"/>
                    <a:pt x="30297" y="30577"/>
                  </a:cubicBezTo>
                  <a:cubicBezTo>
                    <a:pt x="30371" y="30577"/>
                    <a:pt x="30444" y="30560"/>
                    <a:pt x="30518" y="30518"/>
                  </a:cubicBezTo>
                  <a:cubicBezTo>
                    <a:pt x="30548" y="30062"/>
                    <a:pt x="30548" y="29636"/>
                    <a:pt x="30548" y="29211"/>
                  </a:cubicBezTo>
                  <a:cubicBezTo>
                    <a:pt x="29636" y="28755"/>
                    <a:pt x="28663" y="28481"/>
                    <a:pt x="27721" y="28147"/>
                  </a:cubicBezTo>
                  <a:cubicBezTo>
                    <a:pt x="24986" y="27235"/>
                    <a:pt x="22280" y="26293"/>
                    <a:pt x="19666" y="25168"/>
                  </a:cubicBezTo>
                  <a:cubicBezTo>
                    <a:pt x="17478" y="24317"/>
                    <a:pt x="15593" y="23193"/>
                    <a:pt x="13830" y="21916"/>
                  </a:cubicBezTo>
                  <a:cubicBezTo>
                    <a:pt x="11703" y="20366"/>
                    <a:pt x="9940" y="18603"/>
                    <a:pt x="8359" y="16718"/>
                  </a:cubicBezTo>
                  <a:cubicBezTo>
                    <a:pt x="7447" y="15594"/>
                    <a:pt x="6839" y="14439"/>
                    <a:pt x="6779" y="13162"/>
                  </a:cubicBezTo>
                  <a:cubicBezTo>
                    <a:pt x="6687" y="11733"/>
                    <a:pt x="7356" y="10396"/>
                    <a:pt x="8511" y="9211"/>
                  </a:cubicBezTo>
                  <a:cubicBezTo>
                    <a:pt x="9666" y="8086"/>
                    <a:pt x="11064" y="7144"/>
                    <a:pt x="12675" y="6384"/>
                  </a:cubicBezTo>
                  <a:cubicBezTo>
                    <a:pt x="12858" y="6262"/>
                    <a:pt x="13040" y="6232"/>
                    <a:pt x="13192" y="6110"/>
                  </a:cubicBezTo>
                  <a:cubicBezTo>
                    <a:pt x="13344" y="6019"/>
                    <a:pt x="13526" y="5958"/>
                    <a:pt x="13739" y="5867"/>
                  </a:cubicBezTo>
                  <a:cubicBezTo>
                    <a:pt x="14408" y="5624"/>
                    <a:pt x="15137" y="5381"/>
                    <a:pt x="15806" y="5107"/>
                  </a:cubicBezTo>
                  <a:cubicBezTo>
                    <a:pt x="15928" y="4955"/>
                    <a:pt x="16201" y="5077"/>
                    <a:pt x="16323" y="4955"/>
                  </a:cubicBezTo>
                  <a:cubicBezTo>
                    <a:pt x="16384" y="4894"/>
                    <a:pt x="16536" y="4925"/>
                    <a:pt x="16657" y="4864"/>
                  </a:cubicBezTo>
                  <a:cubicBezTo>
                    <a:pt x="19727" y="3983"/>
                    <a:pt x="22919" y="3435"/>
                    <a:pt x="26232" y="3435"/>
                  </a:cubicBezTo>
                  <a:lnTo>
                    <a:pt x="30548" y="3435"/>
                  </a:lnTo>
                  <a:cubicBezTo>
                    <a:pt x="30518" y="2341"/>
                    <a:pt x="30518" y="1247"/>
                    <a:pt x="30518" y="153"/>
                  </a:cubicBezTo>
                  <a:cubicBezTo>
                    <a:pt x="30305" y="1"/>
                    <a:pt x="30031" y="1"/>
                    <a:pt x="29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7"/>
            <p:cNvSpPr/>
            <p:nvPr/>
          </p:nvSpPr>
          <p:spPr>
            <a:xfrm>
              <a:off x="7830400" y="2281500"/>
              <a:ext cx="12950" cy="6850"/>
            </a:xfrm>
            <a:custGeom>
              <a:avLst/>
              <a:gdLst/>
              <a:ahLst/>
              <a:cxnLst/>
              <a:rect l="l" t="t" r="r" b="b"/>
              <a:pathLst>
                <a:path w="518" h="274" extrusionOk="0">
                  <a:moveTo>
                    <a:pt x="517" y="0"/>
                  </a:moveTo>
                  <a:cubicBezTo>
                    <a:pt x="244" y="0"/>
                    <a:pt x="92" y="122"/>
                    <a:pt x="0" y="274"/>
                  </a:cubicBezTo>
                  <a:cubicBezTo>
                    <a:pt x="244" y="274"/>
                    <a:pt x="395" y="183"/>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7"/>
            <p:cNvSpPr/>
            <p:nvPr/>
          </p:nvSpPr>
          <p:spPr>
            <a:xfrm>
              <a:off x="7843325" y="2275775"/>
              <a:ext cx="13700" cy="5750"/>
            </a:xfrm>
            <a:custGeom>
              <a:avLst/>
              <a:gdLst/>
              <a:ahLst/>
              <a:cxnLst/>
              <a:rect l="l" t="t" r="r" b="b"/>
              <a:pathLst>
                <a:path w="548" h="230" extrusionOk="0">
                  <a:moveTo>
                    <a:pt x="411" y="1"/>
                  </a:moveTo>
                  <a:cubicBezTo>
                    <a:pt x="220" y="1"/>
                    <a:pt x="100" y="105"/>
                    <a:pt x="0" y="229"/>
                  </a:cubicBezTo>
                  <a:cubicBezTo>
                    <a:pt x="243" y="229"/>
                    <a:pt x="426" y="168"/>
                    <a:pt x="547" y="17"/>
                  </a:cubicBezTo>
                  <a:cubicBezTo>
                    <a:pt x="498" y="6"/>
                    <a:pt x="45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7"/>
            <p:cNvSpPr/>
            <p:nvPr/>
          </p:nvSpPr>
          <p:spPr>
            <a:xfrm>
              <a:off x="7908675" y="2253375"/>
              <a:ext cx="12175" cy="3825"/>
            </a:xfrm>
            <a:custGeom>
              <a:avLst/>
              <a:gdLst/>
              <a:ahLst/>
              <a:cxnLst/>
              <a:rect l="l" t="t" r="r" b="b"/>
              <a:pathLst>
                <a:path w="487" h="153" extrusionOk="0">
                  <a:moveTo>
                    <a:pt x="486" y="1"/>
                  </a:moveTo>
                  <a:cubicBezTo>
                    <a:pt x="304" y="1"/>
                    <a:pt x="122" y="1"/>
                    <a:pt x="0" y="153"/>
                  </a:cubicBezTo>
                  <a:cubicBezTo>
                    <a:pt x="213" y="153"/>
                    <a:pt x="395" y="153"/>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7"/>
            <p:cNvSpPr/>
            <p:nvPr/>
          </p:nvSpPr>
          <p:spPr>
            <a:xfrm>
              <a:off x="7921575" y="2250350"/>
              <a:ext cx="8400" cy="3050"/>
            </a:xfrm>
            <a:custGeom>
              <a:avLst/>
              <a:gdLst/>
              <a:ahLst/>
              <a:cxnLst/>
              <a:rect l="l" t="t" r="r" b="b"/>
              <a:pathLst>
                <a:path w="336" h="122" extrusionOk="0">
                  <a:moveTo>
                    <a:pt x="335" y="0"/>
                  </a:moveTo>
                  <a:cubicBezTo>
                    <a:pt x="183" y="0"/>
                    <a:pt x="62" y="0"/>
                    <a:pt x="1" y="122"/>
                  </a:cubicBezTo>
                  <a:cubicBezTo>
                    <a:pt x="153" y="122"/>
                    <a:pt x="244" y="12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7"/>
            <p:cNvSpPr/>
            <p:nvPr/>
          </p:nvSpPr>
          <p:spPr>
            <a:xfrm>
              <a:off x="1970100" y="2475275"/>
              <a:ext cx="6302575" cy="1240775"/>
            </a:xfrm>
            <a:custGeom>
              <a:avLst/>
              <a:gdLst/>
              <a:ahLst/>
              <a:cxnLst/>
              <a:rect l="l" t="t" r="r" b="b"/>
              <a:pathLst>
                <a:path w="252103" h="49631" extrusionOk="0">
                  <a:moveTo>
                    <a:pt x="149851" y="0"/>
                  </a:moveTo>
                  <a:cubicBezTo>
                    <a:pt x="148879" y="31"/>
                    <a:pt x="147876" y="31"/>
                    <a:pt x="146873" y="122"/>
                  </a:cubicBezTo>
                  <a:cubicBezTo>
                    <a:pt x="145292" y="213"/>
                    <a:pt x="143742" y="365"/>
                    <a:pt x="142192" y="608"/>
                  </a:cubicBezTo>
                  <a:cubicBezTo>
                    <a:pt x="140581" y="821"/>
                    <a:pt x="139122" y="1246"/>
                    <a:pt x="137693" y="1733"/>
                  </a:cubicBezTo>
                  <a:cubicBezTo>
                    <a:pt x="135262" y="2614"/>
                    <a:pt x="133134" y="3769"/>
                    <a:pt x="131310" y="5228"/>
                  </a:cubicBezTo>
                  <a:cubicBezTo>
                    <a:pt x="130307" y="6049"/>
                    <a:pt x="129426" y="6900"/>
                    <a:pt x="128574" y="7812"/>
                  </a:cubicBezTo>
                  <a:cubicBezTo>
                    <a:pt x="127511" y="8936"/>
                    <a:pt x="126568" y="10091"/>
                    <a:pt x="125596" y="11277"/>
                  </a:cubicBezTo>
                  <a:cubicBezTo>
                    <a:pt x="123985" y="13101"/>
                    <a:pt x="122161" y="14864"/>
                    <a:pt x="120033" y="16414"/>
                  </a:cubicBezTo>
                  <a:cubicBezTo>
                    <a:pt x="119121" y="17082"/>
                    <a:pt x="118058" y="17690"/>
                    <a:pt x="117085" y="18359"/>
                  </a:cubicBezTo>
                  <a:cubicBezTo>
                    <a:pt x="115474" y="19362"/>
                    <a:pt x="113741" y="20213"/>
                    <a:pt x="111948" y="21003"/>
                  </a:cubicBezTo>
                  <a:cubicBezTo>
                    <a:pt x="110459" y="21642"/>
                    <a:pt x="108878" y="22219"/>
                    <a:pt x="107267" y="22766"/>
                  </a:cubicBezTo>
                  <a:cubicBezTo>
                    <a:pt x="105626" y="23283"/>
                    <a:pt x="103954" y="23769"/>
                    <a:pt x="102282" y="24195"/>
                  </a:cubicBezTo>
                  <a:cubicBezTo>
                    <a:pt x="100003" y="24803"/>
                    <a:pt x="97662" y="25289"/>
                    <a:pt x="95261" y="25684"/>
                  </a:cubicBezTo>
                  <a:cubicBezTo>
                    <a:pt x="92252" y="26171"/>
                    <a:pt x="89273" y="26596"/>
                    <a:pt x="86172" y="26779"/>
                  </a:cubicBezTo>
                  <a:cubicBezTo>
                    <a:pt x="85534" y="26809"/>
                    <a:pt x="84896" y="26870"/>
                    <a:pt x="84288" y="26900"/>
                  </a:cubicBezTo>
                  <a:cubicBezTo>
                    <a:pt x="82738" y="27022"/>
                    <a:pt x="81218" y="27113"/>
                    <a:pt x="79637" y="27113"/>
                  </a:cubicBezTo>
                  <a:cubicBezTo>
                    <a:pt x="79276" y="27110"/>
                    <a:pt x="78916" y="27109"/>
                    <a:pt x="78555" y="27109"/>
                  </a:cubicBezTo>
                  <a:cubicBezTo>
                    <a:pt x="76637" y="27109"/>
                    <a:pt x="74719" y="27144"/>
                    <a:pt x="72796" y="27144"/>
                  </a:cubicBezTo>
                  <a:cubicBezTo>
                    <a:pt x="71331" y="27144"/>
                    <a:pt x="69863" y="27123"/>
                    <a:pt x="68391" y="27052"/>
                  </a:cubicBezTo>
                  <a:cubicBezTo>
                    <a:pt x="67201" y="26981"/>
                    <a:pt x="66011" y="26872"/>
                    <a:pt x="64821" y="26872"/>
                  </a:cubicBezTo>
                  <a:cubicBezTo>
                    <a:pt x="64491" y="26872"/>
                    <a:pt x="64161" y="26880"/>
                    <a:pt x="63832" y="26900"/>
                  </a:cubicBezTo>
                  <a:lnTo>
                    <a:pt x="63649" y="26900"/>
                  </a:lnTo>
                  <a:cubicBezTo>
                    <a:pt x="62008" y="26657"/>
                    <a:pt x="60336" y="26657"/>
                    <a:pt x="58664" y="26566"/>
                  </a:cubicBezTo>
                  <a:cubicBezTo>
                    <a:pt x="57205" y="26475"/>
                    <a:pt x="55716" y="26323"/>
                    <a:pt x="54227" y="26262"/>
                  </a:cubicBezTo>
                  <a:cubicBezTo>
                    <a:pt x="53588" y="26201"/>
                    <a:pt x="52889" y="26171"/>
                    <a:pt x="52251" y="26110"/>
                  </a:cubicBezTo>
                  <a:cubicBezTo>
                    <a:pt x="50397" y="25836"/>
                    <a:pt x="48482" y="25745"/>
                    <a:pt x="46628" y="25532"/>
                  </a:cubicBezTo>
                  <a:cubicBezTo>
                    <a:pt x="45290" y="25380"/>
                    <a:pt x="43983" y="25259"/>
                    <a:pt x="42646" y="25077"/>
                  </a:cubicBezTo>
                  <a:cubicBezTo>
                    <a:pt x="40792" y="24803"/>
                    <a:pt x="38907" y="24590"/>
                    <a:pt x="37053" y="24286"/>
                  </a:cubicBezTo>
                  <a:cubicBezTo>
                    <a:pt x="33375" y="23709"/>
                    <a:pt x="29788" y="22979"/>
                    <a:pt x="26232" y="22159"/>
                  </a:cubicBezTo>
                  <a:cubicBezTo>
                    <a:pt x="24560" y="21763"/>
                    <a:pt x="22889" y="21307"/>
                    <a:pt x="21217" y="20821"/>
                  </a:cubicBezTo>
                  <a:cubicBezTo>
                    <a:pt x="19758" y="20396"/>
                    <a:pt x="18329" y="19970"/>
                    <a:pt x="16931" y="19484"/>
                  </a:cubicBezTo>
                  <a:cubicBezTo>
                    <a:pt x="14408" y="18602"/>
                    <a:pt x="11946" y="17751"/>
                    <a:pt x="9545" y="16687"/>
                  </a:cubicBezTo>
                  <a:cubicBezTo>
                    <a:pt x="6627" y="15380"/>
                    <a:pt x="3800" y="14013"/>
                    <a:pt x="1156" y="12462"/>
                  </a:cubicBezTo>
                  <a:cubicBezTo>
                    <a:pt x="821" y="12280"/>
                    <a:pt x="517" y="11976"/>
                    <a:pt x="1" y="11915"/>
                  </a:cubicBezTo>
                  <a:lnTo>
                    <a:pt x="1" y="11915"/>
                  </a:lnTo>
                  <a:cubicBezTo>
                    <a:pt x="761" y="12797"/>
                    <a:pt x="1976" y="13283"/>
                    <a:pt x="3131" y="13830"/>
                  </a:cubicBezTo>
                  <a:lnTo>
                    <a:pt x="3344" y="13952"/>
                  </a:lnTo>
                  <a:cubicBezTo>
                    <a:pt x="6505" y="15623"/>
                    <a:pt x="9818" y="17143"/>
                    <a:pt x="13284" y="18420"/>
                  </a:cubicBezTo>
                  <a:cubicBezTo>
                    <a:pt x="18208" y="20274"/>
                    <a:pt x="23345" y="21733"/>
                    <a:pt x="28664" y="22918"/>
                  </a:cubicBezTo>
                  <a:cubicBezTo>
                    <a:pt x="32828" y="23830"/>
                    <a:pt x="37053" y="24529"/>
                    <a:pt x="41308" y="25107"/>
                  </a:cubicBezTo>
                  <a:cubicBezTo>
                    <a:pt x="41460" y="25107"/>
                    <a:pt x="41582" y="25137"/>
                    <a:pt x="41704" y="25228"/>
                  </a:cubicBezTo>
                  <a:cubicBezTo>
                    <a:pt x="41886" y="25259"/>
                    <a:pt x="42099" y="25259"/>
                    <a:pt x="42342" y="25259"/>
                  </a:cubicBezTo>
                  <a:cubicBezTo>
                    <a:pt x="42798" y="25380"/>
                    <a:pt x="43315" y="25289"/>
                    <a:pt x="43740" y="25502"/>
                  </a:cubicBezTo>
                  <a:cubicBezTo>
                    <a:pt x="43892" y="25502"/>
                    <a:pt x="44044" y="25479"/>
                    <a:pt x="44192" y="25479"/>
                  </a:cubicBezTo>
                  <a:cubicBezTo>
                    <a:pt x="44340" y="25479"/>
                    <a:pt x="44485" y="25502"/>
                    <a:pt x="44622" y="25593"/>
                  </a:cubicBezTo>
                  <a:cubicBezTo>
                    <a:pt x="44804" y="25654"/>
                    <a:pt x="44956" y="25654"/>
                    <a:pt x="45138" y="25654"/>
                  </a:cubicBezTo>
                  <a:cubicBezTo>
                    <a:pt x="45178" y="25650"/>
                    <a:pt x="45218" y="25648"/>
                    <a:pt x="45257" y="25648"/>
                  </a:cubicBezTo>
                  <a:cubicBezTo>
                    <a:pt x="45514" y="25648"/>
                    <a:pt x="45752" y="25731"/>
                    <a:pt x="45989" y="25836"/>
                  </a:cubicBezTo>
                  <a:cubicBezTo>
                    <a:pt x="48847" y="26049"/>
                    <a:pt x="51643" y="26414"/>
                    <a:pt x="54500" y="26627"/>
                  </a:cubicBezTo>
                  <a:cubicBezTo>
                    <a:pt x="55169" y="26718"/>
                    <a:pt x="55898" y="26627"/>
                    <a:pt x="56597" y="26870"/>
                  </a:cubicBezTo>
                  <a:cubicBezTo>
                    <a:pt x="56841" y="26900"/>
                    <a:pt x="57145" y="26900"/>
                    <a:pt x="57418" y="26900"/>
                  </a:cubicBezTo>
                  <a:cubicBezTo>
                    <a:pt x="58330" y="26931"/>
                    <a:pt x="59242" y="27022"/>
                    <a:pt x="60154" y="27052"/>
                  </a:cubicBezTo>
                  <a:cubicBezTo>
                    <a:pt x="60245" y="27052"/>
                    <a:pt x="60306" y="27083"/>
                    <a:pt x="60397" y="27113"/>
                  </a:cubicBezTo>
                  <a:cubicBezTo>
                    <a:pt x="60495" y="27112"/>
                    <a:pt x="60594" y="27111"/>
                    <a:pt x="60692" y="27111"/>
                  </a:cubicBezTo>
                  <a:cubicBezTo>
                    <a:pt x="62664" y="27111"/>
                    <a:pt x="64661" y="27387"/>
                    <a:pt x="66658" y="27387"/>
                  </a:cubicBezTo>
                  <a:cubicBezTo>
                    <a:pt x="66780" y="27387"/>
                    <a:pt x="66841" y="27478"/>
                    <a:pt x="66962" y="27508"/>
                  </a:cubicBezTo>
                  <a:cubicBezTo>
                    <a:pt x="67076" y="27505"/>
                    <a:pt x="67189" y="27504"/>
                    <a:pt x="67302" y="27504"/>
                  </a:cubicBezTo>
                  <a:cubicBezTo>
                    <a:pt x="68430" y="27504"/>
                    <a:pt x="69538" y="27630"/>
                    <a:pt x="70671" y="27630"/>
                  </a:cubicBezTo>
                  <a:cubicBezTo>
                    <a:pt x="72697" y="27642"/>
                    <a:pt x="74729" y="27671"/>
                    <a:pt x="76761" y="27671"/>
                  </a:cubicBezTo>
                  <a:cubicBezTo>
                    <a:pt x="79576" y="27671"/>
                    <a:pt x="82393" y="27616"/>
                    <a:pt x="85200" y="27387"/>
                  </a:cubicBezTo>
                  <a:cubicBezTo>
                    <a:pt x="87024" y="27235"/>
                    <a:pt x="88847" y="27113"/>
                    <a:pt x="90671" y="26900"/>
                  </a:cubicBezTo>
                  <a:cubicBezTo>
                    <a:pt x="91856" y="26748"/>
                    <a:pt x="92981" y="26627"/>
                    <a:pt x="94167" y="26475"/>
                  </a:cubicBezTo>
                  <a:lnTo>
                    <a:pt x="95413" y="26262"/>
                  </a:lnTo>
                  <a:cubicBezTo>
                    <a:pt x="100884" y="25380"/>
                    <a:pt x="106082" y="24043"/>
                    <a:pt x="111006" y="22098"/>
                  </a:cubicBezTo>
                  <a:cubicBezTo>
                    <a:pt x="115444" y="20365"/>
                    <a:pt x="119425" y="18116"/>
                    <a:pt x="122739" y="15320"/>
                  </a:cubicBezTo>
                  <a:cubicBezTo>
                    <a:pt x="124410" y="13891"/>
                    <a:pt x="125900" y="12371"/>
                    <a:pt x="127298" y="10791"/>
                  </a:cubicBezTo>
                  <a:cubicBezTo>
                    <a:pt x="128544" y="9332"/>
                    <a:pt x="129760" y="7903"/>
                    <a:pt x="131280" y="6566"/>
                  </a:cubicBezTo>
                  <a:cubicBezTo>
                    <a:pt x="133803" y="4377"/>
                    <a:pt x="136873" y="2766"/>
                    <a:pt x="140581" y="1824"/>
                  </a:cubicBezTo>
                  <a:cubicBezTo>
                    <a:pt x="142465" y="1338"/>
                    <a:pt x="144350" y="1094"/>
                    <a:pt x="146326" y="942"/>
                  </a:cubicBezTo>
                  <a:cubicBezTo>
                    <a:pt x="147398" y="867"/>
                    <a:pt x="148470" y="829"/>
                    <a:pt x="149540" y="829"/>
                  </a:cubicBezTo>
                  <a:cubicBezTo>
                    <a:pt x="151472" y="829"/>
                    <a:pt x="153395" y="951"/>
                    <a:pt x="155292" y="1186"/>
                  </a:cubicBezTo>
                  <a:cubicBezTo>
                    <a:pt x="157511" y="1429"/>
                    <a:pt x="159639" y="1824"/>
                    <a:pt x="161797" y="2249"/>
                  </a:cubicBezTo>
                  <a:lnTo>
                    <a:pt x="169669" y="3708"/>
                  </a:lnTo>
                  <a:cubicBezTo>
                    <a:pt x="172466" y="4256"/>
                    <a:pt x="175232" y="4863"/>
                    <a:pt x="177968" y="5471"/>
                  </a:cubicBezTo>
                  <a:cubicBezTo>
                    <a:pt x="180247" y="5958"/>
                    <a:pt x="182588" y="6414"/>
                    <a:pt x="184776" y="7143"/>
                  </a:cubicBezTo>
                  <a:cubicBezTo>
                    <a:pt x="186904" y="7812"/>
                    <a:pt x="188363" y="8967"/>
                    <a:pt x="189032" y="10608"/>
                  </a:cubicBezTo>
                  <a:cubicBezTo>
                    <a:pt x="189518" y="11247"/>
                    <a:pt x="189791" y="12006"/>
                    <a:pt x="190065" y="12736"/>
                  </a:cubicBezTo>
                  <a:cubicBezTo>
                    <a:pt x="191038" y="15198"/>
                    <a:pt x="191950" y="17660"/>
                    <a:pt x="193013" y="20122"/>
                  </a:cubicBezTo>
                  <a:cubicBezTo>
                    <a:pt x="194351" y="23222"/>
                    <a:pt x="195871" y="26292"/>
                    <a:pt x="197573" y="29301"/>
                  </a:cubicBezTo>
                  <a:cubicBezTo>
                    <a:pt x="199184" y="32037"/>
                    <a:pt x="200977" y="34682"/>
                    <a:pt x="203196" y="37204"/>
                  </a:cubicBezTo>
                  <a:cubicBezTo>
                    <a:pt x="203652" y="37660"/>
                    <a:pt x="204169" y="38055"/>
                    <a:pt x="204503" y="38603"/>
                  </a:cubicBezTo>
                  <a:cubicBezTo>
                    <a:pt x="204655" y="38663"/>
                    <a:pt x="204807" y="38785"/>
                    <a:pt x="204929" y="38906"/>
                  </a:cubicBezTo>
                  <a:cubicBezTo>
                    <a:pt x="206631" y="40578"/>
                    <a:pt x="208728" y="42007"/>
                    <a:pt x="211068" y="43192"/>
                  </a:cubicBezTo>
                  <a:cubicBezTo>
                    <a:pt x="212102" y="43679"/>
                    <a:pt x="213166" y="44074"/>
                    <a:pt x="214199" y="44560"/>
                  </a:cubicBezTo>
                  <a:cubicBezTo>
                    <a:pt x="214898" y="44742"/>
                    <a:pt x="215567" y="45046"/>
                    <a:pt x="216266" y="45290"/>
                  </a:cubicBezTo>
                  <a:cubicBezTo>
                    <a:pt x="218455" y="46019"/>
                    <a:pt x="220673" y="46536"/>
                    <a:pt x="223014" y="46931"/>
                  </a:cubicBezTo>
                  <a:cubicBezTo>
                    <a:pt x="224230" y="47113"/>
                    <a:pt x="225385" y="47326"/>
                    <a:pt x="226661" y="47326"/>
                  </a:cubicBezTo>
                  <a:cubicBezTo>
                    <a:pt x="227057" y="47326"/>
                    <a:pt x="227513" y="47326"/>
                    <a:pt x="227938" y="47387"/>
                  </a:cubicBezTo>
                  <a:cubicBezTo>
                    <a:pt x="229610" y="47600"/>
                    <a:pt x="231312" y="47630"/>
                    <a:pt x="232984" y="47721"/>
                  </a:cubicBezTo>
                  <a:cubicBezTo>
                    <a:pt x="234195" y="47760"/>
                    <a:pt x="235394" y="47798"/>
                    <a:pt x="236596" y="47798"/>
                  </a:cubicBezTo>
                  <a:cubicBezTo>
                    <a:pt x="237295" y="47798"/>
                    <a:pt x="237994" y="47785"/>
                    <a:pt x="238698" y="47752"/>
                  </a:cubicBezTo>
                  <a:cubicBezTo>
                    <a:pt x="238743" y="47749"/>
                    <a:pt x="238788" y="47748"/>
                    <a:pt x="238832" y="47748"/>
                  </a:cubicBezTo>
                  <a:cubicBezTo>
                    <a:pt x="239274" y="47748"/>
                    <a:pt x="239684" y="47855"/>
                    <a:pt x="240104" y="47855"/>
                  </a:cubicBezTo>
                  <a:cubicBezTo>
                    <a:pt x="240182" y="47855"/>
                    <a:pt x="240260" y="47852"/>
                    <a:pt x="240340" y="47843"/>
                  </a:cubicBezTo>
                  <a:cubicBezTo>
                    <a:pt x="240763" y="47791"/>
                    <a:pt x="241187" y="47773"/>
                    <a:pt x="241609" y="47773"/>
                  </a:cubicBezTo>
                  <a:cubicBezTo>
                    <a:pt x="242185" y="47773"/>
                    <a:pt x="242757" y="47808"/>
                    <a:pt x="243318" y="47843"/>
                  </a:cubicBezTo>
                  <a:cubicBezTo>
                    <a:pt x="244838" y="47873"/>
                    <a:pt x="246358" y="48056"/>
                    <a:pt x="247847" y="48238"/>
                  </a:cubicBezTo>
                  <a:cubicBezTo>
                    <a:pt x="249215" y="48451"/>
                    <a:pt x="250522" y="48785"/>
                    <a:pt x="251616" y="49423"/>
                  </a:cubicBezTo>
                  <a:cubicBezTo>
                    <a:pt x="251739" y="49497"/>
                    <a:pt x="251803" y="49631"/>
                    <a:pt x="251967" y="49631"/>
                  </a:cubicBezTo>
                  <a:cubicBezTo>
                    <a:pt x="252006" y="49631"/>
                    <a:pt x="252050" y="49623"/>
                    <a:pt x="252103" y="49606"/>
                  </a:cubicBezTo>
                  <a:lnTo>
                    <a:pt x="252103" y="43800"/>
                  </a:lnTo>
                  <a:cubicBezTo>
                    <a:pt x="251767" y="43819"/>
                    <a:pt x="251434" y="43825"/>
                    <a:pt x="251100" y="43825"/>
                  </a:cubicBezTo>
                  <a:cubicBezTo>
                    <a:pt x="250512" y="43825"/>
                    <a:pt x="249925" y="43806"/>
                    <a:pt x="249339" y="43806"/>
                  </a:cubicBezTo>
                  <a:cubicBezTo>
                    <a:pt x="248631" y="43806"/>
                    <a:pt x="247923" y="43833"/>
                    <a:pt x="247209" y="43952"/>
                  </a:cubicBezTo>
                  <a:cubicBezTo>
                    <a:pt x="246449" y="44074"/>
                    <a:pt x="245659" y="44074"/>
                    <a:pt x="244899" y="44074"/>
                  </a:cubicBezTo>
                  <a:cubicBezTo>
                    <a:pt x="244625" y="44074"/>
                    <a:pt x="244382" y="44104"/>
                    <a:pt x="244139" y="44135"/>
                  </a:cubicBezTo>
                  <a:cubicBezTo>
                    <a:pt x="243379" y="44256"/>
                    <a:pt x="242619" y="44438"/>
                    <a:pt x="241859" y="44438"/>
                  </a:cubicBezTo>
                  <a:cubicBezTo>
                    <a:pt x="240340" y="44438"/>
                    <a:pt x="238911" y="44834"/>
                    <a:pt x="237452" y="44955"/>
                  </a:cubicBezTo>
                  <a:cubicBezTo>
                    <a:pt x="236788" y="44983"/>
                    <a:pt x="236124" y="45111"/>
                    <a:pt x="235438" y="45111"/>
                  </a:cubicBezTo>
                  <a:cubicBezTo>
                    <a:pt x="235370" y="45111"/>
                    <a:pt x="235301" y="45110"/>
                    <a:pt x="235233" y="45107"/>
                  </a:cubicBezTo>
                  <a:cubicBezTo>
                    <a:pt x="235111" y="45107"/>
                    <a:pt x="234963" y="45080"/>
                    <a:pt x="234823" y="45080"/>
                  </a:cubicBezTo>
                  <a:cubicBezTo>
                    <a:pt x="234753" y="45080"/>
                    <a:pt x="234686" y="45087"/>
                    <a:pt x="234625" y="45107"/>
                  </a:cubicBezTo>
                  <a:cubicBezTo>
                    <a:pt x="233381" y="45240"/>
                    <a:pt x="232114" y="45326"/>
                    <a:pt x="230824" y="45326"/>
                  </a:cubicBezTo>
                  <a:cubicBezTo>
                    <a:pt x="230632" y="45326"/>
                    <a:pt x="230441" y="45324"/>
                    <a:pt x="230248" y="45320"/>
                  </a:cubicBezTo>
                  <a:cubicBezTo>
                    <a:pt x="230066" y="45320"/>
                    <a:pt x="229881" y="45317"/>
                    <a:pt x="229694" y="45317"/>
                  </a:cubicBezTo>
                  <a:cubicBezTo>
                    <a:pt x="229228" y="45317"/>
                    <a:pt x="228750" y="45333"/>
                    <a:pt x="228272" y="45442"/>
                  </a:cubicBezTo>
                  <a:cubicBezTo>
                    <a:pt x="228181" y="45457"/>
                    <a:pt x="228090" y="45464"/>
                    <a:pt x="228003" y="45464"/>
                  </a:cubicBezTo>
                  <a:cubicBezTo>
                    <a:pt x="227915" y="45464"/>
                    <a:pt x="227832" y="45457"/>
                    <a:pt x="227756" y="45442"/>
                  </a:cubicBezTo>
                  <a:cubicBezTo>
                    <a:pt x="226418" y="45168"/>
                    <a:pt x="225050" y="45350"/>
                    <a:pt x="223713" y="45198"/>
                  </a:cubicBezTo>
                  <a:cubicBezTo>
                    <a:pt x="222649" y="45107"/>
                    <a:pt x="221555" y="44955"/>
                    <a:pt x="220491" y="44834"/>
                  </a:cubicBezTo>
                  <a:cubicBezTo>
                    <a:pt x="219002" y="44682"/>
                    <a:pt x="217604" y="44287"/>
                    <a:pt x="216205" y="43922"/>
                  </a:cubicBezTo>
                  <a:cubicBezTo>
                    <a:pt x="214078" y="43375"/>
                    <a:pt x="212102" y="42615"/>
                    <a:pt x="210248" y="41703"/>
                  </a:cubicBezTo>
                  <a:cubicBezTo>
                    <a:pt x="208029" y="40639"/>
                    <a:pt x="206175" y="39241"/>
                    <a:pt x="204564" y="37691"/>
                  </a:cubicBezTo>
                  <a:cubicBezTo>
                    <a:pt x="202862" y="36049"/>
                    <a:pt x="201463" y="34256"/>
                    <a:pt x="200156" y="32402"/>
                  </a:cubicBezTo>
                  <a:cubicBezTo>
                    <a:pt x="199488" y="31429"/>
                    <a:pt x="198880" y="30396"/>
                    <a:pt x="198272" y="29393"/>
                  </a:cubicBezTo>
                  <a:cubicBezTo>
                    <a:pt x="196934" y="27265"/>
                    <a:pt x="195871" y="25107"/>
                    <a:pt x="194807" y="22918"/>
                  </a:cubicBezTo>
                  <a:cubicBezTo>
                    <a:pt x="194199" y="21703"/>
                    <a:pt x="193652" y="20426"/>
                    <a:pt x="193165" y="19180"/>
                  </a:cubicBezTo>
                  <a:cubicBezTo>
                    <a:pt x="192527" y="17538"/>
                    <a:pt x="191889" y="15958"/>
                    <a:pt x="191281" y="14316"/>
                  </a:cubicBezTo>
                  <a:cubicBezTo>
                    <a:pt x="190582" y="12493"/>
                    <a:pt x="190095" y="10639"/>
                    <a:pt x="189062" y="8876"/>
                  </a:cubicBezTo>
                  <a:cubicBezTo>
                    <a:pt x="188758" y="8329"/>
                    <a:pt x="188302" y="7812"/>
                    <a:pt x="187785" y="7417"/>
                  </a:cubicBezTo>
                  <a:cubicBezTo>
                    <a:pt x="186782" y="6657"/>
                    <a:pt x="185536" y="6201"/>
                    <a:pt x="184168" y="5836"/>
                  </a:cubicBezTo>
                  <a:cubicBezTo>
                    <a:pt x="181129" y="5137"/>
                    <a:pt x="177968" y="4559"/>
                    <a:pt x="174898" y="3921"/>
                  </a:cubicBezTo>
                  <a:cubicBezTo>
                    <a:pt x="170581" y="2949"/>
                    <a:pt x="166174" y="2249"/>
                    <a:pt x="161797" y="1429"/>
                  </a:cubicBezTo>
                  <a:cubicBezTo>
                    <a:pt x="159031" y="912"/>
                    <a:pt x="156235" y="365"/>
                    <a:pt x="153347" y="213"/>
                  </a:cubicBezTo>
                  <a:cubicBezTo>
                    <a:pt x="152222" y="152"/>
                    <a:pt x="151037" y="0"/>
                    <a:pt x="149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7"/>
            <p:cNvSpPr/>
            <p:nvPr/>
          </p:nvSpPr>
          <p:spPr>
            <a:xfrm>
              <a:off x="7410175" y="2049725"/>
              <a:ext cx="871625" cy="864775"/>
            </a:xfrm>
            <a:custGeom>
              <a:avLst/>
              <a:gdLst/>
              <a:ahLst/>
              <a:cxnLst/>
              <a:rect l="l" t="t" r="r" b="b"/>
              <a:pathLst>
                <a:path w="34865" h="34591" extrusionOk="0">
                  <a:moveTo>
                    <a:pt x="34682" y="1"/>
                  </a:moveTo>
                  <a:cubicBezTo>
                    <a:pt x="32494" y="1"/>
                    <a:pt x="30335" y="213"/>
                    <a:pt x="28147" y="517"/>
                  </a:cubicBezTo>
                  <a:cubicBezTo>
                    <a:pt x="23375" y="1186"/>
                    <a:pt x="18815" y="2250"/>
                    <a:pt x="14560" y="3982"/>
                  </a:cubicBezTo>
                  <a:cubicBezTo>
                    <a:pt x="10487" y="5654"/>
                    <a:pt x="6809" y="7630"/>
                    <a:pt x="3922" y="10366"/>
                  </a:cubicBezTo>
                  <a:cubicBezTo>
                    <a:pt x="2098" y="12128"/>
                    <a:pt x="639" y="13983"/>
                    <a:pt x="274" y="16171"/>
                  </a:cubicBezTo>
                  <a:cubicBezTo>
                    <a:pt x="1" y="17691"/>
                    <a:pt x="426" y="19119"/>
                    <a:pt x="1460" y="20426"/>
                  </a:cubicBezTo>
                  <a:cubicBezTo>
                    <a:pt x="2432" y="21733"/>
                    <a:pt x="3952" y="22645"/>
                    <a:pt x="5563" y="23466"/>
                  </a:cubicBezTo>
                  <a:cubicBezTo>
                    <a:pt x="7387" y="24439"/>
                    <a:pt x="9241" y="25351"/>
                    <a:pt x="11095" y="26293"/>
                  </a:cubicBezTo>
                  <a:cubicBezTo>
                    <a:pt x="12493" y="26962"/>
                    <a:pt x="13952" y="27661"/>
                    <a:pt x="15290" y="28420"/>
                  </a:cubicBezTo>
                  <a:cubicBezTo>
                    <a:pt x="15594" y="28451"/>
                    <a:pt x="15837" y="28603"/>
                    <a:pt x="16110" y="28724"/>
                  </a:cubicBezTo>
                  <a:cubicBezTo>
                    <a:pt x="17053" y="29180"/>
                    <a:pt x="18086" y="29606"/>
                    <a:pt x="19119" y="29971"/>
                  </a:cubicBezTo>
                  <a:cubicBezTo>
                    <a:pt x="21551" y="30883"/>
                    <a:pt x="24165" y="31582"/>
                    <a:pt x="26718" y="32250"/>
                  </a:cubicBezTo>
                  <a:cubicBezTo>
                    <a:pt x="26870" y="32402"/>
                    <a:pt x="27144" y="32281"/>
                    <a:pt x="27235" y="32402"/>
                  </a:cubicBezTo>
                  <a:cubicBezTo>
                    <a:pt x="27326" y="32493"/>
                    <a:pt x="27478" y="32463"/>
                    <a:pt x="27600" y="32524"/>
                  </a:cubicBezTo>
                  <a:cubicBezTo>
                    <a:pt x="29758" y="33132"/>
                    <a:pt x="31916" y="33709"/>
                    <a:pt x="34013" y="34439"/>
                  </a:cubicBezTo>
                  <a:cubicBezTo>
                    <a:pt x="34104" y="34500"/>
                    <a:pt x="34287" y="34469"/>
                    <a:pt x="34378" y="34530"/>
                  </a:cubicBezTo>
                  <a:cubicBezTo>
                    <a:pt x="34439" y="34530"/>
                    <a:pt x="34500" y="34591"/>
                    <a:pt x="34530" y="34591"/>
                  </a:cubicBezTo>
                  <a:cubicBezTo>
                    <a:pt x="34864" y="34287"/>
                    <a:pt x="34652" y="33892"/>
                    <a:pt x="34682" y="33557"/>
                  </a:cubicBezTo>
                  <a:cubicBezTo>
                    <a:pt x="34256" y="33527"/>
                    <a:pt x="33983" y="33253"/>
                    <a:pt x="33557" y="33132"/>
                  </a:cubicBezTo>
                  <a:cubicBezTo>
                    <a:pt x="31703" y="32615"/>
                    <a:pt x="29849" y="32038"/>
                    <a:pt x="28025" y="31460"/>
                  </a:cubicBezTo>
                  <a:cubicBezTo>
                    <a:pt x="25563" y="30700"/>
                    <a:pt x="23132" y="29971"/>
                    <a:pt x="20791" y="29059"/>
                  </a:cubicBezTo>
                  <a:cubicBezTo>
                    <a:pt x="19636" y="28664"/>
                    <a:pt x="18572" y="28086"/>
                    <a:pt x="17508" y="27539"/>
                  </a:cubicBezTo>
                  <a:cubicBezTo>
                    <a:pt x="17053" y="27357"/>
                    <a:pt x="16566" y="27174"/>
                    <a:pt x="16171" y="26870"/>
                  </a:cubicBezTo>
                  <a:cubicBezTo>
                    <a:pt x="15229" y="26171"/>
                    <a:pt x="14135" y="25654"/>
                    <a:pt x="13192" y="24955"/>
                  </a:cubicBezTo>
                  <a:cubicBezTo>
                    <a:pt x="11824" y="24013"/>
                    <a:pt x="10274" y="23132"/>
                    <a:pt x="8906" y="22159"/>
                  </a:cubicBezTo>
                  <a:cubicBezTo>
                    <a:pt x="7903" y="21430"/>
                    <a:pt x="6992" y="20609"/>
                    <a:pt x="6201" y="19727"/>
                  </a:cubicBezTo>
                  <a:cubicBezTo>
                    <a:pt x="4803" y="18208"/>
                    <a:pt x="4560" y="16536"/>
                    <a:pt x="5137" y="14773"/>
                  </a:cubicBezTo>
                  <a:cubicBezTo>
                    <a:pt x="5806" y="12706"/>
                    <a:pt x="7569" y="11034"/>
                    <a:pt x="9666" y="9575"/>
                  </a:cubicBezTo>
                  <a:cubicBezTo>
                    <a:pt x="11004" y="8663"/>
                    <a:pt x="12524" y="7873"/>
                    <a:pt x="14135" y="7144"/>
                  </a:cubicBezTo>
                  <a:cubicBezTo>
                    <a:pt x="16080" y="6262"/>
                    <a:pt x="18116" y="5563"/>
                    <a:pt x="20244" y="4986"/>
                  </a:cubicBezTo>
                  <a:cubicBezTo>
                    <a:pt x="22341" y="4378"/>
                    <a:pt x="24560" y="4043"/>
                    <a:pt x="26749" y="3739"/>
                  </a:cubicBezTo>
                  <a:cubicBezTo>
                    <a:pt x="28524" y="3486"/>
                    <a:pt x="30273" y="3310"/>
                    <a:pt x="32069" y="3310"/>
                  </a:cubicBezTo>
                  <a:cubicBezTo>
                    <a:pt x="32210" y="3310"/>
                    <a:pt x="32352" y="3312"/>
                    <a:pt x="32494" y="3314"/>
                  </a:cubicBezTo>
                  <a:lnTo>
                    <a:pt x="34652" y="3314"/>
                  </a:lnTo>
                  <a:cubicBezTo>
                    <a:pt x="34652" y="2250"/>
                    <a:pt x="34652" y="1216"/>
                    <a:pt x="34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7"/>
            <p:cNvSpPr/>
            <p:nvPr/>
          </p:nvSpPr>
          <p:spPr>
            <a:xfrm>
              <a:off x="7337225" y="1967650"/>
              <a:ext cx="941075" cy="971175"/>
            </a:xfrm>
            <a:custGeom>
              <a:avLst/>
              <a:gdLst/>
              <a:ahLst/>
              <a:cxnLst/>
              <a:rect l="l" t="t" r="r" b="b"/>
              <a:pathLst>
                <a:path w="37643" h="38847" extrusionOk="0">
                  <a:moveTo>
                    <a:pt x="37570" y="1"/>
                  </a:moveTo>
                  <a:cubicBezTo>
                    <a:pt x="37296" y="1"/>
                    <a:pt x="36992" y="62"/>
                    <a:pt x="36749" y="122"/>
                  </a:cubicBezTo>
                  <a:cubicBezTo>
                    <a:pt x="35685" y="366"/>
                    <a:pt x="34621" y="578"/>
                    <a:pt x="33497" y="761"/>
                  </a:cubicBezTo>
                  <a:cubicBezTo>
                    <a:pt x="31369" y="1156"/>
                    <a:pt x="29241" y="1581"/>
                    <a:pt x="27205" y="2098"/>
                  </a:cubicBezTo>
                  <a:cubicBezTo>
                    <a:pt x="24226" y="2828"/>
                    <a:pt x="21338" y="3740"/>
                    <a:pt x="18572" y="4834"/>
                  </a:cubicBezTo>
                  <a:cubicBezTo>
                    <a:pt x="16840" y="5533"/>
                    <a:pt x="15107" y="6232"/>
                    <a:pt x="13496" y="7083"/>
                  </a:cubicBezTo>
                  <a:cubicBezTo>
                    <a:pt x="11521" y="8086"/>
                    <a:pt x="9758" y="9241"/>
                    <a:pt x="7964" y="10427"/>
                  </a:cubicBezTo>
                  <a:cubicBezTo>
                    <a:pt x="7447" y="10791"/>
                    <a:pt x="7052" y="11217"/>
                    <a:pt x="6536" y="11612"/>
                  </a:cubicBezTo>
                  <a:cubicBezTo>
                    <a:pt x="5168" y="12554"/>
                    <a:pt x="4104" y="13679"/>
                    <a:pt x="3101" y="14834"/>
                  </a:cubicBezTo>
                  <a:cubicBezTo>
                    <a:pt x="1855" y="16232"/>
                    <a:pt x="912" y="17752"/>
                    <a:pt x="365" y="19424"/>
                  </a:cubicBezTo>
                  <a:cubicBezTo>
                    <a:pt x="1" y="20731"/>
                    <a:pt x="122" y="21977"/>
                    <a:pt x="365" y="23223"/>
                  </a:cubicBezTo>
                  <a:cubicBezTo>
                    <a:pt x="669" y="24530"/>
                    <a:pt x="1824" y="25594"/>
                    <a:pt x="3070" y="26445"/>
                  </a:cubicBezTo>
                  <a:cubicBezTo>
                    <a:pt x="4681" y="27509"/>
                    <a:pt x="6505" y="28421"/>
                    <a:pt x="8481" y="29120"/>
                  </a:cubicBezTo>
                  <a:cubicBezTo>
                    <a:pt x="9241" y="29393"/>
                    <a:pt x="10001" y="29697"/>
                    <a:pt x="10700" y="30001"/>
                  </a:cubicBezTo>
                  <a:cubicBezTo>
                    <a:pt x="11733" y="30457"/>
                    <a:pt x="12797" y="30883"/>
                    <a:pt x="13831" y="31308"/>
                  </a:cubicBezTo>
                  <a:cubicBezTo>
                    <a:pt x="15198" y="31916"/>
                    <a:pt x="16597" y="32494"/>
                    <a:pt x="17995" y="33102"/>
                  </a:cubicBezTo>
                  <a:cubicBezTo>
                    <a:pt x="19667" y="33831"/>
                    <a:pt x="21338" y="34439"/>
                    <a:pt x="23132" y="34925"/>
                  </a:cubicBezTo>
                  <a:cubicBezTo>
                    <a:pt x="25381" y="35533"/>
                    <a:pt x="27630" y="36111"/>
                    <a:pt x="29910" y="36628"/>
                  </a:cubicBezTo>
                  <a:cubicBezTo>
                    <a:pt x="31886" y="37084"/>
                    <a:pt x="33770" y="37722"/>
                    <a:pt x="35715" y="38239"/>
                  </a:cubicBezTo>
                  <a:cubicBezTo>
                    <a:pt x="36323" y="38391"/>
                    <a:pt x="37053" y="38512"/>
                    <a:pt x="37570" y="38846"/>
                  </a:cubicBezTo>
                  <a:cubicBezTo>
                    <a:pt x="37643" y="38627"/>
                    <a:pt x="37559" y="38486"/>
                    <a:pt x="37303" y="38486"/>
                  </a:cubicBezTo>
                  <a:cubicBezTo>
                    <a:pt x="37241" y="38486"/>
                    <a:pt x="37167" y="38494"/>
                    <a:pt x="37083" y="38512"/>
                  </a:cubicBezTo>
                  <a:cubicBezTo>
                    <a:pt x="36506" y="38360"/>
                    <a:pt x="35989" y="38147"/>
                    <a:pt x="35442" y="37995"/>
                  </a:cubicBezTo>
                  <a:cubicBezTo>
                    <a:pt x="35381" y="37935"/>
                    <a:pt x="35229" y="37965"/>
                    <a:pt x="35108" y="37904"/>
                  </a:cubicBezTo>
                  <a:cubicBezTo>
                    <a:pt x="34986" y="37752"/>
                    <a:pt x="34712" y="37843"/>
                    <a:pt x="34621" y="37752"/>
                  </a:cubicBezTo>
                  <a:cubicBezTo>
                    <a:pt x="31582" y="36871"/>
                    <a:pt x="28451" y="36111"/>
                    <a:pt x="25381" y="35260"/>
                  </a:cubicBezTo>
                  <a:cubicBezTo>
                    <a:pt x="24013" y="34925"/>
                    <a:pt x="22615" y="34591"/>
                    <a:pt x="21399" y="33983"/>
                  </a:cubicBezTo>
                  <a:cubicBezTo>
                    <a:pt x="20822" y="33922"/>
                    <a:pt x="20335" y="33679"/>
                    <a:pt x="19879" y="33466"/>
                  </a:cubicBezTo>
                  <a:cubicBezTo>
                    <a:pt x="19484" y="33254"/>
                    <a:pt x="19028" y="33162"/>
                    <a:pt x="18663" y="32950"/>
                  </a:cubicBezTo>
                  <a:cubicBezTo>
                    <a:pt x="18299" y="32798"/>
                    <a:pt x="17964" y="32676"/>
                    <a:pt x="17660" y="32524"/>
                  </a:cubicBezTo>
                  <a:cubicBezTo>
                    <a:pt x="14955" y="31278"/>
                    <a:pt x="12220" y="30062"/>
                    <a:pt x="9484" y="28846"/>
                  </a:cubicBezTo>
                  <a:cubicBezTo>
                    <a:pt x="7508" y="27965"/>
                    <a:pt x="5502" y="27114"/>
                    <a:pt x="3861" y="25837"/>
                  </a:cubicBezTo>
                  <a:cubicBezTo>
                    <a:pt x="2280" y="24621"/>
                    <a:pt x="1490" y="23193"/>
                    <a:pt x="1338" y="21521"/>
                  </a:cubicBezTo>
                  <a:cubicBezTo>
                    <a:pt x="1186" y="19667"/>
                    <a:pt x="1976" y="17965"/>
                    <a:pt x="3101" y="16323"/>
                  </a:cubicBezTo>
                  <a:cubicBezTo>
                    <a:pt x="4256" y="14682"/>
                    <a:pt x="5776" y="13253"/>
                    <a:pt x="7478" y="11916"/>
                  </a:cubicBezTo>
                  <a:cubicBezTo>
                    <a:pt x="9423" y="10335"/>
                    <a:pt x="11672" y="8968"/>
                    <a:pt x="14043" y="7813"/>
                  </a:cubicBezTo>
                  <a:cubicBezTo>
                    <a:pt x="16475" y="6597"/>
                    <a:pt x="19119" y="5594"/>
                    <a:pt x="21794" y="4712"/>
                  </a:cubicBezTo>
                  <a:cubicBezTo>
                    <a:pt x="21916" y="4560"/>
                    <a:pt x="22189" y="4682"/>
                    <a:pt x="22311" y="4560"/>
                  </a:cubicBezTo>
                  <a:cubicBezTo>
                    <a:pt x="22372" y="4499"/>
                    <a:pt x="22524" y="4530"/>
                    <a:pt x="22645" y="4469"/>
                  </a:cubicBezTo>
                  <a:cubicBezTo>
                    <a:pt x="25958" y="3466"/>
                    <a:pt x="29332" y="2797"/>
                    <a:pt x="32828" y="2281"/>
                  </a:cubicBezTo>
                  <a:cubicBezTo>
                    <a:pt x="34408" y="2068"/>
                    <a:pt x="35989" y="1885"/>
                    <a:pt x="37570" y="1642"/>
                  </a:cubicBezTo>
                  <a:lnTo>
                    <a:pt x="37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7"/>
            <p:cNvSpPr/>
            <p:nvPr/>
          </p:nvSpPr>
          <p:spPr>
            <a:xfrm>
              <a:off x="7882075" y="2078600"/>
              <a:ext cx="12925" cy="3825"/>
            </a:xfrm>
            <a:custGeom>
              <a:avLst/>
              <a:gdLst/>
              <a:ahLst/>
              <a:cxnLst/>
              <a:rect l="l" t="t" r="r" b="b"/>
              <a:pathLst>
                <a:path w="517" h="153" extrusionOk="0">
                  <a:moveTo>
                    <a:pt x="517" y="1"/>
                  </a:moveTo>
                  <a:cubicBezTo>
                    <a:pt x="304" y="1"/>
                    <a:pt x="122" y="1"/>
                    <a:pt x="0" y="153"/>
                  </a:cubicBezTo>
                  <a:cubicBezTo>
                    <a:pt x="213" y="153"/>
                    <a:pt x="426" y="153"/>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7"/>
            <p:cNvSpPr/>
            <p:nvPr/>
          </p:nvSpPr>
          <p:spPr>
            <a:xfrm>
              <a:off x="7895750" y="2075575"/>
              <a:ext cx="8375" cy="3325"/>
            </a:xfrm>
            <a:custGeom>
              <a:avLst/>
              <a:gdLst/>
              <a:ahLst/>
              <a:cxnLst/>
              <a:rect l="l" t="t" r="r" b="b"/>
              <a:pathLst>
                <a:path w="335" h="133" extrusionOk="0">
                  <a:moveTo>
                    <a:pt x="335" y="0"/>
                  </a:moveTo>
                  <a:cubicBezTo>
                    <a:pt x="183" y="0"/>
                    <a:pt x="61" y="0"/>
                    <a:pt x="0" y="122"/>
                  </a:cubicBezTo>
                  <a:cubicBezTo>
                    <a:pt x="29" y="129"/>
                    <a:pt x="59" y="133"/>
                    <a:pt x="90" y="133"/>
                  </a:cubicBezTo>
                  <a:cubicBezTo>
                    <a:pt x="189" y="133"/>
                    <a:pt x="288" y="93"/>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7"/>
            <p:cNvSpPr/>
            <p:nvPr/>
          </p:nvSpPr>
          <p:spPr>
            <a:xfrm>
              <a:off x="1467050" y="1232850"/>
              <a:ext cx="6810175" cy="2100150"/>
            </a:xfrm>
            <a:custGeom>
              <a:avLst/>
              <a:gdLst/>
              <a:ahLst/>
              <a:cxnLst/>
              <a:rect l="l" t="t" r="r" b="b"/>
              <a:pathLst>
                <a:path w="272407" h="84006" extrusionOk="0">
                  <a:moveTo>
                    <a:pt x="176403" y="0"/>
                  </a:moveTo>
                  <a:cubicBezTo>
                    <a:pt x="174560" y="0"/>
                    <a:pt x="172760" y="270"/>
                    <a:pt x="171068" y="943"/>
                  </a:cubicBezTo>
                  <a:cubicBezTo>
                    <a:pt x="166904" y="2614"/>
                    <a:pt x="162830" y="4408"/>
                    <a:pt x="158605" y="6049"/>
                  </a:cubicBezTo>
                  <a:cubicBezTo>
                    <a:pt x="155536" y="7478"/>
                    <a:pt x="152526" y="8997"/>
                    <a:pt x="149791" y="10791"/>
                  </a:cubicBezTo>
                  <a:cubicBezTo>
                    <a:pt x="149578" y="10943"/>
                    <a:pt x="149396" y="11064"/>
                    <a:pt x="149152" y="11216"/>
                  </a:cubicBezTo>
                  <a:cubicBezTo>
                    <a:pt x="146721" y="12736"/>
                    <a:pt x="144471" y="14317"/>
                    <a:pt x="142435" y="16110"/>
                  </a:cubicBezTo>
                  <a:cubicBezTo>
                    <a:pt x="139304" y="18815"/>
                    <a:pt x="136477" y="21703"/>
                    <a:pt x="133772" y="24621"/>
                  </a:cubicBezTo>
                  <a:cubicBezTo>
                    <a:pt x="133012" y="25381"/>
                    <a:pt x="132283" y="26141"/>
                    <a:pt x="131553" y="26900"/>
                  </a:cubicBezTo>
                  <a:cubicBezTo>
                    <a:pt x="127875" y="30791"/>
                    <a:pt x="124076" y="34651"/>
                    <a:pt x="119790" y="38238"/>
                  </a:cubicBezTo>
                  <a:cubicBezTo>
                    <a:pt x="116720" y="40822"/>
                    <a:pt x="113437" y="43192"/>
                    <a:pt x="109912" y="45411"/>
                  </a:cubicBezTo>
                  <a:cubicBezTo>
                    <a:pt x="105687" y="48025"/>
                    <a:pt x="101158" y="50305"/>
                    <a:pt x="96294" y="52250"/>
                  </a:cubicBezTo>
                  <a:cubicBezTo>
                    <a:pt x="93559" y="53223"/>
                    <a:pt x="90823" y="54287"/>
                    <a:pt x="87996" y="55168"/>
                  </a:cubicBezTo>
                  <a:cubicBezTo>
                    <a:pt x="83984" y="56384"/>
                    <a:pt x="79941" y="57418"/>
                    <a:pt x="75716" y="58178"/>
                  </a:cubicBezTo>
                  <a:cubicBezTo>
                    <a:pt x="72525" y="58785"/>
                    <a:pt x="69303" y="59241"/>
                    <a:pt x="66020" y="59545"/>
                  </a:cubicBezTo>
                  <a:cubicBezTo>
                    <a:pt x="63984" y="59728"/>
                    <a:pt x="61947" y="59849"/>
                    <a:pt x="59911" y="59971"/>
                  </a:cubicBezTo>
                  <a:cubicBezTo>
                    <a:pt x="58667" y="60040"/>
                    <a:pt x="57417" y="60059"/>
                    <a:pt x="56161" y="60059"/>
                  </a:cubicBezTo>
                  <a:cubicBezTo>
                    <a:pt x="54654" y="60059"/>
                    <a:pt x="53138" y="60032"/>
                    <a:pt x="51613" y="60032"/>
                  </a:cubicBezTo>
                  <a:cubicBezTo>
                    <a:pt x="50002" y="59880"/>
                    <a:pt x="48330" y="59849"/>
                    <a:pt x="46658" y="59697"/>
                  </a:cubicBezTo>
                  <a:cubicBezTo>
                    <a:pt x="42859" y="59363"/>
                    <a:pt x="39059" y="58846"/>
                    <a:pt x="35412" y="57995"/>
                  </a:cubicBezTo>
                  <a:cubicBezTo>
                    <a:pt x="28755" y="56415"/>
                    <a:pt x="22828" y="53892"/>
                    <a:pt x="17357" y="50731"/>
                  </a:cubicBezTo>
                  <a:cubicBezTo>
                    <a:pt x="12372" y="47843"/>
                    <a:pt x="8056" y="44530"/>
                    <a:pt x="5624" y="40123"/>
                  </a:cubicBezTo>
                  <a:lnTo>
                    <a:pt x="5259" y="39667"/>
                  </a:lnTo>
                  <a:cubicBezTo>
                    <a:pt x="4560" y="38785"/>
                    <a:pt x="3496" y="38238"/>
                    <a:pt x="2128" y="38025"/>
                  </a:cubicBezTo>
                  <a:cubicBezTo>
                    <a:pt x="1989" y="38007"/>
                    <a:pt x="1856" y="37999"/>
                    <a:pt x="1728" y="37999"/>
                  </a:cubicBezTo>
                  <a:cubicBezTo>
                    <a:pt x="767" y="37999"/>
                    <a:pt x="142" y="38486"/>
                    <a:pt x="62" y="39211"/>
                  </a:cubicBezTo>
                  <a:cubicBezTo>
                    <a:pt x="1" y="40214"/>
                    <a:pt x="365" y="41126"/>
                    <a:pt x="943" y="42037"/>
                  </a:cubicBezTo>
                  <a:cubicBezTo>
                    <a:pt x="2615" y="44712"/>
                    <a:pt x="5016" y="47083"/>
                    <a:pt x="7539" y="49363"/>
                  </a:cubicBezTo>
                  <a:cubicBezTo>
                    <a:pt x="9879" y="51247"/>
                    <a:pt x="12189" y="53162"/>
                    <a:pt x="14682" y="54956"/>
                  </a:cubicBezTo>
                  <a:cubicBezTo>
                    <a:pt x="16202" y="56019"/>
                    <a:pt x="17813" y="57083"/>
                    <a:pt x="19363" y="58147"/>
                  </a:cubicBezTo>
                  <a:cubicBezTo>
                    <a:pt x="20244" y="58755"/>
                    <a:pt x="21187" y="59302"/>
                    <a:pt x="22129" y="59910"/>
                  </a:cubicBezTo>
                  <a:cubicBezTo>
                    <a:pt x="25564" y="62099"/>
                    <a:pt x="29333" y="63922"/>
                    <a:pt x="33314" y="65472"/>
                  </a:cubicBezTo>
                  <a:cubicBezTo>
                    <a:pt x="38208" y="67418"/>
                    <a:pt x="43345" y="68938"/>
                    <a:pt x="48664" y="70062"/>
                  </a:cubicBezTo>
                  <a:cubicBezTo>
                    <a:pt x="54105" y="71248"/>
                    <a:pt x="59607" y="72068"/>
                    <a:pt x="65230" y="72615"/>
                  </a:cubicBezTo>
                  <a:cubicBezTo>
                    <a:pt x="68087" y="72889"/>
                    <a:pt x="70883" y="73071"/>
                    <a:pt x="73741" y="73254"/>
                  </a:cubicBezTo>
                  <a:cubicBezTo>
                    <a:pt x="76750" y="73436"/>
                    <a:pt x="79698" y="73527"/>
                    <a:pt x="82707" y="73588"/>
                  </a:cubicBezTo>
                  <a:cubicBezTo>
                    <a:pt x="84045" y="73621"/>
                    <a:pt x="85381" y="73636"/>
                    <a:pt x="86714" y="73636"/>
                  </a:cubicBezTo>
                  <a:cubicBezTo>
                    <a:pt x="90260" y="73636"/>
                    <a:pt x="93794" y="73530"/>
                    <a:pt x="97328" y="73375"/>
                  </a:cubicBezTo>
                  <a:cubicBezTo>
                    <a:pt x="98088" y="73375"/>
                    <a:pt x="98878" y="73254"/>
                    <a:pt x="99638" y="73223"/>
                  </a:cubicBezTo>
                  <a:cubicBezTo>
                    <a:pt x="104045" y="72889"/>
                    <a:pt x="108422" y="72342"/>
                    <a:pt x="112678" y="71460"/>
                  </a:cubicBezTo>
                  <a:cubicBezTo>
                    <a:pt x="118179" y="70366"/>
                    <a:pt x="123498" y="68846"/>
                    <a:pt x="128210" y="66415"/>
                  </a:cubicBezTo>
                  <a:cubicBezTo>
                    <a:pt x="132435" y="64257"/>
                    <a:pt x="136052" y="61673"/>
                    <a:pt x="138028" y="58147"/>
                  </a:cubicBezTo>
                  <a:cubicBezTo>
                    <a:pt x="139274" y="55928"/>
                    <a:pt x="140976" y="53983"/>
                    <a:pt x="143225" y="52281"/>
                  </a:cubicBezTo>
                  <a:cubicBezTo>
                    <a:pt x="143924" y="51642"/>
                    <a:pt x="144867" y="51095"/>
                    <a:pt x="145687" y="50548"/>
                  </a:cubicBezTo>
                  <a:cubicBezTo>
                    <a:pt x="148393" y="48724"/>
                    <a:pt x="151463" y="47357"/>
                    <a:pt x="154806" y="46232"/>
                  </a:cubicBezTo>
                  <a:cubicBezTo>
                    <a:pt x="158591" y="45029"/>
                    <a:pt x="162462" y="44581"/>
                    <a:pt x="166389" y="44581"/>
                  </a:cubicBezTo>
                  <a:cubicBezTo>
                    <a:pt x="168612" y="44581"/>
                    <a:pt x="170852" y="44725"/>
                    <a:pt x="173104" y="44955"/>
                  </a:cubicBezTo>
                  <a:cubicBezTo>
                    <a:pt x="177846" y="45442"/>
                    <a:pt x="182466" y="46384"/>
                    <a:pt x="187177" y="46962"/>
                  </a:cubicBezTo>
                  <a:cubicBezTo>
                    <a:pt x="193500" y="47721"/>
                    <a:pt x="199792" y="48755"/>
                    <a:pt x="206266" y="48816"/>
                  </a:cubicBezTo>
                  <a:cubicBezTo>
                    <a:pt x="207451" y="48816"/>
                    <a:pt x="208667" y="48907"/>
                    <a:pt x="209792" y="49120"/>
                  </a:cubicBezTo>
                  <a:cubicBezTo>
                    <a:pt x="211160" y="49393"/>
                    <a:pt x="212163" y="49971"/>
                    <a:pt x="212679" y="50943"/>
                  </a:cubicBezTo>
                  <a:cubicBezTo>
                    <a:pt x="213257" y="51977"/>
                    <a:pt x="213439" y="53041"/>
                    <a:pt x="213683" y="54135"/>
                  </a:cubicBezTo>
                  <a:cubicBezTo>
                    <a:pt x="214138" y="56627"/>
                    <a:pt x="214442" y="59120"/>
                    <a:pt x="215050" y="61582"/>
                  </a:cubicBezTo>
                  <a:cubicBezTo>
                    <a:pt x="216327" y="67053"/>
                    <a:pt x="218546" y="72311"/>
                    <a:pt x="222072" y="77236"/>
                  </a:cubicBezTo>
                  <a:cubicBezTo>
                    <a:pt x="222832" y="78087"/>
                    <a:pt x="223500" y="78998"/>
                    <a:pt x="224412" y="79758"/>
                  </a:cubicBezTo>
                  <a:cubicBezTo>
                    <a:pt x="225415" y="80579"/>
                    <a:pt x="226327" y="81461"/>
                    <a:pt x="227725" y="81947"/>
                  </a:cubicBezTo>
                  <a:cubicBezTo>
                    <a:pt x="228728" y="82342"/>
                    <a:pt x="229701" y="82798"/>
                    <a:pt x="230765" y="83132"/>
                  </a:cubicBezTo>
                  <a:cubicBezTo>
                    <a:pt x="232285" y="83679"/>
                    <a:pt x="233896" y="83862"/>
                    <a:pt x="235507" y="83983"/>
                  </a:cubicBezTo>
                  <a:cubicBezTo>
                    <a:pt x="235777" y="83998"/>
                    <a:pt x="236047" y="84005"/>
                    <a:pt x="236317" y="84005"/>
                  </a:cubicBezTo>
                  <a:cubicBezTo>
                    <a:pt x="237680" y="84005"/>
                    <a:pt x="239025" y="83832"/>
                    <a:pt x="240370" y="83679"/>
                  </a:cubicBezTo>
                  <a:cubicBezTo>
                    <a:pt x="241829" y="83467"/>
                    <a:pt x="243258" y="83254"/>
                    <a:pt x="244686" y="82980"/>
                  </a:cubicBezTo>
                  <a:cubicBezTo>
                    <a:pt x="246267" y="82676"/>
                    <a:pt x="247908" y="82464"/>
                    <a:pt x="249549" y="82190"/>
                  </a:cubicBezTo>
                  <a:cubicBezTo>
                    <a:pt x="250370" y="82038"/>
                    <a:pt x="251252" y="81916"/>
                    <a:pt x="252133" y="81795"/>
                  </a:cubicBezTo>
                  <a:cubicBezTo>
                    <a:pt x="253045" y="81613"/>
                    <a:pt x="253957" y="81552"/>
                    <a:pt x="254899" y="81430"/>
                  </a:cubicBezTo>
                  <a:cubicBezTo>
                    <a:pt x="255781" y="81309"/>
                    <a:pt x="256632" y="81278"/>
                    <a:pt x="257513" y="81126"/>
                  </a:cubicBezTo>
                  <a:cubicBezTo>
                    <a:pt x="259519" y="80822"/>
                    <a:pt x="261556" y="80731"/>
                    <a:pt x="263592" y="80670"/>
                  </a:cubicBezTo>
                  <a:cubicBezTo>
                    <a:pt x="264337" y="80644"/>
                    <a:pt x="265081" y="80630"/>
                    <a:pt x="265824" y="80630"/>
                  </a:cubicBezTo>
                  <a:cubicBezTo>
                    <a:pt x="267629" y="80630"/>
                    <a:pt x="269425" y="80711"/>
                    <a:pt x="271191" y="80883"/>
                  </a:cubicBezTo>
                  <a:cubicBezTo>
                    <a:pt x="271308" y="80936"/>
                    <a:pt x="271432" y="80948"/>
                    <a:pt x="271559" y="80948"/>
                  </a:cubicBezTo>
                  <a:cubicBezTo>
                    <a:pt x="271668" y="80948"/>
                    <a:pt x="271779" y="80939"/>
                    <a:pt x="271888" y="80939"/>
                  </a:cubicBezTo>
                  <a:cubicBezTo>
                    <a:pt x="272014" y="80939"/>
                    <a:pt x="272138" y="80952"/>
                    <a:pt x="272255" y="81005"/>
                  </a:cubicBezTo>
                  <a:lnTo>
                    <a:pt x="272407" y="81005"/>
                  </a:lnTo>
                  <a:lnTo>
                    <a:pt x="272407" y="80245"/>
                  </a:lnTo>
                  <a:cubicBezTo>
                    <a:pt x="272301" y="80230"/>
                    <a:pt x="272187" y="80230"/>
                    <a:pt x="272073" y="80230"/>
                  </a:cubicBezTo>
                  <a:cubicBezTo>
                    <a:pt x="271959" y="80230"/>
                    <a:pt x="271845" y="80230"/>
                    <a:pt x="271738" y="80214"/>
                  </a:cubicBezTo>
                  <a:cubicBezTo>
                    <a:pt x="269519" y="79758"/>
                    <a:pt x="267270" y="79880"/>
                    <a:pt x="265051" y="79758"/>
                  </a:cubicBezTo>
                  <a:cubicBezTo>
                    <a:pt x="264676" y="79735"/>
                    <a:pt x="264299" y="79725"/>
                    <a:pt x="263922" y="79725"/>
                  </a:cubicBezTo>
                  <a:cubicBezTo>
                    <a:pt x="262344" y="79725"/>
                    <a:pt x="260755" y="79898"/>
                    <a:pt x="259185" y="79971"/>
                  </a:cubicBezTo>
                  <a:cubicBezTo>
                    <a:pt x="257908" y="80062"/>
                    <a:pt x="256692" y="80275"/>
                    <a:pt x="255416" y="80366"/>
                  </a:cubicBezTo>
                  <a:cubicBezTo>
                    <a:pt x="254595" y="80397"/>
                    <a:pt x="253835" y="80579"/>
                    <a:pt x="253045" y="80640"/>
                  </a:cubicBezTo>
                  <a:cubicBezTo>
                    <a:pt x="251677" y="80670"/>
                    <a:pt x="250370" y="80944"/>
                    <a:pt x="249033" y="81126"/>
                  </a:cubicBezTo>
                  <a:cubicBezTo>
                    <a:pt x="247452" y="81339"/>
                    <a:pt x="245841" y="81613"/>
                    <a:pt x="244261" y="81856"/>
                  </a:cubicBezTo>
                  <a:cubicBezTo>
                    <a:pt x="242862" y="82038"/>
                    <a:pt x="241525" y="82312"/>
                    <a:pt x="240127" y="82464"/>
                  </a:cubicBezTo>
                  <a:cubicBezTo>
                    <a:pt x="239154" y="82555"/>
                    <a:pt x="238212" y="82707"/>
                    <a:pt x="237270" y="82768"/>
                  </a:cubicBezTo>
                  <a:cubicBezTo>
                    <a:pt x="236815" y="82786"/>
                    <a:pt x="236363" y="82797"/>
                    <a:pt x="235915" y="82797"/>
                  </a:cubicBezTo>
                  <a:cubicBezTo>
                    <a:pt x="234147" y="82797"/>
                    <a:pt x="232426" y="82626"/>
                    <a:pt x="230704" y="82068"/>
                  </a:cubicBezTo>
                  <a:cubicBezTo>
                    <a:pt x="227817" y="81157"/>
                    <a:pt x="225537" y="79758"/>
                    <a:pt x="223743" y="77935"/>
                  </a:cubicBezTo>
                  <a:cubicBezTo>
                    <a:pt x="222224" y="76384"/>
                    <a:pt x="221129" y="74713"/>
                    <a:pt x="220126" y="72950"/>
                  </a:cubicBezTo>
                  <a:cubicBezTo>
                    <a:pt x="218850" y="70640"/>
                    <a:pt x="217725" y="68238"/>
                    <a:pt x="216935" y="65807"/>
                  </a:cubicBezTo>
                  <a:cubicBezTo>
                    <a:pt x="216631" y="64865"/>
                    <a:pt x="216297" y="63922"/>
                    <a:pt x="216053" y="62919"/>
                  </a:cubicBezTo>
                  <a:cubicBezTo>
                    <a:pt x="215810" y="61734"/>
                    <a:pt x="215506" y="60579"/>
                    <a:pt x="215293" y="59393"/>
                  </a:cubicBezTo>
                  <a:cubicBezTo>
                    <a:pt x="215202" y="58390"/>
                    <a:pt x="214990" y="57448"/>
                    <a:pt x="214838" y="56506"/>
                  </a:cubicBezTo>
                  <a:cubicBezTo>
                    <a:pt x="214777" y="56019"/>
                    <a:pt x="214686" y="55563"/>
                    <a:pt x="214625" y="55047"/>
                  </a:cubicBezTo>
                  <a:cubicBezTo>
                    <a:pt x="214442" y="54105"/>
                    <a:pt x="214351" y="53193"/>
                    <a:pt x="214169" y="52250"/>
                  </a:cubicBezTo>
                  <a:cubicBezTo>
                    <a:pt x="214047" y="51551"/>
                    <a:pt x="213865" y="50913"/>
                    <a:pt x="213622" y="50275"/>
                  </a:cubicBezTo>
                  <a:cubicBezTo>
                    <a:pt x="213166" y="49028"/>
                    <a:pt x="212041" y="48269"/>
                    <a:pt x="210369" y="47995"/>
                  </a:cubicBezTo>
                  <a:cubicBezTo>
                    <a:pt x="209154" y="47813"/>
                    <a:pt x="207907" y="47721"/>
                    <a:pt x="206691" y="47721"/>
                  </a:cubicBezTo>
                  <a:cubicBezTo>
                    <a:pt x="204655" y="47721"/>
                    <a:pt x="202649" y="47569"/>
                    <a:pt x="200643" y="47569"/>
                  </a:cubicBezTo>
                  <a:cubicBezTo>
                    <a:pt x="200521" y="47539"/>
                    <a:pt x="200400" y="47539"/>
                    <a:pt x="200308" y="47539"/>
                  </a:cubicBezTo>
                  <a:cubicBezTo>
                    <a:pt x="199153" y="47357"/>
                    <a:pt x="198029" y="47296"/>
                    <a:pt x="196874" y="47205"/>
                  </a:cubicBezTo>
                  <a:cubicBezTo>
                    <a:pt x="195536" y="47083"/>
                    <a:pt x="194229" y="46931"/>
                    <a:pt x="192892" y="46749"/>
                  </a:cubicBezTo>
                  <a:cubicBezTo>
                    <a:pt x="190795" y="46445"/>
                    <a:pt x="188667" y="46202"/>
                    <a:pt x="186539" y="45928"/>
                  </a:cubicBezTo>
                  <a:cubicBezTo>
                    <a:pt x="184229" y="45685"/>
                    <a:pt x="181919" y="45320"/>
                    <a:pt x="179639" y="44955"/>
                  </a:cubicBezTo>
                  <a:cubicBezTo>
                    <a:pt x="177846" y="44682"/>
                    <a:pt x="176053" y="44378"/>
                    <a:pt x="174229" y="44165"/>
                  </a:cubicBezTo>
                  <a:cubicBezTo>
                    <a:pt x="173287" y="44013"/>
                    <a:pt x="172344" y="43922"/>
                    <a:pt x="171341" y="43861"/>
                  </a:cubicBezTo>
                  <a:cubicBezTo>
                    <a:pt x="170521" y="43800"/>
                    <a:pt x="169639" y="43648"/>
                    <a:pt x="168788" y="43648"/>
                  </a:cubicBezTo>
                  <a:cubicBezTo>
                    <a:pt x="167755" y="43648"/>
                    <a:pt x="166721" y="43626"/>
                    <a:pt x="165684" y="43626"/>
                  </a:cubicBezTo>
                  <a:cubicBezTo>
                    <a:pt x="164647" y="43626"/>
                    <a:pt x="163606" y="43648"/>
                    <a:pt x="162557" y="43740"/>
                  </a:cubicBezTo>
                  <a:cubicBezTo>
                    <a:pt x="161311" y="43800"/>
                    <a:pt x="160095" y="43952"/>
                    <a:pt x="158909" y="44196"/>
                  </a:cubicBezTo>
                  <a:cubicBezTo>
                    <a:pt x="156934" y="44530"/>
                    <a:pt x="155049" y="45077"/>
                    <a:pt x="153225" y="45685"/>
                  </a:cubicBezTo>
                  <a:cubicBezTo>
                    <a:pt x="150034" y="46749"/>
                    <a:pt x="147177" y="48208"/>
                    <a:pt x="144593" y="49940"/>
                  </a:cubicBezTo>
                  <a:cubicBezTo>
                    <a:pt x="142800" y="51065"/>
                    <a:pt x="141098" y="52311"/>
                    <a:pt x="139669" y="53740"/>
                  </a:cubicBezTo>
                  <a:cubicBezTo>
                    <a:pt x="138453" y="54895"/>
                    <a:pt x="137329" y="56111"/>
                    <a:pt x="136660" y="57478"/>
                  </a:cubicBezTo>
                  <a:cubicBezTo>
                    <a:pt x="136173" y="58451"/>
                    <a:pt x="135505" y="59393"/>
                    <a:pt x="134714" y="60214"/>
                  </a:cubicBezTo>
                  <a:cubicBezTo>
                    <a:pt x="133286" y="61734"/>
                    <a:pt x="131493" y="63071"/>
                    <a:pt x="129547" y="64287"/>
                  </a:cubicBezTo>
                  <a:cubicBezTo>
                    <a:pt x="127815" y="65351"/>
                    <a:pt x="125930" y="66293"/>
                    <a:pt x="123924" y="67114"/>
                  </a:cubicBezTo>
                  <a:cubicBezTo>
                    <a:pt x="119517" y="68877"/>
                    <a:pt x="114805" y="70153"/>
                    <a:pt x="109912" y="70974"/>
                  </a:cubicBezTo>
                  <a:cubicBezTo>
                    <a:pt x="107784" y="71308"/>
                    <a:pt x="105626" y="71673"/>
                    <a:pt x="103407" y="71886"/>
                  </a:cubicBezTo>
                  <a:cubicBezTo>
                    <a:pt x="101553" y="72068"/>
                    <a:pt x="99729" y="72220"/>
                    <a:pt x="97875" y="72372"/>
                  </a:cubicBezTo>
                  <a:cubicBezTo>
                    <a:pt x="97054" y="72433"/>
                    <a:pt x="96264" y="72372"/>
                    <a:pt x="95474" y="72494"/>
                  </a:cubicBezTo>
                  <a:cubicBezTo>
                    <a:pt x="93832" y="72676"/>
                    <a:pt x="92191" y="72646"/>
                    <a:pt x="90580" y="72676"/>
                  </a:cubicBezTo>
                  <a:cubicBezTo>
                    <a:pt x="88315" y="72707"/>
                    <a:pt x="86059" y="72737"/>
                    <a:pt x="83805" y="72737"/>
                  </a:cubicBezTo>
                  <a:cubicBezTo>
                    <a:pt x="81552" y="72737"/>
                    <a:pt x="79303" y="72707"/>
                    <a:pt x="77054" y="72615"/>
                  </a:cubicBezTo>
                  <a:cubicBezTo>
                    <a:pt x="75747" y="72524"/>
                    <a:pt x="74470" y="72463"/>
                    <a:pt x="73163" y="72433"/>
                  </a:cubicBezTo>
                  <a:cubicBezTo>
                    <a:pt x="71947" y="72372"/>
                    <a:pt x="70732" y="72311"/>
                    <a:pt x="69546" y="72190"/>
                  </a:cubicBezTo>
                  <a:cubicBezTo>
                    <a:pt x="68999" y="72129"/>
                    <a:pt x="68391" y="72068"/>
                    <a:pt x="67783" y="72038"/>
                  </a:cubicBezTo>
                  <a:cubicBezTo>
                    <a:pt x="66628" y="71977"/>
                    <a:pt x="65503" y="71825"/>
                    <a:pt x="64348" y="71704"/>
                  </a:cubicBezTo>
                  <a:cubicBezTo>
                    <a:pt x="62768" y="71521"/>
                    <a:pt x="61126" y="71369"/>
                    <a:pt x="59516" y="71126"/>
                  </a:cubicBezTo>
                  <a:cubicBezTo>
                    <a:pt x="57023" y="70761"/>
                    <a:pt x="54561" y="70366"/>
                    <a:pt x="52129" y="69910"/>
                  </a:cubicBezTo>
                  <a:cubicBezTo>
                    <a:pt x="48968" y="69302"/>
                    <a:pt x="45898" y="68634"/>
                    <a:pt x="42889" y="67783"/>
                  </a:cubicBezTo>
                  <a:cubicBezTo>
                    <a:pt x="39849" y="66901"/>
                    <a:pt x="36840" y="65989"/>
                    <a:pt x="33983" y="64834"/>
                  </a:cubicBezTo>
                  <a:cubicBezTo>
                    <a:pt x="32615" y="64257"/>
                    <a:pt x="31247" y="63679"/>
                    <a:pt x="29880" y="63071"/>
                  </a:cubicBezTo>
                  <a:cubicBezTo>
                    <a:pt x="25898" y="61278"/>
                    <a:pt x="22372" y="59120"/>
                    <a:pt x="19028" y="56779"/>
                  </a:cubicBezTo>
                  <a:cubicBezTo>
                    <a:pt x="16293" y="54864"/>
                    <a:pt x="13557" y="52889"/>
                    <a:pt x="11095" y="50761"/>
                  </a:cubicBezTo>
                  <a:cubicBezTo>
                    <a:pt x="9879" y="49697"/>
                    <a:pt x="8724" y="48633"/>
                    <a:pt x="7691" y="47509"/>
                  </a:cubicBezTo>
                  <a:cubicBezTo>
                    <a:pt x="7356" y="47114"/>
                    <a:pt x="7022" y="46779"/>
                    <a:pt x="6870" y="46323"/>
                  </a:cubicBezTo>
                  <a:cubicBezTo>
                    <a:pt x="6840" y="46202"/>
                    <a:pt x="6840" y="46050"/>
                    <a:pt x="6992" y="45989"/>
                  </a:cubicBezTo>
                  <a:cubicBezTo>
                    <a:pt x="7068" y="45943"/>
                    <a:pt x="7151" y="45920"/>
                    <a:pt x="7235" y="45920"/>
                  </a:cubicBezTo>
                  <a:cubicBezTo>
                    <a:pt x="7318" y="45920"/>
                    <a:pt x="7402" y="45943"/>
                    <a:pt x="7478" y="45989"/>
                  </a:cubicBezTo>
                  <a:cubicBezTo>
                    <a:pt x="7600" y="46019"/>
                    <a:pt x="7660" y="46080"/>
                    <a:pt x="7752" y="46141"/>
                  </a:cubicBezTo>
                  <a:cubicBezTo>
                    <a:pt x="9150" y="46962"/>
                    <a:pt x="10578" y="47843"/>
                    <a:pt x="11946" y="48724"/>
                  </a:cubicBezTo>
                  <a:cubicBezTo>
                    <a:pt x="13010" y="49393"/>
                    <a:pt x="14165" y="50031"/>
                    <a:pt x="15290" y="50700"/>
                  </a:cubicBezTo>
                  <a:cubicBezTo>
                    <a:pt x="17661" y="52007"/>
                    <a:pt x="20123" y="53284"/>
                    <a:pt x="22676" y="54408"/>
                  </a:cubicBezTo>
                  <a:cubicBezTo>
                    <a:pt x="24712" y="55320"/>
                    <a:pt x="26810" y="56232"/>
                    <a:pt x="29029" y="56962"/>
                  </a:cubicBezTo>
                  <a:cubicBezTo>
                    <a:pt x="31156" y="57691"/>
                    <a:pt x="33345" y="58329"/>
                    <a:pt x="35624" y="58785"/>
                  </a:cubicBezTo>
                  <a:cubicBezTo>
                    <a:pt x="38816" y="59424"/>
                    <a:pt x="42038" y="59880"/>
                    <a:pt x="45351" y="60123"/>
                  </a:cubicBezTo>
                  <a:cubicBezTo>
                    <a:pt x="45989" y="60153"/>
                    <a:pt x="46689" y="60184"/>
                    <a:pt x="47327" y="60275"/>
                  </a:cubicBezTo>
                  <a:cubicBezTo>
                    <a:pt x="48482" y="60427"/>
                    <a:pt x="49607" y="60427"/>
                    <a:pt x="50762" y="60457"/>
                  </a:cubicBezTo>
                  <a:cubicBezTo>
                    <a:pt x="51834" y="60466"/>
                    <a:pt x="52903" y="60476"/>
                    <a:pt x="53972" y="60476"/>
                  </a:cubicBezTo>
                  <a:cubicBezTo>
                    <a:pt x="56447" y="60476"/>
                    <a:pt x="58916" y="60426"/>
                    <a:pt x="61400" y="60214"/>
                  </a:cubicBezTo>
                  <a:cubicBezTo>
                    <a:pt x="63315" y="60062"/>
                    <a:pt x="65230" y="59971"/>
                    <a:pt x="67114" y="59728"/>
                  </a:cubicBezTo>
                  <a:cubicBezTo>
                    <a:pt x="69455" y="59454"/>
                    <a:pt x="71765" y="59120"/>
                    <a:pt x="74045" y="58755"/>
                  </a:cubicBezTo>
                  <a:cubicBezTo>
                    <a:pt x="77449" y="58178"/>
                    <a:pt x="80792" y="57387"/>
                    <a:pt x="84106" y="56506"/>
                  </a:cubicBezTo>
                  <a:cubicBezTo>
                    <a:pt x="86659" y="55807"/>
                    <a:pt x="89151" y="55016"/>
                    <a:pt x="91583" y="54196"/>
                  </a:cubicBezTo>
                  <a:cubicBezTo>
                    <a:pt x="93984" y="53345"/>
                    <a:pt x="96355" y="52433"/>
                    <a:pt x="98635" y="51460"/>
                  </a:cubicBezTo>
                  <a:cubicBezTo>
                    <a:pt x="101158" y="50335"/>
                    <a:pt x="103589" y="49180"/>
                    <a:pt x="105960" y="47873"/>
                  </a:cubicBezTo>
                  <a:cubicBezTo>
                    <a:pt x="107602" y="46992"/>
                    <a:pt x="109121" y="46050"/>
                    <a:pt x="110671" y="45107"/>
                  </a:cubicBezTo>
                  <a:cubicBezTo>
                    <a:pt x="112617" y="43922"/>
                    <a:pt x="114349" y="42676"/>
                    <a:pt x="116143" y="41430"/>
                  </a:cubicBezTo>
                  <a:cubicBezTo>
                    <a:pt x="117055" y="40761"/>
                    <a:pt x="117875" y="40062"/>
                    <a:pt x="118757" y="39393"/>
                  </a:cubicBezTo>
                  <a:cubicBezTo>
                    <a:pt x="118787" y="39393"/>
                    <a:pt x="118848" y="39363"/>
                    <a:pt x="118878" y="39332"/>
                  </a:cubicBezTo>
                  <a:cubicBezTo>
                    <a:pt x="120064" y="38238"/>
                    <a:pt x="121432" y="37205"/>
                    <a:pt x="122587" y="36110"/>
                  </a:cubicBezTo>
                  <a:cubicBezTo>
                    <a:pt x="123650" y="35107"/>
                    <a:pt x="124805" y="34165"/>
                    <a:pt x="125839" y="33132"/>
                  </a:cubicBezTo>
                  <a:cubicBezTo>
                    <a:pt x="127541" y="31460"/>
                    <a:pt x="129213" y="29788"/>
                    <a:pt x="130854" y="28086"/>
                  </a:cubicBezTo>
                  <a:cubicBezTo>
                    <a:pt x="132131" y="26748"/>
                    <a:pt x="133438" y="25350"/>
                    <a:pt x="134745" y="24013"/>
                  </a:cubicBezTo>
                  <a:cubicBezTo>
                    <a:pt x="135961" y="22767"/>
                    <a:pt x="137146" y="21460"/>
                    <a:pt x="138392" y="20244"/>
                  </a:cubicBezTo>
                  <a:cubicBezTo>
                    <a:pt x="138848" y="19849"/>
                    <a:pt x="139274" y="19393"/>
                    <a:pt x="139760" y="18967"/>
                  </a:cubicBezTo>
                  <a:cubicBezTo>
                    <a:pt x="140794" y="18086"/>
                    <a:pt x="141705" y="17143"/>
                    <a:pt x="142739" y="16262"/>
                  </a:cubicBezTo>
                  <a:cubicBezTo>
                    <a:pt x="143833" y="15320"/>
                    <a:pt x="145049" y="14469"/>
                    <a:pt x="146204" y="13618"/>
                  </a:cubicBezTo>
                  <a:cubicBezTo>
                    <a:pt x="146964" y="13010"/>
                    <a:pt x="147815" y="12463"/>
                    <a:pt x="148666" y="11946"/>
                  </a:cubicBezTo>
                  <a:cubicBezTo>
                    <a:pt x="150034" y="11064"/>
                    <a:pt x="151432" y="10213"/>
                    <a:pt x="152891" y="9423"/>
                  </a:cubicBezTo>
                  <a:cubicBezTo>
                    <a:pt x="155414" y="8025"/>
                    <a:pt x="157998" y="6718"/>
                    <a:pt x="160855" y="5654"/>
                  </a:cubicBezTo>
                  <a:cubicBezTo>
                    <a:pt x="161584" y="5380"/>
                    <a:pt x="162253" y="5076"/>
                    <a:pt x="162982" y="4833"/>
                  </a:cubicBezTo>
                  <a:cubicBezTo>
                    <a:pt x="164381" y="4317"/>
                    <a:pt x="165809" y="3769"/>
                    <a:pt x="167177" y="3192"/>
                  </a:cubicBezTo>
                  <a:cubicBezTo>
                    <a:pt x="168089" y="2858"/>
                    <a:pt x="169031" y="2493"/>
                    <a:pt x="169943" y="2098"/>
                  </a:cubicBezTo>
                  <a:cubicBezTo>
                    <a:pt x="170612" y="1794"/>
                    <a:pt x="171311" y="1551"/>
                    <a:pt x="172040" y="1338"/>
                  </a:cubicBezTo>
                  <a:cubicBezTo>
                    <a:pt x="173864" y="791"/>
                    <a:pt x="175749" y="608"/>
                    <a:pt x="177694" y="608"/>
                  </a:cubicBezTo>
                  <a:cubicBezTo>
                    <a:pt x="178484" y="608"/>
                    <a:pt x="179214" y="760"/>
                    <a:pt x="180004" y="760"/>
                  </a:cubicBezTo>
                  <a:cubicBezTo>
                    <a:pt x="180764" y="760"/>
                    <a:pt x="181524" y="791"/>
                    <a:pt x="182253" y="912"/>
                  </a:cubicBezTo>
                  <a:cubicBezTo>
                    <a:pt x="184138" y="1186"/>
                    <a:pt x="186022" y="1551"/>
                    <a:pt x="187846" y="1976"/>
                  </a:cubicBezTo>
                  <a:cubicBezTo>
                    <a:pt x="189366" y="2310"/>
                    <a:pt x="190825" y="2706"/>
                    <a:pt x="192345" y="3040"/>
                  </a:cubicBezTo>
                  <a:cubicBezTo>
                    <a:pt x="193925" y="3405"/>
                    <a:pt x="195506" y="3739"/>
                    <a:pt x="197117" y="3952"/>
                  </a:cubicBezTo>
                  <a:cubicBezTo>
                    <a:pt x="199093" y="4256"/>
                    <a:pt x="201068" y="4469"/>
                    <a:pt x="203074" y="4621"/>
                  </a:cubicBezTo>
                  <a:cubicBezTo>
                    <a:pt x="204564" y="4742"/>
                    <a:pt x="206023" y="4894"/>
                    <a:pt x="207512" y="4924"/>
                  </a:cubicBezTo>
                  <a:cubicBezTo>
                    <a:pt x="208686" y="4959"/>
                    <a:pt x="209856" y="4976"/>
                    <a:pt x="211025" y="4976"/>
                  </a:cubicBezTo>
                  <a:cubicBezTo>
                    <a:pt x="212972" y="4976"/>
                    <a:pt x="214917" y="4928"/>
                    <a:pt x="216874" y="4833"/>
                  </a:cubicBezTo>
                  <a:lnTo>
                    <a:pt x="216935" y="4833"/>
                  </a:lnTo>
                  <a:cubicBezTo>
                    <a:pt x="218485" y="4621"/>
                    <a:pt x="220066" y="4621"/>
                    <a:pt x="221585" y="4469"/>
                  </a:cubicBezTo>
                  <a:cubicBezTo>
                    <a:pt x="222832" y="4317"/>
                    <a:pt x="224108" y="4317"/>
                    <a:pt x="225415" y="4165"/>
                  </a:cubicBezTo>
                  <a:cubicBezTo>
                    <a:pt x="226054" y="4134"/>
                    <a:pt x="226692" y="4134"/>
                    <a:pt x="227300" y="4073"/>
                  </a:cubicBezTo>
                  <a:cubicBezTo>
                    <a:pt x="228789" y="3830"/>
                    <a:pt x="230309" y="3830"/>
                    <a:pt x="231829" y="3709"/>
                  </a:cubicBezTo>
                  <a:cubicBezTo>
                    <a:pt x="232741" y="3648"/>
                    <a:pt x="233652" y="3557"/>
                    <a:pt x="234564" y="3526"/>
                  </a:cubicBezTo>
                  <a:cubicBezTo>
                    <a:pt x="236084" y="3465"/>
                    <a:pt x="237604" y="3313"/>
                    <a:pt x="239124" y="3313"/>
                  </a:cubicBezTo>
                  <a:cubicBezTo>
                    <a:pt x="239205" y="3313"/>
                    <a:pt x="239286" y="3327"/>
                    <a:pt x="239358" y="3327"/>
                  </a:cubicBezTo>
                  <a:cubicBezTo>
                    <a:pt x="239394" y="3327"/>
                    <a:pt x="239428" y="3324"/>
                    <a:pt x="239458" y="3313"/>
                  </a:cubicBezTo>
                  <a:cubicBezTo>
                    <a:pt x="240917" y="3040"/>
                    <a:pt x="242406" y="3253"/>
                    <a:pt x="243835" y="3070"/>
                  </a:cubicBezTo>
                  <a:cubicBezTo>
                    <a:pt x="244869" y="2979"/>
                    <a:pt x="245932" y="3040"/>
                    <a:pt x="246966" y="2979"/>
                  </a:cubicBezTo>
                  <a:cubicBezTo>
                    <a:pt x="248425" y="2858"/>
                    <a:pt x="249884" y="2888"/>
                    <a:pt x="251373" y="2858"/>
                  </a:cubicBezTo>
                  <a:cubicBezTo>
                    <a:pt x="252802" y="2847"/>
                    <a:pt x="254237" y="2844"/>
                    <a:pt x="255675" y="2844"/>
                  </a:cubicBezTo>
                  <a:cubicBezTo>
                    <a:pt x="258550" y="2844"/>
                    <a:pt x="261434" y="2858"/>
                    <a:pt x="264291" y="2858"/>
                  </a:cubicBezTo>
                  <a:cubicBezTo>
                    <a:pt x="265355" y="2858"/>
                    <a:pt x="266389" y="2918"/>
                    <a:pt x="267392" y="3010"/>
                  </a:cubicBezTo>
                  <a:cubicBezTo>
                    <a:pt x="269033" y="3131"/>
                    <a:pt x="270705" y="3162"/>
                    <a:pt x="272377" y="3222"/>
                  </a:cubicBezTo>
                  <a:cubicBezTo>
                    <a:pt x="272377" y="3131"/>
                    <a:pt x="272377" y="3010"/>
                    <a:pt x="272346" y="3010"/>
                  </a:cubicBezTo>
                  <a:cubicBezTo>
                    <a:pt x="271526" y="2766"/>
                    <a:pt x="270705" y="2766"/>
                    <a:pt x="269915" y="2766"/>
                  </a:cubicBezTo>
                  <a:cubicBezTo>
                    <a:pt x="268171" y="2711"/>
                    <a:pt x="266402" y="2580"/>
                    <a:pt x="264676" y="2580"/>
                  </a:cubicBezTo>
                  <a:cubicBezTo>
                    <a:pt x="264507" y="2580"/>
                    <a:pt x="264338" y="2581"/>
                    <a:pt x="264170" y="2584"/>
                  </a:cubicBezTo>
                  <a:cubicBezTo>
                    <a:pt x="264048" y="2554"/>
                    <a:pt x="263927" y="2554"/>
                    <a:pt x="263835" y="2554"/>
                  </a:cubicBezTo>
                  <a:cubicBezTo>
                    <a:pt x="262680" y="2554"/>
                    <a:pt x="261525" y="2557"/>
                    <a:pt x="260370" y="2557"/>
                  </a:cubicBezTo>
                  <a:cubicBezTo>
                    <a:pt x="258060" y="2557"/>
                    <a:pt x="255750" y="2543"/>
                    <a:pt x="253440" y="2462"/>
                  </a:cubicBezTo>
                  <a:cubicBezTo>
                    <a:pt x="253117" y="2454"/>
                    <a:pt x="252793" y="2450"/>
                    <a:pt x="252469" y="2450"/>
                  </a:cubicBezTo>
                  <a:cubicBezTo>
                    <a:pt x="250445" y="2450"/>
                    <a:pt x="248406" y="2597"/>
                    <a:pt x="246388" y="2675"/>
                  </a:cubicBezTo>
                  <a:cubicBezTo>
                    <a:pt x="243774" y="2736"/>
                    <a:pt x="241191" y="2888"/>
                    <a:pt x="238546" y="2979"/>
                  </a:cubicBezTo>
                  <a:cubicBezTo>
                    <a:pt x="236692" y="3162"/>
                    <a:pt x="234838" y="3162"/>
                    <a:pt x="232984" y="3313"/>
                  </a:cubicBezTo>
                  <a:cubicBezTo>
                    <a:pt x="230765" y="3465"/>
                    <a:pt x="228576" y="3587"/>
                    <a:pt x="226358" y="3800"/>
                  </a:cubicBezTo>
                  <a:cubicBezTo>
                    <a:pt x="226023" y="3800"/>
                    <a:pt x="225628" y="3800"/>
                    <a:pt x="225294" y="3830"/>
                  </a:cubicBezTo>
                  <a:cubicBezTo>
                    <a:pt x="223804" y="3982"/>
                    <a:pt x="222345" y="4073"/>
                    <a:pt x="220856" y="4225"/>
                  </a:cubicBezTo>
                  <a:cubicBezTo>
                    <a:pt x="217847" y="4499"/>
                    <a:pt x="214898" y="4590"/>
                    <a:pt x="211889" y="4681"/>
                  </a:cubicBezTo>
                  <a:cubicBezTo>
                    <a:pt x="211553" y="4689"/>
                    <a:pt x="211217" y="4692"/>
                    <a:pt x="210881" y="4692"/>
                  </a:cubicBezTo>
                  <a:cubicBezTo>
                    <a:pt x="208397" y="4692"/>
                    <a:pt x="205930" y="4508"/>
                    <a:pt x="203439" y="4347"/>
                  </a:cubicBezTo>
                  <a:cubicBezTo>
                    <a:pt x="199184" y="4043"/>
                    <a:pt x="195050" y="3344"/>
                    <a:pt x="190977" y="2371"/>
                  </a:cubicBezTo>
                  <a:cubicBezTo>
                    <a:pt x="188484" y="1703"/>
                    <a:pt x="185962" y="1034"/>
                    <a:pt x="183378" y="608"/>
                  </a:cubicBezTo>
                  <a:cubicBezTo>
                    <a:pt x="183317" y="608"/>
                    <a:pt x="183196" y="578"/>
                    <a:pt x="183135" y="578"/>
                  </a:cubicBezTo>
                  <a:cubicBezTo>
                    <a:pt x="182861" y="548"/>
                    <a:pt x="182588" y="548"/>
                    <a:pt x="182375" y="456"/>
                  </a:cubicBezTo>
                  <a:cubicBezTo>
                    <a:pt x="182284" y="456"/>
                    <a:pt x="182223" y="426"/>
                    <a:pt x="182132" y="426"/>
                  </a:cubicBezTo>
                  <a:cubicBezTo>
                    <a:pt x="181858" y="396"/>
                    <a:pt x="181645" y="396"/>
                    <a:pt x="181402" y="304"/>
                  </a:cubicBezTo>
                  <a:cubicBezTo>
                    <a:pt x="181311" y="304"/>
                    <a:pt x="181159" y="274"/>
                    <a:pt x="181038" y="274"/>
                  </a:cubicBezTo>
                  <a:cubicBezTo>
                    <a:pt x="180703" y="274"/>
                    <a:pt x="180338" y="274"/>
                    <a:pt x="180004" y="183"/>
                  </a:cubicBezTo>
                  <a:cubicBezTo>
                    <a:pt x="179548" y="122"/>
                    <a:pt x="179092" y="152"/>
                    <a:pt x="178636" y="122"/>
                  </a:cubicBezTo>
                  <a:cubicBezTo>
                    <a:pt x="177888" y="44"/>
                    <a:pt x="177142" y="0"/>
                    <a:pt x="176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7"/>
            <p:cNvSpPr/>
            <p:nvPr/>
          </p:nvSpPr>
          <p:spPr>
            <a:xfrm>
              <a:off x="7607750" y="3259500"/>
              <a:ext cx="669475" cy="63500"/>
            </a:xfrm>
            <a:custGeom>
              <a:avLst/>
              <a:gdLst/>
              <a:ahLst/>
              <a:cxnLst/>
              <a:rect l="l" t="t" r="r" b="b"/>
              <a:pathLst>
                <a:path w="26779" h="2540" extrusionOk="0">
                  <a:moveTo>
                    <a:pt x="20076" y="0"/>
                  </a:moveTo>
                  <a:cubicBezTo>
                    <a:pt x="17893" y="0"/>
                    <a:pt x="15710" y="80"/>
                    <a:pt x="13526" y="364"/>
                  </a:cubicBezTo>
                  <a:cubicBezTo>
                    <a:pt x="11581" y="607"/>
                    <a:pt x="9605" y="820"/>
                    <a:pt x="7660" y="1124"/>
                  </a:cubicBezTo>
                  <a:cubicBezTo>
                    <a:pt x="5137" y="1458"/>
                    <a:pt x="2614" y="1884"/>
                    <a:pt x="61" y="2309"/>
                  </a:cubicBezTo>
                  <a:cubicBezTo>
                    <a:pt x="0" y="2340"/>
                    <a:pt x="0" y="2401"/>
                    <a:pt x="61" y="2431"/>
                  </a:cubicBezTo>
                  <a:cubicBezTo>
                    <a:pt x="264" y="2512"/>
                    <a:pt x="466" y="2539"/>
                    <a:pt x="669" y="2539"/>
                  </a:cubicBezTo>
                  <a:cubicBezTo>
                    <a:pt x="770" y="2539"/>
                    <a:pt x="872" y="2532"/>
                    <a:pt x="973" y="2522"/>
                  </a:cubicBezTo>
                  <a:cubicBezTo>
                    <a:pt x="1095" y="2522"/>
                    <a:pt x="1186" y="2522"/>
                    <a:pt x="1247" y="2492"/>
                  </a:cubicBezTo>
                  <a:cubicBezTo>
                    <a:pt x="1885" y="2279"/>
                    <a:pt x="2584" y="2188"/>
                    <a:pt x="3314" y="2127"/>
                  </a:cubicBezTo>
                  <a:cubicBezTo>
                    <a:pt x="3374" y="2127"/>
                    <a:pt x="3466" y="2127"/>
                    <a:pt x="3526" y="2097"/>
                  </a:cubicBezTo>
                  <a:cubicBezTo>
                    <a:pt x="4043" y="1945"/>
                    <a:pt x="4590" y="1945"/>
                    <a:pt x="5137" y="1945"/>
                  </a:cubicBezTo>
                  <a:cubicBezTo>
                    <a:pt x="7387" y="1671"/>
                    <a:pt x="9605" y="1306"/>
                    <a:pt x="11855" y="1002"/>
                  </a:cubicBezTo>
                  <a:cubicBezTo>
                    <a:pt x="14752" y="597"/>
                    <a:pt x="17650" y="449"/>
                    <a:pt x="20566" y="449"/>
                  </a:cubicBezTo>
                  <a:cubicBezTo>
                    <a:pt x="22024" y="449"/>
                    <a:pt x="23486" y="486"/>
                    <a:pt x="24955" y="547"/>
                  </a:cubicBezTo>
                  <a:cubicBezTo>
                    <a:pt x="25339" y="547"/>
                    <a:pt x="25723" y="619"/>
                    <a:pt x="26099" y="619"/>
                  </a:cubicBezTo>
                  <a:cubicBezTo>
                    <a:pt x="26319" y="619"/>
                    <a:pt x="26536" y="594"/>
                    <a:pt x="26749" y="516"/>
                  </a:cubicBezTo>
                  <a:cubicBezTo>
                    <a:pt x="26749" y="425"/>
                    <a:pt x="26779" y="395"/>
                    <a:pt x="26779" y="364"/>
                  </a:cubicBezTo>
                  <a:cubicBezTo>
                    <a:pt x="26718" y="334"/>
                    <a:pt x="26627" y="273"/>
                    <a:pt x="26597" y="273"/>
                  </a:cubicBezTo>
                  <a:cubicBezTo>
                    <a:pt x="25259" y="151"/>
                    <a:pt x="23983" y="30"/>
                    <a:pt x="22645" y="30"/>
                  </a:cubicBezTo>
                  <a:cubicBezTo>
                    <a:pt x="21789" y="13"/>
                    <a:pt x="20933" y="0"/>
                    <a:pt x="20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7"/>
            <p:cNvSpPr/>
            <p:nvPr/>
          </p:nvSpPr>
          <p:spPr>
            <a:xfrm>
              <a:off x="7103175" y="3257900"/>
              <a:ext cx="531200" cy="98100"/>
            </a:xfrm>
            <a:custGeom>
              <a:avLst/>
              <a:gdLst/>
              <a:ahLst/>
              <a:cxnLst/>
              <a:rect l="l" t="t" r="r" b="b"/>
              <a:pathLst>
                <a:path w="21248" h="3924" extrusionOk="0">
                  <a:moveTo>
                    <a:pt x="243" y="0"/>
                  </a:moveTo>
                  <a:cubicBezTo>
                    <a:pt x="164" y="0"/>
                    <a:pt x="84" y="40"/>
                    <a:pt x="1" y="155"/>
                  </a:cubicBezTo>
                  <a:cubicBezTo>
                    <a:pt x="92" y="641"/>
                    <a:pt x="700" y="793"/>
                    <a:pt x="1125" y="1066"/>
                  </a:cubicBezTo>
                  <a:cubicBezTo>
                    <a:pt x="4013" y="2829"/>
                    <a:pt x="7204" y="3924"/>
                    <a:pt x="11034" y="3924"/>
                  </a:cubicBezTo>
                  <a:cubicBezTo>
                    <a:pt x="14347" y="3924"/>
                    <a:pt x="17478" y="3346"/>
                    <a:pt x="20639" y="2829"/>
                  </a:cubicBezTo>
                  <a:cubicBezTo>
                    <a:pt x="20883" y="2769"/>
                    <a:pt x="21247" y="2769"/>
                    <a:pt x="21247" y="2465"/>
                  </a:cubicBezTo>
                  <a:lnTo>
                    <a:pt x="20214" y="2465"/>
                  </a:lnTo>
                  <a:cubicBezTo>
                    <a:pt x="20127" y="2425"/>
                    <a:pt x="20041" y="2410"/>
                    <a:pt x="19954" y="2410"/>
                  </a:cubicBezTo>
                  <a:cubicBezTo>
                    <a:pt x="19677" y="2410"/>
                    <a:pt x="19393" y="2563"/>
                    <a:pt x="19083" y="2563"/>
                  </a:cubicBezTo>
                  <a:cubicBezTo>
                    <a:pt x="19045" y="2563"/>
                    <a:pt x="19006" y="2561"/>
                    <a:pt x="18968" y="2556"/>
                  </a:cubicBezTo>
                  <a:cubicBezTo>
                    <a:pt x="17782" y="2738"/>
                    <a:pt x="16627" y="2981"/>
                    <a:pt x="15442" y="3133"/>
                  </a:cubicBezTo>
                  <a:cubicBezTo>
                    <a:pt x="14026" y="3325"/>
                    <a:pt x="12603" y="3445"/>
                    <a:pt x="11183" y="3445"/>
                  </a:cubicBezTo>
                  <a:cubicBezTo>
                    <a:pt x="9677" y="3445"/>
                    <a:pt x="8174" y="3310"/>
                    <a:pt x="6688" y="2981"/>
                  </a:cubicBezTo>
                  <a:cubicBezTo>
                    <a:pt x="5138" y="2617"/>
                    <a:pt x="3709" y="2069"/>
                    <a:pt x="2372" y="1340"/>
                  </a:cubicBezTo>
                  <a:cubicBezTo>
                    <a:pt x="2280" y="1310"/>
                    <a:pt x="2250" y="1249"/>
                    <a:pt x="2189" y="1218"/>
                  </a:cubicBezTo>
                  <a:cubicBezTo>
                    <a:pt x="1642" y="914"/>
                    <a:pt x="1338" y="428"/>
                    <a:pt x="700" y="185"/>
                  </a:cubicBezTo>
                  <a:cubicBezTo>
                    <a:pt x="540" y="145"/>
                    <a:pt x="393"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7"/>
            <p:cNvSpPr/>
            <p:nvPr/>
          </p:nvSpPr>
          <p:spPr>
            <a:xfrm>
              <a:off x="7015025" y="3160525"/>
              <a:ext cx="145175" cy="127850"/>
            </a:xfrm>
            <a:custGeom>
              <a:avLst/>
              <a:gdLst/>
              <a:ahLst/>
              <a:cxnLst/>
              <a:rect l="l" t="t" r="r" b="b"/>
              <a:pathLst>
                <a:path w="5807" h="5114" extrusionOk="0">
                  <a:moveTo>
                    <a:pt x="247" y="1"/>
                  </a:moveTo>
                  <a:cubicBezTo>
                    <a:pt x="136" y="1"/>
                    <a:pt x="84" y="76"/>
                    <a:pt x="31" y="129"/>
                  </a:cubicBezTo>
                  <a:cubicBezTo>
                    <a:pt x="1" y="311"/>
                    <a:pt x="92" y="463"/>
                    <a:pt x="183" y="615"/>
                  </a:cubicBezTo>
                  <a:cubicBezTo>
                    <a:pt x="1004" y="1740"/>
                    <a:pt x="2007" y="2743"/>
                    <a:pt x="3132" y="3715"/>
                  </a:cubicBezTo>
                  <a:cubicBezTo>
                    <a:pt x="3223" y="3806"/>
                    <a:pt x="3375" y="3928"/>
                    <a:pt x="3618" y="3928"/>
                  </a:cubicBezTo>
                  <a:cubicBezTo>
                    <a:pt x="3739" y="4019"/>
                    <a:pt x="3831" y="4080"/>
                    <a:pt x="3952" y="4110"/>
                  </a:cubicBezTo>
                  <a:cubicBezTo>
                    <a:pt x="4590" y="4445"/>
                    <a:pt x="4986" y="4931"/>
                    <a:pt x="5715" y="5113"/>
                  </a:cubicBezTo>
                  <a:cubicBezTo>
                    <a:pt x="5806" y="4961"/>
                    <a:pt x="5138" y="4809"/>
                    <a:pt x="5715" y="4718"/>
                  </a:cubicBezTo>
                  <a:cubicBezTo>
                    <a:pt x="5594" y="4657"/>
                    <a:pt x="5472" y="4536"/>
                    <a:pt x="5350" y="4475"/>
                  </a:cubicBezTo>
                  <a:cubicBezTo>
                    <a:pt x="4226" y="3776"/>
                    <a:pt x="3223" y="3047"/>
                    <a:pt x="2311" y="2226"/>
                  </a:cubicBezTo>
                  <a:cubicBezTo>
                    <a:pt x="1551" y="1496"/>
                    <a:pt x="1004" y="736"/>
                    <a:pt x="305" y="7"/>
                  </a:cubicBezTo>
                  <a:cubicBezTo>
                    <a:pt x="284" y="3"/>
                    <a:pt x="265" y="1"/>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7"/>
            <p:cNvSpPr/>
            <p:nvPr/>
          </p:nvSpPr>
          <p:spPr>
            <a:xfrm>
              <a:off x="7270350" y="3320825"/>
              <a:ext cx="309300" cy="25300"/>
            </a:xfrm>
            <a:custGeom>
              <a:avLst/>
              <a:gdLst/>
              <a:ahLst/>
              <a:cxnLst/>
              <a:rect l="l" t="t" r="r" b="b"/>
              <a:pathLst>
                <a:path w="12372" h="1012" extrusionOk="0">
                  <a:moveTo>
                    <a:pt x="12170" y="1"/>
                  </a:moveTo>
                  <a:cubicBezTo>
                    <a:pt x="12098" y="1"/>
                    <a:pt x="12022" y="24"/>
                    <a:pt x="11946" y="69"/>
                  </a:cubicBezTo>
                  <a:cubicBezTo>
                    <a:pt x="10487" y="160"/>
                    <a:pt x="9089" y="495"/>
                    <a:pt x="7660" y="647"/>
                  </a:cubicBezTo>
                  <a:cubicBezTo>
                    <a:pt x="6659" y="750"/>
                    <a:pt x="5668" y="805"/>
                    <a:pt x="4670" y="805"/>
                  </a:cubicBezTo>
                  <a:cubicBezTo>
                    <a:pt x="3911" y="805"/>
                    <a:pt x="3147" y="773"/>
                    <a:pt x="2372" y="708"/>
                  </a:cubicBezTo>
                  <a:cubicBezTo>
                    <a:pt x="1581" y="647"/>
                    <a:pt x="821" y="464"/>
                    <a:pt x="1" y="464"/>
                  </a:cubicBezTo>
                  <a:cubicBezTo>
                    <a:pt x="61" y="495"/>
                    <a:pt x="92" y="525"/>
                    <a:pt x="122" y="525"/>
                  </a:cubicBezTo>
                  <a:cubicBezTo>
                    <a:pt x="1733" y="951"/>
                    <a:pt x="3405" y="1011"/>
                    <a:pt x="5016" y="1011"/>
                  </a:cubicBezTo>
                  <a:cubicBezTo>
                    <a:pt x="6201" y="1011"/>
                    <a:pt x="7417" y="920"/>
                    <a:pt x="8603" y="708"/>
                  </a:cubicBezTo>
                  <a:cubicBezTo>
                    <a:pt x="9849" y="495"/>
                    <a:pt x="11156" y="373"/>
                    <a:pt x="12372" y="69"/>
                  </a:cubicBezTo>
                  <a:cubicBezTo>
                    <a:pt x="12311" y="24"/>
                    <a:pt x="12243" y="1"/>
                    <a:pt x="1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7"/>
            <p:cNvSpPr/>
            <p:nvPr/>
          </p:nvSpPr>
          <p:spPr>
            <a:xfrm>
              <a:off x="7157900" y="3288350"/>
              <a:ext cx="4575" cy="3050"/>
            </a:xfrm>
            <a:custGeom>
              <a:avLst/>
              <a:gdLst/>
              <a:ahLst/>
              <a:cxnLst/>
              <a:rect l="l" t="t" r="r" b="b"/>
              <a:pathLst>
                <a:path w="183" h="122" extrusionOk="0">
                  <a:moveTo>
                    <a:pt x="0" y="0"/>
                  </a:moveTo>
                  <a:cubicBezTo>
                    <a:pt x="61" y="31"/>
                    <a:pt x="91" y="92"/>
                    <a:pt x="183" y="122"/>
                  </a:cubicBezTo>
                  <a:cubicBezTo>
                    <a:pt x="152" y="92"/>
                    <a:pt x="61" y="31"/>
                    <a:pt x="0" y="0"/>
                  </a:cubicBezTo>
                  <a:close/>
                </a:path>
              </a:pathLst>
            </a:custGeom>
            <a:solidFill>
              <a:srgbClr val="F7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7"/>
            <p:cNvSpPr/>
            <p:nvPr/>
          </p:nvSpPr>
          <p:spPr>
            <a:xfrm>
              <a:off x="4274100" y="1040100"/>
              <a:ext cx="4002375" cy="1222425"/>
            </a:xfrm>
            <a:custGeom>
              <a:avLst/>
              <a:gdLst/>
              <a:ahLst/>
              <a:cxnLst/>
              <a:rect l="l" t="t" r="r" b="b"/>
              <a:pathLst>
                <a:path w="160095" h="48897" extrusionOk="0">
                  <a:moveTo>
                    <a:pt x="60790" y="0"/>
                  </a:moveTo>
                  <a:cubicBezTo>
                    <a:pt x="59518" y="0"/>
                    <a:pt x="58333" y="359"/>
                    <a:pt x="57205" y="1054"/>
                  </a:cubicBezTo>
                  <a:cubicBezTo>
                    <a:pt x="55625" y="2087"/>
                    <a:pt x="54105" y="3151"/>
                    <a:pt x="52585" y="4215"/>
                  </a:cubicBezTo>
                  <a:cubicBezTo>
                    <a:pt x="50457" y="5704"/>
                    <a:pt x="48208" y="7072"/>
                    <a:pt x="45837" y="8318"/>
                  </a:cubicBezTo>
                  <a:cubicBezTo>
                    <a:pt x="44074" y="9321"/>
                    <a:pt x="42311" y="10294"/>
                    <a:pt x="40640" y="11358"/>
                  </a:cubicBezTo>
                  <a:cubicBezTo>
                    <a:pt x="37873" y="13151"/>
                    <a:pt x="35320" y="15127"/>
                    <a:pt x="32737" y="17011"/>
                  </a:cubicBezTo>
                  <a:cubicBezTo>
                    <a:pt x="31551" y="17863"/>
                    <a:pt x="30457" y="18805"/>
                    <a:pt x="29423" y="19747"/>
                  </a:cubicBezTo>
                  <a:cubicBezTo>
                    <a:pt x="24773" y="24002"/>
                    <a:pt x="20882" y="28683"/>
                    <a:pt x="16779" y="33243"/>
                  </a:cubicBezTo>
                  <a:cubicBezTo>
                    <a:pt x="14347" y="35917"/>
                    <a:pt x="11946" y="38531"/>
                    <a:pt x="9271" y="41024"/>
                  </a:cubicBezTo>
                  <a:cubicBezTo>
                    <a:pt x="6688" y="43425"/>
                    <a:pt x="3982" y="45796"/>
                    <a:pt x="973" y="47954"/>
                  </a:cubicBezTo>
                  <a:cubicBezTo>
                    <a:pt x="639" y="48228"/>
                    <a:pt x="213" y="48410"/>
                    <a:pt x="0" y="48744"/>
                  </a:cubicBezTo>
                  <a:cubicBezTo>
                    <a:pt x="0" y="48775"/>
                    <a:pt x="31" y="48866"/>
                    <a:pt x="61" y="48896"/>
                  </a:cubicBezTo>
                  <a:cubicBezTo>
                    <a:pt x="304" y="48836"/>
                    <a:pt x="426" y="48623"/>
                    <a:pt x="639" y="48532"/>
                  </a:cubicBezTo>
                  <a:cubicBezTo>
                    <a:pt x="2766" y="47012"/>
                    <a:pt x="4742" y="45401"/>
                    <a:pt x="6657" y="43729"/>
                  </a:cubicBezTo>
                  <a:cubicBezTo>
                    <a:pt x="8298" y="42331"/>
                    <a:pt x="9879" y="40933"/>
                    <a:pt x="11338" y="39443"/>
                  </a:cubicBezTo>
                  <a:cubicBezTo>
                    <a:pt x="13618" y="37164"/>
                    <a:pt x="15715" y="34793"/>
                    <a:pt x="17873" y="32452"/>
                  </a:cubicBezTo>
                  <a:cubicBezTo>
                    <a:pt x="21186" y="28835"/>
                    <a:pt x="24347" y="25157"/>
                    <a:pt x="27934" y="21692"/>
                  </a:cubicBezTo>
                  <a:cubicBezTo>
                    <a:pt x="29302" y="20355"/>
                    <a:pt x="30761" y="19078"/>
                    <a:pt x="32341" y="17893"/>
                  </a:cubicBezTo>
                  <a:cubicBezTo>
                    <a:pt x="32554" y="17741"/>
                    <a:pt x="32737" y="17619"/>
                    <a:pt x="32889" y="17467"/>
                  </a:cubicBezTo>
                  <a:cubicBezTo>
                    <a:pt x="33983" y="16464"/>
                    <a:pt x="35290" y="15583"/>
                    <a:pt x="36566" y="14701"/>
                  </a:cubicBezTo>
                  <a:cubicBezTo>
                    <a:pt x="38025" y="13759"/>
                    <a:pt x="39424" y="12817"/>
                    <a:pt x="40852" y="11844"/>
                  </a:cubicBezTo>
                  <a:cubicBezTo>
                    <a:pt x="41977" y="11145"/>
                    <a:pt x="43132" y="10446"/>
                    <a:pt x="44317" y="9808"/>
                  </a:cubicBezTo>
                  <a:cubicBezTo>
                    <a:pt x="46141" y="8774"/>
                    <a:pt x="48086" y="7862"/>
                    <a:pt x="49819" y="6768"/>
                  </a:cubicBezTo>
                  <a:cubicBezTo>
                    <a:pt x="51096" y="5947"/>
                    <a:pt x="52372" y="5188"/>
                    <a:pt x="53618" y="4397"/>
                  </a:cubicBezTo>
                  <a:cubicBezTo>
                    <a:pt x="54774" y="3698"/>
                    <a:pt x="55868" y="2877"/>
                    <a:pt x="57053" y="2209"/>
                  </a:cubicBezTo>
                  <a:cubicBezTo>
                    <a:pt x="58294" y="1473"/>
                    <a:pt x="59578" y="984"/>
                    <a:pt x="61026" y="984"/>
                  </a:cubicBezTo>
                  <a:cubicBezTo>
                    <a:pt x="61672" y="984"/>
                    <a:pt x="62350" y="1081"/>
                    <a:pt x="63072" y="1297"/>
                  </a:cubicBezTo>
                  <a:lnTo>
                    <a:pt x="66810" y="2422"/>
                  </a:lnTo>
                  <a:cubicBezTo>
                    <a:pt x="69880" y="3333"/>
                    <a:pt x="72889" y="4336"/>
                    <a:pt x="75868" y="5431"/>
                  </a:cubicBezTo>
                  <a:cubicBezTo>
                    <a:pt x="78938" y="6586"/>
                    <a:pt x="82099" y="7558"/>
                    <a:pt x="85412" y="8258"/>
                  </a:cubicBezTo>
                  <a:cubicBezTo>
                    <a:pt x="86811" y="8561"/>
                    <a:pt x="88239" y="8774"/>
                    <a:pt x="89698" y="8957"/>
                  </a:cubicBezTo>
                  <a:cubicBezTo>
                    <a:pt x="91188" y="9169"/>
                    <a:pt x="92647" y="9352"/>
                    <a:pt x="94136" y="9413"/>
                  </a:cubicBezTo>
                  <a:cubicBezTo>
                    <a:pt x="95565" y="9504"/>
                    <a:pt x="96993" y="9656"/>
                    <a:pt x="98422" y="9656"/>
                  </a:cubicBezTo>
                  <a:lnTo>
                    <a:pt x="104653" y="9656"/>
                  </a:lnTo>
                  <a:cubicBezTo>
                    <a:pt x="105656" y="9656"/>
                    <a:pt x="106659" y="9565"/>
                    <a:pt x="107662" y="9504"/>
                  </a:cubicBezTo>
                  <a:cubicBezTo>
                    <a:pt x="109030" y="9382"/>
                    <a:pt x="110428" y="9261"/>
                    <a:pt x="111826" y="9200"/>
                  </a:cubicBezTo>
                  <a:cubicBezTo>
                    <a:pt x="113559" y="9109"/>
                    <a:pt x="115261" y="8896"/>
                    <a:pt x="116963" y="8774"/>
                  </a:cubicBezTo>
                  <a:cubicBezTo>
                    <a:pt x="118908" y="8653"/>
                    <a:pt x="120854" y="8470"/>
                    <a:pt x="122769" y="8288"/>
                  </a:cubicBezTo>
                  <a:cubicBezTo>
                    <a:pt x="123437" y="8197"/>
                    <a:pt x="124106" y="8258"/>
                    <a:pt x="124744" y="8136"/>
                  </a:cubicBezTo>
                  <a:cubicBezTo>
                    <a:pt x="126325" y="7862"/>
                    <a:pt x="127875" y="7954"/>
                    <a:pt x="129395" y="7802"/>
                  </a:cubicBezTo>
                  <a:cubicBezTo>
                    <a:pt x="130307" y="7710"/>
                    <a:pt x="131219" y="7710"/>
                    <a:pt x="132131" y="7650"/>
                  </a:cubicBezTo>
                  <a:cubicBezTo>
                    <a:pt x="133377" y="7558"/>
                    <a:pt x="134653" y="7406"/>
                    <a:pt x="135900" y="7406"/>
                  </a:cubicBezTo>
                  <a:cubicBezTo>
                    <a:pt x="136021" y="7406"/>
                    <a:pt x="136143" y="7420"/>
                    <a:pt x="136255" y="7420"/>
                  </a:cubicBezTo>
                  <a:cubicBezTo>
                    <a:pt x="136312" y="7420"/>
                    <a:pt x="136366" y="7417"/>
                    <a:pt x="136416" y="7406"/>
                  </a:cubicBezTo>
                  <a:cubicBezTo>
                    <a:pt x="138058" y="7163"/>
                    <a:pt x="139729" y="7163"/>
                    <a:pt x="141401" y="7072"/>
                  </a:cubicBezTo>
                  <a:cubicBezTo>
                    <a:pt x="142951" y="6950"/>
                    <a:pt x="144471" y="6890"/>
                    <a:pt x="146052" y="6799"/>
                  </a:cubicBezTo>
                  <a:cubicBezTo>
                    <a:pt x="147480" y="6707"/>
                    <a:pt x="148879" y="6555"/>
                    <a:pt x="150338" y="6525"/>
                  </a:cubicBezTo>
                  <a:cubicBezTo>
                    <a:pt x="151827" y="6495"/>
                    <a:pt x="153286" y="6312"/>
                    <a:pt x="154775" y="6221"/>
                  </a:cubicBezTo>
                  <a:cubicBezTo>
                    <a:pt x="155505" y="6191"/>
                    <a:pt x="156265" y="6160"/>
                    <a:pt x="156994" y="6039"/>
                  </a:cubicBezTo>
                  <a:cubicBezTo>
                    <a:pt x="157997" y="5856"/>
                    <a:pt x="159061" y="5765"/>
                    <a:pt x="160095" y="5613"/>
                  </a:cubicBezTo>
                  <a:lnTo>
                    <a:pt x="160095" y="4914"/>
                  </a:lnTo>
                  <a:lnTo>
                    <a:pt x="159973" y="4914"/>
                  </a:lnTo>
                  <a:cubicBezTo>
                    <a:pt x="159851" y="4975"/>
                    <a:pt x="159699" y="4944"/>
                    <a:pt x="159608" y="5005"/>
                  </a:cubicBezTo>
                  <a:cubicBezTo>
                    <a:pt x="156478" y="5613"/>
                    <a:pt x="153256" y="5978"/>
                    <a:pt x="150034" y="6160"/>
                  </a:cubicBezTo>
                  <a:cubicBezTo>
                    <a:pt x="149213" y="6191"/>
                    <a:pt x="148423" y="6221"/>
                    <a:pt x="147632" y="6312"/>
                  </a:cubicBezTo>
                  <a:cubicBezTo>
                    <a:pt x="146505" y="6415"/>
                    <a:pt x="145421" y="6539"/>
                    <a:pt x="144307" y="6539"/>
                  </a:cubicBezTo>
                  <a:cubicBezTo>
                    <a:pt x="144099" y="6539"/>
                    <a:pt x="143891" y="6534"/>
                    <a:pt x="143681" y="6525"/>
                  </a:cubicBezTo>
                  <a:cubicBezTo>
                    <a:pt x="143527" y="6583"/>
                    <a:pt x="143373" y="6604"/>
                    <a:pt x="143211" y="6604"/>
                  </a:cubicBezTo>
                  <a:cubicBezTo>
                    <a:pt x="143117" y="6604"/>
                    <a:pt x="143021" y="6597"/>
                    <a:pt x="142921" y="6586"/>
                  </a:cubicBezTo>
                  <a:cubicBezTo>
                    <a:pt x="142545" y="6556"/>
                    <a:pt x="142172" y="6544"/>
                    <a:pt x="141800" y="6544"/>
                  </a:cubicBezTo>
                  <a:cubicBezTo>
                    <a:pt x="140277" y="6544"/>
                    <a:pt x="138782" y="6750"/>
                    <a:pt x="137267" y="6799"/>
                  </a:cubicBezTo>
                  <a:cubicBezTo>
                    <a:pt x="135383" y="6829"/>
                    <a:pt x="133529" y="7042"/>
                    <a:pt x="131675" y="7133"/>
                  </a:cubicBezTo>
                  <a:cubicBezTo>
                    <a:pt x="130307" y="7224"/>
                    <a:pt x="128939" y="7285"/>
                    <a:pt x="127571" y="7406"/>
                  </a:cubicBezTo>
                  <a:cubicBezTo>
                    <a:pt x="125504" y="7589"/>
                    <a:pt x="123437" y="7802"/>
                    <a:pt x="121340" y="7893"/>
                  </a:cubicBezTo>
                  <a:cubicBezTo>
                    <a:pt x="120185" y="8014"/>
                    <a:pt x="119060" y="8166"/>
                    <a:pt x="117905" y="8258"/>
                  </a:cubicBezTo>
                  <a:cubicBezTo>
                    <a:pt x="115717" y="8440"/>
                    <a:pt x="113498" y="8653"/>
                    <a:pt x="111279" y="8805"/>
                  </a:cubicBezTo>
                  <a:cubicBezTo>
                    <a:pt x="109516" y="8926"/>
                    <a:pt x="107784" y="9078"/>
                    <a:pt x="105990" y="9169"/>
                  </a:cubicBezTo>
                  <a:cubicBezTo>
                    <a:pt x="105707" y="9169"/>
                    <a:pt x="105450" y="9142"/>
                    <a:pt x="105184" y="9142"/>
                  </a:cubicBezTo>
                  <a:cubicBezTo>
                    <a:pt x="105051" y="9142"/>
                    <a:pt x="104916" y="9149"/>
                    <a:pt x="104774" y="9169"/>
                  </a:cubicBezTo>
                  <a:cubicBezTo>
                    <a:pt x="103751" y="9264"/>
                    <a:pt x="102733" y="9292"/>
                    <a:pt x="101713" y="9292"/>
                  </a:cubicBezTo>
                  <a:cubicBezTo>
                    <a:pt x="100432" y="9292"/>
                    <a:pt x="99147" y="9247"/>
                    <a:pt x="97844" y="9230"/>
                  </a:cubicBezTo>
                  <a:cubicBezTo>
                    <a:pt x="97692" y="9169"/>
                    <a:pt x="97540" y="9169"/>
                    <a:pt x="97358" y="9169"/>
                  </a:cubicBezTo>
                  <a:cubicBezTo>
                    <a:pt x="95261" y="9109"/>
                    <a:pt x="93224" y="8896"/>
                    <a:pt x="91127" y="8653"/>
                  </a:cubicBezTo>
                  <a:cubicBezTo>
                    <a:pt x="86203" y="8136"/>
                    <a:pt x="81552" y="6981"/>
                    <a:pt x="77114" y="5309"/>
                  </a:cubicBezTo>
                  <a:cubicBezTo>
                    <a:pt x="74379" y="4306"/>
                    <a:pt x="71674" y="3303"/>
                    <a:pt x="68877" y="2391"/>
                  </a:cubicBezTo>
                  <a:cubicBezTo>
                    <a:pt x="68756" y="2361"/>
                    <a:pt x="68664" y="2361"/>
                    <a:pt x="68604" y="2330"/>
                  </a:cubicBezTo>
                  <a:cubicBezTo>
                    <a:pt x="68452" y="2270"/>
                    <a:pt x="68300" y="2209"/>
                    <a:pt x="68148" y="2178"/>
                  </a:cubicBezTo>
                  <a:cubicBezTo>
                    <a:pt x="66506" y="1601"/>
                    <a:pt x="64926" y="963"/>
                    <a:pt x="63254" y="415"/>
                  </a:cubicBezTo>
                  <a:cubicBezTo>
                    <a:pt x="62395" y="137"/>
                    <a:pt x="61576" y="0"/>
                    <a:pt x="60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7"/>
            <p:cNvSpPr/>
            <p:nvPr/>
          </p:nvSpPr>
          <p:spPr>
            <a:xfrm>
              <a:off x="7293150" y="1200125"/>
              <a:ext cx="572225" cy="42625"/>
            </a:xfrm>
            <a:custGeom>
              <a:avLst/>
              <a:gdLst/>
              <a:ahLst/>
              <a:cxnLst/>
              <a:rect l="l" t="t" r="r" b="b"/>
              <a:pathLst>
                <a:path w="22889" h="1705" extrusionOk="0">
                  <a:moveTo>
                    <a:pt x="21442" y="0"/>
                  </a:moveTo>
                  <a:cubicBezTo>
                    <a:pt x="19685" y="0"/>
                    <a:pt x="17928" y="249"/>
                    <a:pt x="16171" y="306"/>
                  </a:cubicBezTo>
                  <a:lnTo>
                    <a:pt x="14347" y="428"/>
                  </a:lnTo>
                  <a:cubicBezTo>
                    <a:pt x="12676" y="549"/>
                    <a:pt x="11034" y="671"/>
                    <a:pt x="9362" y="762"/>
                  </a:cubicBezTo>
                  <a:cubicBezTo>
                    <a:pt x="8025" y="884"/>
                    <a:pt x="6657" y="1005"/>
                    <a:pt x="5320" y="1066"/>
                  </a:cubicBezTo>
                  <a:cubicBezTo>
                    <a:pt x="3800" y="1188"/>
                    <a:pt x="2280" y="1401"/>
                    <a:pt x="760" y="1431"/>
                  </a:cubicBezTo>
                  <a:cubicBezTo>
                    <a:pt x="701" y="1473"/>
                    <a:pt x="632" y="1485"/>
                    <a:pt x="559" y="1485"/>
                  </a:cubicBezTo>
                  <a:cubicBezTo>
                    <a:pt x="471" y="1485"/>
                    <a:pt x="376" y="1468"/>
                    <a:pt x="285" y="1468"/>
                  </a:cubicBezTo>
                  <a:cubicBezTo>
                    <a:pt x="181" y="1468"/>
                    <a:pt x="82" y="1490"/>
                    <a:pt x="1" y="1583"/>
                  </a:cubicBezTo>
                  <a:cubicBezTo>
                    <a:pt x="61" y="1674"/>
                    <a:pt x="153" y="1705"/>
                    <a:pt x="255" y="1705"/>
                  </a:cubicBezTo>
                  <a:cubicBezTo>
                    <a:pt x="358" y="1705"/>
                    <a:pt x="472" y="1674"/>
                    <a:pt x="578" y="1644"/>
                  </a:cubicBezTo>
                  <a:cubicBezTo>
                    <a:pt x="738" y="1653"/>
                    <a:pt x="896" y="1658"/>
                    <a:pt x="1053" y="1658"/>
                  </a:cubicBezTo>
                  <a:cubicBezTo>
                    <a:pt x="1882" y="1658"/>
                    <a:pt x="2678" y="1538"/>
                    <a:pt x="3496" y="1461"/>
                  </a:cubicBezTo>
                  <a:cubicBezTo>
                    <a:pt x="4773" y="1401"/>
                    <a:pt x="6049" y="1249"/>
                    <a:pt x="7356" y="1157"/>
                  </a:cubicBezTo>
                  <a:cubicBezTo>
                    <a:pt x="8907" y="1036"/>
                    <a:pt x="10487" y="975"/>
                    <a:pt x="12068" y="853"/>
                  </a:cubicBezTo>
                  <a:cubicBezTo>
                    <a:pt x="13648" y="732"/>
                    <a:pt x="15259" y="549"/>
                    <a:pt x="16840" y="519"/>
                  </a:cubicBezTo>
                  <a:cubicBezTo>
                    <a:pt x="18694" y="428"/>
                    <a:pt x="20609" y="215"/>
                    <a:pt x="22493" y="215"/>
                  </a:cubicBezTo>
                  <a:cubicBezTo>
                    <a:pt x="22645" y="215"/>
                    <a:pt x="22767" y="185"/>
                    <a:pt x="22889" y="94"/>
                  </a:cubicBezTo>
                  <a:cubicBezTo>
                    <a:pt x="22847" y="91"/>
                    <a:pt x="22805" y="89"/>
                    <a:pt x="22763" y="89"/>
                  </a:cubicBezTo>
                  <a:cubicBezTo>
                    <a:pt x="22561" y="89"/>
                    <a:pt x="22356" y="118"/>
                    <a:pt x="22172" y="118"/>
                  </a:cubicBezTo>
                  <a:cubicBezTo>
                    <a:pt x="22003" y="118"/>
                    <a:pt x="21851" y="94"/>
                    <a:pt x="21734" y="2"/>
                  </a:cubicBezTo>
                  <a:cubicBezTo>
                    <a:pt x="21636" y="1"/>
                    <a:pt x="21539" y="0"/>
                    <a:pt x="21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7"/>
            <p:cNvSpPr/>
            <p:nvPr/>
          </p:nvSpPr>
          <p:spPr>
            <a:xfrm>
              <a:off x="7368175" y="1364300"/>
              <a:ext cx="9150" cy="3050"/>
            </a:xfrm>
            <a:custGeom>
              <a:avLst/>
              <a:gdLst/>
              <a:ahLst/>
              <a:cxnLst/>
              <a:rect l="l" t="t" r="r" b="b"/>
              <a:pathLst>
                <a:path w="366" h="122" extrusionOk="0">
                  <a:moveTo>
                    <a:pt x="366" y="0"/>
                  </a:moveTo>
                  <a:cubicBezTo>
                    <a:pt x="244" y="0"/>
                    <a:pt x="92" y="0"/>
                    <a:pt x="1" y="122"/>
                  </a:cubicBezTo>
                  <a:cubicBezTo>
                    <a:pt x="153" y="122"/>
                    <a:pt x="244" y="91"/>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7"/>
            <p:cNvSpPr/>
            <p:nvPr/>
          </p:nvSpPr>
          <p:spPr>
            <a:xfrm>
              <a:off x="3094750" y="1203825"/>
              <a:ext cx="5178700" cy="1515200"/>
            </a:xfrm>
            <a:custGeom>
              <a:avLst/>
              <a:gdLst/>
              <a:ahLst/>
              <a:cxnLst/>
              <a:rect l="l" t="t" r="r" b="b"/>
              <a:pathLst>
                <a:path w="207148" h="60608" extrusionOk="0">
                  <a:moveTo>
                    <a:pt x="641" y="60229"/>
                  </a:moveTo>
                  <a:cubicBezTo>
                    <a:pt x="629" y="60229"/>
                    <a:pt x="608" y="60235"/>
                    <a:pt x="578" y="60250"/>
                  </a:cubicBezTo>
                  <a:cubicBezTo>
                    <a:pt x="599" y="60255"/>
                    <a:pt x="617" y="60258"/>
                    <a:pt x="633" y="60261"/>
                  </a:cubicBezTo>
                  <a:lnTo>
                    <a:pt x="633" y="60261"/>
                  </a:lnTo>
                  <a:cubicBezTo>
                    <a:pt x="659" y="60247"/>
                    <a:pt x="663" y="60229"/>
                    <a:pt x="641" y="60229"/>
                  </a:cubicBezTo>
                  <a:close/>
                  <a:moveTo>
                    <a:pt x="110541" y="1"/>
                  </a:moveTo>
                  <a:cubicBezTo>
                    <a:pt x="110352" y="1"/>
                    <a:pt x="110162" y="2"/>
                    <a:pt x="109972" y="6"/>
                  </a:cubicBezTo>
                  <a:cubicBezTo>
                    <a:pt x="108635" y="67"/>
                    <a:pt x="107328" y="310"/>
                    <a:pt x="106173" y="736"/>
                  </a:cubicBezTo>
                  <a:cubicBezTo>
                    <a:pt x="105291" y="1040"/>
                    <a:pt x="104440" y="1435"/>
                    <a:pt x="103619" y="1800"/>
                  </a:cubicBezTo>
                  <a:cubicBezTo>
                    <a:pt x="101036" y="3016"/>
                    <a:pt x="98422" y="4201"/>
                    <a:pt x="95716" y="5295"/>
                  </a:cubicBezTo>
                  <a:cubicBezTo>
                    <a:pt x="93558" y="6177"/>
                    <a:pt x="91491" y="7149"/>
                    <a:pt x="89485" y="8213"/>
                  </a:cubicBezTo>
                  <a:cubicBezTo>
                    <a:pt x="86537" y="9794"/>
                    <a:pt x="83862" y="11617"/>
                    <a:pt x="81157" y="13441"/>
                  </a:cubicBezTo>
                  <a:cubicBezTo>
                    <a:pt x="79789" y="14353"/>
                    <a:pt x="78573" y="15356"/>
                    <a:pt x="77357" y="16420"/>
                  </a:cubicBezTo>
                  <a:cubicBezTo>
                    <a:pt x="75108" y="18396"/>
                    <a:pt x="73011" y="20463"/>
                    <a:pt x="70974" y="22560"/>
                  </a:cubicBezTo>
                  <a:cubicBezTo>
                    <a:pt x="68664" y="24992"/>
                    <a:pt x="66385" y="27454"/>
                    <a:pt x="64074" y="29885"/>
                  </a:cubicBezTo>
                  <a:cubicBezTo>
                    <a:pt x="62919" y="31071"/>
                    <a:pt x="61704" y="32286"/>
                    <a:pt x="60518" y="33472"/>
                  </a:cubicBezTo>
                  <a:cubicBezTo>
                    <a:pt x="59515" y="34475"/>
                    <a:pt x="58360" y="35478"/>
                    <a:pt x="57296" y="36511"/>
                  </a:cubicBezTo>
                  <a:cubicBezTo>
                    <a:pt x="55928" y="37788"/>
                    <a:pt x="54500" y="39004"/>
                    <a:pt x="53010" y="40220"/>
                  </a:cubicBezTo>
                  <a:cubicBezTo>
                    <a:pt x="51795" y="41223"/>
                    <a:pt x="50457" y="42135"/>
                    <a:pt x="49120" y="43077"/>
                  </a:cubicBezTo>
                  <a:cubicBezTo>
                    <a:pt x="48238" y="43746"/>
                    <a:pt x="47326" y="44414"/>
                    <a:pt x="46323" y="45053"/>
                  </a:cubicBezTo>
                  <a:cubicBezTo>
                    <a:pt x="44591" y="46177"/>
                    <a:pt x="42797" y="47302"/>
                    <a:pt x="40943" y="48305"/>
                  </a:cubicBezTo>
                  <a:cubicBezTo>
                    <a:pt x="37782" y="50098"/>
                    <a:pt x="34408" y="51648"/>
                    <a:pt x="30913" y="53016"/>
                  </a:cubicBezTo>
                  <a:cubicBezTo>
                    <a:pt x="28268" y="54050"/>
                    <a:pt x="25654" y="54992"/>
                    <a:pt x="22919" y="55843"/>
                  </a:cubicBezTo>
                  <a:cubicBezTo>
                    <a:pt x="18694" y="57120"/>
                    <a:pt x="14347" y="58153"/>
                    <a:pt x="9879" y="58943"/>
                  </a:cubicBezTo>
                  <a:cubicBezTo>
                    <a:pt x="7295" y="59399"/>
                    <a:pt x="4712" y="59825"/>
                    <a:pt x="2098" y="60007"/>
                  </a:cubicBezTo>
                  <a:cubicBezTo>
                    <a:pt x="1642" y="60068"/>
                    <a:pt x="1125" y="60007"/>
                    <a:pt x="699" y="60250"/>
                  </a:cubicBezTo>
                  <a:cubicBezTo>
                    <a:pt x="715" y="60266"/>
                    <a:pt x="722" y="60273"/>
                    <a:pt x="707" y="60273"/>
                  </a:cubicBezTo>
                  <a:cubicBezTo>
                    <a:pt x="696" y="60273"/>
                    <a:pt x="673" y="60269"/>
                    <a:pt x="633" y="60261"/>
                  </a:cubicBezTo>
                  <a:lnTo>
                    <a:pt x="633" y="60261"/>
                  </a:lnTo>
                  <a:cubicBezTo>
                    <a:pt x="615" y="60272"/>
                    <a:pt x="586" y="60281"/>
                    <a:pt x="547" y="60281"/>
                  </a:cubicBezTo>
                  <a:cubicBezTo>
                    <a:pt x="152" y="60311"/>
                    <a:pt x="0" y="60402"/>
                    <a:pt x="426" y="60585"/>
                  </a:cubicBezTo>
                  <a:cubicBezTo>
                    <a:pt x="578" y="60600"/>
                    <a:pt x="737" y="60608"/>
                    <a:pt x="897" y="60608"/>
                  </a:cubicBezTo>
                  <a:cubicBezTo>
                    <a:pt x="1057" y="60608"/>
                    <a:pt x="1216" y="60600"/>
                    <a:pt x="1368" y="60585"/>
                  </a:cubicBezTo>
                  <a:cubicBezTo>
                    <a:pt x="4377" y="60250"/>
                    <a:pt x="7386" y="59855"/>
                    <a:pt x="10335" y="59278"/>
                  </a:cubicBezTo>
                  <a:cubicBezTo>
                    <a:pt x="17599" y="57910"/>
                    <a:pt x="24469" y="55904"/>
                    <a:pt x="31065" y="53320"/>
                  </a:cubicBezTo>
                  <a:cubicBezTo>
                    <a:pt x="32615" y="52712"/>
                    <a:pt x="34135" y="52074"/>
                    <a:pt x="35624" y="51405"/>
                  </a:cubicBezTo>
                  <a:cubicBezTo>
                    <a:pt x="40214" y="49278"/>
                    <a:pt x="44439" y="46846"/>
                    <a:pt x="48390" y="44110"/>
                  </a:cubicBezTo>
                  <a:cubicBezTo>
                    <a:pt x="50062" y="42955"/>
                    <a:pt x="51643" y="41770"/>
                    <a:pt x="53162" y="40524"/>
                  </a:cubicBezTo>
                  <a:cubicBezTo>
                    <a:pt x="55077" y="39004"/>
                    <a:pt x="56901" y="37454"/>
                    <a:pt x="58634" y="35812"/>
                  </a:cubicBezTo>
                  <a:cubicBezTo>
                    <a:pt x="62160" y="32530"/>
                    <a:pt x="65442" y="29095"/>
                    <a:pt x="68664" y="25630"/>
                  </a:cubicBezTo>
                  <a:cubicBezTo>
                    <a:pt x="70002" y="24232"/>
                    <a:pt x="71339" y="22803"/>
                    <a:pt x="72737" y="21405"/>
                  </a:cubicBezTo>
                  <a:cubicBezTo>
                    <a:pt x="75382" y="18760"/>
                    <a:pt x="78117" y="16177"/>
                    <a:pt x="81400" y="13928"/>
                  </a:cubicBezTo>
                  <a:cubicBezTo>
                    <a:pt x="82464" y="13198"/>
                    <a:pt x="83528" y="12499"/>
                    <a:pt x="84622" y="11800"/>
                  </a:cubicBezTo>
                  <a:cubicBezTo>
                    <a:pt x="87358" y="10037"/>
                    <a:pt x="90245" y="8487"/>
                    <a:pt x="93315" y="7089"/>
                  </a:cubicBezTo>
                  <a:cubicBezTo>
                    <a:pt x="97449" y="5447"/>
                    <a:pt x="101552" y="3715"/>
                    <a:pt x="105625" y="1952"/>
                  </a:cubicBezTo>
                  <a:cubicBezTo>
                    <a:pt x="106872" y="1435"/>
                    <a:pt x="108300" y="1101"/>
                    <a:pt x="109729" y="1009"/>
                  </a:cubicBezTo>
                  <a:cubicBezTo>
                    <a:pt x="110286" y="978"/>
                    <a:pt x="110846" y="963"/>
                    <a:pt x="111406" y="963"/>
                  </a:cubicBezTo>
                  <a:cubicBezTo>
                    <a:pt x="113014" y="963"/>
                    <a:pt x="114625" y="1088"/>
                    <a:pt x="116203" y="1313"/>
                  </a:cubicBezTo>
                  <a:cubicBezTo>
                    <a:pt x="116416" y="1344"/>
                    <a:pt x="116689" y="1374"/>
                    <a:pt x="116902" y="1435"/>
                  </a:cubicBezTo>
                  <a:cubicBezTo>
                    <a:pt x="116993" y="1465"/>
                    <a:pt x="117054" y="1465"/>
                    <a:pt x="117145" y="1465"/>
                  </a:cubicBezTo>
                  <a:cubicBezTo>
                    <a:pt x="117358" y="1465"/>
                    <a:pt x="117601" y="1496"/>
                    <a:pt x="117814" y="1526"/>
                  </a:cubicBezTo>
                  <a:cubicBezTo>
                    <a:pt x="117905" y="1526"/>
                    <a:pt x="117966" y="1587"/>
                    <a:pt x="118057" y="1587"/>
                  </a:cubicBezTo>
                  <a:cubicBezTo>
                    <a:pt x="118270" y="1587"/>
                    <a:pt x="118483" y="1648"/>
                    <a:pt x="118665" y="1678"/>
                  </a:cubicBezTo>
                  <a:cubicBezTo>
                    <a:pt x="118756" y="1678"/>
                    <a:pt x="118848" y="1678"/>
                    <a:pt x="118939" y="1739"/>
                  </a:cubicBezTo>
                  <a:cubicBezTo>
                    <a:pt x="120610" y="2043"/>
                    <a:pt x="122252" y="2438"/>
                    <a:pt x="123863" y="2864"/>
                  </a:cubicBezTo>
                  <a:cubicBezTo>
                    <a:pt x="128240" y="4049"/>
                    <a:pt x="132708" y="4930"/>
                    <a:pt x="137328" y="5295"/>
                  </a:cubicBezTo>
                  <a:cubicBezTo>
                    <a:pt x="140178" y="5554"/>
                    <a:pt x="143027" y="5740"/>
                    <a:pt x="145905" y="5740"/>
                  </a:cubicBezTo>
                  <a:cubicBezTo>
                    <a:pt x="146741" y="5740"/>
                    <a:pt x="147580" y="5725"/>
                    <a:pt x="148423" y="5690"/>
                  </a:cubicBezTo>
                  <a:cubicBezTo>
                    <a:pt x="151675" y="5538"/>
                    <a:pt x="154958" y="5326"/>
                    <a:pt x="158210" y="5082"/>
                  </a:cubicBezTo>
                  <a:cubicBezTo>
                    <a:pt x="158485" y="5007"/>
                    <a:pt x="158801" y="4953"/>
                    <a:pt x="159108" y="4953"/>
                  </a:cubicBezTo>
                  <a:cubicBezTo>
                    <a:pt x="159174" y="4953"/>
                    <a:pt x="159240" y="4955"/>
                    <a:pt x="159304" y="4961"/>
                  </a:cubicBezTo>
                  <a:cubicBezTo>
                    <a:pt x="159517" y="4961"/>
                    <a:pt x="159699" y="4961"/>
                    <a:pt x="159882" y="4930"/>
                  </a:cubicBezTo>
                  <a:cubicBezTo>
                    <a:pt x="160121" y="4822"/>
                    <a:pt x="160406" y="4806"/>
                    <a:pt x="160693" y="4806"/>
                  </a:cubicBezTo>
                  <a:cubicBezTo>
                    <a:pt x="160808" y="4806"/>
                    <a:pt x="160924" y="4809"/>
                    <a:pt x="161037" y="4809"/>
                  </a:cubicBezTo>
                  <a:cubicBezTo>
                    <a:pt x="161857" y="4778"/>
                    <a:pt x="162739" y="4687"/>
                    <a:pt x="163590" y="4626"/>
                  </a:cubicBezTo>
                  <a:cubicBezTo>
                    <a:pt x="166630" y="4383"/>
                    <a:pt x="169669" y="4171"/>
                    <a:pt x="172739" y="4049"/>
                  </a:cubicBezTo>
                  <a:cubicBezTo>
                    <a:pt x="173651" y="3958"/>
                    <a:pt x="174563" y="3927"/>
                    <a:pt x="175475" y="3897"/>
                  </a:cubicBezTo>
                  <a:cubicBezTo>
                    <a:pt x="178362" y="3745"/>
                    <a:pt x="181280" y="3593"/>
                    <a:pt x="184168" y="3563"/>
                  </a:cubicBezTo>
                  <a:cubicBezTo>
                    <a:pt x="185540" y="3514"/>
                    <a:pt x="186932" y="3386"/>
                    <a:pt x="188328" y="3386"/>
                  </a:cubicBezTo>
                  <a:cubicBezTo>
                    <a:pt x="188664" y="3386"/>
                    <a:pt x="188999" y="3393"/>
                    <a:pt x="189335" y="3411"/>
                  </a:cubicBezTo>
                  <a:cubicBezTo>
                    <a:pt x="189518" y="3411"/>
                    <a:pt x="189670" y="3350"/>
                    <a:pt x="189821" y="3289"/>
                  </a:cubicBezTo>
                  <a:cubicBezTo>
                    <a:pt x="191408" y="3280"/>
                    <a:pt x="192991" y="3274"/>
                    <a:pt x="194573" y="3274"/>
                  </a:cubicBezTo>
                  <a:cubicBezTo>
                    <a:pt x="198447" y="3274"/>
                    <a:pt x="202311" y="3312"/>
                    <a:pt x="206174" y="3441"/>
                  </a:cubicBezTo>
                  <a:cubicBezTo>
                    <a:pt x="206326" y="3441"/>
                    <a:pt x="206448" y="3471"/>
                    <a:pt x="206600" y="3471"/>
                  </a:cubicBezTo>
                  <a:cubicBezTo>
                    <a:pt x="206753" y="3498"/>
                    <a:pt x="206860" y="3517"/>
                    <a:pt x="206937" y="3517"/>
                  </a:cubicBezTo>
                  <a:cubicBezTo>
                    <a:pt x="207119" y="3517"/>
                    <a:pt x="207126" y="3410"/>
                    <a:pt x="207147" y="3046"/>
                  </a:cubicBezTo>
                  <a:cubicBezTo>
                    <a:pt x="206965" y="2985"/>
                    <a:pt x="206752" y="2955"/>
                    <a:pt x="206509" y="2955"/>
                  </a:cubicBezTo>
                  <a:cubicBezTo>
                    <a:pt x="204381" y="2894"/>
                    <a:pt x="202253" y="2955"/>
                    <a:pt x="200126" y="2864"/>
                  </a:cubicBezTo>
                  <a:cubicBezTo>
                    <a:pt x="199214" y="2853"/>
                    <a:pt x="198302" y="2847"/>
                    <a:pt x="197390" y="2847"/>
                  </a:cubicBezTo>
                  <a:cubicBezTo>
                    <a:pt x="195566" y="2847"/>
                    <a:pt x="193743" y="2874"/>
                    <a:pt x="191919" y="2955"/>
                  </a:cubicBezTo>
                  <a:cubicBezTo>
                    <a:pt x="189761" y="3076"/>
                    <a:pt x="187603" y="3107"/>
                    <a:pt x="185414" y="3107"/>
                  </a:cubicBezTo>
                  <a:cubicBezTo>
                    <a:pt x="183951" y="3107"/>
                    <a:pt x="182489" y="3270"/>
                    <a:pt x="181026" y="3270"/>
                  </a:cubicBezTo>
                  <a:cubicBezTo>
                    <a:pt x="180817" y="3270"/>
                    <a:pt x="180608" y="3266"/>
                    <a:pt x="180399" y="3259"/>
                  </a:cubicBezTo>
                  <a:lnTo>
                    <a:pt x="180216" y="3259"/>
                  </a:lnTo>
                  <a:cubicBezTo>
                    <a:pt x="178818" y="3502"/>
                    <a:pt x="177359" y="3380"/>
                    <a:pt x="175931" y="3471"/>
                  </a:cubicBezTo>
                  <a:cubicBezTo>
                    <a:pt x="174867" y="3563"/>
                    <a:pt x="173712" y="3593"/>
                    <a:pt x="172648" y="3654"/>
                  </a:cubicBezTo>
                  <a:cubicBezTo>
                    <a:pt x="171067" y="3775"/>
                    <a:pt x="169456" y="3867"/>
                    <a:pt x="167876" y="3958"/>
                  </a:cubicBezTo>
                  <a:cubicBezTo>
                    <a:pt x="166508" y="4049"/>
                    <a:pt x="165110" y="4201"/>
                    <a:pt x="163681" y="4262"/>
                  </a:cubicBezTo>
                  <a:cubicBezTo>
                    <a:pt x="163043" y="4323"/>
                    <a:pt x="162344" y="4323"/>
                    <a:pt x="161705" y="4383"/>
                  </a:cubicBezTo>
                  <a:cubicBezTo>
                    <a:pt x="160581" y="4505"/>
                    <a:pt x="159426" y="4687"/>
                    <a:pt x="158301" y="4718"/>
                  </a:cubicBezTo>
                  <a:cubicBezTo>
                    <a:pt x="156842" y="4809"/>
                    <a:pt x="155414" y="4961"/>
                    <a:pt x="153924" y="5022"/>
                  </a:cubicBezTo>
                  <a:cubicBezTo>
                    <a:pt x="152161" y="5113"/>
                    <a:pt x="150398" y="5265"/>
                    <a:pt x="148605" y="5265"/>
                  </a:cubicBezTo>
                  <a:cubicBezTo>
                    <a:pt x="148198" y="5265"/>
                    <a:pt x="147785" y="5245"/>
                    <a:pt x="147371" y="5245"/>
                  </a:cubicBezTo>
                  <a:cubicBezTo>
                    <a:pt x="146888" y="5245"/>
                    <a:pt x="146405" y="5272"/>
                    <a:pt x="145930" y="5386"/>
                  </a:cubicBezTo>
                  <a:cubicBezTo>
                    <a:pt x="145824" y="5402"/>
                    <a:pt x="145717" y="5409"/>
                    <a:pt x="145607" y="5409"/>
                  </a:cubicBezTo>
                  <a:cubicBezTo>
                    <a:pt x="145497" y="5409"/>
                    <a:pt x="145383" y="5402"/>
                    <a:pt x="145261" y="5386"/>
                  </a:cubicBezTo>
                  <a:cubicBezTo>
                    <a:pt x="143742" y="5113"/>
                    <a:pt x="142191" y="5295"/>
                    <a:pt x="140611" y="5143"/>
                  </a:cubicBezTo>
                  <a:cubicBezTo>
                    <a:pt x="139304" y="4991"/>
                    <a:pt x="137936" y="4870"/>
                    <a:pt x="136599" y="4809"/>
                  </a:cubicBezTo>
                  <a:cubicBezTo>
                    <a:pt x="135504" y="4718"/>
                    <a:pt x="134380" y="4505"/>
                    <a:pt x="133285" y="4353"/>
                  </a:cubicBezTo>
                  <a:cubicBezTo>
                    <a:pt x="129912" y="3927"/>
                    <a:pt x="126690" y="3046"/>
                    <a:pt x="123498" y="2195"/>
                  </a:cubicBezTo>
                  <a:cubicBezTo>
                    <a:pt x="121887" y="1769"/>
                    <a:pt x="120337" y="1313"/>
                    <a:pt x="118696" y="979"/>
                  </a:cubicBezTo>
                  <a:cubicBezTo>
                    <a:pt x="116077" y="410"/>
                    <a:pt x="113326" y="1"/>
                    <a:pt x="110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7"/>
            <p:cNvSpPr/>
            <p:nvPr/>
          </p:nvSpPr>
          <p:spPr>
            <a:xfrm>
              <a:off x="7413975" y="1289075"/>
              <a:ext cx="658850" cy="20550"/>
            </a:xfrm>
            <a:custGeom>
              <a:avLst/>
              <a:gdLst/>
              <a:ahLst/>
              <a:cxnLst/>
              <a:rect l="l" t="t" r="r" b="b"/>
              <a:pathLst>
                <a:path w="26354" h="822" extrusionOk="0">
                  <a:moveTo>
                    <a:pt x="17174" y="1"/>
                  </a:moveTo>
                  <a:cubicBezTo>
                    <a:pt x="15928" y="1"/>
                    <a:pt x="14621" y="1"/>
                    <a:pt x="13375" y="61"/>
                  </a:cubicBezTo>
                  <a:cubicBezTo>
                    <a:pt x="12007" y="153"/>
                    <a:pt x="10609" y="153"/>
                    <a:pt x="9241" y="183"/>
                  </a:cubicBezTo>
                  <a:cubicBezTo>
                    <a:pt x="6171" y="305"/>
                    <a:pt x="3070" y="457"/>
                    <a:pt x="0" y="609"/>
                  </a:cubicBezTo>
                  <a:cubicBezTo>
                    <a:pt x="76" y="776"/>
                    <a:pt x="190" y="821"/>
                    <a:pt x="323" y="821"/>
                  </a:cubicBezTo>
                  <a:cubicBezTo>
                    <a:pt x="456" y="821"/>
                    <a:pt x="608" y="776"/>
                    <a:pt x="760" y="761"/>
                  </a:cubicBezTo>
                  <a:cubicBezTo>
                    <a:pt x="1672" y="761"/>
                    <a:pt x="2584" y="639"/>
                    <a:pt x="3496" y="639"/>
                  </a:cubicBezTo>
                  <a:cubicBezTo>
                    <a:pt x="5067" y="639"/>
                    <a:pt x="6638" y="484"/>
                    <a:pt x="8257" y="484"/>
                  </a:cubicBezTo>
                  <a:cubicBezTo>
                    <a:pt x="8392" y="484"/>
                    <a:pt x="8528" y="485"/>
                    <a:pt x="8663" y="487"/>
                  </a:cubicBezTo>
                  <a:lnTo>
                    <a:pt x="8998" y="487"/>
                  </a:lnTo>
                  <a:cubicBezTo>
                    <a:pt x="10943" y="305"/>
                    <a:pt x="12949" y="305"/>
                    <a:pt x="14925" y="244"/>
                  </a:cubicBezTo>
                  <a:cubicBezTo>
                    <a:pt x="16840" y="213"/>
                    <a:pt x="18747" y="206"/>
                    <a:pt x="20651" y="206"/>
                  </a:cubicBezTo>
                  <a:cubicBezTo>
                    <a:pt x="22554" y="206"/>
                    <a:pt x="24454" y="213"/>
                    <a:pt x="26354" y="213"/>
                  </a:cubicBezTo>
                  <a:cubicBezTo>
                    <a:pt x="26232" y="122"/>
                    <a:pt x="26080" y="99"/>
                    <a:pt x="25924" y="99"/>
                  </a:cubicBezTo>
                  <a:cubicBezTo>
                    <a:pt x="25768" y="99"/>
                    <a:pt x="25609" y="122"/>
                    <a:pt x="25472" y="122"/>
                  </a:cubicBezTo>
                  <a:lnTo>
                    <a:pt x="18086" y="122"/>
                  </a:lnTo>
                  <a:cubicBezTo>
                    <a:pt x="17964" y="122"/>
                    <a:pt x="17838" y="132"/>
                    <a:pt x="17712" y="132"/>
                  </a:cubicBezTo>
                  <a:cubicBezTo>
                    <a:pt x="17524" y="132"/>
                    <a:pt x="17338" y="110"/>
                    <a:pt x="1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7"/>
            <p:cNvSpPr/>
            <p:nvPr/>
          </p:nvSpPr>
          <p:spPr>
            <a:xfrm>
              <a:off x="8147275" y="4913000"/>
              <a:ext cx="8375" cy="2300"/>
            </a:xfrm>
            <a:custGeom>
              <a:avLst/>
              <a:gdLst/>
              <a:ahLst/>
              <a:cxnLst/>
              <a:rect l="l" t="t" r="r" b="b"/>
              <a:pathLst>
                <a:path w="335" h="92" extrusionOk="0">
                  <a:moveTo>
                    <a:pt x="335" y="0"/>
                  </a:moveTo>
                  <a:cubicBezTo>
                    <a:pt x="183" y="0"/>
                    <a:pt x="92" y="31"/>
                    <a:pt x="0" y="91"/>
                  </a:cubicBezTo>
                  <a:cubicBezTo>
                    <a:pt x="152" y="91"/>
                    <a:pt x="274" y="61"/>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7"/>
            <p:cNvSpPr/>
            <p:nvPr/>
          </p:nvSpPr>
          <p:spPr>
            <a:xfrm>
              <a:off x="1388025" y="2091375"/>
              <a:ext cx="6885425" cy="1284375"/>
            </a:xfrm>
            <a:custGeom>
              <a:avLst/>
              <a:gdLst/>
              <a:ahLst/>
              <a:cxnLst/>
              <a:rect l="l" t="t" r="r" b="b"/>
              <a:pathLst>
                <a:path w="275417" h="51375" extrusionOk="0">
                  <a:moveTo>
                    <a:pt x="2598" y="0"/>
                  </a:moveTo>
                  <a:cubicBezTo>
                    <a:pt x="2502" y="0"/>
                    <a:pt x="2407" y="2"/>
                    <a:pt x="2311" y="6"/>
                  </a:cubicBezTo>
                  <a:cubicBezTo>
                    <a:pt x="1064" y="67"/>
                    <a:pt x="487" y="432"/>
                    <a:pt x="153" y="1253"/>
                  </a:cubicBezTo>
                  <a:cubicBezTo>
                    <a:pt x="122" y="1405"/>
                    <a:pt x="92" y="1587"/>
                    <a:pt x="92" y="1739"/>
                  </a:cubicBezTo>
                  <a:cubicBezTo>
                    <a:pt x="1" y="2620"/>
                    <a:pt x="305" y="3502"/>
                    <a:pt x="700" y="4292"/>
                  </a:cubicBezTo>
                  <a:cubicBezTo>
                    <a:pt x="1551" y="6268"/>
                    <a:pt x="2919" y="8061"/>
                    <a:pt x="4438" y="9763"/>
                  </a:cubicBezTo>
                  <a:cubicBezTo>
                    <a:pt x="6110" y="11678"/>
                    <a:pt x="8025" y="13441"/>
                    <a:pt x="10031" y="15174"/>
                  </a:cubicBezTo>
                  <a:cubicBezTo>
                    <a:pt x="11429" y="16420"/>
                    <a:pt x="13010" y="17545"/>
                    <a:pt x="14439" y="18730"/>
                  </a:cubicBezTo>
                  <a:cubicBezTo>
                    <a:pt x="15442" y="19581"/>
                    <a:pt x="16566" y="20341"/>
                    <a:pt x="17721" y="21101"/>
                  </a:cubicBezTo>
                  <a:cubicBezTo>
                    <a:pt x="19454" y="22256"/>
                    <a:pt x="21156" y="23472"/>
                    <a:pt x="22949" y="24657"/>
                  </a:cubicBezTo>
                  <a:cubicBezTo>
                    <a:pt x="23892" y="25296"/>
                    <a:pt x="24895" y="25964"/>
                    <a:pt x="25928" y="26511"/>
                  </a:cubicBezTo>
                  <a:cubicBezTo>
                    <a:pt x="27661" y="27514"/>
                    <a:pt x="29424" y="28457"/>
                    <a:pt x="31308" y="29338"/>
                  </a:cubicBezTo>
                  <a:cubicBezTo>
                    <a:pt x="33223" y="30159"/>
                    <a:pt x="35108" y="31010"/>
                    <a:pt x="37083" y="31770"/>
                  </a:cubicBezTo>
                  <a:cubicBezTo>
                    <a:pt x="40123" y="32894"/>
                    <a:pt x="43254" y="33897"/>
                    <a:pt x="46445" y="34779"/>
                  </a:cubicBezTo>
                  <a:cubicBezTo>
                    <a:pt x="49424" y="35600"/>
                    <a:pt x="52464" y="36299"/>
                    <a:pt x="55594" y="36846"/>
                  </a:cubicBezTo>
                  <a:cubicBezTo>
                    <a:pt x="58847" y="37454"/>
                    <a:pt x="62160" y="37970"/>
                    <a:pt x="65473" y="38335"/>
                  </a:cubicBezTo>
                  <a:cubicBezTo>
                    <a:pt x="67722" y="38609"/>
                    <a:pt x="70002" y="38822"/>
                    <a:pt x="72282" y="39065"/>
                  </a:cubicBezTo>
                  <a:cubicBezTo>
                    <a:pt x="74044" y="39217"/>
                    <a:pt x="75868" y="39338"/>
                    <a:pt x="77662" y="39429"/>
                  </a:cubicBezTo>
                  <a:cubicBezTo>
                    <a:pt x="79607" y="39581"/>
                    <a:pt x="81583" y="39642"/>
                    <a:pt x="83528" y="39703"/>
                  </a:cubicBezTo>
                  <a:cubicBezTo>
                    <a:pt x="86020" y="39794"/>
                    <a:pt x="88574" y="39703"/>
                    <a:pt x="91127" y="39825"/>
                  </a:cubicBezTo>
                  <a:cubicBezTo>
                    <a:pt x="91632" y="39841"/>
                    <a:pt x="92141" y="39848"/>
                    <a:pt x="92654" y="39848"/>
                  </a:cubicBezTo>
                  <a:cubicBezTo>
                    <a:pt x="94054" y="39848"/>
                    <a:pt x="95478" y="39792"/>
                    <a:pt x="96902" y="39703"/>
                  </a:cubicBezTo>
                  <a:cubicBezTo>
                    <a:pt x="97966" y="39642"/>
                    <a:pt x="99060" y="39673"/>
                    <a:pt x="100154" y="39581"/>
                  </a:cubicBezTo>
                  <a:cubicBezTo>
                    <a:pt x="101613" y="39490"/>
                    <a:pt x="103072" y="39399"/>
                    <a:pt x="104531" y="39338"/>
                  </a:cubicBezTo>
                  <a:cubicBezTo>
                    <a:pt x="106112" y="39247"/>
                    <a:pt x="107693" y="39034"/>
                    <a:pt x="109243" y="38882"/>
                  </a:cubicBezTo>
                  <a:cubicBezTo>
                    <a:pt x="111279" y="38639"/>
                    <a:pt x="113316" y="38274"/>
                    <a:pt x="115322" y="37910"/>
                  </a:cubicBezTo>
                  <a:cubicBezTo>
                    <a:pt x="117723" y="37515"/>
                    <a:pt x="120033" y="36937"/>
                    <a:pt x="122343" y="36329"/>
                  </a:cubicBezTo>
                  <a:cubicBezTo>
                    <a:pt x="123377" y="36056"/>
                    <a:pt x="124410" y="35752"/>
                    <a:pt x="125383" y="35417"/>
                  </a:cubicBezTo>
                  <a:cubicBezTo>
                    <a:pt x="127389" y="34657"/>
                    <a:pt x="129425" y="33958"/>
                    <a:pt x="131310" y="33046"/>
                  </a:cubicBezTo>
                  <a:cubicBezTo>
                    <a:pt x="134137" y="31739"/>
                    <a:pt x="136720" y="30250"/>
                    <a:pt x="138879" y="28396"/>
                  </a:cubicBezTo>
                  <a:cubicBezTo>
                    <a:pt x="140307" y="27180"/>
                    <a:pt x="141523" y="25843"/>
                    <a:pt x="142496" y="24384"/>
                  </a:cubicBezTo>
                  <a:cubicBezTo>
                    <a:pt x="143134" y="23411"/>
                    <a:pt x="143711" y="22408"/>
                    <a:pt x="144380" y="21466"/>
                  </a:cubicBezTo>
                  <a:cubicBezTo>
                    <a:pt x="145322" y="20189"/>
                    <a:pt x="146477" y="19034"/>
                    <a:pt x="147845" y="18001"/>
                  </a:cubicBezTo>
                  <a:cubicBezTo>
                    <a:pt x="148757" y="17332"/>
                    <a:pt x="149669" y="16633"/>
                    <a:pt x="150642" y="16025"/>
                  </a:cubicBezTo>
                  <a:cubicBezTo>
                    <a:pt x="152405" y="14961"/>
                    <a:pt x="154228" y="14019"/>
                    <a:pt x="156204" y="13259"/>
                  </a:cubicBezTo>
                  <a:cubicBezTo>
                    <a:pt x="157390" y="12773"/>
                    <a:pt x="158605" y="12438"/>
                    <a:pt x="159852" y="12073"/>
                  </a:cubicBezTo>
                  <a:cubicBezTo>
                    <a:pt x="162131" y="11405"/>
                    <a:pt x="164533" y="10979"/>
                    <a:pt x="166964" y="10918"/>
                  </a:cubicBezTo>
                  <a:cubicBezTo>
                    <a:pt x="168192" y="10859"/>
                    <a:pt x="169425" y="10823"/>
                    <a:pt x="170659" y="10823"/>
                  </a:cubicBezTo>
                  <a:cubicBezTo>
                    <a:pt x="172570" y="10823"/>
                    <a:pt x="174484" y="10909"/>
                    <a:pt x="176387" y="11131"/>
                  </a:cubicBezTo>
                  <a:cubicBezTo>
                    <a:pt x="178575" y="11405"/>
                    <a:pt x="180794" y="11709"/>
                    <a:pt x="182952" y="12073"/>
                  </a:cubicBezTo>
                  <a:cubicBezTo>
                    <a:pt x="185262" y="12499"/>
                    <a:pt x="187633" y="12803"/>
                    <a:pt x="189943" y="13137"/>
                  </a:cubicBezTo>
                  <a:cubicBezTo>
                    <a:pt x="192223" y="13502"/>
                    <a:pt x="194533" y="13806"/>
                    <a:pt x="196843" y="14140"/>
                  </a:cubicBezTo>
                  <a:cubicBezTo>
                    <a:pt x="198120" y="14323"/>
                    <a:pt x="199366" y="14596"/>
                    <a:pt x="200643" y="14657"/>
                  </a:cubicBezTo>
                  <a:cubicBezTo>
                    <a:pt x="201798" y="14748"/>
                    <a:pt x="202922" y="14900"/>
                    <a:pt x="204077" y="15022"/>
                  </a:cubicBezTo>
                  <a:cubicBezTo>
                    <a:pt x="205324" y="15113"/>
                    <a:pt x="206631" y="15235"/>
                    <a:pt x="207907" y="15326"/>
                  </a:cubicBezTo>
                  <a:cubicBezTo>
                    <a:pt x="208971" y="15387"/>
                    <a:pt x="210065" y="15478"/>
                    <a:pt x="211129" y="15630"/>
                  </a:cubicBezTo>
                  <a:cubicBezTo>
                    <a:pt x="211828" y="15690"/>
                    <a:pt x="212497" y="15842"/>
                    <a:pt x="213166" y="16116"/>
                  </a:cubicBezTo>
                  <a:cubicBezTo>
                    <a:pt x="214442" y="16633"/>
                    <a:pt x="215050" y="17545"/>
                    <a:pt x="215445" y="18548"/>
                  </a:cubicBezTo>
                  <a:cubicBezTo>
                    <a:pt x="215840" y="19733"/>
                    <a:pt x="216114" y="20979"/>
                    <a:pt x="216357" y="22195"/>
                  </a:cubicBezTo>
                  <a:cubicBezTo>
                    <a:pt x="216600" y="23563"/>
                    <a:pt x="216874" y="24931"/>
                    <a:pt x="217208" y="26299"/>
                  </a:cubicBezTo>
                  <a:cubicBezTo>
                    <a:pt x="217634" y="28001"/>
                    <a:pt x="218090" y="29672"/>
                    <a:pt x="218667" y="31344"/>
                  </a:cubicBezTo>
                  <a:cubicBezTo>
                    <a:pt x="219306" y="33290"/>
                    <a:pt x="220157" y="35174"/>
                    <a:pt x="221069" y="37089"/>
                  </a:cubicBezTo>
                  <a:cubicBezTo>
                    <a:pt x="222315" y="39673"/>
                    <a:pt x="223713" y="42165"/>
                    <a:pt x="225628" y="44536"/>
                  </a:cubicBezTo>
                  <a:cubicBezTo>
                    <a:pt x="226692" y="45873"/>
                    <a:pt x="227968" y="47120"/>
                    <a:pt x="229519" y="48183"/>
                  </a:cubicBezTo>
                  <a:cubicBezTo>
                    <a:pt x="230826" y="49065"/>
                    <a:pt x="232285" y="49734"/>
                    <a:pt x="233895" y="50311"/>
                  </a:cubicBezTo>
                  <a:cubicBezTo>
                    <a:pt x="235841" y="50980"/>
                    <a:pt x="237847" y="51375"/>
                    <a:pt x="239975" y="51375"/>
                  </a:cubicBezTo>
                  <a:cubicBezTo>
                    <a:pt x="240765" y="51375"/>
                    <a:pt x="241555" y="51284"/>
                    <a:pt x="242376" y="51253"/>
                  </a:cubicBezTo>
                  <a:cubicBezTo>
                    <a:pt x="243805" y="51193"/>
                    <a:pt x="245233" y="50889"/>
                    <a:pt x="246631" y="50737"/>
                  </a:cubicBezTo>
                  <a:cubicBezTo>
                    <a:pt x="248516" y="50524"/>
                    <a:pt x="250309" y="50038"/>
                    <a:pt x="252224" y="49764"/>
                  </a:cubicBezTo>
                  <a:cubicBezTo>
                    <a:pt x="253805" y="49551"/>
                    <a:pt x="255355" y="49278"/>
                    <a:pt x="256935" y="49004"/>
                  </a:cubicBezTo>
                  <a:cubicBezTo>
                    <a:pt x="258911" y="48670"/>
                    <a:pt x="260917" y="48487"/>
                    <a:pt x="262893" y="48153"/>
                  </a:cubicBezTo>
                  <a:cubicBezTo>
                    <a:pt x="264869" y="47788"/>
                    <a:pt x="266875" y="47788"/>
                    <a:pt x="268881" y="47697"/>
                  </a:cubicBezTo>
                  <a:cubicBezTo>
                    <a:pt x="269591" y="47658"/>
                    <a:pt x="270302" y="47637"/>
                    <a:pt x="271011" y="47637"/>
                  </a:cubicBezTo>
                  <a:cubicBezTo>
                    <a:pt x="272487" y="47637"/>
                    <a:pt x="273958" y="47725"/>
                    <a:pt x="275416" y="47910"/>
                  </a:cubicBezTo>
                  <a:lnTo>
                    <a:pt x="275416" y="47150"/>
                  </a:lnTo>
                  <a:cubicBezTo>
                    <a:pt x="274474" y="47089"/>
                    <a:pt x="273562" y="46937"/>
                    <a:pt x="272620" y="46937"/>
                  </a:cubicBezTo>
                  <a:cubicBezTo>
                    <a:pt x="272298" y="46940"/>
                    <a:pt x="271977" y="46941"/>
                    <a:pt x="271655" y="46941"/>
                  </a:cubicBezTo>
                  <a:cubicBezTo>
                    <a:pt x="270591" y="46941"/>
                    <a:pt x="269526" y="46928"/>
                    <a:pt x="268461" y="46928"/>
                  </a:cubicBezTo>
                  <a:cubicBezTo>
                    <a:pt x="266716" y="46928"/>
                    <a:pt x="264972" y="46964"/>
                    <a:pt x="263227" y="47150"/>
                  </a:cubicBezTo>
                  <a:cubicBezTo>
                    <a:pt x="261586" y="47332"/>
                    <a:pt x="259914" y="47575"/>
                    <a:pt x="258242" y="47758"/>
                  </a:cubicBezTo>
                  <a:cubicBezTo>
                    <a:pt x="256692" y="47971"/>
                    <a:pt x="255172" y="48214"/>
                    <a:pt x="253622" y="48457"/>
                  </a:cubicBezTo>
                  <a:cubicBezTo>
                    <a:pt x="253106" y="48609"/>
                    <a:pt x="252558" y="48579"/>
                    <a:pt x="252072" y="48730"/>
                  </a:cubicBezTo>
                  <a:cubicBezTo>
                    <a:pt x="251343" y="48852"/>
                    <a:pt x="250583" y="48974"/>
                    <a:pt x="249823" y="49095"/>
                  </a:cubicBezTo>
                  <a:cubicBezTo>
                    <a:pt x="249732" y="49156"/>
                    <a:pt x="249640" y="49156"/>
                    <a:pt x="249519" y="49217"/>
                  </a:cubicBezTo>
                  <a:cubicBezTo>
                    <a:pt x="247756" y="49521"/>
                    <a:pt x="246023" y="49855"/>
                    <a:pt x="244230" y="50098"/>
                  </a:cubicBezTo>
                  <a:cubicBezTo>
                    <a:pt x="243133" y="50239"/>
                    <a:pt x="242010" y="50406"/>
                    <a:pt x="240861" y="50406"/>
                  </a:cubicBezTo>
                  <a:cubicBezTo>
                    <a:pt x="240768" y="50406"/>
                    <a:pt x="240676" y="50405"/>
                    <a:pt x="240583" y="50402"/>
                  </a:cubicBezTo>
                  <a:lnTo>
                    <a:pt x="238698" y="50402"/>
                  </a:lnTo>
                  <a:cubicBezTo>
                    <a:pt x="238634" y="50404"/>
                    <a:pt x="238570" y="50405"/>
                    <a:pt x="238507" y="50405"/>
                  </a:cubicBezTo>
                  <a:cubicBezTo>
                    <a:pt x="237336" y="50405"/>
                    <a:pt x="236268" y="50145"/>
                    <a:pt x="235172" y="49886"/>
                  </a:cubicBezTo>
                  <a:cubicBezTo>
                    <a:pt x="232832" y="49338"/>
                    <a:pt x="230765" y="48305"/>
                    <a:pt x="228911" y="47089"/>
                  </a:cubicBezTo>
                  <a:cubicBezTo>
                    <a:pt x="228759" y="46968"/>
                    <a:pt x="228698" y="46846"/>
                    <a:pt x="228698" y="46694"/>
                  </a:cubicBezTo>
                  <a:cubicBezTo>
                    <a:pt x="228333" y="46360"/>
                    <a:pt x="227968" y="46056"/>
                    <a:pt x="227634" y="45721"/>
                  </a:cubicBezTo>
                  <a:cubicBezTo>
                    <a:pt x="226722" y="44809"/>
                    <a:pt x="225780" y="43928"/>
                    <a:pt x="225202" y="42895"/>
                  </a:cubicBezTo>
                  <a:cubicBezTo>
                    <a:pt x="225081" y="42651"/>
                    <a:pt x="224898" y="42378"/>
                    <a:pt x="224746" y="42135"/>
                  </a:cubicBezTo>
                  <a:cubicBezTo>
                    <a:pt x="222497" y="38882"/>
                    <a:pt x="220825" y="35448"/>
                    <a:pt x="219579" y="31952"/>
                  </a:cubicBezTo>
                  <a:cubicBezTo>
                    <a:pt x="218698" y="29490"/>
                    <a:pt x="218090" y="26998"/>
                    <a:pt x="217603" y="24475"/>
                  </a:cubicBezTo>
                  <a:cubicBezTo>
                    <a:pt x="217299" y="23046"/>
                    <a:pt x="217056" y="21557"/>
                    <a:pt x="216874" y="20098"/>
                  </a:cubicBezTo>
                  <a:cubicBezTo>
                    <a:pt x="216874" y="19855"/>
                    <a:pt x="216752" y="19581"/>
                    <a:pt x="216692" y="19308"/>
                  </a:cubicBezTo>
                  <a:cubicBezTo>
                    <a:pt x="216448" y="18487"/>
                    <a:pt x="216418" y="17605"/>
                    <a:pt x="215810" y="16846"/>
                  </a:cubicBezTo>
                  <a:cubicBezTo>
                    <a:pt x="215020" y="15508"/>
                    <a:pt x="213561" y="14870"/>
                    <a:pt x="211676" y="14627"/>
                  </a:cubicBezTo>
                  <a:cubicBezTo>
                    <a:pt x="209549" y="14383"/>
                    <a:pt x="207390" y="14383"/>
                    <a:pt x="205263" y="14232"/>
                  </a:cubicBezTo>
                  <a:cubicBezTo>
                    <a:pt x="203621" y="14110"/>
                    <a:pt x="201950" y="14019"/>
                    <a:pt x="200308" y="13776"/>
                  </a:cubicBezTo>
                  <a:cubicBezTo>
                    <a:pt x="198485" y="13411"/>
                    <a:pt x="196570" y="13228"/>
                    <a:pt x="194715" y="12955"/>
                  </a:cubicBezTo>
                  <a:cubicBezTo>
                    <a:pt x="190460" y="12347"/>
                    <a:pt x="186174" y="11861"/>
                    <a:pt x="181919" y="11131"/>
                  </a:cubicBezTo>
                  <a:cubicBezTo>
                    <a:pt x="177903" y="10462"/>
                    <a:pt x="173888" y="9989"/>
                    <a:pt x="169762" y="9989"/>
                  </a:cubicBezTo>
                  <a:cubicBezTo>
                    <a:pt x="169015" y="9989"/>
                    <a:pt x="168265" y="10004"/>
                    <a:pt x="167511" y="10037"/>
                  </a:cubicBezTo>
                  <a:cubicBezTo>
                    <a:pt x="163712" y="10189"/>
                    <a:pt x="160125" y="10918"/>
                    <a:pt x="156690" y="12104"/>
                  </a:cubicBezTo>
                  <a:cubicBezTo>
                    <a:pt x="152739" y="13472"/>
                    <a:pt x="149395" y="15387"/>
                    <a:pt x="146447" y="17727"/>
                  </a:cubicBezTo>
                  <a:cubicBezTo>
                    <a:pt x="144411" y="19277"/>
                    <a:pt x="142830" y="21010"/>
                    <a:pt x="141766" y="22985"/>
                  </a:cubicBezTo>
                  <a:cubicBezTo>
                    <a:pt x="140702" y="24931"/>
                    <a:pt x="139213" y="26694"/>
                    <a:pt x="137328" y="28213"/>
                  </a:cubicBezTo>
                  <a:cubicBezTo>
                    <a:pt x="133711" y="31131"/>
                    <a:pt x="129243" y="33229"/>
                    <a:pt x="124349" y="34779"/>
                  </a:cubicBezTo>
                  <a:cubicBezTo>
                    <a:pt x="117298" y="37059"/>
                    <a:pt x="109851" y="38183"/>
                    <a:pt x="102161" y="38730"/>
                  </a:cubicBezTo>
                  <a:cubicBezTo>
                    <a:pt x="99486" y="38943"/>
                    <a:pt x="96750" y="39065"/>
                    <a:pt x="94045" y="39065"/>
                  </a:cubicBezTo>
                  <a:cubicBezTo>
                    <a:pt x="92122" y="39065"/>
                    <a:pt x="90207" y="39092"/>
                    <a:pt x="88288" y="39092"/>
                  </a:cubicBezTo>
                  <a:cubicBezTo>
                    <a:pt x="86688" y="39092"/>
                    <a:pt x="85084" y="39073"/>
                    <a:pt x="83467" y="39004"/>
                  </a:cubicBezTo>
                  <a:cubicBezTo>
                    <a:pt x="80549" y="38852"/>
                    <a:pt x="77601" y="38761"/>
                    <a:pt x="74622" y="38578"/>
                  </a:cubicBezTo>
                  <a:cubicBezTo>
                    <a:pt x="71613" y="38396"/>
                    <a:pt x="68634" y="38122"/>
                    <a:pt x="65655" y="37758"/>
                  </a:cubicBezTo>
                  <a:cubicBezTo>
                    <a:pt x="60062" y="37119"/>
                    <a:pt x="54561" y="36177"/>
                    <a:pt x="49211" y="34870"/>
                  </a:cubicBezTo>
                  <a:cubicBezTo>
                    <a:pt x="44014" y="33624"/>
                    <a:pt x="38998" y="32013"/>
                    <a:pt x="34226" y="29976"/>
                  </a:cubicBezTo>
                  <a:cubicBezTo>
                    <a:pt x="30032" y="28153"/>
                    <a:pt x="26141" y="26025"/>
                    <a:pt x="22524" y="23593"/>
                  </a:cubicBezTo>
                  <a:cubicBezTo>
                    <a:pt x="18360" y="20858"/>
                    <a:pt x="14408" y="17970"/>
                    <a:pt x="10761" y="14870"/>
                  </a:cubicBezTo>
                  <a:cubicBezTo>
                    <a:pt x="10335" y="14535"/>
                    <a:pt x="9910" y="14140"/>
                    <a:pt x="9514" y="13776"/>
                  </a:cubicBezTo>
                  <a:cubicBezTo>
                    <a:pt x="8511" y="12955"/>
                    <a:pt x="7782" y="11982"/>
                    <a:pt x="6718" y="11222"/>
                  </a:cubicBezTo>
                  <a:cubicBezTo>
                    <a:pt x="5107" y="9703"/>
                    <a:pt x="3770" y="8031"/>
                    <a:pt x="2706" y="6268"/>
                  </a:cubicBezTo>
                  <a:cubicBezTo>
                    <a:pt x="2007" y="5143"/>
                    <a:pt x="1399" y="4049"/>
                    <a:pt x="1520" y="2742"/>
                  </a:cubicBezTo>
                  <a:cubicBezTo>
                    <a:pt x="1603" y="1859"/>
                    <a:pt x="2262" y="1327"/>
                    <a:pt x="3428" y="1327"/>
                  </a:cubicBezTo>
                  <a:cubicBezTo>
                    <a:pt x="3547" y="1327"/>
                    <a:pt x="3671" y="1333"/>
                    <a:pt x="3800" y="1344"/>
                  </a:cubicBezTo>
                  <a:cubicBezTo>
                    <a:pt x="4378" y="1405"/>
                    <a:pt x="4894" y="1465"/>
                    <a:pt x="5441" y="1557"/>
                  </a:cubicBezTo>
                  <a:cubicBezTo>
                    <a:pt x="8815" y="2225"/>
                    <a:pt x="12037" y="3168"/>
                    <a:pt x="15198" y="4201"/>
                  </a:cubicBezTo>
                  <a:cubicBezTo>
                    <a:pt x="15472" y="4262"/>
                    <a:pt x="15746" y="4383"/>
                    <a:pt x="15958" y="4505"/>
                  </a:cubicBezTo>
                  <a:cubicBezTo>
                    <a:pt x="16597" y="4839"/>
                    <a:pt x="16597" y="5174"/>
                    <a:pt x="15989" y="5508"/>
                  </a:cubicBezTo>
                  <a:cubicBezTo>
                    <a:pt x="15624" y="5721"/>
                    <a:pt x="15198" y="5873"/>
                    <a:pt x="14773" y="6025"/>
                  </a:cubicBezTo>
                  <a:cubicBezTo>
                    <a:pt x="12645" y="6815"/>
                    <a:pt x="12159" y="7757"/>
                    <a:pt x="13010" y="9399"/>
                  </a:cubicBezTo>
                  <a:cubicBezTo>
                    <a:pt x="13861" y="10979"/>
                    <a:pt x="15381" y="12286"/>
                    <a:pt x="16992" y="13502"/>
                  </a:cubicBezTo>
                  <a:cubicBezTo>
                    <a:pt x="19211" y="15235"/>
                    <a:pt x="21825" y="16694"/>
                    <a:pt x="24499" y="18061"/>
                  </a:cubicBezTo>
                  <a:cubicBezTo>
                    <a:pt x="29211" y="20463"/>
                    <a:pt x="34287" y="22317"/>
                    <a:pt x="39789" y="23533"/>
                  </a:cubicBezTo>
                  <a:cubicBezTo>
                    <a:pt x="42980" y="24201"/>
                    <a:pt x="46232" y="24748"/>
                    <a:pt x="49576" y="25052"/>
                  </a:cubicBezTo>
                  <a:cubicBezTo>
                    <a:pt x="51521" y="25235"/>
                    <a:pt x="53497" y="25356"/>
                    <a:pt x="55442" y="25478"/>
                  </a:cubicBezTo>
                  <a:cubicBezTo>
                    <a:pt x="56526" y="25511"/>
                    <a:pt x="57601" y="25535"/>
                    <a:pt x="58676" y="25535"/>
                  </a:cubicBezTo>
                  <a:cubicBezTo>
                    <a:pt x="59562" y="25535"/>
                    <a:pt x="60447" y="25519"/>
                    <a:pt x="61339" y="25478"/>
                  </a:cubicBezTo>
                  <a:cubicBezTo>
                    <a:pt x="61613" y="25423"/>
                    <a:pt x="61897" y="25412"/>
                    <a:pt x="62186" y="25412"/>
                  </a:cubicBezTo>
                  <a:cubicBezTo>
                    <a:pt x="62379" y="25412"/>
                    <a:pt x="62573" y="25417"/>
                    <a:pt x="62768" y="25417"/>
                  </a:cubicBezTo>
                  <a:cubicBezTo>
                    <a:pt x="64713" y="25417"/>
                    <a:pt x="66598" y="25265"/>
                    <a:pt x="68512" y="25083"/>
                  </a:cubicBezTo>
                  <a:cubicBezTo>
                    <a:pt x="68543" y="25052"/>
                    <a:pt x="68573" y="25052"/>
                    <a:pt x="68634" y="25022"/>
                  </a:cubicBezTo>
                  <a:cubicBezTo>
                    <a:pt x="68786" y="24809"/>
                    <a:pt x="69120" y="24931"/>
                    <a:pt x="69455" y="24779"/>
                  </a:cubicBezTo>
                  <a:cubicBezTo>
                    <a:pt x="69181" y="24748"/>
                    <a:pt x="69090" y="24748"/>
                    <a:pt x="68968" y="24748"/>
                  </a:cubicBezTo>
                  <a:cubicBezTo>
                    <a:pt x="68695" y="24748"/>
                    <a:pt x="68391" y="24748"/>
                    <a:pt x="68057" y="24688"/>
                  </a:cubicBezTo>
                  <a:cubicBezTo>
                    <a:pt x="67961" y="24741"/>
                    <a:pt x="67858" y="24753"/>
                    <a:pt x="67753" y="24753"/>
                  </a:cubicBezTo>
                  <a:cubicBezTo>
                    <a:pt x="67662" y="24753"/>
                    <a:pt x="67570" y="24744"/>
                    <a:pt x="67479" y="24744"/>
                  </a:cubicBezTo>
                  <a:cubicBezTo>
                    <a:pt x="67374" y="24744"/>
                    <a:pt x="67271" y="24756"/>
                    <a:pt x="67175" y="24809"/>
                  </a:cubicBezTo>
                  <a:lnTo>
                    <a:pt x="66294" y="24809"/>
                  </a:lnTo>
                  <a:cubicBezTo>
                    <a:pt x="66187" y="24862"/>
                    <a:pt x="66070" y="24875"/>
                    <a:pt x="65950" y="24875"/>
                  </a:cubicBezTo>
                  <a:cubicBezTo>
                    <a:pt x="65845" y="24875"/>
                    <a:pt x="65739" y="24865"/>
                    <a:pt x="65635" y="24865"/>
                  </a:cubicBezTo>
                  <a:cubicBezTo>
                    <a:pt x="65514" y="24865"/>
                    <a:pt x="65397" y="24878"/>
                    <a:pt x="65291" y="24931"/>
                  </a:cubicBezTo>
                  <a:cubicBezTo>
                    <a:pt x="63923" y="24961"/>
                    <a:pt x="62494" y="24900"/>
                    <a:pt x="61126" y="25052"/>
                  </a:cubicBezTo>
                  <a:cubicBezTo>
                    <a:pt x="60900" y="25073"/>
                    <a:pt x="60670" y="25081"/>
                    <a:pt x="60439" y="25081"/>
                  </a:cubicBezTo>
                  <a:cubicBezTo>
                    <a:pt x="59645" y="25081"/>
                    <a:pt x="58826" y="24985"/>
                    <a:pt x="58026" y="24961"/>
                  </a:cubicBezTo>
                  <a:cubicBezTo>
                    <a:pt x="56081" y="24900"/>
                    <a:pt x="54196" y="24840"/>
                    <a:pt x="52251" y="24688"/>
                  </a:cubicBezTo>
                  <a:cubicBezTo>
                    <a:pt x="50731" y="24596"/>
                    <a:pt x="49211" y="24475"/>
                    <a:pt x="47722" y="24292"/>
                  </a:cubicBezTo>
                  <a:cubicBezTo>
                    <a:pt x="44409" y="23837"/>
                    <a:pt x="41126" y="23259"/>
                    <a:pt x="37965" y="22408"/>
                  </a:cubicBezTo>
                  <a:cubicBezTo>
                    <a:pt x="35716" y="21861"/>
                    <a:pt x="33557" y="21162"/>
                    <a:pt x="31460" y="20371"/>
                  </a:cubicBezTo>
                  <a:cubicBezTo>
                    <a:pt x="29515" y="19612"/>
                    <a:pt x="27630" y="18852"/>
                    <a:pt x="25807" y="17940"/>
                  </a:cubicBezTo>
                  <a:cubicBezTo>
                    <a:pt x="25077" y="17545"/>
                    <a:pt x="24408" y="17210"/>
                    <a:pt x="23679" y="16846"/>
                  </a:cubicBezTo>
                  <a:cubicBezTo>
                    <a:pt x="22463" y="16177"/>
                    <a:pt x="21278" y="15539"/>
                    <a:pt x="20244" y="14779"/>
                  </a:cubicBezTo>
                  <a:cubicBezTo>
                    <a:pt x="19150" y="13988"/>
                    <a:pt x="18025" y="13228"/>
                    <a:pt x="17022" y="12317"/>
                  </a:cubicBezTo>
                  <a:cubicBezTo>
                    <a:pt x="16353" y="11678"/>
                    <a:pt x="15654" y="10979"/>
                    <a:pt x="15229" y="10219"/>
                  </a:cubicBezTo>
                  <a:cubicBezTo>
                    <a:pt x="14560" y="8943"/>
                    <a:pt x="14834" y="7940"/>
                    <a:pt x="16992" y="7423"/>
                  </a:cubicBezTo>
                  <a:cubicBezTo>
                    <a:pt x="18086" y="7149"/>
                    <a:pt x="19241" y="6997"/>
                    <a:pt x="20335" y="6754"/>
                  </a:cubicBezTo>
                  <a:cubicBezTo>
                    <a:pt x="21521" y="6541"/>
                    <a:pt x="22737" y="6298"/>
                    <a:pt x="23800" y="5812"/>
                  </a:cubicBezTo>
                  <a:cubicBezTo>
                    <a:pt x="24256" y="5630"/>
                    <a:pt x="24591" y="5356"/>
                    <a:pt x="24925" y="5052"/>
                  </a:cubicBezTo>
                  <a:cubicBezTo>
                    <a:pt x="25168" y="4900"/>
                    <a:pt x="25168" y="4718"/>
                    <a:pt x="25016" y="4475"/>
                  </a:cubicBezTo>
                  <a:cubicBezTo>
                    <a:pt x="24803" y="4262"/>
                    <a:pt x="24621" y="3988"/>
                    <a:pt x="24256" y="3927"/>
                  </a:cubicBezTo>
                  <a:cubicBezTo>
                    <a:pt x="23588" y="3775"/>
                    <a:pt x="22949" y="3563"/>
                    <a:pt x="22281" y="3502"/>
                  </a:cubicBezTo>
                  <a:cubicBezTo>
                    <a:pt x="20518" y="3320"/>
                    <a:pt x="18785" y="3107"/>
                    <a:pt x="17022" y="2864"/>
                  </a:cubicBezTo>
                  <a:cubicBezTo>
                    <a:pt x="14621" y="2468"/>
                    <a:pt x="12280" y="1982"/>
                    <a:pt x="9970" y="1435"/>
                  </a:cubicBezTo>
                  <a:cubicBezTo>
                    <a:pt x="8147" y="1040"/>
                    <a:pt x="6353" y="493"/>
                    <a:pt x="4438" y="189"/>
                  </a:cubicBezTo>
                  <a:cubicBezTo>
                    <a:pt x="3858" y="83"/>
                    <a:pt x="3231" y="0"/>
                    <a:pt x="2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7"/>
            <p:cNvSpPr/>
            <p:nvPr/>
          </p:nvSpPr>
          <p:spPr>
            <a:xfrm>
              <a:off x="7937550" y="1662950"/>
              <a:ext cx="19000" cy="35725"/>
            </a:xfrm>
            <a:custGeom>
              <a:avLst/>
              <a:gdLst/>
              <a:ahLst/>
              <a:cxnLst/>
              <a:rect l="l" t="t" r="r" b="b"/>
              <a:pathLst>
                <a:path w="760" h="1429" extrusionOk="0">
                  <a:moveTo>
                    <a:pt x="760" y="0"/>
                  </a:moveTo>
                  <a:cubicBezTo>
                    <a:pt x="183" y="426"/>
                    <a:pt x="0" y="973"/>
                    <a:pt x="213" y="1429"/>
                  </a:cubicBezTo>
                  <a:cubicBezTo>
                    <a:pt x="213" y="882"/>
                    <a:pt x="578" y="456"/>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7"/>
            <p:cNvSpPr/>
            <p:nvPr/>
          </p:nvSpPr>
          <p:spPr>
            <a:xfrm>
              <a:off x="8003650" y="1818725"/>
              <a:ext cx="6875" cy="28900"/>
            </a:xfrm>
            <a:custGeom>
              <a:avLst/>
              <a:gdLst/>
              <a:ahLst/>
              <a:cxnLst/>
              <a:rect l="l" t="t" r="r" b="b"/>
              <a:pathLst>
                <a:path w="275" h="1156" extrusionOk="0">
                  <a:moveTo>
                    <a:pt x="1" y="0"/>
                  </a:moveTo>
                  <a:lnTo>
                    <a:pt x="1" y="1155"/>
                  </a:lnTo>
                  <a:cubicBezTo>
                    <a:pt x="274" y="760"/>
                    <a:pt x="274" y="3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7"/>
            <p:cNvSpPr/>
            <p:nvPr/>
          </p:nvSpPr>
          <p:spPr>
            <a:xfrm>
              <a:off x="7939825" y="1698650"/>
              <a:ext cx="9900" cy="12200"/>
            </a:xfrm>
            <a:custGeom>
              <a:avLst/>
              <a:gdLst/>
              <a:ahLst/>
              <a:cxnLst/>
              <a:rect l="l" t="t" r="r" b="b"/>
              <a:pathLst>
                <a:path w="396" h="488" extrusionOk="0">
                  <a:moveTo>
                    <a:pt x="92" y="1"/>
                  </a:moveTo>
                  <a:lnTo>
                    <a:pt x="92" y="1"/>
                  </a:lnTo>
                  <a:cubicBezTo>
                    <a:pt x="122" y="153"/>
                    <a:pt x="0" y="335"/>
                    <a:pt x="274" y="487"/>
                  </a:cubicBezTo>
                  <a:cubicBezTo>
                    <a:pt x="274" y="305"/>
                    <a:pt x="395" y="92"/>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7"/>
            <p:cNvSpPr/>
            <p:nvPr/>
          </p:nvSpPr>
          <p:spPr>
            <a:xfrm>
              <a:off x="7955775" y="1726775"/>
              <a:ext cx="5350" cy="9900"/>
            </a:xfrm>
            <a:custGeom>
              <a:avLst/>
              <a:gdLst/>
              <a:ahLst/>
              <a:cxnLst/>
              <a:rect l="l" t="t" r="r" b="b"/>
              <a:pathLst>
                <a:path w="214" h="396" extrusionOk="0">
                  <a:moveTo>
                    <a:pt x="1" y="1"/>
                  </a:moveTo>
                  <a:lnTo>
                    <a:pt x="1" y="1"/>
                  </a:lnTo>
                  <a:cubicBezTo>
                    <a:pt x="31" y="152"/>
                    <a:pt x="1" y="304"/>
                    <a:pt x="183" y="396"/>
                  </a:cubicBezTo>
                  <a:cubicBezTo>
                    <a:pt x="183" y="213"/>
                    <a:pt x="213" y="9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7"/>
            <p:cNvSpPr/>
            <p:nvPr/>
          </p:nvSpPr>
          <p:spPr>
            <a:xfrm>
              <a:off x="7994525" y="1859750"/>
              <a:ext cx="5350" cy="9900"/>
            </a:xfrm>
            <a:custGeom>
              <a:avLst/>
              <a:gdLst/>
              <a:ahLst/>
              <a:cxnLst/>
              <a:rect l="l" t="t" r="r" b="b"/>
              <a:pathLst>
                <a:path w="214" h="396" extrusionOk="0">
                  <a:moveTo>
                    <a:pt x="214" y="1"/>
                  </a:moveTo>
                  <a:cubicBezTo>
                    <a:pt x="1" y="92"/>
                    <a:pt x="31" y="244"/>
                    <a:pt x="31" y="396"/>
                  </a:cubicBezTo>
                  <a:cubicBezTo>
                    <a:pt x="214" y="305"/>
                    <a:pt x="183" y="153"/>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7"/>
            <p:cNvSpPr/>
            <p:nvPr/>
          </p:nvSpPr>
          <p:spPr>
            <a:xfrm>
              <a:off x="7999100" y="1808075"/>
              <a:ext cx="4575" cy="9900"/>
            </a:xfrm>
            <a:custGeom>
              <a:avLst/>
              <a:gdLst/>
              <a:ahLst/>
              <a:cxnLst/>
              <a:rect l="l" t="t" r="r" b="b"/>
              <a:pathLst>
                <a:path w="183" h="396" extrusionOk="0">
                  <a:moveTo>
                    <a:pt x="0" y="1"/>
                  </a:moveTo>
                  <a:lnTo>
                    <a:pt x="0" y="1"/>
                  </a:lnTo>
                  <a:cubicBezTo>
                    <a:pt x="31" y="183"/>
                    <a:pt x="0" y="335"/>
                    <a:pt x="183" y="396"/>
                  </a:cubicBezTo>
                  <a:cubicBezTo>
                    <a:pt x="183" y="274"/>
                    <a:pt x="18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7"/>
            <p:cNvSpPr/>
            <p:nvPr/>
          </p:nvSpPr>
          <p:spPr>
            <a:xfrm>
              <a:off x="7994525" y="1793650"/>
              <a:ext cx="5350" cy="9150"/>
            </a:xfrm>
            <a:custGeom>
              <a:avLst/>
              <a:gdLst/>
              <a:ahLst/>
              <a:cxnLst/>
              <a:rect l="l" t="t" r="r" b="b"/>
              <a:pathLst>
                <a:path w="214" h="366" extrusionOk="0">
                  <a:moveTo>
                    <a:pt x="1" y="0"/>
                  </a:moveTo>
                  <a:lnTo>
                    <a:pt x="1" y="0"/>
                  </a:lnTo>
                  <a:cubicBezTo>
                    <a:pt x="31" y="152"/>
                    <a:pt x="1" y="304"/>
                    <a:pt x="183" y="365"/>
                  </a:cubicBezTo>
                  <a:cubicBezTo>
                    <a:pt x="183" y="213"/>
                    <a:pt x="214" y="6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7"/>
            <p:cNvSpPr/>
            <p:nvPr/>
          </p:nvSpPr>
          <p:spPr>
            <a:xfrm>
              <a:off x="7946650" y="1713850"/>
              <a:ext cx="5350" cy="6100"/>
            </a:xfrm>
            <a:custGeom>
              <a:avLst/>
              <a:gdLst/>
              <a:ahLst/>
              <a:cxnLst/>
              <a:rect l="l" t="t" r="r" b="b"/>
              <a:pathLst>
                <a:path w="214" h="244" extrusionOk="0">
                  <a:moveTo>
                    <a:pt x="1" y="1"/>
                  </a:moveTo>
                  <a:cubicBezTo>
                    <a:pt x="1" y="92"/>
                    <a:pt x="62" y="214"/>
                    <a:pt x="214" y="244"/>
                  </a:cubicBezTo>
                  <a:cubicBezTo>
                    <a:pt x="214"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7"/>
            <p:cNvSpPr/>
            <p:nvPr/>
          </p:nvSpPr>
          <p:spPr>
            <a:xfrm>
              <a:off x="7964125" y="1741975"/>
              <a:ext cx="4600" cy="6850"/>
            </a:xfrm>
            <a:custGeom>
              <a:avLst/>
              <a:gdLst/>
              <a:ahLst/>
              <a:cxnLst/>
              <a:rect l="l" t="t" r="r" b="b"/>
              <a:pathLst>
                <a:path w="184" h="274" extrusionOk="0">
                  <a:moveTo>
                    <a:pt x="1" y="0"/>
                  </a:moveTo>
                  <a:cubicBezTo>
                    <a:pt x="1" y="122"/>
                    <a:pt x="31" y="244"/>
                    <a:pt x="183" y="274"/>
                  </a:cubicBezTo>
                  <a:cubicBezTo>
                    <a:pt x="183" y="152"/>
                    <a:pt x="153" y="9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7"/>
            <p:cNvSpPr/>
            <p:nvPr/>
          </p:nvSpPr>
          <p:spPr>
            <a:xfrm>
              <a:off x="7951975" y="1719925"/>
              <a:ext cx="4575" cy="6875"/>
            </a:xfrm>
            <a:custGeom>
              <a:avLst/>
              <a:gdLst/>
              <a:ahLst/>
              <a:cxnLst/>
              <a:rect l="l" t="t" r="r" b="b"/>
              <a:pathLst>
                <a:path w="183" h="275" extrusionOk="0">
                  <a:moveTo>
                    <a:pt x="1" y="1"/>
                  </a:moveTo>
                  <a:cubicBezTo>
                    <a:pt x="1" y="123"/>
                    <a:pt x="31" y="244"/>
                    <a:pt x="183" y="275"/>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7"/>
            <p:cNvSpPr/>
            <p:nvPr/>
          </p:nvSpPr>
          <p:spPr>
            <a:xfrm>
              <a:off x="7990725" y="1641675"/>
              <a:ext cx="8400" cy="2300"/>
            </a:xfrm>
            <a:custGeom>
              <a:avLst/>
              <a:gdLst/>
              <a:ahLst/>
              <a:cxnLst/>
              <a:rect l="l" t="t" r="r" b="b"/>
              <a:pathLst>
                <a:path w="336" h="92" extrusionOk="0">
                  <a:moveTo>
                    <a:pt x="335" y="0"/>
                  </a:moveTo>
                  <a:cubicBezTo>
                    <a:pt x="183" y="0"/>
                    <a:pt x="62" y="0"/>
                    <a:pt x="1" y="91"/>
                  </a:cubicBezTo>
                  <a:cubicBezTo>
                    <a:pt x="153" y="91"/>
                    <a:pt x="274" y="61"/>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7"/>
            <p:cNvSpPr/>
            <p:nvPr/>
          </p:nvSpPr>
          <p:spPr>
            <a:xfrm>
              <a:off x="7982375" y="1643950"/>
              <a:ext cx="8375" cy="3050"/>
            </a:xfrm>
            <a:custGeom>
              <a:avLst/>
              <a:gdLst/>
              <a:ahLst/>
              <a:cxnLst/>
              <a:rect l="l" t="t" r="r" b="b"/>
              <a:pathLst>
                <a:path w="335" h="122" extrusionOk="0">
                  <a:moveTo>
                    <a:pt x="335" y="0"/>
                  </a:moveTo>
                  <a:cubicBezTo>
                    <a:pt x="183" y="0"/>
                    <a:pt x="61" y="0"/>
                    <a:pt x="0" y="122"/>
                  </a:cubicBezTo>
                  <a:cubicBezTo>
                    <a:pt x="152" y="122"/>
                    <a:pt x="244" y="9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7"/>
            <p:cNvSpPr/>
            <p:nvPr/>
          </p:nvSpPr>
          <p:spPr>
            <a:xfrm>
              <a:off x="7999100" y="1637100"/>
              <a:ext cx="8375" cy="3075"/>
            </a:xfrm>
            <a:custGeom>
              <a:avLst/>
              <a:gdLst/>
              <a:ahLst/>
              <a:cxnLst/>
              <a:rect l="l" t="t" r="r" b="b"/>
              <a:pathLst>
                <a:path w="335" h="123" extrusionOk="0">
                  <a:moveTo>
                    <a:pt x="335" y="1"/>
                  </a:moveTo>
                  <a:cubicBezTo>
                    <a:pt x="183" y="1"/>
                    <a:pt x="91" y="1"/>
                    <a:pt x="0" y="122"/>
                  </a:cubicBezTo>
                  <a:cubicBezTo>
                    <a:pt x="152" y="122"/>
                    <a:pt x="274" y="122"/>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7"/>
            <p:cNvSpPr/>
            <p:nvPr/>
          </p:nvSpPr>
          <p:spPr>
            <a:xfrm>
              <a:off x="7990725" y="1869625"/>
              <a:ext cx="4600" cy="6125"/>
            </a:xfrm>
            <a:custGeom>
              <a:avLst/>
              <a:gdLst/>
              <a:ahLst/>
              <a:cxnLst/>
              <a:rect l="l" t="t" r="r" b="b"/>
              <a:pathLst>
                <a:path w="184" h="245" extrusionOk="0">
                  <a:moveTo>
                    <a:pt x="183" y="1"/>
                  </a:moveTo>
                  <a:cubicBezTo>
                    <a:pt x="31" y="62"/>
                    <a:pt x="1" y="153"/>
                    <a:pt x="1" y="244"/>
                  </a:cubicBezTo>
                  <a:cubicBezTo>
                    <a:pt x="153" y="183"/>
                    <a:pt x="183" y="92"/>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7"/>
            <p:cNvSpPr/>
            <p:nvPr/>
          </p:nvSpPr>
          <p:spPr>
            <a:xfrm>
              <a:off x="7999100" y="1850625"/>
              <a:ext cx="4575" cy="6125"/>
            </a:xfrm>
            <a:custGeom>
              <a:avLst/>
              <a:gdLst/>
              <a:ahLst/>
              <a:cxnLst/>
              <a:rect l="l" t="t" r="r" b="b"/>
              <a:pathLst>
                <a:path w="183" h="245" extrusionOk="0">
                  <a:moveTo>
                    <a:pt x="152" y="1"/>
                  </a:moveTo>
                  <a:lnTo>
                    <a:pt x="152" y="1"/>
                  </a:lnTo>
                  <a:cubicBezTo>
                    <a:pt x="31" y="62"/>
                    <a:pt x="0" y="153"/>
                    <a:pt x="0" y="244"/>
                  </a:cubicBezTo>
                  <a:cubicBezTo>
                    <a:pt x="152" y="183"/>
                    <a:pt x="183" y="92"/>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7"/>
            <p:cNvSpPr/>
            <p:nvPr/>
          </p:nvSpPr>
          <p:spPr>
            <a:xfrm>
              <a:off x="7990725" y="1786800"/>
              <a:ext cx="4600" cy="6875"/>
            </a:xfrm>
            <a:custGeom>
              <a:avLst/>
              <a:gdLst/>
              <a:ahLst/>
              <a:cxnLst/>
              <a:rect l="l" t="t" r="r" b="b"/>
              <a:pathLst>
                <a:path w="184" h="275" extrusionOk="0">
                  <a:moveTo>
                    <a:pt x="1" y="1"/>
                  </a:moveTo>
                  <a:cubicBezTo>
                    <a:pt x="1" y="92"/>
                    <a:pt x="31" y="214"/>
                    <a:pt x="183" y="274"/>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7"/>
            <p:cNvSpPr/>
            <p:nvPr/>
          </p:nvSpPr>
          <p:spPr>
            <a:xfrm>
              <a:off x="7961100" y="1736650"/>
              <a:ext cx="3825" cy="2300"/>
            </a:xfrm>
            <a:custGeom>
              <a:avLst/>
              <a:gdLst/>
              <a:ahLst/>
              <a:cxnLst/>
              <a:rect l="l" t="t" r="r" b="b"/>
              <a:pathLst>
                <a:path w="153" h="92" extrusionOk="0">
                  <a:moveTo>
                    <a:pt x="0" y="1"/>
                  </a:moveTo>
                  <a:cubicBezTo>
                    <a:pt x="31" y="31"/>
                    <a:pt x="92" y="61"/>
                    <a:pt x="152" y="92"/>
                  </a:cubicBezTo>
                  <a:cubicBezTo>
                    <a:pt x="122" y="61"/>
                    <a:pt x="31" y="31"/>
                    <a:pt x="0"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7"/>
            <p:cNvSpPr/>
            <p:nvPr/>
          </p:nvSpPr>
          <p:spPr>
            <a:xfrm>
              <a:off x="7956550" y="1660675"/>
              <a:ext cx="4575" cy="2300"/>
            </a:xfrm>
            <a:custGeom>
              <a:avLst/>
              <a:gdLst/>
              <a:ahLst/>
              <a:cxnLst/>
              <a:rect l="l" t="t" r="r" b="b"/>
              <a:pathLst>
                <a:path w="183" h="92" extrusionOk="0">
                  <a:moveTo>
                    <a:pt x="182" y="0"/>
                  </a:moveTo>
                  <a:cubicBezTo>
                    <a:pt x="137" y="15"/>
                    <a:pt x="106" y="30"/>
                    <a:pt x="80" y="46"/>
                  </a:cubicBezTo>
                  <a:cubicBezTo>
                    <a:pt x="114" y="30"/>
                    <a:pt x="152" y="15"/>
                    <a:pt x="182" y="0"/>
                  </a:cubicBezTo>
                  <a:close/>
                  <a:moveTo>
                    <a:pt x="80" y="46"/>
                  </a:moveTo>
                  <a:cubicBezTo>
                    <a:pt x="46" y="61"/>
                    <a:pt x="15" y="76"/>
                    <a:pt x="0" y="91"/>
                  </a:cubicBezTo>
                  <a:cubicBezTo>
                    <a:pt x="30" y="76"/>
                    <a:pt x="53" y="61"/>
                    <a:pt x="80" y="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7"/>
            <p:cNvSpPr/>
            <p:nvPr/>
          </p:nvSpPr>
          <p:spPr>
            <a:xfrm>
              <a:off x="7964900" y="1653825"/>
              <a:ext cx="4575" cy="2300"/>
            </a:xfrm>
            <a:custGeom>
              <a:avLst/>
              <a:gdLst/>
              <a:ahLst/>
              <a:cxnLst/>
              <a:rect l="l" t="t" r="r" b="b"/>
              <a:pathLst>
                <a:path w="183" h="92" extrusionOk="0">
                  <a:moveTo>
                    <a:pt x="183" y="1"/>
                  </a:moveTo>
                  <a:cubicBezTo>
                    <a:pt x="122" y="31"/>
                    <a:pt x="31" y="61"/>
                    <a:pt x="0" y="92"/>
                  </a:cubicBezTo>
                  <a:cubicBezTo>
                    <a:pt x="92" y="61"/>
                    <a:pt x="122" y="31"/>
                    <a:pt x="183"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7"/>
            <p:cNvSpPr/>
            <p:nvPr/>
          </p:nvSpPr>
          <p:spPr>
            <a:xfrm>
              <a:off x="7968700" y="1650775"/>
              <a:ext cx="4575" cy="3075"/>
            </a:xfrm>
            <a:custGeom>
              <a:avLst/>
              <a:gdLst/>
              <a:ahLst/>
              <a:cxnLst/>
              <a:rect l="l" t="t" r="r" b="b"/>
              <a:pathLst>
                <a:path w="183" h="123" extrusionOk="0">
                  <a:moveTo>
                    <a:pt x="0" y="123"/>
                  </a:moveTo>
                  <a:cubicBezTo>
                    <a:pt x="92" y="92"/>
                    <a:pt x="122" y="31"/>
                    <a:pt x="183" y="1"/>
                  </a:cubicBezTo>
                  <a:cubicBezTo>
                    <a:pt x="122" y="31"/>
                    <a:pt x="92" y="92"/>
                    <a:pt x="0" y="123"/>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7"/>
            <p:cNvSpPr/>
            <p:nvPr/>
          </p:nvSpPr>
          <p:spPr>
            <a:xfrm>
              <a:off x="7960350" y="1656100"/>
              <a:ext cx="4575" cy="3075"/>
            </a:xfrm>
            <a:custGeom>
              <a:avLst/>
              <a:gdLst/>
              <a:ahLst/>
              <a:cxnLst/>
              <a:rect l="l" t="t" r="r" b="b"/>
              <a:pathLst>
                <a:path w="183" h="123" extrusionOk="0">
                  <a:moveTo>
                    <a:pt x="0" y="122"/>
                  </a:moveTo>
                  <a:cubicBezTo>
                    <a:pt x="61" y="92"/>
                    <a:pt x="122" y="62"/>
                    <a:pt x="182" y="1"/>
                  </a:cubicBezTo>
                  <a:cubicBezTo>
                    <a:pt x="122" y="62"/>
                    <a:pt x="61" y="92"/>
                    <a:pt x="0" y="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7"/>
            <p:cNvSpPr/>
            <p:nvPr/>
          </p:nvSpPr>
          <p:spPr>
            <a:xfrm>
              <a:off x="7977050" y="1646975"/>
              <a:ext cx="5350" cy="3075"/>
            </a:xfrm>
            <a:custGeom>
              <a:avLst/>
              <a:gdLst/>
              <a:ahLst/>
              <a:cxnLst/>
              <a:rect l="l" t="t" r="r" b="b"/>
              <a:pathLst>
                <a:path w="214" h="123" extrusionOk="0">
                  <a:moveTo>
                    <a:pt x="1" y="123"/>
                  </a:moveTo>
                  <a:cubicBezTo>
                    <a:pt x="92" y="92"/>
                    <a:pt x="122" y="31"/>
                    <a:pt x="213" y="1"/>
                  </a:cubicBezTo>
                  <a:cubicBezTo>
                    <a:pt x="122" y="31"/>
                    <a:pt x="92" y="92"/>
                    <a:pt x="1" y="1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7"/>
            <p:cNvSpPr/>
            <p:nvPr/>
          </p:nvSpPr>
          <p:spPr>
            <a:xfrm>
              <a:off x="7986925" y="1875725"/>
              <a:ext cx="3825" cy="3050"/>
            </a:xfrm>
            <a:custGeom>
              <a:avLst/>
              <a:gdLst/>
              <a:ahLst/>
              <a:cxnLst/>
              <a:rect l="l" t="t" r="r" b="b"/>
              <a:pathLst>
                <a:path w="153" h="122" extrusionOk="0">
                  <a:moveTo>
                    <a:pt x="1" y="122"/>
                  </a:moveTo>
                  <a:cubicBezTo>
                    <a:pt x="31" y="91"/>
                    <a:pt x="122" y="61"/>
                    <a:pt x="153" y="0"/>
                  </a:cubicBezTo>
                  <a:cubicBezTo>
                    <a:pt x="122" y="61"/>
                    <a:pt x="31" y="91"/>
                    <a:pt x="1" y="122"/>
                  </a:cubicBezTo>
                  <a:close/>
                </a:path>
              </a:pathLst>
            </a:custGeom>
            <a:solidFill>
              <a:srgbClr val="E3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7"/>
            <p:cNvSpPr/>
            <p:nvPr/>
          </p:nvSpPr>
          <p:spPr>
            <a:xfrm>
              <a:off x="1216300" y="719850"/>
              <a:ext cx="2487150" cy="1906125"/>
            </a:xfrm>
            <a:custGeom>
              <a:avLst/>
              <a:gdLst/>
              <a:ahLst/>
              <a:cxnLst/>
              <a:rect l="l" t="t" r="r" b="b"/>
              <a:pathLst>
                <a:path w="99486" h="76245" extrusionOk="0">
                  <a:moveTo>
                    <a:pt x="76796" y="1"/>
                  </a:moveTo>
                  <a:cubicBezTo>
                    <a:pt x="76680" y="1"/>
                    <a:pt x="76563" y="16"/>
                    <a:pt x="76476" y="125"/>
                  </a:cubicBezTo>
                  <a:cubicBezTo>
                    <a:pt x="76354" y="277"/>
                    <a:pt x="76476" y="338"/>
                    <a:pt x="76597" y="459"/>
                  </a:cubicBezTo>
                  <a:cubicBezTo>
                    <a:pt x="76962" y="763"/>
                    <a:pt x="77327" y="1098"/>
                    <a:pt x="77722" y="1402"/>
                  </a:cubicBezTo>
                  <a:cubicBezTo>
                    <a:pt x="79211" y="2496"/>
                    <a:pt x="80853" y="3468"/>
                    <a:pt x="82129" y="4623"/>
                  </a:cubicBezTo>
                  <a:cubicBezTo>
                    <a:pt x="83588" y="5961"/>
                    <a:pt x="84926" y="7359"/>
                    <a:pt x="85898" y="8879"/>
                  </a:cubicBezTo>
                  <a:cubicBezTo>
                    <a:pt x="87266" y="10976"/>
                    <a:pt x="88026" y="13195"/>
                    <a:pt x="87570" y="15536"/>
                  </a:cubicBezTo>
                  <a:cubicBezTo>
                    <a:pt x="87205" y="17602"/>
                    <a:pt x="86233" y="19426"/>
                    <a:pt x="84166" y="20855"/>
                  </a:cubicBezTo>
                  <a:cubicBezTo>
                    <a:pt x="83588" y="21250"/>
                    <a:pt x="83011" y="21645"/>
                    <a:pt x="82372" y="22040"/>
                  </a:cubicBezTo>
                  <a:cubicBezTo>
                    <a:pt x="81157" y="22770"/>
                    <a:pt x="79850" y="23286"/>
                    <a:pt x="78451" y="23742"/>
                  </a:cubicBezTo>
                  <a:cubicBezTo>
                    <a:pt x="77357" y="24137"/>
                    <a:pt x="76202" y="24441"/>
                    <a:pt x="75078" y="24685"/>
                  </a:cubicBezTo>
                  <a:cubicBezTo>
                    <a:pt x="73467" y="25080"/>
                    <a:pt x="71886" y="25444"/>
                    <a:pt x="70275" y="25748"/>
                  </a:cubicBezTo>
                  <a:cubicBezTo>
                    <a:pt x="68725" y="26052"/>
                    <a:pt x="67144" y="26265"/>
                    <a:pt x="65564" y="26508"/>
                  </a:cubicBezTo>
                  <a:cubicBezTo>
                    <a:pt x="63497" y="26873"/>
                    <a:pt x="61430" y="27238"/>
                    <a:pt x="59333" y="27542"/>
                  </a:cubicBezTo>
                  <a:cubicBezTo>
                    <a:pt x="56111" y="27967"/>
                    <a:pt x="52919" y="28545"/>
                    <a:pt x="49758" y="29153"/>
                  </a:cubicBezTo>
                  <a:cubicBezTo>
                    <a:pt x="47022" y="29669"/>
                    <a:pt x="44347" y="30247"/>
                    <a:pt x="41673" y="30976"/>
                  </a:cubicBezTo>
                  <a:cubicBezTo>
                    <a:pt x="38572" y="31797"/>
                    <a:pt x="35533" y="32709"/>
                    <a:pt x="32676" y="33955"/>
                  </a:cubicBezTo>
                  <a:cubicBezTo>
                    <a:pt x="30973" y="34685"/>
                    <a:pt x="29302" y="35445"/>
                    <a:pt x="27812" y="36448"/>
                  </a:cubicBezTo>
                  <a:cubicBezTo>
                    <a:pt x="26596" y="37238"/>
                    <a:pt x="25411" y="38119"/>
                    <a:pt x="24347" y="39031"/>
                  </a:cubicBezTo>
                  <a:cubicBezTo>
                    <a:pt x="23283" y="39943"/>
                    <a:pt x="22402" y="41007"/>
                    <a:pt x="21551" y="42010"/>
                  </a:cubicBezTo>
                  <a:cubicBezTo>
                    <a:pt x="20578" y="43165"/>
                    <a:pt x="19788" y="44351"/>
                    <a:pt x="18724" y="45445"/>
                  </a:cubicBezTo>
                  <a:cubicBezTo>
                    <a:pt x="17458" y="46764"/>
                    <a:pt x="15883" y="47487"/>
                    <a:pt x="13765" y="47487"/>
                  </a:cubicBezTo>
                  <a:cubicBezTo>
                    <a:pt x="13492" y="47487"/>
                    <a:pt x="13210" y="47475"/>
                    <a:pt x="12918" y="47451"/>
                  </a:cubicBezTo>
                  <a:cubicBezTo>
                    <a:pt x="11247" y="47360"/>
                    <a:pt x="9696" y="46995"/>
                    <a:pt x="8085" y="46630"/>
                  </a:cubicBezTo>
                  <a:cubicBezTo>
                    <a:pt x="6750" y="46318"/>
                    <a:pt x="5361" y="45925"/>
                    <a:pt x="3869" y="45925"/>
                  </a:cubicBezTo>
                  <a:cubicBezTo>
                    <a:pt x="3765" y="45925"/>
                    <a:pt x="3661" y="45927"/>
                    <a:pt x="3556" y="45931"/>
                  </a:cubicBezTo>
                  <a:cubicBezTo>
                    <a:pt x="2553" y="46022"/>
                    <a:pt x="1733" y="46326"/>
                    <a:pt x="1125" y="46904"/>
                  </a:cubicBezTo>
                  <a:cubicBezTo>
                    <a:pt x="456" y="47603"/>
                    <a:pt x="61" y="48454"/>
                    <a:pt x="31" y="49335"/>
                  </a:cubicBezTo>
                  <a:cubicBezTo>
                    <a:pt x="0" y="50126"/>
                    <a:pt x="31" y="50886"/>
                    <a:pt x="31" y="51676"/>
                  </a:cubicBezTo>
                  <a:cubicBezTo>
                    <a:pt x="61" y="51858"/>
                    <a:pt x="0" y="52071"/>
                    <a:pt x="213" y="52223"/>
                  </a:cubicBezTo>
                  <a:cubicBezTo>
                    <a:pt x="456" y="52010"/>
                    <a:pt x="426" y="51828"/>
                    <a:pt x="395" y="51493"/>
                  </a:cubicBezTo>
                  <a:cubicBezTo>
                    <a:pt x="456" y="50308"/>
                    <a:pt x="243" y="49123"/>
                    <a:pt x="851" y="47998"/>
                  </a:cubicBezTo>
                  <a:cubicBezTo>
                    <a:pt x="1442" y="46924"/>
                    <a:pt x="2601" y="46325"/>
                    <a:pt x="4099" y="46325"/>
                  </a:cubicBezTo>
                  <a:cubicBezTo>
                    <a:pt x="4297" y="46325"/>
                    <a:pt x="4502" y="46335"/>
                    <a:pt x="4711" y="46357"/>
                  </a:cubicBezTo>
                  <a:cubicBezTo>
                    <a:pt x="5228" y="46448"/>
                    <a:pt x="5775" y="46509"/>
                    <a:pt x="6292" y="46630"/>
                  </a:cubicBezTo>
                  <a:cubicBezTo>
                    <a:pt x="8602" y="47086"/>
                    <a:pt x="10791" y="47876"/>
                    <a:pt x="13222" y="48028"/>
                  </a:cubicBezTo>
                  <a:cubicBezTo>
                    <a:pt x="13494" y="48047"/>
                    <a:pt x="13761" y="48056"/>
                    <a:pt x="14023" y="48056"/>
                  </a:cubicBezTo>
                  <a:cubicBezTo>
                    <a:pt x="15904" y="48056"/>
                    <a:pt x="17542" y="47568"/>
                    <a:pt x="18876" y="46448"/>
                  </a:cubicBezTo>
                  <a:cubicBezTo>
                    <a:pt x="19970" y="45475"/>
                    <a:pt x="20730" y="44381"/>
                    <a:pt x="21520" y="43317"/>
                  </a:cubicBezTo>
                  <a:cubicBezTo>
                    <a:pt x="23101" y="41281"/>
                    <a:pt x="24803" y="39335"/>
                    <a:pt x="27113" y="37694"/>
                  </a:cubicBezTo>
                  <a:cubicBezTo>
                    <a:pt x="29636" y="35901"/>
                    <a:pt x="32524" y="34533"/>
                    <a:pt x="35594" y="33408"/>
                  </a:cubicBezTo>
                  <a:cubicBezTo>
                    <a:pt x="40487" y="31584"/>
                    <a:pt x="45685" y="30399"/>
                    <a:pt x="51004" y="29457"/>
                  </a:cubicBezTo>
                  <a:cubicBezTo>
                    <a:pt x="57144" y="28302"/>
                    <a:pt x="63375" y="27511"/>
                    <a:pt x="69546" y="26478"/>
                  </a:cubicBezTo>
                  <a:cubicBezTo>
                    <a:pt x="73588" y="25840"/>
                    <a:pt x="77540" y="25049"/>
                    <a:pt x="81187" y="23590"/>
                  </a:cubicBezTo>
                  <a:cubicBezTo>
                    <a:pt x="84987" y="22071"/>
                    <a:pt x="87692" y="19912"/>
                    <a:pt x="88604" y="16751"/>
                  </a:cubicBezTo>
                  <a:cubicBezTo>
                    <a:pt x="89394" y="14107"/>
                    <a:pt x="88847" y="11554"/>
                    <a:pt x="87449" y="9061"/>
                  </a:cubicBezTo>
                  <a:cubicBezTo>
                    <a:pt x="86506" y="7389"/>
                    <a:pt x="85169" y="5870"/>
                    <a:pt x="83892" y="4350"/>
                  </a:cubicBezTo>
                  <a:cubicBezTo>
                    <a:pt x="83649" y="4107"/>
                    <a:pt x="83132" y="3772"/>
                    <a:pt x="83467" y="3529"/>
                  </a:cubicBezTo>
                  <a:cubicBezTo>
                    <a:pt x="83559" y="3468"/>
                    <a:pt x="83661" y="3443"/>
                    <a:pt x="83767" y="3443"/>
                  </a:cubicBezTo>
                  <a:cubicBezTo>
                    <a:pt x="84083" y="3443"/>
                    <a:pt x="84440" y="3659"/>
                    <a:pt x="84713" y="3772"/>
                  </a:cubicBezTo>
                  <a:cubicBezTo>
                    <a:pt x="87388" y="4897"/>
                    <a:pt x="89607" y="6386"/>
                    <a:pt x="91491" y="8180"/>
                  </a:cubicBezTo>
                  <a:cubicBezTo>
                    <a:pt x="97327" y="13712"/>
                    <a:pt x="99485" y="20004"/>
                    <a:pt x="97965" y="26903"/>
                  </a:cubicBezTo>
                  <a:cubicBezTo>
                    <a:pt x="97114" y="30733"/>
                    <a:pt x="94987" y="34138"/>
                    <a:pt x="91370" y="37025"/>
                  </a:cubicBezTo>
                  <a:cubicBezTo>
                    <a:pt x="88360" y="39457"/>
                    <a:pt x="84652" y="41037"/>
                    <a:pt x="80640" y="42405"/>
                  </a:cubicBezTo>
                  <a:cubicBezTo>
                    <a:pt x="77904" y="43317"/>
                    <a:pt x="75108" y="44168"/>
                    <a:pt x="72494" y="45232"/>
                  </a:cubicBezTo>
                  <a:cubicBezTo>
                    <a:pt x="68542" y="46813"/>
                    <a:pt x="65108" y="48879"/>
                    <a:pt x="62919" y="51828"/>
                  </a:cubicBezTo>
                  <a:cubicBezTo>
                    <a:pt x="61339" y="53925"/>
                    <a:pt x="59971" y="56053"/>
                    <a:pt x="58421" y="58150"/>
                  </a:cubicBezTo>
                  <a:cubicBezTo>
                    <a:pt x="58299" y="58302"/>
                    <a:pt x="58269" y="58454"/>
                    <a:pt x="58117" y="58606"/>
                  </a:cubicBezTo>
                  <a:cubicBezTo>
                    <a:pt x="58086" y="58667"/>
                    <a:pt x="58056" y="58697"/>
                    <a:pt x="57995" y="58758"/>
                  </a:cubicBezTo>
                  <a:cubicBezTo>
                    <a:pt x="57934" y="58849"/>
                    <a:pt x="57843" y="58940"/>
                    <a:pt x="57752" y="59001"/>
                  </a:cubicBezTo>
                  <a:cubicBezTo>
                    <a:pt x="55351" y="61646"/>
                    <a:pt x="52311" y="63804"/>
                    <a:pt x="48724" y="65597"/>
                  </a:cubicBezTo>
                  <a:cubicBezTo>
                    <a:pt x="47296" y="66296"/>
                    <a:pt x="45776" y="66965"/>
                    <a:pt x="44439" y="67816"/>
                  </a:cubicBezTo>
                  <a:cubicBezTo>
                    <a:pt x="42858" y="68849"/>
                    <a:pt x="42706" y="70035"/>
                    <a:pt x="44135" y="71159"/>
                  </a:cubicBezTo>
                  <a:cubicBezTo>
                    <a:pt x="45047" y="71889"/>
                    <a:pt x="46141" y="72497"/>
                    <a:pt x="47357" y="72953"/>
                  </a:cubicBezTo>
                  <a:cubicBezTo>
                    <a:pt x="47478" y="72983"/>
                    <a:pt x="47630" y="73044"/>
                    <a:pt x="47752" y="73074"/>
                  </a:cubicBezTo>
                  <a:cubicBezTo>
                    <a:pt x="47813" y="73105"/>
                    <a:pt x="47873" y="73135"/>
                    <a:pt x="47934" y="73135"/>
                  </a:cubicBezTo>
                  <a:cubicBezTo>
                    <a:pt x="48056" y="73135"/>
                    <a:pt x="48117" y="73196"/>
                    <a:pt x="48208" y="73226"/>
                  </a:cubicBezTo>
                  <a:cubicBezTo>
                    <a:pt x="48238" y="73257"/>
                    <a:pt x="48329" y="73287"/>
                    <a:pt x="48360" y="73287"/>
                  </a:cubicBezTo>
                  <a:cubicBezTo>
                    <a:pt x="48390" y="73348"/>
                    <a:pt x="48481" y="73378"/>
                    <a:pt x="48512" y="73378"/>
                  </a:cubicBezTo>
                  <a:cubicBezTo>
                    <a:pt x="48542" y="73409"/>
                    <a:pt x="48572" y="73439"/>
                    <a:pt x="48664" y="73439"/>
                  </a:cubicBezTo>
                  <a:cubicBezTo>
                    <a:pt x="48724" y="73500"/>
                    <a:pt x="48785" y="73500"/>
                    <a:pt x="48846" y="73530"/>
                  </a:cubicBezTo>
                  <a:cubicBezTo>
                    <a:pt x="48876" y="73561"/>
                    <a:pt x="48937" y="73591"/>
                    <a:pt x="48998" y="73591"/>
                  </a:cubicBezTo>
                  <a:cubicBezTo>
                    <a:pt x="49089" y="73652"/>
                    <a:pt x="49120" y="73682"/>
                    <a:pt x="49180" y="73682"/>
                  </a:cubicBezTo>
                  <a:cubicBezTo>
                    <a:pt x="49241" y="73713"/>
                    <a:pt x="49272" y="73743"/>
                    <a:pt x="49332" y="73743"/>
                  </a:cubicBezTo>
                  <a:cubicBezTo>
                    <a:pt x="49454" y="73804"/>
                    <a:pt x="49545" y="73834"/>
                    <a:pt x="49606" y="73865"/>
                  </a:cubicBezTo>
                  <a:cubicBezTo>
                    <a:pt x="49697" y="73895"/>
                    <a:pt x="49728" y="73895"/>
                    <a:pt x="49788" y="73956"/>
                  </a:cubicBezTo>
                  <a:cubicBezTo>
                    <a:pt x="49879" y="73986"/>
                    <a:pt x="50001" y="74017"/>
                    <a:pt x="50062" y="74047"/>
                  </a:cubicBezTo>
                  <a:cubicBezTo>
                    <a:pt x="50153" y="74108"/>
                    <a:pt x="50214" y="74108"/>
                    <a:pt x="50305" y="74138"/>
                  </a:cubicBezTo>
                  <a:cubicBezTo>
                    <a:pt x="53101" y="75050"/>
                    <a:pt x="56019" y="75628"/>
                    <a:pt x="58998" y="76144"/>
                  </a:cubicBezTo>
                  <a:cubicBezTo>
                    <a:pt x="59231" y="76194"/>
                    <a:pt x="59455" y="76244"/>
                    <a:pt x="59675" y="76244"/>
                  </a:cubicBezTo>
                  <a:cubicBezTo>
                    <a:pt x="59857" y="76244"/>
                    <a:pt x="60035" y="76210"/>
                    <a:pt x="60214" y="76114"/>
                  </a:cubicBezTo>
                  <a:cubicBezTo>
                    <a:pt x="59940" y="75871"/>
                    <a:pt x="59515" y="75871"/>
                    <a:pt x="59181" y="75840"/>
                  </a:cubicBezTo>
                  <a:cubicBezTo>
                    <a:pt x="56597" y="75415"/>
                    <a:pt x="54104" y="74898"/>
                    <a:pt x="51673" y="74169"/>
                  </a:cubicBezTo>
                  <a:cubicBezTo>
                    <a:pt x="50305" y="73804"/>
                    <a:pt x="48998" y="73257"/>
                    <a:pt x="47721" y="72740"/>
                  </a:cubicBezTo>
                  <a:cubicBezTo>
                    <a:pt x="46536" y="72284"/>
                    <a:pt x="45624" y="71585"/>
                    <a:pt x="44743" y="70916"/>
                  </a:cubicBezTo>
                  <a:cubicBezTo>
                    <a:pt x="44408" y="70582"/>
                    <a:pt x="44256" y="70248"/>
                    <a:pt x="44226" y="69822"/>
                  </a:cubicBezTo>
                  <a:cubicBezTo>
                    <a:pt x="44135" y="69153"/>
                    <a:pt x="44530" y="68697"/>
                    <a:pt x="45077" y="68241"/>
                  </a:cubicBezTo>
                  <a:cubicBezTo>
                    <a:pt x="45898" y="67603"/>
                    <a:pt x="46870" y="67117"/>
                    <a:pt x="47873" y="66661"/>
                  </a:cubicBezTo>
                  <a:cubicBezTo>
                    <a:pt x="49606" y="65810"/>
                    <a:pt x="51278" y="64898"/>
                    <a:pt x="52828" y="63925"/>
                  </a:cubicBezTo>
                  <a:cubicBezTo>
                    <a:pt x="55016" y="62557"/>
                    <a:pt x="56931" y="60946"/>
                    <a:pt x="58512" y="59153"/>
                  </a:cubicBezTo>
                  <a:cubicBezTo>
                    <a:pt x="60062" y="57390"/>
                    <a:pt x="61339" y="55445"/>
                    <a:pt x="62767" y="53530"/>
                  </a:cubicBezTo>
                  <a:cubicBezTo>
                    <a:pt x="63892" y="51980"/>
                    <a:pt x="65260" y="50551"/>
                    <a:pt x="66901" y="49214"/>
                  </a:cubicBezTo>
                  <a:cubicBezTo>
                    <a:pt x="67691" y="48545"/>
                    <a:pt x="68694" y="48059"/>
                    <a:pt x="69606" y="47542"/>
                  </a:cubicBezTo>
                  <a:cubicBezTo>
                    <a:pt x="71156" y="46630"/>
                    <a:pt x="72889" y="45901"/>
                    <a:pt x="74682" y="45293"/>
                  </a:cubicBezTo>
                  <a:cubicBezTo>
                    <a:pt x="76385" y="44715"/>
                    <a:pt x="78147" y="44138"/>
                    <a:pt x="79850" y="43530"/>
                  </a:cubicBezTo>
                  <a:cubicBezTo>
                    <a:pt x="82251" y="42679"/>
                    <a:pt x="84713" y="41858"/>
                    <a:pt x="86932" y="40733"/>
                  </a:cubicBezTo>
                  <a:cubicBezTo>
                    <a:pt x="88056" y="40126"/>
                    <a:pt x="89212" y="39578"/>
                    <a:pt x="90184" y="38879"/>
                  </a:cubicBezTo>
                  <a:cubicBezTo>
                    <a:pt x="91643" y="37846"/>
                    <a:pt x="93011" y="36782"/>
                    <a:pt x="94136" y="35536"/>
                  </a:cubicBezTo>
                  <a:cubicBezTo>
                    <a:pt x="95139" y="34411"/>
                    <a:pt x="96051" y="33256"/>
                    <a:pt x="96719" y="32040"/>
                  </a:cubicBezTo>
                  <a:cubicBezTo>
                    <a:pt x="97510" y="30581"/>
                    <a:pt x="98209" y="29092"/>
                    <a:pt x="98543" y="27542"/>
                  </a:cubicBezTo>
                  <a:cubicBezTo>
                    <a:pt x="98817" y="26174"/>
                    <a:pt x="99121" y="24837"/>
                    <a:pt x="99151" y="23469"/>
                  </a:cubicBezTo>
                  <a:cubicBezTo>
                    <a:pt x="99181" y="22192"/>
                    <a:pt x="98999" y="20885"/>
                    <a:pt x="98786" y="19639"/>
                  </a:cubicBezTo>
                  <a:cubicBezTo>
                    <a:pt x="98665" y="18849"/>
                    <a:pt x="98482" y="18058"/>
                    <a:pt x="98209" y="17298"/>
                  </a:cubicBezTo>
                  <a:cubicBezTo>
                    <a:pt x="97814" y="16295"/>
                    <a:pt x="97449" y="15262"/>
                    <a:pt x="96902" y="14289"/>
                  </a:cubicBezTo>
                  <a:cubicBezTo>
                    <a:pt x="95868" y="12344"/>
                    <a:pt x="94683" y="10459"/>
                    <a:pt x="92920" y="8788"/>
                  </a:cubicBezTo>
                  <a:cubicBezTo>
                    <a:pt x="91430" y="7329"/>
                    <a:pt x="89971" y="5900"/>
                    <a:pt x="88026" y="4715"/>
                  </a:cubicBezTo>
                  <a:cubicBezTo>
                    <a:pt x="86354" y="3712"/>
                    <a:pt x="84713" y="2739"/>
                    <a:pt x="82889" y="1949"/>
                  </a:cubicBezTo>
                  <a:cubicBezTo>
                    <a:pt x="81430" y="1250"/>
                    <a:pt x="79941" y="642"/>
                    <a:pt x="78269" y="216"/>
                  </a:cubicBezTo>
                  <a:cubicBezTo>
                    <a:pt x="77844" y="125"/>
                    <a:pt x="77388" y="34"/>
                    <a:pt x="76932" y="3"/>
                  </a:cubicBezTo>
                  <a:cubicBezTo>
                    <a:pt x="76888" y="3"/>
                    <a:pt x="76842" y="1"/>
                    <a:pt x="76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7"/>
            <p:cNvSpPr/>
            <p:nvPr/>
          </p:nvSpPr>
          <p:spPr>
            <a:xfrm>
              <a:off x="3310550" y="2433275"/>
              <a:ext cx="652650" cy="193225"/>
            </a:xfrm>
            <a:custGeom>
              <a:avLst/>
              <a:gdLst/>
              <a:ahLst/>
              <a:cxnLst/>
              <a:rect l="l" t="t" r="r" b="b"/>
              <a:pathLst>
                <a:path w="26106" h="7729" extrusionOk="0">
                  <a:moveTo>
                    <a:pt x="25961" y="1"/>
                  </a:moveTo>
                  <a:cubicBezTo>
                    <a:pt x="25935" y="1"/>
                    <a:pt x="25904" y="3"/>
                    <a:pt x="25867" y="8"/>
                  </a:cubicBezTo>
                  <a:cubicBezTo>
                    <a:pt x="24317" y="647"/>
                    <a:pt x="22797" y="1315"/>
                    <a:pt x="21247" y="1954"/>
                  </a:cubicBezTo>
                  <a:cubicBezTo>
                    <a:pt x="20457" y="2288"/>
                    <a:pt x="19636" y="2622"/>
                    <a:pt x="18785" y="2835"/>
                  </a:cubicBezTo>
                  <a:cubicBezTo>
                    <a:pt x="17813" y="3200"/>
                    <a:pt x="16840" y="3534"/>
                    <a:pt x="15806" y="3838"/>
                  </a:cubicBezTo>
                  <a:cubicBezTo>
                    <a:pt x="11855" y="5115"/>
                    <a:pt x="7752" y="6118"/>
                    <a:pt x="3587" y="6878"/>
                  </a:cubicBezTo>
                  <a:cubicBezTo>
                    <a:pt x="2402" y="7091"/>
                    <a:pt x="1186" y="7303"/>
                    <a:pt x="1" y="7486"/>
                  </a:cubicBezTo>
                  <a:cubicBezTo>
                    <a:pt x="122" y="7638"/>
                    <a:pt x="274" y="7698"/>
                    <a:pt x="457" y="7729"/>
                  </a:cubicBezTo>
                  <a:cubicBezTo>
                    <a:pt x="1368" y="7638"/>
                    <a:pt x="2280" y="7455"/>
                    <a:pt x="3162" y="7303"/>
                  </a:cubicBezTo>
                  <a:cubicBezTo>
                    <a:pt x="9545" y="6118"/>
                    <a:pt x="15654" y="4416"/>
                    <a:pt x="21460" y="2136"/>
                  </a:cubicBezTo>
                  <a:cubicBezTo>
                    <a:pt x="23041" y="1528"/>
                    <a:pt x="24621" y="951"/>
                    <a:pt x="26080" y="160"/>
                  </a:cubicBezTo>
                  <a:cubicBezTo>
                    <a:pt x="26105" y="60"/>
                    <a:pt x="26089" y="1"/>
                    <a:pt x="25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7"/>
            <p:cNvSpPr/>
            <p:nvPr/>
          </p:nvSpPr>
          <p:spPr>
            <a:xfrm>
              <a:off x="2452625" y="2567225"/>
              <a:ext cx="398225" cy="78275"/>
            </a:xfrm>
            <a:custGeom>
              <a:avLst/>
              <a:gdLst/>
              <a:ahLst/>
              <a:cxnLst/>
              <a:rect l="l" t="t" r="r" b="b"/>
              <a:pathLst>
                <a:path w="15929" h="3131" extrusionOk="0">
                  <a:moveTo>
                    <a:pt x="548" y="0"/>
                  </a:moveTo>
                  <a:cubicBezTo>
                    <a:pt x="305" y="61"/>
                    <a:pt x="62" y="0"/>
                    <a:pt x="1" y="243"/>
                  </a:cubicBezTo>
                  <a:cubicBezTo>
                    <a:pt x="214" y="456"/>
                    <a:pt x="578" y="517"/>
                    <a:pt x="882" y="608"/>
                  </a:cubicBezTo>
                  <a:cubicBezTo>
                    <a:pt x="2037" y="1003"/>
                    <a:pt x="3192" y="1277"/>
                    <a:pt x="4378" y="1520"/>
                  </a:cubicBezTo>
                  <a:cubicBezTo>
                    <a:pt x="7417" y="2219"/>
                    <a:pt x="10487" y="2736"/>
                    <a:pt x="13649" y="2979"/>
                  </a:cubicBezTo>
                  <a:cubicBezTo>
                    <a:pt x="13922" y="2979"/>
                    <a:pt x="14196" y="2979"/>
                    <a:pt x="14439" y="3040"/>
                  </a:cubicBezTo>
                  <a:cubicBezTo>
                    <a:pt x="14682" y="3100"/>
                    <a:pt x="14895" y="3100"/>
                    <a:pt x="15138" y="3100"/>
                  </a:cubicBezTo>
                  <a:cubicBezTo>
                    <a:pt x="15442" y="3040"/>
                    <a:pt x="15807" y="3131"/>
                    <a:pt x="15928" y="2796"/>
                  </a:cubicBezTo>
                  <a:lnTo>
                    <a:pt x="15442" y="2796"/>
                  </a:lnTo>
                  <a:cubicBezTo>
                    <a:pt x="15305" y="2736"/>
                    <a:pt x="15153" y="2736"/>
                    <a:pt x="15001" y="2736"/>
                  </a:cubicBezTo>
                  <a:cubicBezTo>
                    <a:pt x="14849" y="2736"/>
                    <a:pt x="14697" y="2736"/>
                    <a:pt x="14560" y="2675"/>
                  </a:cubicBezTo>
                  <a:cubicBezTo>
                    <a:pt x="14135" y="2644"/>
                    <a:pt x="13679" y="2584"/>
                    <a:pt x="13223" y="2523"/>
                  </a:cubicBezTo>
                  <a:cubicBezTo>
                    <a:pt x="12433" y="2401"/>
                    <a:pt x="11551" y="2432"/>
                    <a:pt x="10761" y="2188"/>
                  </a:cubicBezTo>
                  <a:cubicBezTo>
                    <a:pt x="10548" y="2188"/>
                    <a:pt x="10275" y="2188"/>
                    <a:pt x="10001" y="2128"/>
                  </a:cubicBezTo>
                  <a:cubicBezTo>
                    <a:pt x="7873" y="1763"/>
                    <a:pt x="5746" y="1368"/>
                    <a:pt x="3709" y="851"/>
                  </a:cubicBezTo>
                  <a:cubicBezTo>
                    <a:pt x="2645" y="578"/>
                    <a:pt x="1612" y="274"/>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7"/>
            <p:cNvSpPr/>
            <p:nvPr/>
          </p:nvSpPr>
          <p:spPr>
            <a:xfrm>
              <a:off x="1220100" y="1964625"/>
              <a:ext cx="124650" cy="291050"/>
            </a:xfrm>
            <a:custGeom>
              <a:avLst/>
              <a:gdLst/>
              <a:ahLst/>
              <a:cxnLst/>
              <a:rect l="l" t="t" r="r" b="b"/>
              <a:pathLst>
                <a:path w="4986" h="11642" extrusionOk="0">
                  <a:moveTo>
                    <a:pt x="304" y="0"/>
                  </a:moveTo>
                  <a:cubicBezTo>
                    <a:pt x="0" y="152"/>
                    <a:pt x="182" y="365"/>
                    <a:pt x="152" y="547"/>
                  </a:cubicBezTo>
                  <a:cubicBezTo>
                    <a:pt x="122" y="943"/>
                    <a:pt x="213" y="1368"/>
                    <a:pt x="61" y="1763"/>
                  </a:cubicBezTo>
                  <a:lnTo>
                    <a:pt x="61" y="2432"/>
                  </a:lnTo>
                  <a:cubicBezTo>
                    <a:pt x="122" y="2493"/>
                    <a:pt x="152" y="2584"/>
                    <a:pt x="152" y="2645"/>
                  </a:cubicBezTo>
                  <a:cubicBezTo>
                    <a:pt x="304" y="3587"/>
                    <a:pt x="669" y="4560"/>
                    <a:pt x="1003" y="5472"/>
                  </a:cubicBezTo>
                  <a:cubicBezTo>
                    <a:pt x="1307" y="6383"/>
                    <a:pt x="1915" y="7204"/>
                    <a:pt x="2280" y="8116"/>
                  </a:cubicBezTo>
                  <a:cubicBezTo>
                    <a:pt x="3100" y="9301"/>
                    <a:pt x="3952" y="10487"/>
                    <a:pt x="4742" y="11642"/>
                  </a:cubicBezTo>
                  <a:cubicBezTo>
                    <a:pt x="4924" y="11642"/>
                    <a:pt x="4985" y="11581"/>
                    <a:pt x="4985" y="11459"/>
                  </a:cubicBezTo>
                  <a:cubicBezTo>
                    <a:pt x="4833" y="11186"/>
                    <a:pt x="4620" y="10943"/>
                    <a:pt x="4438" y="10669"/>
                  </a:cubicBezTo>
                  <a:cubicBezTo>
                    <a:pt x="2280" y="7508"/>
                    <a:pt x="456" y="4286"/>
                    <a:pt x="608" y="639"/>
                  </a:cubicBezTo>
                  <a:cubicBezTo>
                    <a:pt x="638" y="395"/>
                    <a:pt x="730" y="152"/>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7"/>
            <p:cNvSpPr/>
            <p:nvPr/>
          </p:nvSpPr>
          <p:spPr>
            <a:xfrm>
              <a:off x="3043075" y="2620400"/>
              <a:ext cx="277375" cy="29675"/>
            </a:xfrm>
            <a:custGeom>
              <a:avLst/>
              <a:gdLst/>
              <a:ahLst/>
              <a:cxnLst/>
              <a:rect l="l" t="t" r="r" b="b"/>
              <a:pathLst>
                <a:path w="11095" h="1187" extrusionOk="0">
                  <a:moveTo>
                    <a:pt x="10700" y="1"/>
                  </a:moveTo>
                  <a:cubicBezTo>
                    <a:pt x="10426" y="61"/>
                    <a:pt x="10122" y="61"/>
                    <a:pt x="9879" y="61"/>
                  </a:cubicBezTo>
                  <a:cubicBezTo>
                    <a:pt x="8663" y="213"/>
                    <a:pt x="7387" y="335"/>
                    <a:pt x="6140" y="457"/>
                  </a:cubicBezTo>
                  <a:cubicBezTo>
                    <a:pt x="4535" y="615"/>
                    <a:pt x="2929" y="773"/>
                    <a:pt x="1303" y="773"/>
                  </a:cubicBezTo>
                  <a:cubicBezTo>
                    <a:pt x="1052" y="773"/>
                    <a:pt x="800" y="769"/>
                    <a:pt x="548" y="761"/>
                  </a:cubicBezTo>
                  <a:cubicBezTo>
                    <a:pt x="365" y="761"/>
                    <a:pt x="152" y="761"/>
                    <a:pt x="0" y="882"/>
                  </a:cubicBezTo>
                  <a:cubicBezTo>
                    <a:pt x="335" y="1186"/>
                    <a:pt x="851" y="1034"/>
                    <a:pt x="1277" y="1156"/>
                  </a:cubicBezTo>
                  <a:cubicBezTo>
                    <a:pt x="1500" y="1156"/>
                    <a:pt x="1736" y="1169"/>
                    <a:pt x="1968" y="1169"/>
                  </a:cubicBezTo>
                  <a:cubicBezTo>
                    <a:pt x="2084" y="1169"/>
                    <a:pt x="2199" y="1166"/>
                    <a:pt x="2310" y="1156"/>
                  </a:cubicBezTo>
                  <a:cubicBezTo>
                    <a:pt x="4408" y="1004"/>
                    <a:pt x="6535" y="852"/>
                    <a:pt x="8602" y="578"/>
                  </a:cubicBezTo>
                  <a:cubicBezTo>
                    <a:pt x="9453" y="517"/>
                    <a:pt x="10365" y="517"/>
                    <a:pt x="11095" y="122"/>
                  </a:cubicBezTo>
                  <a:cubicBezTo>
                    <a:pt x="11004" y="61"/>
                    <a:pt x="10852" y="1"/>
                    <a:pt x="10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7"/>
            <p:cNvSpPr/>
            <p:nvPr/>
          </p:nvSpPr>
          <p:spPr>
            <a:xfrm>
              <a:off x="2830300" y="2637125"/>
              <a:ext cx="139100" cy="13700"/>
            </a:xfrm>
            <a:custGeom>
              <a:avLst/>
              <a:gdLst/>
              <a:ahLst/>
              <a:cxnLst/>
              <a:rect l="l" t="t" r="r" b="b"/>
              <a:pathLst>
                <a:path w="5564" h="548" extrusionOk="0">
                  <a:moveTo>
                    <a:pt x="852" y="0"/>
                  </a:moveTo>
                  <a:cubicBezTo>
                    <a:pt x="732" y="120"/>
                    <a:pt x="573" y="134"/>
                    <a:pt x="403" y="134"/>
                  </a:cubicBezTo>
                  <a:cubicBezTo>
                    <a:pt x="353" y="134"/>
                    <a:pt x="302" y="133"/>
                    <a:pt x="250" y="133"/>
                  </a:cubicBezTo>
                  <a:cubicBezTo>
                    <a:pt x="167" y="133"/>
                    <a:pt x="83" y="136"/>
                    <a:pt x="1" y="152"/>
                  </a:cubicBezTo>
                  <a:cubicBezTo>
                    <a:pt x="23" y="332"/>
                    <a:pt x="195" y="379"/>
                    <a:pt x="369" y="379"/>
                  </a:cubicBezTo>
                  <a:cubicBezTo>
                    <a:pt x="430" y="379"/>
                    <a:pt x="492" y="373"/>
                    <a:pt x="548" y="365"/>
                  </a:cubicBezTo>
                  <a:cubicBezTo>
                    <a:pt x="1441" y="392"/>
                    <a:pt x="2358" y="492"/>
                    <a:pt x="3256" y="492"/>
                  </a:cubicBezTo>
                  <a:cubicBezTo>
                    <a:pt x="3367" y="492"/>
                    <a:pt x="3477" y="490"/>
                    <a:pt x="3587" y="487"/>
                  </a:cubicBezTo>
                  <a:cubicBezTo>
                    <a:pt x="4256" y="304"/>
                    <a:pt x="5016" y="548"/>
                    <a:pt x="5563" y="213"/>
                  </a:cubicBezTo>
                  <a:cubicBezTo>
                    <a:pt x="5502" y="213"/>
                    <a:pt x="5381" y="152"/>
                    <a:pt x="5259" y="152"/>
                  </a:cubicBezTo>
                  <a:cubicBezTo>
                    <a:pt x="3800" y="152"/>
                    <a:pt x="2341" y="31"/>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7"/>
            <p:cNvSpPr/>
            <p:nvPr/>
          </p:nvSpPr>
          <p:spPr>
            <a:xfrm>
              <a:off x="2921500" y="2643200"/>
              <a:ext cx="152000" cy="7625"/>
            </a:xfrm>
            <a:custGeom>
              <a:avLst/>
              <a:gdLst/>
              <a:ahLst/>
              <a:cxnLst/>
              <a:rect l="l" t="t" r="r" b="b"/>
              <a:pathLst>
                <a:path w="6080" h="305" extrusionOk="0">
                  <a:moveTo>
                    <a:pt x="973" y="1"/>
                  </a:moveTo>
                  <a:cubicBezTo>
                    <a:pt x="889" y="16"/>
                    <a:pt x="806" y="20"/>
                    <a:pt x="722" y="20"/>
                  </a:cubicBezTo>
                  <a:cubicBezTo>
                    <a:pt x="639" y="20"/>
                    <a:pt x="557" y="16"/>
                    <a:pt x="475" y="16"/>
                  </a:cubicBezTo>
                  <a:cubicBezTo>
                    <a:pt x="312" y="16"/>
                    <a:pt x="152" y="31"/>
                    <a:pt x="0" y="122"/>
                  </a:cubicBezTo>
                  <a:cubicBezTo>
                    <a:pt x="213" y="305"/>
                    <a:pt x="517" y="305"/>
                    <a:pt x="790" y="305"/>
                  </a:cubicBezTo>
                  <a:lnTo>
                    <a:pt x="5198" y="305"/>
                  </a:lnTo>
                  <a:cubicBezTo>
                    <a:pt x="5502" y="305"/>
                    <a:pt x="5806" y="305"/>
                    <a:pt x="6079" y="122"/>
                  </a:cubicBezTo>
                  <a:cubicBezTo>
                    <a:pt x="5915" y="34"/>
                    <a:pt x="5741" y="14"/>
                    <a:pt x="5563" y="14"/>
                  </a:cubicBezTo>
                  <a:cubicBezTo>
                    <a:pt x="5411" y="14"/>
                    <a:pt x="5257" y="28"/>
                    <a:pt x="5104" y="28"/>
                  </a:cubicBezTo>
                  <a:cubicBezTo>
                    <a:pt x="5003" y="28"/>
                    <a:pt x="4902" y="22"/>
                    <a:pt x="4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7"/>
            <p:cNvSpPr/>
            <p:nvPr/>
          </p:nvSpPr>
          <p:spPr>
            <a:xfrm>
              <a:off x="2817375" y="2634025"/>
              <a:ext cx="22075" cy="3375"/>
            </a:xfrm>
            <a:custGeom>
              <a:avLst/>
              <a:gdLst/>
              <a:ahLst/>
              <a:cxnLst/>
              <a:rect l="l" t="t" r="r" b="b"/>
              <a:pathLst>
                <a:path w="883" h="135" extrusionOk="0">
                  <a:moveTo>
                    <a:pt x="261" y="0"/>
                  </a:moveTo>
                  <a:cubicBezTo>
                    <a:pt x="175" y="0"/>
                    <a:pt x="88" y="3"/>
                    <a:pt x="1" y="3"/>
                  </a:cubicBezTo>
                  <a:cubicBezTo>
                    <a:pt x="147" y="112"/>
                    <a:pt x="326" y="134"/>
                    <a:pt x="511" y="134"/>
                  </a:cubicBezTo>
                  <a:cubicBezTo>
                    <a:pt x="634" y="134"/>
                    <a:pt x="761" y="124"/>
                    <a:pt x="882" y="124"/>
                  </a:cubicBezTo>
                  <a:cubicBezTo>
                    <a:pt x="687" y="16"/>
                    <a:pt x="476"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7"/>
            <p:cNvSpPr/>
            <p:nvPr/>
          </p:nvSpPr>
          <p:spPr>
            <a:xfrm>
              <a:off x="5414800" y="1025125"/>
              <a:ext cx="585800" cy="225375"/>
            </a:xfrm>
            <a:custGeom>
              <a:avLst/>
              <a:gdLst/>
              <a:ahLst/>
              <a:cxnLst/>
              <a:rect l="l" t="t" r="r" b="b"/>
              <a:pathLst>
                <a:path w="23432" h="9015" extrusionOk="0">
                  <a:moveTo>
                    <a:pt x="14876" y="0"/>
                  </a:moveTo>
                  <a:cubicBezTo>
                    <a:pt x="14180" y="0"/>
                    <a:pt x="13493" y="136"/>
                    <a:pt x="12823" y="437"/>
                  </a:cubicBezTo>
                  <a:cubicBezTo>
                    <a:pt x="11121" y="1288"/>
                    <a:pt x="9693" y="2261"/>
                    <a:pt x="8386" y="3416"/>
                  </a:cubicBezTo>
                  <a:cubicBezTo>
                    <a:pt x="7595" y="4145"/>
                    <a:pt x="6592" y="4692"/>
                    <a:pt x="5680" y="5361"/>
                  </a:cubicBezTo>
                  <a:cubicBezTo>
                    <a:pt x="4525" y="6151"/>
                    <a:pt x="3249" y="6911"/>
                    <a:pt x="2033" y="7671"/>
                  </a:cubicBezTo>
                  <a:cubicBezTo>
                    <a:pt x="1364" y="8036"/>
                    <a:pt x="604" y="8340"/>
                    <a:pt x="27" y="8857"/>
                  </a:cubicBezTo>
                  <a:cubicBezTo>
                    <a:pt x="0" y="8935"/>
                    <a:pt x="43" y="9014"/>
                    <a:pt x="192" y="9014"/>
                  </a:cubicBezTo>
                  <a:cubicBezTo>
                    <a:pt x="216" y="9014"/>
                    <a:pt x="241" y="9013"/>
                    <a:pt x="270" y="9008"/>
                  </a:cubicBezTo>
                  <a:cubicBezTo>
                    <a:pt x="574" y="8948"/>
                    <a:pt x="817" y="8796"/>
                    <a:pt x="1060" y="8644"/>
                  </a:cubicBezTo>
                  <a:cubicBezTo>
                    <a:pt x="4221" y="6942"/>
                    <a:pt x="7048" y="4966"/>
                    <a:pt x="9905" y="2960"/>
                  </a:cubicBezTo>
                  <a:cubicBezTo>
                    <a:pt x="10544" y="2504"/>
                    <a:pt x="11243" y="2078"/>
                    <a:pt x="11912" y="1653"/>
                  </a:cubicBezTo>
                  <a:cubicBezTo>
                    <a:pt x="12928" y="1061"/>
                    <a:pt x="14024" y="762"/>
                    <a:pt x="15171" y="762"/>
                  </a:cubicBezTo>
                  <a:cubicBezTo>
                    <a:pt x="15910" y="762"/>
                    <a:pt x="16670" y="886"/>
                    <a:pt x="17444" y="1136"/>
                  </a:cubicBezTo>
                  <a:cubicBezTo>
                    <a:pt x="18538" y="1501"/>
                    <a:pt x="19602" y="1896"/>
                    <a:pt x="20696" y="2261"/>
                  </a:cubicBezTo>
                  <a:cubicBezTo>
                    <a:pt x="21304" y="2504"/>
                    <a:pt x="21881" y="2808"/>
                    <a:pt x="22550" y="2929"/>
                  </a:cubicBezTo>
                  <a:cubicBezTo>
                    <a:pt x="22641" y="2990"/>
                    <a:pt x="22793" y="2960"/>
                    <a:pt x="22915" y="2990"/>
                  </a:cubicBezTo>
                  <a:cubicBezTo>
                    <a:pt x="23017" y="3034"/>
                    <a:pt x="23119" y="3078"/>
                    <a:pt x="23208" y="3078"/>
                  </a:cubicBezTo>
                  <a:cubicBezTo>
                    <a:pt x="23304" y="3078"/>
                    <a:pt x="23384" y="3027"/>
                    <a:pt x="23431" y="2869"/>
                  </a:cubicBezTo>
                  <a:cubicBezTo>
                    <a:pt x="23340" y="2838"/>
                    <a:pt x="23158" y="2838"/>
                    <a:pt x="23097" y="2777"/>
                  </a:cubicBezTo>
                  <a:cubicBezTo>
                    <a:pt x="23006" y="2686"/>
                    <a:pt x="22824" y="2686"/>
                    <a:pt x="22763" y="2625"/>
                  </a:cubicBezTo>
                  <a:cubicBezTo>
                    <a:pt x="22185" y="2261"/>
                    <a:pt x="21486" y="2109"/>
                    <a:pt x="20848" y="1866"/>
                  </a:cubicBezTo>
                  <a:cubicBezTo>
                    <a:pt x="20787" y="1774"/>
                    <a:pt x="20574" y="1805"/>
                    <a:pt x="20513" y="1744"/>
                  </a:cubicBezTo>
                  <a:cubicBezTo>
                    <a:pt x="20392" y="1653"/>
                    <a:pt x="20240" y="1622"/>
                    <a:pt x="20118" y="1562"/>
                  </a:cubicBezTo>
                  <a:cubicBezTo>
                    <a:pt x="19845" y="1501"/>
                    <a:pt x="19754" y="1349"/>
                    <a:pt x="19510" y="1288"/>
                  </a:cubicBezTo>
                  <a:cubicBezTo>
                    <a:pt x="18568" y="954"/>
                    <a:pt x="17626" y="559"/>
                    <a:pt x="16592" y="255"/>
                  </a:cubicBezTo>
                  <a:cubicBezTo>
                    <a:pt x="16019" y="91"/>
                    <a:pt x="15445" y="0"/>
                    <a:pt x="1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7"/>
            <p:cNvSpPr/>
            <p:nvPr/>
          </p:nvSpPr>
          <p:spPr>
            <a:xfrm>
              <a:off x="5987650" y="1098350"/>
              <a:ext cx="766775" cy="176725"/>
            </a:xfrm>
            <a:custGeom>
              <a:avLst/>
              <a:gdLst/>
              <a:ahLst/>
              <a:cxnLst/>
              <a:rect l="l" t="t" r="r" b="b"/>
              <a:pathLst>
                <a:path w="30671" h="7069" extrusionOk="0">
                  <a:moveTo>
                    <a:pt x="517" y="0"/>
                  </a:moveTo>
                  <a:cubicBezTo>
                    <a:pt x="450" y="85"/>
                    <a:pt x="354" y="104"/>
                    <a:pt x="251" y="104"/>
                  </a:cubicBezTo>
                  <a:cubicBezTo>
                    <a:pt x="169" y="104"/>
                    <a:pt x="82" y="92"/>
                    <a:pt x="1" y="92"/>
                  </a:cubicBezTo>
                  <a:cubicBezTo>
                    <a:pt x="1308" y="669"/>
                    <a:pt x="2736" y="1095"/>
                    <a:pt x="4074" y="1551"/>
                  </a:cubicBezTo>
                  <a:cubicBezTo>
                    <a:pt x="6141" y="2310"/>
                    <a:pt x="8147" y="3070"/>
                    <a:pt x="10214" y="3800"/>
                  </a:cubicBezTo>
                  <a:cubicBezTo>
                    <a:pt x="12402" y="4560"/>
                    <a:pt x="14651" y="5198"/>
                    <a:pt x="16992" y="5654"/>
                  </a:cubicBezTo>
                  <a:cubicBezTo>
                    <a:pt x="19180" y="6079"/>
                    <a:pt x="21339" y="6383"/>
                    <a:pt x="23588" y="6596"/>
                  </a:cubicBezTo>
                  <a:cubicBezTo>
                    <a:pt x="25335" y="6768"/>
                    <a:pt x="27029" y="6994"/>
                    <a:pt x="28770" y="6994"/>
                  </a:cubicBezTo>
                  <a:cubicBezTo>
                    <a:pt x="28876" y="6994"/>
                    <a:pt x="28983" y="6993"/>
                    <a:pt x="29089" y="6991"/>
                  </a:cubicBezTo>
                  <a:cubicBezTo>
                    <a:pt x="29384" y="7008"/>
                    <a:pt x="29679" y="7068"/>
                    <a:pt x="29964" y="7068"/>
                  </a:cubicBezTo>
                  <a:cubicBezTo>
                    <a:pt x="30209" y="7068"/>
                    <a:pt x="30446" y="7024"/>
                    <a:pt x="30670" y="6870"/>
                  </a:cubicBezTo>
                  <a:lnTo>
                    <a:pt x="28877" y="6748"/>
                  </a:lnTo>
                  <a:cubicBezTo>
                    <a:pt x="26749" y="6627"/>
                    <a:pt x="24591" y="6444"/>
                    <a:pt x="22524" y="6231"/>
                  </a:cubicBezTo>
                  <a:cubicBezTo>
                    <a:pt x="18056" y="5715"/>
                    <a:pt x="13831" y="4742"/>
                    <a:pt x="9788" y="3283"/>
                  </a:cubicBezTo>
                  <a:lnTo>
                    <a:pt x="4317" y="1247"/>
                  </a:lnTo>
                  <a:cubicBezTo>
                    <a:pt x="4256" y="1155"/>
                    <a:pt x="4074" y="1216"/>
                    <a:pt x="3983" y="1125"/>
                  </a:cubicBezTo>
                  <a:cubicBezTo>
                    <a:pt x="3891" y="1064"/>
                    <a:pt x="3739" y="1095"/>
                    <a:pt x="3648" y="1003"/>
                  </a:cubicBezTo>
                  <a:cubicBezTo>
                    <a:pt x="3283" y="973"/>
                    <a:pt x="2980" y="821"/>
                    <a:pt x="2676" y="699"/>
                  </a:cubicBezTo>
                  <a:cubicBezTo>
                    <a:pt x="1946" y="456"/>
                    <a:pt x="1277" y="183"/>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7"/>
            <p:cNvSpPr/>
            <p:nvPr/>
          </p:nvSpPr>
          <p:spPr>
            <a:xfrm>
              <a:off x="4689350" y="1463650"/>
              <a:ext cx="403925" cy="408575"/>
            </a:xfrm>
            <a:custGeom>
              <a:avLst/>
              <a:gdLst/>
              <a:ahLst/>
              <a:cxnLst/>
              <a:rect l="l" t="t" r="r" b="b"/>
              <a:pathLst>
                <a:path w="16157" h="16343" extrusionOk="0">
                  <a:moveTo>
                    <a:pt x="16034" y="1"/>
                  </a:moveTo>
                  <a:cubicBezTo>
                    <a:pt x="16016" y="1"/>
                    <a:pt x="15996" y="3"/>
                    <a:pt x="15975" y="9"/>
                  </a:cubicBezTo>
                  <a:cubicBezTo>
                    <a:pt x="15640" y="161"/>
                    <a:pt x="15367" y="373"/>
                    <a:pt x="15093" y="617"/>
                  </a:cubicBezTo>
                  <a:cubicBezTo>
                    <a:pt x="13847" y="1620"/>
                    <a:pt x="12601" y="2683"/>
                    <a:pt x="11446" y="3808"/>
                  </a:cubicBezTo>
                  <a:cubicBezTo>
                    <a:pt x="9440" y="5723"/>
                    <a:pt x="7585" y="7790"/>
                    <a:pt x="5731" y="9796"/>
                  </a:cubicBezTo>
                  <a:cubicBezTo>
                    <a:pt x="4455" y="11164"/>
                    <a:pt x="3330" y="12623"/>
                    <a:pt x="1962" y="13930"/>
                  </a:cubicBezTo>
                  <a:cubicBezTo>
                    <a:pt x="1932" y="14203"/>
                    <a:pt x="1658" y="14355"/>
                    <a:pt x="1476" y="14599"/>
                  </a:cubicBezTo>
                  <a:cubicBezTo>
                    <a:pt x="1020" y="15146"/>
                    <a:pt x="473" y="15662"/>
                    <a:pt x="47" y="16209"/>
                  </a:cubicBezTo>
                  <a:cubicBezTo>
                    <a:pt x="1" y="16302"/>
                    <a:pt x="25" y="16342"/>
                    <a:pt x="107" y="16342"/>
                  </a:cubicBezTo>
                  <a:cubicBezTo>
                    <a:pt x="133" y="16342"/>
                    <a:pt x="163" y="16338"/>
                    <a:pt x="199" y="16331"/>
                  </a:cubicBezTo>
                  <a:cubicBezTo>
                    <a:pt x="1415" y="14933"/>
                    <a:pt x="2692" y="13565"/>
                    <a:pt x="3938" y="12167"/>
                  </a:cubicBezTo>
                  <a:cubicBezTo>
                    <a:pt x="6066" y="9796"/>
                    <a:pt x="8193" y="7395"/>
                    <a:pt x="10503" y="5115"/>
                  </a:cubicBezTo>
                  <a:cubicBezTo>
                    <a:pt x="11750" y="3838"/>
                    <a:pt x="13087" y="2592"/>
                    <a:pt x="14576" y="1437"/>
                  </a:cubicBezTo>
                  <a:cubicBezTo>
                    <a:pt x="15154" y="1042"/>
                    <a:pt x="15640" y="586"/>
                    <a:pt x="16157" y="130"/>
                  </a:cubicBezTo>
                  <a:cubicBezTo>
                    <a:pt x="16157" y="55"/>
                    <a:pt x="16116" y="1"/>
                    <a:pt x="16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7"/>
            <p:cNvSpPr/>
            <p:nvPr/>
          </p:nvSpPr>
          <p:spPr>
            <a:xfrm>
              <a:off x="5088700" y="1246525"/>
              <a:ext cx="330575" cy="220400"/>
            </a:xfrm>
            <a:custGeom>
              <a:avLst/>
              <a:gdLst/>
              <a:ahLst/>
              <a:cxnLst/>
              <a:rect l="l" t="t" r="r" b="b"/>
              <a:pathLst>
                <a:path w="13223" h="8816" extrusionOk="0">
                  <a:moveTo>
                    <a:pt x="13010" y="1"/>
                  </a:moveTo>
                  <a:cubicBezTo>
                    <a:pt x="12037" y="335"/>
                    <a:pt x="11247" y="852"/>
                    <a:pt x="10426" y="1368"/>
                  </a:cubicBezTo>
                  <a:cubicBezTo>
                    <a:pt x="8329" y="2615"/>
                    <a:pt x="6323" y="3952"/>
                    <a:pt x="4408" y="5350"/>
                  </a:cubicBezTo>
                  <a:cubicBezTo>
                    <a:pt x="2919" y="6444"/>
                    <a:pt x="1399" y="7508"/>
                    <a:pt x="1" y="8663"/>
                  </a:cubicBezTo>
                  <a:cubicBezTo>
                    <a:pt x="92" y="8724"/>
                    <a:pt x="122" y="8754"/>
                    <a:pt x="183" y="8815"/>
                  </a:cubicBezTo>
                  <a:cubicBezTo>
                    <a:pt x="1338" y="8116"/>
                    <a:pt x="2280" y="7295"/>
                    <a:pt x="3314" y="6475"/>
                  </a:cubicBezTo>
                  <a:cubicBezTo>
                    <a:pt x="5715" y="4773"/>
                    <a:pt x="8147" y="3070"/>
                    <a:pt x="10791" y="1551"/>
                  </a:cubicBezTo>
                  <a:cubicBezTo>
                    <a:pt x="11642" y="1095"/>
                    <a:pt x="12493" y="669"/>
                    <a:pt x="13223" y="152"/>
                  </a:cubicBezTo>
                  <a:cubicBezTo>
                    <a:pt x="13162" y="92"/>
                    <a:pt x="13071" y="31"/>
                    <a:pt x="13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7"/>
            <p:cNvSpPr/>
            <p:nvPr/>
          </p:nvSpPr>
          <p:spPr>
            <a:xfrm>
              <a:off x="6883575" y="1235875"/>
              <a:ext cx="421750" cy="35750"/>
            </a:xfrm>
            <a:custGeom>
              <a:avLst/>
              <a:gdLst/>
              <a:ahLst/>
              <a:cxnLst/>
              <a:rect l="l" t="t" r="r" b="b"/>
              <a:pathLst>
                <a:path w="16870" h="1430" extrusionOk="0">
                  <a:moveTo>
                    <a:pt x="15502" y="1"/>
                  </a:moveTo>
                  <a:cubicBezTo>
                    <a:pt x="15403" y="46"/>
                    <a:pt x="15302" y="59"/>
                    <a:pt x="15198" y="59"/>
                  </a:cubicBezTo>
                  <a:cubicBezTo>
                    <a:pt x="15055" y="59"/>
                    <a:pt x="14909" y="34"/>
                    <a:pt x="14761" y="34"/>
                  </a:cubicBezTo>
                  <a:cubicBezTo>
                    <a:pt x="14654" y="34"/>
                    <a:pt x="14546" y="47"/>
                    <a:pt x="14438" y="92"/>
                  </a:cubicBezTo>
                  <a:cubicBezTo>
                    <a:pt x="14073" y="183"/>
                    <a:pt x="13739" y="214"/>
                    <a:pt x="13344" y="244"/>
                  </a:cubicBezTo>
                  <a:cubicBezTo>
                    <a:pt x="12219" y="366"/>
                    <a:pt x="11064" y="457"/>
                    <a:pt x="9940" y="548"/>
                  </a:cubicBezTo>
                  <a:cubicBezTo>
                    <a:pt x="8116" y="791"/>
                    <a:pt x="6292" y="913"/>
                    <a:pt x="4468" y="1004"/>
                  </a:cubicBezTo>
                  <a:cubicBezTo>
                    <a:pt x="3406" y="1078"/>
                    <a:pt x="2323" y="1172"/>
                    <a:pt x="1253" y="1172"/>
                  </a:cubicBezTo>
                  <a:cubicBezTo>
                    <a:pt x="1007" y="1172"/>
                    <a:pt x="762" y="1167"/>
                    <a:pt x="517" y="1156"/>
                  </a:cubicBezTo>
                  <a:cubicBezTo>
                    <a:pt x="304" y="1156"/>
                    <a:pt x="152" y="1217"/>
                    <a:pt x="0" y="1278"/>
                  </a:cubicBezTo>
                  <a:cubicBezTo>
                    <a:pt x="198" y="1371"/>
                    <a:pt x="400" y="1392"/>
                    <a:pt x="605" y="1392"/>
                  </a:cubicBezTo>
                  <a:cubicBezTo>
                    <a:pt x="786" y="1392"/>
                    <a:pt x="969" y="1375"/>
                    <a:pt x="1153" y="1375"/>
                  </a:cubicBezTo>
                  <a:cubicBezTo>
                    <a:pt x="1306" y="1375"/>
                    <a:pt x="1458" y="1387"/>
                    <a:pt x="1611" y="1430"/>
                  </a:cubicBezTo>
                  <a:cubicBezTo>
                    <a:pt x="3405" y="1399"/>
                    <a:pt x="5228" y="1247"/>
                    <a:pt x="6991" y="1095"/>
                  </a:cubicBezTo>
                  <a:cubicBezTo>
                    <a:pt x="9636" y="852"/>
                    <a:pt x="12280" y="670"/>
                    <a:pt x="14955" y="396"/>
                  </a:cubicBezTo>
                  <a:cubicBezTo>
                    <a:pt x="15593" y="335"/>
                    <a:pt x="16262" y="396"/>
                    <a:pt x="16870" y="183"/>
                  </a:cubicBezTo>
                  <a:cubicBezTo>
                    <a:pt x="16818" y="183"/>
                    <a:pt x="16766" y="186"/>
                    <a:pt x="16714" y="186"/>
                  </a:cubicBezTo>
                  <a:cubicBezTo>
                    <a:pt x="16586" y="186"/>
                    <a:pt x="16462" y="170"/>
                    <a:pt x="16353" y="62"/>
                  </a:cubicBezTo>
                  <a:cubicBezTo>
                    <a:pt x="16201" y="1"/>
                    <a:pt x="16019" y="1"/>
                    <a:pt x="15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7"/>
            <p:cNvSpPr/>
            <p:nvPr/>
          </p:nvSpPr>
          <p:spPr>
            <a:xfrm>
              <a:off x="5623675" y="1020700"/>
              <a:ext cx="286500" cy="89825"/>
            </a:xfrm>
            <a:custGeom>
              <a:avLst/>
              <a:gdLst/>
              <a:ahLst/>
              <a:cxnLst/>
              <a:rect l="l" t="t" r="r" b="b"/>
              <a:pathLst>
                <a:path w="11460" h="3593" extrusionOk="0">
                  <a:moveTo>
                    <a:pt x="6621" y="0"/>
                  </a:moveTo>
                  <a:cubicBezTo>
                    <a:pt x="5692" y="0"/>
                    <a:pt x="4837" y="278"/>
                    <a:pt x="3982" y="705"/>
                  </a:cubicBezTo>
                  <a:cubicBezTo>
                    <a:pt x="2645" y="1374"/>
                    <a:pt x="1550" y="2255"/>
                    <a:pt x="395" y="3106"/>
                  </a:cubicBezTo>
                  <a:cubicBezTo>
                    <a:pt x="213" y="3258"/>
                    <a:pt x="0" y="3350"/>
                    <a:pt x="31" y="3593"/>
                  </a:cubicBezTo>
                  <a:cubicBezTo>
                    <a:pt x="456" y="3410"/>
                    <a:pt x="760" y="3137"/>
                    <a:pt x="1094" y="2863"/>
                  </a:cubicBezTo>
                  <a:cubicBezTo>
                    <a:pt x="2128" y="2103"/>
                    <a:pt x="3161" y="1435"/>
                    <a:pt x="4377" y="827"/>
                  </a:cubicBezTo>
                  <a:cubicBezTo>
                    <a:pt x="5075" y="478"/>
                    <a:pt x="5783" y="329"/>
                    <a:pt x="6519" y="329"/>
                  </a:cubicBezTo>
                  <a:cubicBezTo>
                    <a:pt x="7064" y="329"/>
                    <a:pt x="7625" y="411"/>
                    <a:pt x="8207" y="553"/>
                  </a:cubicBezTo>
                  <a:cubicBezTo>
                    <a:pt x="9271" y="827"/>
                    <a:pt x="10183" y="1313"/>
                    <a:pt x="11247" y="1587"/>
                  </a:cubicBezTo>
                  <a:cubicBezTo>
                    <a:pt x="11267" y="1597"/>
                    <a:pt x="11287" y="1603"/>
                    <a:pt x="11309" y="1603"/>
                  </a:cubicBezTo>
                  <a:cubicBezTo>
                    <a:pt x="11351" y="1603"/>
                    <a:pt x="11399" y="1576"/>
                    <a:pt x="11459" y="1495"/>
                  </a:cubicBezTo>
                  <a:cubicBezTo>
                    <a:pt x="10365" y="918"/>
                    <a:pt x="9149" y="523"/>
                    <a:pt x="7842" y="158"/>
                  </a:cubicBezTo>
                  <a:cubicBezTo>
                    <a:pt x="7418" y="50"/>
                    <a:pt x="7013" y="0"/>
                    <a:pt x="6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7"/>
            <p:cNvSpPr/>
            <p:nvPr/>
          </p:nvSpPr>
          <p:spPr>
            <a:xfrm>
              <a:off x="6714875" y="1269225"/>
              <a:ext cx="209000" cy="7375"/>
            </a:xfrm>
            <a:custGeom>
              <a:avLst/>
              <a:gdLst/>
              <a:ahLst/>
              <a:cxnLst/>
              <a:rect l="l" t="t" r="r" b="b"/>
              <a:pathLst>
                <a:path w="8360" h="295" extrusionOk="0">
                  <a:moveTo>
                    <a:pt x="7633" y="0"/>
                  </a:moveTo>
                  <a:cubicBezTo>
                    <a:pt x="7434" y="0"/>
                    <a:pt x="7233" y="18"/>
                    <a:pt x="7036" y="18"/>
                  </a:cubicBezTo>
                  <a:cubicBezTo>
                    <a:pt x="6949" y="18"/>
                    <a:pt x="6863" y="14"/>
                    <a:pt x="6779" y="4"/>
                  </a:cubicBezTo>
                  <a:cubicBezTo>
                    <a:pt x="5046" y="4"/>
                    <a:pt x="3314" y="4"/>
                    <a:pt x="1611" y="35"/>
                  </a:cubicBezTo>
                  <a:cubicBezTo>
                    <a:pt x="1397" y="123"/>
                    <a:pt x="1177" y="143"/>
                    <a:pt x="955" y="143"/>
                  </a:cubicBezTo>
                  <a:cubicBezTo>
                    <a:pt x="766" y="143"/>
                    <a:pt x="575" y="129"/>
                    <a:pt x="383" y="129"/>
                  </a:cubicBezTo>
                  <a:cubicBezTo>
                    <a:pt x="255" y="129"/>
                    <a:pt x="128" y="135"/>
                    <a:pt x="0" y="156"/>
                  </a:cubicBezTo>
                  <a:cubicBezTo>
                    <a:pt x="137" y="248"/>
                    <a:pt x="289" y="270"/>
                    <a:pt x="445" y="270"/>
                  </a:cubicBezTo>
                  <a:cubicBezTo>
                    <a:pt x="601" y="270"/>
                    <a:pt x="760" y="248"/>
                    <a:pt x="912" y="248"/>
                  </a:cubicBezTo>
                  <a:cubicBezTo>
                    <a:pt x="2008" y="274"/>
                    <a:pt x="3092" y="295"/>
                    <a:pt x="4170" y="295"/>
                  </a:cubicBezTo>
                  <a:cubicBezTo>
                    <a:pt x="5573" y="295"/>
                    <a:pt x="6966" y="260"/>
                    <a:pt x="8359" y="156"/>
                  </a:cubicBezTo>
                  <a:cubicBezTo>
                    <a:pt x="8132" y="28"/>
                    <a:pt x="7884" y="0"/>
                    <a:pt x="7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7"/>
            <p:cNvSpPr/>
            <p:nvPr/>
          </p:nvSpPr>
          <p:spPr>
            <a:xfrm>
              <a:off x="7279475" y="1234525"/>
              <a:ext cx="30425" cy="2900"/>
            </a:xfrm>
            <a:custGeom>
              <a:avLst/>
              <a:gdLst/>
              <a:ahLst/>
              <a:cxnLst/>
              <a:rect l="l" t="t" r="r" b="b"/>
              <a:pathLst>
                <a:path w="1217" h="116" extrusionOk="0">
                  <a:moveTo>
                    <a:pt x="511" y="0"/>
                  </a:moveTo>
                  <a:cubicBezTo>
                    <a:pt x="332" y="0"/>
                    <a:pt x="158" y="24"/>
                    <a:pt x="0" y="116"/>
                  </a:cubicBezTo>
                  <a:lnTo>
                    <a:pt x="517" y="116"/>
                  </a:lnTo>
                  <a:cubicBezTo>
                    <a:pt x="558" y="111"/>
                    <a:pt x="599" y="109"/>
                    <a:pt x="641" y="109"/>
                  </a:cubicBezTo>
                  <a:cubicBezTo>
                    <a:pt x="724" y="109"/>
                    <a:pt x="808" y="116"/>
                    <a:pt x="890" y="116"/>
                  </a:cubicBezTo>
                  <a:cubicBezTo>
                    <a:pt x="1011" y="116"/>
                    <a:pt x="1125" y="101"/>
                    <a:pt x="1216" y="25"/>
                  </a:cubicBezTo>
                  <a:lnTo>
                    <a:pt x="1216" y="25"/>
                  </a:lnTo>
                  <a:cubicBezTo>
                    <a:pt x="1178" y="28"/>
                    <a:pt x="1139" y="29"/>
                    <a:pt x="1099" y="29"/>
                  </a:cubicBezTo>
                  <a:cubicBezTo>
                    <a:pt x="908" y="29"/>
                    <a:pt x="706"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7"/>
            <p:cNvSpPr/>
            <p:nvPr/>
          </p:nvSpPr>
          <p:spPr>
            <a:xfrm>
              <a:off x="7245275" y="1237400"/>
              <a:ext cx="26625" cy="3550"/>
            </a:xfrm>
            <a:custGeom>
              <a:avLst/>
              <a:gdLst/>
              <a:ahLst/>
              <a:cxnLst/>
              <a:rect l="l" t="t" r="r" b="b"/>
              <a:pathLst>
                <a:path w="1065" h="142" extrusionOk="0">
                  <a:moveTo>
                    <a:pt x="1064" y="1"/>
                  </a:moveTo>
                  <a:lnTo>
                    <a:pt x="1064" y="1"/>
                  </a:lnTo>
                  <a:cubicBezTo>
                    <a:pt x="988" y="13"/>
                    <a:pt x="912" y="16"/>
                    <a:pt x="838" y="16"/>
                  </a:cubicBezTo>
                  <a:cubicBezTo>
                    <a:pt x="705" y="16"/>
                    <a:pt x="576" y="4"/>
                    <a:pt x="453" y="4"/>
                  </a:cubicBezTo>
                  <a:cubicBezTo>
                    <a:pt x="291" y="4"/>
                    <a:pt x="140" y="25"/>
                    <a:pt x="1" y="122"/>
                  </a:cubicBezTo>
                  <a:cubicBezTo>
                    <a:pt x="169" y="122"/>
                    <a:pt x="344" y="142"/>
                    <a:pt x="513" y="142"/>
                  </a:cubicBezTo>
                  <a:cubicBezTo>
                    <a:pt x="711" y="142"/>
                    <a:pt x="901" y="115"/>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7"/>
            <p:cNvSpPr/>
            <p:nvPr/>
          </p:nvSpPr>
          <p:spPr>
            <a:xfrm>
              <a:off x="1562050" y="2479075"/>
              <a:ext cx="487100" cy="345000"/>
            </a:xfrm>
            <a:custGeom>
              <a:avLst/>
              <a:gdLst/>
              <a:ahLst/>
              <a:cxnLst/>
              <a:rect l="l" t="t" r="r" b="b"/>
              <a:pathLst>
                <a:path w="19484" h="13800" extrusionOk="0">
                  <a:moveTo>
                    <a:pt x="61" y="0"/>
                  </a:moveTo>
                  <a:cubicBezTo>
                    <a:pt x="61" y="0"/>
                    <a:pt x="31" y="0"/>
                    <a:pt x="31" y="31"/>
                  </a:cubicBezTo>
                  <a:cubicBezTo>
                    <a:pt x="0" y="91"/>
                    <a:pt x="31" y="122"/>
                    <a:pt x="61" y="152"/>
                  </a:cubicBezTo>
                  <a:cubicBezTo>
                    <a:pt x="122" y="274"/>
                    <a:pt x="152" y="334"/>
                    <a:pt x="274" y="426"/>
                  </a:cubicBezTo>
                  <a:cubicBezTo>
                    <a:pt x="1307" y="1307"/>
                    <a:pt x="2341" y="2219"/>
                    <a:pt x="3496" y="3040"/>
                  </a:cubicBezTo>
                  <a:cubicBezTo>
                    <a:pt x="5319" y="4347"/>
                    <a:pt x="6991" y="5775"/>
                    <a:pt x="8876" y="7022"/>
                  </a:cubicBezTo>
                  <a:cubicBezTo>
                    <a:pt x="10547" y="8146"/>
                    <a:pt x="12067" y="9362"/>
                    <a:pt x="13739" y="10456"/>
                  </a:cubicBezTo>
                  <a:cubicBezTo>
                    <a:pt x="15532" y="11642"/>
                    <a:pt x="17387" y="12736"/>
                    <a:pt x="19332" y="13800"/>
                  </a:cubicBezTo>
                  <a:cubicBezTo>
                    <a:pt x="19362" y="13769"/>
                    <a:pt x="19453" y="13709"/>
                    <a:pt x="19484" y="13678"/>
                  </a:cubicBezTo>
                  <a:cubicBezTo>
                    <a:pt x="19180" y="13496"/>
                    <a:pt x="18876" y="13344"/>
                    <a:pt x="18572" y="13161"/>
                  </a:cubicBezTo>
                  <a:cubicBezTo>
                    <a:pt x="17842" y="12705"/>
                    <a:pt x="16991" y="12341"/>
                    <a:pt x="16383" y="11794"/>
                  </a:cubicBezTo>
                  <a:cubicBezTo>
                    <a:pt x="15928" y="11581"/>
                    <a:pt x="15654" y="11216"/>
                    <a:pt x="15107" y="11064"/>
                  </a:cubicBezTo>
                  <a:cubicBezTo>
                    <a:pt x="14864" y="10943"/>
                    <a:pt x="14590" y="10791"/>
                    <a:pt x="14347" y="10639"/>
                  </a:cubicBezTo>
                  <a:cubicBezTo>
                    <a:pt x="12341" y="9301"/>
                    <a:pt x="10426" y="7903"/>
                    <a:pt x="8511" y="6505"/>
                  </a:cubicBezTo>
                  <a:cubicBezTo>
                    <a:pt x="5623" y="4407"/>
                    <a:pt x="2766" y="228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7"/>
            <p:cNvSpPr/>
            <p:nvPr/>
          </p:nvSpPr>
          <p:spPr>
            <a:xfrm>
              <a:off x="1339400" y="2254150"/>
              <a:ext cx="224175" cy="227975"/>
            </a:xfrm>
            <a:custGeom>
              <a:avLst/>
              <a:gdLst/>
              <a:ahLst/>
              <a:cxnLst/>
              <a:rect l="l" t="t" r="r" b="b"/>
              <a:pathLst>
                <a:path w="8967" h="9119" extrusionOk="0">
                  <a:moveTo>
                    <a:pt x="152" y="0"/>
                  </a:moveTo>
                  <a:cubicBezTo>
                    <a:pt x="122" y="30"/>
                    <a:pt x="61" y="61"/>
                    <a:pt x="0" y="91"/>
                  </a:cubicBezTo>
                  <a:cubicBezTo>
                    <a:pt x="578" y="790"/>
                    <a:pt x="1125" y="1520"/>
                    <a:pt x="1733" y="2189"/>
                  </a:cubicBezTo>
                  <a:cubicBezTo>
                    <a:pt x="3192" y="3891"/>
                    <a:pt x="4803" y="5532"/>
                    <a:pt x="6535" y="7113"/>
                  </a:cubicBezTo>
                  <a:cubicBezTo>
                    <a:pt x="7295" y="7781"/>
                    <a:pt x="7994" y="8541"/>
                    <a:pt x="8967" y="9119"/>
                  </a:cubicBezTo>
                  <a:lnTo>
                    <a:pt x="8967" y="8967"/>
                  </a:lnTo>
                  <a:cubicBezTo>
                    <a:pt x="8785" y="8663"/>
                    <a:pt x="8207" y="8511"/>
                    <a:pt x="8085" y="8116"/>
                  </a:cubicBezTo>
                  <a:cubicBezTo>
                    <a:pt x="7873" y="7812"/>
                    <a:pt x="7447" y="7629"/>
                    <a:pt x="7234" y="7356"/>
                  </a:cubicBezTo>
                  <a:cubicBezTo>
                    <a:pt x="7082" y="7113"/>
                    <a:pt x="6748" y="6930"/>
                    <a:pt x="6535" y="6717"/>
                  </a:cubicBezTo>
                  <a:cubicBezTo>
                    <a:pt x="6110" y="6353"/>
                    <a:pt x="5745" y="5958"/>
                    <a:pt x="5319" y="5593"/>
                  </a:cubicBezTo>
                  <a:cubicBezTo>
                    <a:pt x="3709" y="3951"/>
                    <a:pt x="2098" y="2280"/>
                    <a:pt x="699" y="486"/>
                  </a:cubicBezTo>
                  <a:cubicBezTo>
                    <a:pt x="578" y="304"/>
                    <a:pt x="578"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7"/>
            <p:cNvSpPr/>
            <p:nvPr/>
          </p:nvSpPr>
          <p:spPr>
            <a:xfrm>
              <a:off x="3957975" y="1869625"/>
              <a:ext cx="736375" cy="568500"/>
            </a:xfrm>
            <a:custGeom>
              <a:avLst/>
              <a:gdLst/>
              <a:ahLst/>
              <a:cxnLst/>
              <a:rect l="l" t="t" r="r" b="b"/>
              <a:pathLst>
                <a:path w="29455" h="22740" extrusionOk="0">
                  <a:moveTo>
                    <a:pt x="29302" y="1"/>
                  </a:moveTo>
                  <a:cubicBezTo>
                    <a:pt x="29211" y="92"/>
                    <a:pt x="29059" y="214"/>
                    <a:pt x="28968" y="366"/>
                  </a:cubicBezTo>
                  <a:cubicBezTo>
                    <a:pt x="26415" y="3132"/>
                    <a:pt x="23831" y="5928"/>
                    <a:pt x="21004" y="8542"/>
                  </a:cubicBezTo>
                  <a:cubicBezTo>
                    <a:pt x="19150" y="10214"/>
                    <a:pt x="17296" y="11794"/>
                    <a:pt x="15290" y="13375"/>
                  </a:cubicBezTo>
                  <a:cubicBezTo>
                    <a:pt x="13892" y="14469"/>
                    <a:pt x="12372" y="15533"/>
                    <a:pt x="10852" y="16566"/>
                  </a:cubicBezTo>
                  <a:cubicBezTo>
                    <a:pt x="9211" y="17661"/>
                    <a:pt x="7509" y="18694"/>
                    <a:pt x="5746" y="19667"/>
                  </a:cubicBezTo>
                  <a:cubicBezTo>
                    <a:pt x="3891" y="20731"/>
                    <a:pt x="1946" y="21643"/>
                    <a:pt x="1" y="22585"/>
                  </a:cubicBezTo>
                  <a:cubicBezTo>
                    <a:pt x="92" y="22646"/>
                    <a:pt x="122" y="22676"/>
                    <a:pt x="214" y="22706"/>
                  </a:cubicBezTo>
                  <a:cubicBezTo>
                    <a:pt x="254" y="22730"/>
                    <a:pt x="290" y="22740"/>
                    <a:pt x="323" y="22740"/>
                  </a:cubicBezTo>
                  <a:cubicBezTo>
                    <a:pt x="416" y="22740"/>
                    <a:pt x="489" y="22668"/>
                    <a:pt x="578" y="22646"/>
                  </a:cubicBezTo>
                  <a:cubicBezTo>
                    <a:pt x="1855" y="22068"/>
                    <a:pt x="3010" y="21460"/>
                    <a:pt x="4226" y="20852"/>
                  </a:cubicBezTo>
                  <a:cubicBezTo>
                    <a:pt x="6293" y="19788"/>
                    <a:pt x="8268" y="18603"/>
                    <a:pt x="10123" y="17387"/>
                  </a:cubicBezTo>
                  <a:cubicBezTo>
                    <a:pt x="11004" y="16810"/>
                    <a:pt x="11977" y="16323"/>
                    <a:pt x="12676" y="15594"/>
                  </a:cubicBezTo>
                  <a:cubicBezTo>
                    <a:pt x="13922" y="14500"/>
                    <a:pt x="15381" y="13588"/>
                    <a:pt x="16658" y="12524"/>
                  </a:cubicBezTo>
                  <a:cubicBezTo>
                    <a:pt x="18360" y="11126"/>
                    <a:pt x="20001" y="9727"/>
                    <a:pt x="21612" y="8238"/>
                  </a:cubicBezTo>
                  <a:cubicBezTo>
                    <a:pt x="24409" y="5624"/>
                    <a:pt x="26992" y="2919"/>
                    <a:pt x="29454" y="92"/>
                  </a:cubicBezTo>
                  <a:cubicBezTo>
                    <a:pt x="29424" y="62"/>
                    <a:pt x="29363" y="31"/>
                    <a:pt x="29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7"/>
            <p:cNvSpPr/>
            <p:nvPr/>
          </p:nvSpPr>
          <p:spPr>
            <a:xfrm>
              <a:off x="3021800" y="2713375"/>
              <a:ext cx="25850" cy="3550"/>
            </a:xfrm>
            <a:custGeom>
              <a:avLst/>
              <a:gdLst/>
              <a:ahLst/>
              <a:cxnLst/>
              <a:rect l="l" t="t" r="r" b="b"/>
              <a:pathLst>
                <a:path w="1034" h="142" extrusionOk="0">
                  <a:moveTo>
                    <a:pt x="437" y="1"/>
                  </a:moveTo>
                  <a:cubicBezTo>
                    <a:pt x="276" y="1"/>
                    <a:pt x="128" y="28"/>
                    <a:pt x="0" y="142"/>
                  </a:cubicBezTo>
                  <a:cubicBezTo>
                    <a:pt x="65" y="130"/>
                    <a:pt x="132" y="126"/>
                    <a:pt x="201" y="126"/>
                  </a:cubicBezTo>
                  <a:cubicBezTo>
                    <a:pt x="323" y="126"/>
                    <a:pt x="450" y="139"/>
                    <a:pt x="574" y="139"/>
                  </a:cubicBezTo>
                  <a:cubicBezTo>
                    <a:pt x="737" y="139"/>
                    <a:pt x="895" y="118"/>
                    <a:pt x="1034" y="20"/>
                  </a:cubicBezTo>
                  <a:lnTo>
                    <a:pt x="1034" y="20"/>
                  </a:lnTo>
                  <a:cubicBezTo>
                    <a:pt x="995" y="23"/>
                    <a:pt x="956" y="25"/>
                    <a:pt x="918" y="25"/>
                  </a:cubicBezTo>
                  <a:cubicBezTo>
                    <a:pt x="749" y="25"/>
                    <a:pt x="587"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7"/>
            <p:cNvSpPr/>
            <p:nvPr/>
          </p:nvSpPr>
          <p:spPr>
            <a:xfrm>
              <a:off x="3068150" y="2709875"/>
              <a:ext cx="22050" cy="3750"/>
            </a:xfrm>
            <a:custGeom>
              <a:avLst/>
              <a:gdLst/>
              <a:ahLst/>
              <a:cxnLst/>
              <a:rect l="l" t="t" r="r" b="b"/>
              <a:pathLst>
                <a:path w="882" h="150" extrusionOk="0">
                  <a:moveTo>
                    <a:pt x="441" y="1"/>
                  </a:moveTo>
                  <a:cubicBezTo>
                    <a:pt x="289" y="1"/>
                    <a:pt x="137" y="24"/>
                    <a:pt x="0" y="130"/>
                  </a:cubicBezTo>
                  <a:cubicBezTo>
                    <a:pt x="141" y="130"/>
                    <a:pt x="294" y="149"/>
                    <a:pt x="439" y="149"/>
                  </a:cubicBezTo>
                  <a:cubicBezTo>
                    <a:pt x="609" y="149"/>
                    <a:pt x="767" y="123"/>
                    <a:pt x="882" y="8"/>
                  </a:cubicBezTo>
                  <a:lnTo>
                    <a:pt x="882" y="8"/>
                  </a:lnTo>
                  <a:cubicBezTo>
                    <a:pt x="848" y="12"/>
                    <a:pt x="813" y="14"/>
                    <a:pt x="777" y="14"/>
                  </a:cubicBezTo>
                  <a:cubicBezTo>
                    <a:pt x="669" y="14"/>
                    <a:pt x="555"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7"/>
            <p:cNvSpPr/>
            <p:nvPr/>
          </p:nvSpPr>
          <p:spPr>
            <a:xfrm>
              <a:off x="1225000" y="959775"/>
              <a:ext cx="3049875" cy="1697475"/>
            </a:xfrm>
            <a:custGeom>
              <a:avLst/>
              <a:gdLst/>
              <a:ahLst/>
              <a:cxnLst/>
              <a:rect l="l" t="t" r="r" b="b"/>
              <a:pathLst>
                <a:path w="121995" h="67899" extrusionOk="0">
                  <a:moveTo>
                    <a:pt x="90336" y="1"/>
                  </a:moveTo>
                  <a:cubicBezTo>
                    <a:pt x="90255" y="1"/>
                    <a:pt x="90170" y="13"/>
                    <a:pt x="90079" y="42"/>
                  </a:cubicBezTo>
                  <a:cubicBezTo>
                    <a:pt x="89563" y="194"/>
                    <a:pt x="89563" y="589"/>
                    <a:pt x="89563" y="923"/>
                  </a:cubicBezTo>
                  <a:cubicBezTo>
                    <a:pt x="89563" y="1014"/>
                    <a:pt x="89563" y="1045"/>
                    <a:pt x="89623" y="1106"/>
                  </a:cubicBezTo>
                  <a:cubicBezTo>
                    <a:pt x="89715" y="1410"/>
                    <a:pt x="89684" y="1774"/>
                    <a:pt x="89684" y="2078"/>
                  </a:cubicBezTo>
                  <a:cubicBezTo>
                    <a:pt x="89836" y="3081"/>
                    <a:pt x="89867" y="4084"/>
                    <a:pt x="89867" y="5118"/>
                  </a:cubicBezTo>
                  <a:cubicBezTo>
                    <a:pt x="89836" y="8856"/>
                    <a:pt x="87678" y="11805"/>
                    <a:pt x="83453" y="13933"/>
                  </a:cubicBezTo>
                  <a:cubicBezTo>
                    <a:pt x="81204" y="15057"/>
                    <a:pt x="78681" y="15787"/>
                    <a:pt x="76037" y="16364"/>
                  </a:cubicBezTo>
                  <a:cubicBezTo>
                    <a:pt x="70505" y="17519"/>
                    <a:pt x="64790" y="18188"/>
                    <a:pt x="59167" y="19009"/>
                  </a:cubicBezTo>
                  <a:cubicBezTo>
                    <a:pt x="51568" y="20103"/>
                    <a:pt x="44030" y="21379"/>
                    <a:pt x="36917" y="23720"/>
                  </a:cubicBezTo>
                  <a:cubicBezTo>
                    <a:pt x="30413" y="25848"/>
                    <a:pt x="25215" y="29009"/>
                    <a:pt x="21932" y="33750"/>
                  </a:cubicBezTo>
                  <a:cubicBezTo>
                    <a:pt x="21294" y="34662"/>
                    <a:pt x="20656" y="35544"/>
                    <a:pt x="19926" y="36425"/>
                  </a:cubicBezTo>
                  <a:cubicBezTo>
                    <a:pt x="18583" y="38005"/>
                    <a:pt x="16807" y="38924"/>
                    <a:pt x="14400" y="38924"/>
                  </a:cubicBezTo>
                  <a:cubicBezTo>
                    <a:pt x="14028" y="38924"/>
                    <a:pt x="13641" y="38902"/>
                    <a:pt x="13239" y="38857"/>
                  </a:cubicBezTo>
                  <a:cubicBezTo>
                    <a:pt x="11294" y="38614"/>
                    <a:pt x="9470" y="38219"/>
                    <a:pt x="7646" y="37702"/>
                  </a:cubicBezTo>
                  <a:cubicBezTo>
                    <a:pt x="6582" y="37459"/>
                    <a:pt x="5488" y="37216"/>
                    <a:pt x="4394" y="37094"/>
                  </a:cubicBezTo>
                  <a:cubicBezTo>
                    <a:pt x="4223" y="37080"/>
                    <a:pt x="4055" y="37073"/>
                    <a:pt x="3890" y="37073"/>
                  </a:cubicBezTo>
                  <a:cubicBezTo>
                    <a:pt x="1577" y="37073"/>
                    <a:pt x="1" y="38439"/>
                    <a:pt x="199" y="40255"/>
                  </a:cubicBezTo>
                  <a:lnTo>
                    <a:pt x="199" y="40559"/>
                  </a:lnTo>
                  <a:cubicBezTo>
                    <a:pt x="17" y="42808"/>
                    <a:pt x="716" y="44906"/>
                    <a:pt x="1719" y="46973"/>
                  </a:cubicBezTo>
                  <a:cubicBezTo>
                    <a:pt x="2570" y="48644"/>
                    <a:pt x="3634" y="50225"/>
                    <a:pt x="4728" y="51805"/>
                  </a:cubicBezTo>
                  <a:cubicBezTo>
                    <a:pt x="5792" y="53052"/>
                    <a:pt x="6795" y="54359"/>
                    <a:pt x="8011" y="55574"/>
                  </a:cubicBezTo>
                  <a:cubicBezTo>
                    <a:pt x="8649" y="56182"/>
                    <a:pt x="9136" y="56851"/>
                    <a:pt x="9926" y="57398"/>
                  </a:cubicBezTo>
                  <a:cubicBezTo>
                    <a:pt x="9895" y="57094"/>
                    <a:pt x="9592" y="56912"/>
                    <a:pt x="9409" y="56669"/>
                  </a:cubicBezTo>
                  <a:cubicBezTo>
                    <a:pt x="8984" y="56213"/>
                    <a:pt x="8558" y="55787"/>
                    <a:pt x="8163" y="55392"/>
                  </a:cubicBezTo>
                  <a:cubicBezTo>
                    <a:pt x="6430" y="53568"/>
                    <a:pt x="4911" y="51653"/>
                    <a:pt x="3634" y="49647"/>
                  </a:cubicBezTo>
                  <a:cubicBezTo>
                    <a:pt x="2692" y="48158"/>
                    <a:pt x="1932" y="46669"/>
                    <a:pt x="1354" y="45118"/>
                  </a:cubicBezTo>
                  <a:cubicBezTo>
                    <a:pt x="746" y="43477"/>
                    <a:pt x="473" y="41866"/>
                    <a:pt x="929" y="40194"/>
                  </a:cubicBezTo>
                  <a:cubicBezTo>
                    <a:pt x="1306" y="38874"/>
                    <a:pt x="2471" y="38056"/>
                    <a:pt x="4169" y="38056"/>
                  </a:cubicBezTo>
                  <a:cubicBezTo>
                    <a:pt x="4388" y="38056"/>
                    <a:pt x="4615" y="38069"/>
                    <a:pt x="4850" y="38097"/>
                  </a:cubicBezTo>
                  <a:cubicBezTo>
                    <a:pt x="5670" y="38219"/>
                    <a:pt x="6491" y="38371"/>
                    <a:pt x="7281" y="38553"/>
                  </a:cubicBezTo>
                  <a:cubicBezTo>
                    <a:pt x="9592" y="39130"/>
                    <a:pt x="11871" y="39799"/>
                    <a:pt x="14303" y="40042"/>
                  </a:cubicBezTo>
                  <a:cubicBezTo>
                    <a:pt x="14707" y="40079"/>
                    <a:pt x="15110" y="40100"/>
                    <a:pt x="15508" y="40100"/>
                  </a:cubicBezTo>
                  <a:cubicBezTo>
                    <a:pt x="16755" y="40100"/>
                    <a:pt x="17954" y="39896"/>
                    <a:pt x="19014" y="39343"/>
                  </a:cubicBezTo>
                  <a:cubicBezTo>
                    <a:pt x="20169" y="38766"/>
                    <a:pt x="21142" y="38006"/>
                    <a:pt x="21780" y="37064"/>
                  </a:cubicBezTo>
                  <a:cubicBezTo>
                    <a:pt x="22631" y="35878"/>
                    <a:pt x="23422" y="34723"/>
                    <a:pt x="24273" y="33568"/>
                  </a:cubicBezTo>
                  <a:cubicBezTo>
                    <a:pt x="25215" y="32291"/>
                    <a:pt x="26340" y="31106"/>
                    <a:pt x="27647" y="30012"/>
                  </a:cubicBezTo>
                  <a:cubicBezTo>
                    <a:pt x="29744" y="28249"/>
                    <a:pt x="32358" y="26972"/>
                    <a:pt x="35094" y="25817"/>
                  </a:cubicBezTo>
                  <a:cubicBezTo>
                    <a:pt x="37586" y="24845"/>
                    <a:pt x="40261" y="24024"/>
                    <a:pt x="42966" y="23355"/>
                  </a:cubicBezTo>
                  <a:cubicBezTo>
                    <a:pt x="45337" y="22747"/>
                    <a:pt x="47860" y="22291"/>
                    <a:pt x="50322" y="21835"/>
                  </a:cubicBezTo>
                  <a:cubicBezTo>
                    <a:pt x="52267" y="21501"/>
                    <a:pt x="54243" y="21136"/>
                    <a:pt x="56219" y="20924"/>
                  </a:cubicBezTo>
                  <a:lnTo>
                    <a:pt x="60535" y="20346"/>
                  </a:lnTo>
                  <a:cubicBezTo>
                    <a:pt x="62754" y="20042"/>
                    <a:pt x="65003" y="19768"/>
                    <a:pt x="67222" y="19556"/>
                  </a:cubicBezTo>
                  <a:cubicBezTo>
                    <a:pt x="68954" y="19404"/>
                    <a:pt x="70656" y="19161"/>
                    <a:pt x="72328" y="18948"/>
                  </a:cubicBezTo>
                  <a:cubicBezTo>
                    <a:pt x="73909" y="18705"/>
                    <a:pt x="75489" y="18461"/>
                    <a:pt x="77070" y="18249"/>
                  </a:cubicBezTo>
                  <a:cubicBezTo>
                    <a:pt x="79958" y="17884"/>
                    <a:pt x="82693" y="17154"/>
                    <a:pt x="85307" y="16243"/>
                  </a:cubicBezTo>
                  <a:cubicBezTo>
                    <a:pt x="87070" y="15635"/>
                    <a:pt x="88712" y="14905"/>
                    <a:pt x="90171" y="13963"/>
                  </a:cubicBezTo>
                  <a:cubicBezTo>
                    <a:pt x="90748" y="13598"/>
                    <a:pt x="91386" y="13233"/>
                    <a:pt x="92116" y="13021"/>
                  </a:cubicBezTo>
                  <a:cubicBezTo>
                    <a:pt x="92362" y="12942"/>
                    <a:pt x="92571" y="12901"/>
                    <a:pt x="92753" y="12901"/>
                  </a:cubicBezTo>
                  <a:cubicBezTo>
                    <a:pt x="93132" y="12901"/>
                    <a:pt x="93399" y="13077"/>
                    <a:pt x="93666" y="13446"/>
                  </a:cubicBezTo>
                  <a:cubicBezTo>
                    <a:pt x="94031" y="13902"/>
                    <a:pt x="94031" y="14419"/>
                    <a:pt x="94061" y="14905"/>
                  </a:cubicBezTo>
                  <a:cubicBezTo>
                    <a:pt x="94213" y="16516"/>
                    <a:pt x="93970" y="18066"/>
                    <a:pt x="93271" y="19586"/>
                  </a:cubicBezTo>
                  <a:cubicBezTo>
                    <a:pt x="92724" y="20680"/>
                    <a:pt x="92146" y="21744"/>
                    <a:pt x="91356" y="22778"/>
                  </a:cubicBezTo>
                  <a:cubicBezTo>
                    <a:pt x="90019" y="24480"/>
                    <a:pt x="88256" y="25939"/>
                    <a:pt x="86219" y="27185"/>
                  </a:cubicBezTo>
                  <a:cubicBezTo>
                    <a:pt x="84487" y="28279"/>
                    <a:pt x="82480" y="29130"/>
                    <a:pt x="80414" y="29890"/>
                  </a:cubicBezTo>
                  <a:cubicBezTo>
                    <a:pt x="78225" y="30681"/>
                    <a:pt x="75976" y="31440"/>
                    <a:pt x="73726" y="32200"/>
                  </a:cubicBezTo>
                  <a:cubicBezTo>
                    <a:pt x="71720" y="32899"/>
                    <a:pt x="69745" y="33568"/>
                    <a:pt x="67830" y="34419"/>
                  </a:cubicBezTo>
                  <a:cubicBezTo>
                    <a:pt x="66219" y="35118"/>
                    <a:pt x="64760" y="35969"/>
                    <a:pt x="63422" y="36912"/>
                  </a:cubicBezTo>
                  <a:cubicBezTo>
                    <a:pt x="62814" y="37368"/>
                    <a:pt x="62267" y="37823"/>
                    <a:pt x="61751" y="38371"/>
                  </a:cubicBezTo>
                  <a:cubicBezTo>
                    <a:pt x="61051" y="39130"/>
                    <a:pt x="60383" y="39890"/>
                    <a:pt x="59836" y="40711"/>
                  </a:cubicBezTo>
                  <a:cubicBezTo>
                    <a:pt x="58802" y="42170"/>
                    <a:pt x="58194" y="43751"/>
                    <a:pt x="57343" y="45270"/>
                  </a:cubicBezTo>
                  <a:cubicBezTo>
                    <a:pt x="56674" y="46456"/>
                    <a:pt x="56067" y="47641"/>
                    <a:pt x="55185" y="48766"/>
                  </a:cubicBezTo>
                  <a:cubicBezTo>
                    <a:pt x="53848" y="50529"/>
                    <a:pt x="52237" y="52109"/>
                    <a:pt x="50109" y="53416"/>
                  </a:cubicBezTo>
                  <a:cubicBezTo>
                    <a:pt x="48285" y="54541"/>
                    <a:pt x="46310" y="55453"/>
                    <a:pt x="44243" y="56334"/>
                  </a:cubicBezTo>
                  <a:cubicBezTo>
                    <a:pt x="42966" y="56851"/>
                    <a:pt x="41598" y="57368"/>
                    <a:pt x="40413" y="58037"/>
                  </a:cubicBezTo>
                  <a:cubicBezTo>
                    <a:pt x="39167" y="58796"/>
                    <a:pt x="38893" y="59708"/>
                    <a:pt x="39774" y="60711"/>
                  </a:cubicBezTo>
                  <a:cubicBezTo>
                    <a:pt x="40139" y="61106"/>
                    <a:pt x="40626" y="61502"/>
                    <a:pt x="41173" y="61806"/>
                  </a:cubicBezTo>
                  <a:cubicBezTo>
                    <a:pt x="43726" y="63325"/>
                    <a:pt x="46644" y="64389"/>
                    <a:pt x="49683" y="65210"/>
                  </a:cubicBezTo>
                  <a:cubicBezTo>
                    <a:pt x="51842" y="65818"/>
                    <a:pt x="54091" y="66335"/>
                    <a:pt x="56371" y="66699"/>
                  </a:cubicBezTo>
                  <a:cubicBezTo>
                    <a:pt x="57951" y="66973"/>
                    <a:pt x="59562" y="67186"/>
                    <a:pt x="61203" y="67398"/>
                  </a:cubicBezTo>
                  <a:cubicBezTo>
                    <a:pt x="62206" y="67490"/>
                    <a:pt x="63270" y="67550"/>
                    <a:pt x="64334" y="67642"/>
                  </a:cubicBezTo>
                  <a:cubicBezTo>
                    <a:pt x="65672" y="67794"/>
                    <a:pt x="67039" y="67794"/>
                    <a:pt x="68377" y="67885"/>
                  </a:cubicBezTo>
                  <a:cubicBezTo>
                    <a:pt x="68853" y="67895"/>
                    <a:pt x="69333" y="67898"/>
                    <a:pt x="69813" y="67898"/>
                  </a:cubicBezTo>
                  <a:cubicBezTo>
                    <a:pt x="70775" y="67898"/>
                    <a:pt x="71741" y="67885"/>
                    <a:pt x="72693" y="67885"/>
                  </a:cubicBezTo>
                  <a:cubicBezTo>
                    <a:pt x="72936" y="67885"/>
                    <a:pt x="73149" y="67885"/>
                    <a:pt x="73392" y="67854"/>
                  </a:cubicBezTo>
                  <a:cubicBezTo>
                    <a:pt x="74486" y="67611"/>
                    <a:pt x="75672" y="67763"/>
                    <a:pt x="76796" y="67611"/>
                  </a:cubicBezTo>
                  <a:cubicBezTo>
                    <a:pt x="77556" y="67490"/>
                    <a:pt x="78377" y="67490"/>
                    <a:pt x="79137" y="67429"/>
                  </a:cubicBezTo>
                  <a:cubicBezTo>
                    <a:pt x="80383" y="67338"/>
                    <a:pt x="81599" y="67125"/>
                    <a:pt x="82845" y="66973"/>
                  </a:cubicBezTo>
                  <a:cubicBezTo>
                    <a:pt x="85672" y="66578"/>
                    <a:pt x="88438" y="66091"/>
                    <a:pt x="91143" y="65453"/>
                  </a:cubicBezTo>
                  <a:cubicBezTo>
                    <a:pt x="93636" y="64876"/>
                    <a:pt x="96067" y="64207"/>
                    <a:pt x="98499" y="63477"/>
                  </a:cubicBezTo>
                  <a:cubicBezTo>
                    <a:pt x="101599" y="62535"/>
                    <a:pt x="104578" y="61410"/>
                    <a:pt x="107466" y="60195"/>
                  </a:cubicBezTo>
                  <a:cubicBezTo>
                    <a:pt x="110627" y="58888"/>
                    <a:pt x="113666" y="57398"/>
                    <a:pt x="116524" y="55696"/>
                  </a:cubicBezTo>
                  <a:cubicBezTo>
                    <a:pt x="117557" y="55088"/>
                    <a:pt x="118621" y="54511"/>
                    <a:pt x="119563" y="53812"/>
                  </a:cubicBezTo>
                  <a:cubicBezTo>
                    <a:pt x="120353" y="53204"/>
                    <a:pt x="121357" y="52808"/>
                    <a:pt x="121995" y="52109"/>
                  </a:cubicBezTo>
                  <a:lnTo>
                    <a:pt x="121995" y="51988"/>
                  </a:lnTo>
                  <a:cubicBezTo>
                    <a:pt x="120688" y="52839"/>
                    <a:pt x="119442" y="53720"/>
                    <a:pt x="118104" y="54511"/>
                  </a:cubicBezTo>
                  <a:cubicBezTo>
                    <a:pt x="115369" y="56182"/>
                    <a:pt x="112542" y="57733"/>
                    <a:pt x="109502" y="59100"/>
                  </a:cubicBezTo>
                  <a:cubicBezTo>
                    <a:pt x="106463" y="60438"/>
                    <a:pt x="103332" y="61684"/>
                    <a:pt x="100171" y="62869"/>
                  </a:cubicBezTo>
                  <a:cubicBezTo>
                    <a:pt x="97557" y="63690"/>
                    <a:pt x="94882" y="64450"/>
                    <a:pt x="92207" y="65088"/>
                  </a:cubicBezTo>
                  <a:cubicBezTo>
                    <a:pt x="89471" y="65757"/>
                    <a:pt x="86736" y="66365"/>
                    <a:pt x="83879" y="66699"/>
                  </a:cubicBezTo>
                  <a:cubicBezTo>
                    <a:pt x="83240" y="66760"/>
                    <a:pt x="82572" y="66882"/>
                    <a:pt x="81933" y="66973"/>
                  </a:cubicBezTo>
                  <a:cubicBezTo>
                    <a:pt x="80505" y="67125"/>
                    <a:pt x="79046" y="67307"/>
                    <a:pt x="77617" y="67368"/>
                  </a:cubicBezTo>
                  <a:cubicBezTo>
                    <a:pt x="76509" y="67451"/>
                    <a:pt x="75426" y="67585"/>
                    <a:pt x="74322" y="67585"/>
                  </a:cubicBezTo>
                  <a:cubicBezTo>
                    <a:pt x="74215" y="67585"/>
                    <a:pt x="74108" y="67583"/>
                    <a:pt x="74000" y="67581"/>
                  </a:cubicBezTo>
                  <a:cubicBezTo>
                    <a:pt x="72967" y="67596"/>
                    <a:pt x="71948" y="67604"/>
                    <a:pt x="70938" y="67604"/>
                  </a:cubicBezTo>
                  <a:cubicBezTo>
                    <a:pt x="69927" y="67604"/>
                    <a:pt x="68924" y="67596"/>
                    <a:pt x="67921" y="67581"/>
                  </a:cubicBezTo>
                  <a:cubicBezTo>
                    <a:pt x="67773" y="67588"/>
                    <a:pt x="67625" y="67592"/>
                    <a:pt x="67479" y="67592"/>
                  </a:cubicBezTo>
                  <a:cubicBezTo>
                    <a:pt x="66454" y="67592"/>
                    <a:pt x="65466" y="67429"/>
                    <a:pt x="64456" y="67429"/>
                  </a:cubicBezTo>
                  <a:cubicBezTo>
                    <a:pt x="64395" y="67429"/>
                    <a:pt x="64304" y="67368"/>
                    <a:pt x="64243" y="67338"/>
                  </a:cubicBezTo>
                  <a:cubicBezTo>
                    <a:pt x="64000" y="67307"/>
                    <a:pt x="63787" y="67307"/>
                    <a:pt x="63544" y="67307"/>
                  </a:cubicBezTo>
                  <a:cubicBezTo>
                    <a:pt x="63438" y="67246"/>
                    <a:pt x="63316" y="67246"/>
                    <a:pt x="63191" y="67246"/>
                  </a:cubicBezTo>
                  <a:cubicBezTo>
                    <a:pt x="63065" y="67246"/>
                    <a:pt x="62936" y="67246"/>
                    <a:pt x="62814" y="67186"/>
                  </a:cubicBezTo>
                  <a:cubicBezTo>
                    <a:pt x="62510" y="67186"/>
                    <a:pt x="62206" y="67186"/>
                    <a:pt x="61963" y="67155"/>
                  </a:cubicBezTo>
                  <a:cubicBezTo>
                    <a:pt x="59380" y="66851"/>
                    <a:pt x="56826" y="66456"/>
                    <a:pt x="54304" y="65909"/>
                  </a:cubicBezTo>
                  <a:cubicBezTo>
                    <a:pt x="52571" y="65483"/>
                    <a:pt x="50778" y="65088"/>
                    <a:pt x="49136" y="64480"/>
                  </a:cubicBezTo>
                  <a:lnTo>
                    <a:pt x="49106" y="64450"/>
                  </a:lnTo>
                  <a:lnTo>
                    <a:pt x="48893" y="64328"/>
                  </a:lnTo>
                  <a:cubicBezTo>
                    <a:pt x="48832" y="64298"/>
                    <a:pt x="48772" y="64268"/>
                    <a:pt x="48741" y="64268"/>
                  </a:cubicBezTo>
                  <a:cubicBezTo>
                    <a:pt x="48680" y="64237"/>
                    <a:pt x="48620" y="64176"/>
                    <a:pt x="48589" y="64176"/>
                  </a:cubicBezTo>
                  <a:cubicBezTo>
                    <a:pt x="48528" y="64146"/>
                    <a:pt x="48498" y="64116"/>
                    <a:pt x="48437" y="64116"/>
                  </a:cubicBezTo>
                  <a:cubicBezTo>
                    <a:pt x="48346" y="64085"/>
                    <a:pt x="48316" y="64024"/>
                    <a:pt x="48224" y="64024"/>
                  </a:cubicBezTo>
                  <a:cubicBezTo>
                    <a:pt x="48194" y="63994"/>
                    <a:pt x="48164" y="63964"/>
                    <a:pt x="48072" y="63964"/>
                  </a:cubicBezTo>
                  <a:cubicBezTo>
                    <a:pt x="48042" y="63933"/>
                    <a:pt x="48012" y="63872"/>
                    <a:pt x="47921" y="63872"/>
                  </a:cubicBezTo>
                  <a:cubicBezTo>
                    <a:pt x="47890" y="63842"/>
                    <a:pt x="47860" y="63812"/>
                    <a:pt x="47769" y="63812"/>
                  </a:cubicBezTo>
                  <a:cubicBezTo>
                    <a:pt x="47677" y="63781"/>
                    <a:pt x="47586" y="63720"/>
                    <a:pt x="47525" y="63690"/>
                  </a:cubicBezTo>
                  <a:cubicBezTo>
                    <a:pt x="47465" y="63660"/>
                    <a:pt x="47434" y="63660"/>
                    <a:pt x="47373" y="63629"/>
                  </a:cubicBezTo>
                  <a:cubicBezTo>
                    <a:pt x="47221" y="63599"/>
                    <a:pt x="47100" y="63508"/>
                    <a:pt x="46978" y="63477"/>
                  </a:cubicBezTo>
                  <a:cubicBezTo>
                    <a:pt x="46036" y="63113"/>
                    <a:pt x="45155" y="62657"/>
                    <a:pt x="44273" y="62201"/>
                  </a:cubicBezTo>
                  <a:cubicBezTo>
                    <a:pt x="43270" y="61684"/>
                    <a:pt x="42419" y="61076"/>
                    <a:pt x="41902" y="60225"/>
                  </a:cubicBezTo>
                  <a:cubicBezTo>
                    <a:pt x="41629" y="59374"/>
                    <a:pt x="41841" y="58857"/>
                    <a:pt x="42844" y="58401"/>
                  </a:cubicBezTo>
                  <a:cubicBezTo>
                    <a:pt x="44182" y="57641"/>
                    <a:pt x="45641" y="57003"/>
                    <a:pt x="47100" y="56365"/>
                  </a:cubicBezTo>
                  <a:cubicBezTo>
                    <a:pt x="50291" y="54906"/>
                    <a:pt x="53179" y="53173"/>
                    <a:pt x="55459" y="50924"/>
                  </a:cubicBezTo>
                  <a:cubicBezTo>
                    <a:pt x="57282" y="49131"/>
                    <a:pt x="58620" y="47125"/>
                    <a:pt x="59866" y="45118"/>
                  </a:cubicBezTo>
                  <a:cubicBezTo>
                    <a:pt x="60960" y="43355"/>
                    <a:pt x="61994" y="41532"/>
                    <a:pt x="63574" y="39982"/>
                  </a:cubicBezTo>
                  <a:cubicBezTo>
                    <a:pt x="66097" y="37550"/>
                    <a:pt x="69441" y="35878"/>
                    <a:pt x="73149" y="34602"/>
                  </a:cubicBezTo>
                  <a:cubicBezTo>
                    <a:pt x="76340" y="33477"/>
                    <a:pt x="79654" y="32474"/>
                    <a:pt x="82815" y="31288"/>
                  </a:cubicBezTo>
                  <a:cubicBezTo>
                    <a:pt x="88438" y="29161"/>
                    <a:pt x="92724" y="26121"/>
                    <a:pt x="95247" y="21775"/>
                  </a:cubicBezTo>
                  <a:cubicBezTo>
                    <a:pt x="95277" y="21623"/>
                    <a:pt x="95307" y="21531"/>
                    <a:pt x="95399" y="21379"/>
                  </a:cubicBezTo>
                  <a:cubicBezTo>
                    <a:pt x="95429" y="21319"/>
                    <a:pt x="95459" y="21258"/>
                    <a:pt x="95490" y="21227"/>
                  </a:cubicBezTo>
                  <a:cubicBezTo>
                    <a:pt x="95581" y="21136"/>
                    <a:pt x="95642" y="21015"/>
                    <a:pt x="95733" y="20924"/>
                  </a:cubicBezTo>
                  <a:cubicBezTo>
                    <a:pt x="96949" y="18735"/>
                    <a:pt x="97466" y="16516"/>
                    <a:pt x="97587" y="14176"/>
                  </a:cubicBezTo>
                  <a:cubicBezTo>
                    <a:pt x="97709" y="11835"/>
                    <a:pt x="97283" y="9464"/>
                    <a:pt x="96341" y="7185"/>
                  </a:cubicBezTo>
                  <a:cubicBezTo>
                    <a:pt x="95399" y="4905"/>
                    <a:pt x="94183" y="2747"/>
                    <a:pt x="91994" y="923"/>
                  </a:cubicBezTo>
                  <a:cubicBezTo>
                    <a:pt x="91751" y="771"/>
                    <a:pt x="91508" y="589"/>
                    <a:pt x="91234" y="437"/>
                  </a:cubicBezTo>
                  <a:cubicBezTo>
                    <a:pt x="90962" y="239"/>
                    <a:pt x="90690" y="1"/>
                    <a:pt x="9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7"/>
            <p:cNvSpPr/>
            <p:nvPr/>
          </p:nvSpPr>
          <p:spPr>
            <a:xfrm>
              <a:off x="1472375" y="2392450"/>
              <a:ext cx="30425" cy="28900"/>
            </a:xfrm>
            <a:custGeom>
              <a:avLst/>
              <a:gdLst/>
              <a:ahLst/>
              <a:cxnLst/>
              <a:rect l="l" t="t" r="r" b="b"/>
              <a:pathLst>
                <a:path w="1217" h="1156" extrusionOk="0">
                  <a:moveTo>
                    <a:pt x="0" y="0"/>
                  </a:moveTo>
                  <a:cubicBezTo>
                    <a:pt x="304" y="456"/>
                    <a:pt x="669" y="851"/>
                    <a:pt x="1216" y="1155"/>
                  </a:cubicBezTo>
                  <a:cubicBezTo>
                    <a:pt x="1004" y="699"/>
                    <a:pt x="578" y="30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7"/>
            <p:cNvSpPr/>
            <p:nvPr/>
          </p:nvSpPr>
          <p:spPr>
            <a:xfrm>
              <a:off x="1941225" y="2754900"/>
              <a:ext cx="30425" cy="19025"/>
            </a:xfrm>
            <a:custGeom>
              <a:avLst/>
              <a:gdLst/>
              <a:ahLst/>
              <a:cxnLst/>
              <a:rect l="l" t="t" r="r" b="b"/>
              <a:pathLst>
                <a:path w="1217" h="761" extrusionOk="0">
                  <a:moveTo>
                    <a:pt x="1" y="1"/>
                  </a:moveTo>
                  <a:lnTo>
                    <a:pt x="1" y="1"/>
                  </a:lnTo>
                  <a:cubicBezTo>
                    <a:pt x="335" y="305"/>
                    <a:pt x="639" y="639"/>
                    <a:pt x="1216" y="761"/>
                  </a:cubicBezTo>
                  <a:cubicBezTo>
                    <a:pt x="852" y="457"/>
                    <a:pt x="609"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7"/>
            <p:cNvSpPr/>
            <p:nvPr/>
          </p:nvSpPr>
          <p:spPr>
            <a:xfrm>
              <a:off x="1520250" y="2437275"/>
              <a:ext cx="22050" cy="19025"/>
            </a:xfrm>
            <a:custGeom>
              <a:avLst/>
              <a:gdLst/>
              <a:ahLst/>
              <a:cxnLst/>
              <a:rect l="l" t="t" r="r" b="b"/>
              <a:pathLst>
                <a:path w="882" h="761" extrusionOk="0">
                  <a:moveTo>
                    <a:pt x="0" y="0"/>
                  </a:moveTo>
                  <a:cubicBezTo>
                    <a:pt x="122" y="335"/>
                    <a:pt x="517" y="547"/>
                    <a:pt x="882" y="760"/>
                  </a:cubicBezTo>
                  <a:cubicBezTo>
                    <a:pt x="791" y="396"/>
                    <a:pt x="426" y="1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7"/>
            <p:cNvSpPr/>
            <p:nvPr/>
          </p:nvSpPr>
          <p:spPr>
            <a:xfrm>
              <a:off x="1502775" y="2421325"/>
              <a:ext cx="17500" cy="15975"/>
            </a:xfrm>
            <a:custGeom>
              <a:avLst/>
              <a:gdLst/>
              <a:ahLst/>
              <a:cxnLst/>
              <a:rect l="l" t="t" r="r" b="b"/>
              <a:pathLst>
                <a:path w="700" h="639" extrusionOk="0">
                  <a:moveTo>
                    <a:pt x="0" y="0"/>
                  </a:moveTo>
                  <a:lnTo>
                    <a:pt x="0" y="0"/>
                  </a:lnTo>
                  <a:cubicBezTo>
                    <a:pt x="91" y="304"/>
                    <a:pt x="395" y="486"/>
                    <a:pt x="699" y="638"/>
                  </a:cubicBezTo>
                  <a:cubicBezTo>
                    <a:pt x="699" y="334"/>
                    <a:pt x="335"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7"/>
            <p:cNvSpPr/>
            <p:nvPr/>
          </p:nvSpPr>
          <p:spPr>
            <a:xfrm>
              <a:off x="1429825" y="2135575"/>
              <a:ext cx="1370575" cy="599700"/>
            </a:xfrm>
            <a:custGeom>
              <a:avLst/>
              <a:gdLst/>
              <a:ahLst/>
              <a:cxnLst/>
              <a:rect l="l" t="t" r="r" b="b"/>
              <a:pathLst>
                <a:path w="54823" h="23988" extrusionOk="0">
                  <a:moveTo>
                    <a:pt x="2356" y="1"/>
                  </a:moveTo>
                  <a:cubicBezTo>
                    <a:pt x="1107" y="1"/>
                    <a:pt x="253" y="612"/>
                    <a:pt x="92" y="1582"/>
                  </a:cubicBezTo>
                  <a:cubicBezTo>
                    <a:pt x="0" y="2038"/>
                    <a:pt x="31" y="2494"/>
                    <a:pt x="243" y="2950"/>
                  </a:cubicBezTo>
                  <a:cubicBezTo>
                    <a:pt x="1216" y="5412"/>
                    <a:pt x="3009" y="7600"/>
                    <a:pt x="5046" y="9637"/>
                  </a:cubicBezTo>
                  <a:cubicBezTo>
                    <a:pt x="5411" y="9819"/>
                    <a:pt x="5593" y="10093"/>
                    <a:pt x="5806" y="10336"/>
                  </a:cubicBezTo>
                  <a:cubicBezTo>
                    <a:pt x="6839" y="11308"/>
                    <a:pt x="7842" y="12342"/>
                    <a:pt x="8997" y="13223"/>
                  </a:cubicBezTo>
                  <a:cubicBezTo>
                    <a:pt x="9033" y="13231"/>
                    <a:pt x="9066" y="13234"/>
                    <a:pt x="9095" y="13234"/>
                  </a:cubicBezTo>
                  <a:cubicBezTo>
                    <a:pt x="9187" y="13234"/>
                    <a:pt x="9241" y="13195"/>
                    <a:pt x="9241" y="13102"/>
                  </a:cubicBezTo>
                  <a:cubicBezTo>
                    <a:pt x="8754" y="12676"/>
                    <a:pt x="8298" y="12220"/>
                    <a:pt x="7782" y="11764"/>
                  </a:cubicBezTo>
                  <a:cubicBezTo>
                    <a:pt x="5715" y="9819"/>
                    <a:pt x="3830" y="7783"/>
                    <a:pt x="2462" y="5533"/>
                  </a:cubicBezTo>
                  <a:cubicBezTo>
                    <a:pt x="1976" y="4743"/>
                    <a:pt x="1672" y="3892"/>
                    <a:pt x="1672" y="3041"/>
                  </a:cubicBezTo>
                  <a:cubicBezTo>
                    <a:pt x="1645" y="2425"/>
                    <a:pt x="2256" y="1950"/>
                    <a:pt x="3046" y="1950"/>
                  </a:cubicBezTo>
                  <a:cubicBezTo>
                    <a:pt x="3153" y="1950"/>
                    <a:pt x="3262" y="1959"/>
                    <a:pt x="3374" y="1977"/>
                  </a:cubicBezTo>
                  <a:cubicBezTo>
                    <a:pt x="4499" y="2159"/>
                    <a:pt x="5441" y="2494"/>
                    <a:pt x="6171" y="3193"/>
                  </a:cubicBezTo>
                  <a:cubicBezTo>
                    <a:pt x="6718" y="3710"/>
                    <a:pt x="7083" y="4287"/>
                    <a:pt x="7417" y="4865"/>
                  </a:cubicBezTo>
                  <a:cubicBezTo>
                    <a:pt x="7934" y="5776"/>
                    <a:pt x="8542" y="6628"/>
                    <a:pt x="9271" y="7448"/>
                  </a:cubicBezTo>
                  <a:cubicBezTo>
                    <a:pt x="11885" y="10366"/>
                    <a:pt x="15350" y="12767"/>
                    <a:pt x="19119" y="14926"/>
                  </a:cubicBezTo>
                  <a:cubicBezTo>
                    <a:pt x="21733" y="16445"/>
                    <a:pt x="24499" y="17783"/>
                    <a:pt x="27387" y="18938"/>
                  </a:cubicBezTo>
                  <a:cubicBezTo>
                    <a:pt x="31004" y="20427"/>
                    <a:pt x="34834" y="21613"/>
                    <a:pt x="38876" y="22403"/>
                  </a:cubicBezTo>
                  <a:cubicBezTo>
                    <a:pt x="41582" y="22950"/>
                    <a:pt x="44317" y="23315"/>
                    <a:pt x="47083" y="23588"/>
                  </a:cubicBezTo>
                  <a:cubicBezTo>
                    <a:pt x="48902" y="23730"/>
                    <a:pt x="50667" y="23926"/>
                    <a:pt x="52479" y="23926"/>
                  </a:cubicBezTo>
                  <a:cubicBezTo>
                    <a:pt x="52605" y="23926"/>
                    <a:pt x="52732" y="23925"/>
                    <a:pt x="52858" y="23923"/>
                  </a:cubicBezTo>
                  <a:cubicBezTo>
                    <a:pt x="53155" y="23965"/>
                    <a:pt x="53451" y="23988"/>
                    <a:pt x="53750" y="23988"/>
                  </a:cubicBezTo>
                  <a:cubicBezTo>
                    <a:pt x="54096" y="23988"/>
                    <a:pt x="54445" y="23957"/>
                    <a:pt x="54804" y="23892"/>
                  </a:cubicBezTo>
                  <a:cubicBezTo>
                    <a:pt x="54822" y="23728"/>
                    <a:pt x="54720" y="23695"/>
                    <a:pt x="54602" y="23695"/>
                  </a:cubicBezTo>
                  <a:cubicBezTo>
                    <a:pt x="54524" y="23695"/>
                    <a:pt x="54439" y="23710"/>
                    <a:pt x="54378" y="23710"/>
                  </a:cubicBezTo>
                  <a:cubicBezTo>
                    <a:pt x="51673" y="23497"/>
                    <a:pt x="48968" y="23406"/>
                    <a:pt x="46323" y="23102"/>
                  </a:cubicBezTo>
                  <a:cubicBezTo>
                    <a:pt x="43041" y="22707"/>
                    <a:pt x="39819" y="22190"/>
                    <a:pt x="36658" y="21430"/>
                  </a:cubicBezTo>
                  <a:cubicBezTo>
                    <a:pt x="32858" y="20458"/>
                    <a:pt x="29302" y="19211"/>
                    <a:pt x="25867" y="17692"/>
                  </a:cubicBezTo>
                  <a:cubicBezTo>
                    <a:pt x="21217" y="15594"/>
                    <a:pt x="16840" y="13223"/>
                    <a:pt x="13344" y="10093"/>
                  </a:cubicBezTo>
                  <a:cubicBezTo>
                    <a:pt x="12311" y="9181"/>
                    <a:pt x="11368" y="8208"/>
                    <a:pt x="10669" y="7144"/>
                  </a:cubicBezTo>
                  <a:cubicBezTo>
                    <a:pt x="10061" y="6141"/>
                    <a:pt x="9849" y="5169"/>
                    <a:pt x="10517" y="4135"/>
                  </a:cubicBezTo>
                  <a:cubicBezTo>
                    <a:pt x="11216" y="3071"/>
                    <a:pt x="11064" y="2615"/>
                    <a:pt x="9697" y="1977"/>
                  </a:cubicBezTo>
                  <a:cubicBezTo>
                    <a:pt x="7599" y="974"/>
                    <a:pt x="5289" y="336"/>
                    <a:pt x="2858" y="32"/>
                  </a:cubicBezTo>
                  <a:cubicBezTo>
                    <a:pt x="2684" y="11"/>
                    <a:pt x="2517" y="1"/>
                    <a:pt x="2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7"/>
            <p:cNvSpPr/>
            <p:nvPr/>
          </p:nvSpPr>
          <p:spPr>
            <a:xfrm>
              <a:off x="5040825" y="2336625"/>
              <a:ext cx="1777425" cy="258725"/>
            </a:xfrm>
            <a:custGeom>
              <a:avLst/>
              <a:gdLst/>
              <a:ahLst/>
              <a:cxnLst/>
              <a:rect l="l" t="t" r="r" b="b"/>
              <a:pathLst>
                <a:path w="71097" h="10349" extrusionOk="0">
                  <a:moveTo>
                    <a:pt x="23238" y="1"/>
                  </a:moveTo>
                  <a:cubicBezTo>
                    <a:pt x="21565" y="1"/>
                    <a:pt x="19887" y="86"/>
                    <a:pt x="18208" y="318"/>
                  </a:cubicBezTo>
                  <a:cubicBezTo>
                    <a:pt x="14165" y="835"/>
                    <a:pt x="10426" y="1990"/>
                    <a:pt x="6931" y="3570"/>
                  </a:cubicBezTo>
                  <a:cubicBezTo>
                    <a:pt x="4986" y="4452"/>
                    <a:pt x="3253" y="5516"/>
                    <a:pt x="1581" y="6640"/>
                  </a:cubicBezTo>
                  <a:cubicBezTo>
                    <a:pt x="1004" y="7036"/>
                    <a:pt x="365" y="7370"/>
                    <a:pt x="1" y="7917"/>
                  </a:cubicBezTo>
                  <a:cubicBezTo>
                    <a:pt x="122" y="7978"/>
                    <a:pt x="244" y="8008"/>
                    <a:pt x="396" y="8069"/>
                  </a:cubicBezTo>
                  <a:cubicBezTo>
                    <a:pt x="761" y="7917"/>
                    <a:pt x="1065" y="7613"/>
                    <a:pt x="1369" y="7370"/>
                  </a:cubicBezTo>
                  <a:cubicBezTo>
                    <a:pt x="4378" y="5121"/>
                    <a:pt x="7843" y="3358"/>
                    <a:pt x="11825" y="2081"/>
                  </a:cubicBezTo>
                  <a:cubicBezTo>
                    <a:pt x="15411" y="956"/>
                    <a:pt x="19211" y="409"/>
                    <a:pt x="23071" y="379"/>
                  </a:cubicBezTo>
                  <a:cubicBezTo>
                    <a:pt x="23243" y="376"/>
                    <a:pt x="23416" y="374"/>
                    <a:pt x="23588" y="374"/>
                  </a:cubicBezTo>
                  <a:cubicBezTo>
                    <a:pt x="25032" y="374"/>
                    <a:pt x="26492" y="480"/>
                    <a:pt x="27904" y="561"/>
                  </a:cubicBezTo>
                  <a:cubicBezTo>
                    <a:pt x="30640" y="774"/>
                    <a:pt x="33345" y="1139"/>
                    <a:pt x="35989" y="1595"/>
                  </a:cubicBezTo>
                  <a:cubicBezTo>
                    <a:pt x="39181" y="2111"/>
                    <a:pt x="42372" y="2598"/>
                    <a:pt x="45564" y="2993"/>
                  </a:cubicBezTo>
                  <a:cubicBezTo>
                    <a:pt x="48451" y="3388"/>
                    <a:pt x="51309" y="3753"/>
                    <a:pt x="54166" y="4148"/>
                  </a:cubicBezTo>
                  <a:lnTo>
                    <a:pt x="56446" y="4361"/>
                  </a:lnTo>
                  <a:cubicBezTo>
                    <a:pt x="58117" y="4573"/>
                    <a:pt x="59728" y="4604"/>
                    <a:pt x="61400" y="4725"/>
                  </a:cubicBezTo>
                  <a:cubicBezTo>
                    <a:pt x="62981" y="4786"/>
                    <a:pt x="64531" y="4817"/>
                    <a:pt x="66051" y="5060"/>
                  </a:cubicBezTo>
                  <a:cubicBezTo>
                    <a:pt x="67753" y="5273"/>
                    <a:pt x="68999" y="5972"/>
                    <a:pt x="69607" y="7188"/>
                  </a:cubicBezTo>
                  <a:cubicBezTo>
                    <a:pt x="69759" y="7400"/>
                    <a:pt x="69911" y="7674"/>
                    <a:pt x="70002" y="7947"/>
                  </a:cubicBezTo>
                  <a:cubicBezTo>
                    <a:pt x="70184" y="8738"/>
                    <a:pt x="70428" y="9528"/>
                    <a:pt x="70640" y="10349"/>
                  </a:cubicBezTo>
                  <a:cubicBezTo>
                    <a:pt x="71096" y="10227"/>
                    <a:pt x="70883" y="9984"/>
                    <a:pt x="70823" y="9802"/>
                  </a:cubicBezTo>
                  <a:cubicBezTo>
                    <a:pt x="70792" y="8768"/>
                    <a:pt x="70549" y="7795"/>
                    <a:pt x="70063" y="6853"/>
                  </a:cubicBezTo>
                  <a:cubicBezTo>
                    <a:pt x="69880" y="6428"/>
                    <a:pt x="69637" y="6002"/>
                    <a:pt x="69212" y="5637"/>
                  </a:cubicBezTo>
                  <a:cubicBezTo>
                    <a:pt x="68178" y="4756"/>
                    <a:pt x="66780" y="4513"/>
                    <a:pt x="65321" y="4422"/>
                  </a:cubicBezTo>
                  <a:cubicBezTo>
                    <a:pt x="62768" y="4209"/>
                    <a:pt x="60245" y="4209"/>
                    <a:pt x="57722" y="4026"/>
                  </a:cubicBezTo>
                  <a:cubicBezTo>
                    <a:pt x="56020" y="3905"/>
                    <a:pt x="54348" y="3753"/>
                    <a:pt x="52676" y="3540"/>
                  </a:cubicBezTo>
                  <a:cubicBezTo>
                    <a:pt x="50397" y="3236"/>
                    <a:pt x="48117" y="2932"/>
                    <a:pt x="45807" y="2628"/>
                  </a:cubicBezTo>
                  <a:cubicBezTo>
                    <a:pt x="42828" y="2233"/>
                    <a:pt x="39880" y="1868"/>
                    <a:pt x="36901" y="1382"/>
                  </a:cubicBezTo>
                  <a:cubicBezTo>
                    <a:pt x="33527" y="835"/>
                    <a:pt x="30184" y="257"/>
                    <a:pt x="26749" y="105"/>
                  </a:cubicBezTo>
                  <a:cubicBezTo>
                    <a:pt x="25583" y="43"/>
                    <a:pt x="24412" y="1"/>
                    <a:pt x="23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7"/>
            <p:cNvSpPr/>
            <p:nvPr/>
          </p:nvSpPr>
          <p:spPr>
            <a:xfrm>
              <a:off x="3903275" y="2534325"/>
              <a:ext cx="1147450" cy="530350"/>
            </a:xfrm>
            <a:custGeom>
              <a:avLst/>
              <a:gdLst/>
              <a:ahLst/>
              <a:cxnLst/>
              <a:rect l="l" t="t" r="r" b="b"/>
              <a:pathLst>
                <a:path w="45898" h="21214" extrusionOk="0">
                  <a:moveTo>
                    <a:pt x="45761" y="0"/>
                  </a:moveTo>
                  <a:cubicBezTo>
                    <a:pt x="45696" y="0"/>
                    <a:pt x="45614" y="26"/>
                    <a:pt x="45533" y="39"/>
                  </a:cubicBezTo>
                  <a:cubicBezTo>
                    <a:pt x="44925" y="374"/>
                    <a:pt x="44469" y="830"/>
                    <a:pt x="44074" y="1286"/>
                  </a:cubicBezTo>
                  <a:cubicBezTo>
                    <a:pt x="42737" y="2471"/>
                    <a:pt x="41612" y="3717"/>
                    <a:pt x="40852" y="5146"/>
                  </a:cubicBezTo>
                  <a:cubicBezTo>
                    <a:pt x="39180" y="8429"/>
                    <a:pt x="36202" y="10982"/>
                    <a:pt x="32524" y="13109"/>
                  </a:cubicBezTo>
                  <a:cubicBezTo>
                    <a:pt x="28694" y="15298"/>
                    <a:pt x="24347" y="16909"/>
                    <a:pt x="19758" y="18094"/>
                  </a:cubicBezTo>
                  <a:cubicBezTo>
                    <a:pt x="13374" y="19705"/>
                    <a:pt x="6718" y="20587"/>
                    <a:pt x="0" y="21012"/>
                  </a:cubicBezTo>
                  <a:cubicBezTo>
                    <a:pt x="222" y="21169"/>
                    <a:pt x="460" y="21213"/>
                    <a:pt x="708" y="21213"/>
                  </a:cubicBezTo>
                  <a:cubicBezTo>
                    <a:pt x="1038" y="21213"/>
                    <a:pt x="1386" y="21134"/>
                    <a:pt x="1733" y="21134"/>
                  </a:cubicBezTo>
                  <a:cubicBezTo>
                    <a:pt x="1880" y="21144"/>
                    <a:pt x="2027" y="21148"/>
                    <a:pt x="2172" y="21148"/>
                  </a:cubicBezTo>
                  <a:cubicBezTo>
                    <a:pt x="2929" y="21148"/>
                    <a:pt x="3669" y="21033"/>
                    <a:pt x="4408" y="20982"/>
                  </a:cubicBezTo>
                  <a:cubicBezTo>
                    <a:pt x="6961" y="20739"/>
                    <a:pt x="9484" y="20435"/>
                    <a:pt x="12037" y="20009"/>
                  </a:cubicBezTo>
                  <a:cubicBezTo>
                    <a:pt x="17113" y="19189"/>
                    <a:pt x="22037" y="18003"/>
                    <a:pt x="26657" y="16271"/>
                  </a:cubicBezTo>
                  <a:cubicBezTo>
                    <a:pt x="30548" y="14812"/>
                    <a:pt x="34013" y="12988"/>
                    <a:pt x="36931" y="10647"/>
                  </a:cubicBezTo>
                  <a:cubicBezTo>
                    <a:pt x="38603" y="9280"/>
                    <a:pt x="39971" y="7790"/>
                    <a:pt x="40974" y="6088"/>
                  </a:cubicBezTo>
                  <a:cubicBezTo>
                    <a:pt x="41734" y="4720"/>
                    <a:pt x="42554" y="3322"/>
                    <a:pt x="43801" y="2137"/>
                  </a:cubicBezTo>
                  <a:cubicBezTo>
                    <a:pt x="44500" y="1468"/>
                    <a:pt x="45229" y="830"/>
                    <a:pt x="45898" y="191"/>
                  </a:cubicBezTo>
                  <a:cubicBezTo>
                    <a:pt x="45898" y="40"/>
                    <a:pt x="45842" y="0"/>
                    <a:pt x="45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7"/>
            <p:cNvSpPr/>
            <p:nvPr/>
          </p:nvSpPr>
          <p:spPr>
            <a:xfrm>
              <a:off x="1945800" y="2677400"/>
              <a:ext cx="1999300" cy="394275"/>
            </a:xfrm>
            <a:custGeom>
              <a:avLst/>
              <a:gdLst/>
              <a:ahLst/>
              <a:cxnLst/>
              <a:rect l="l" t="t" r="r" b="b"/>
              <a:pathLst>
                <a:path w="79972" h="15771" extrusionOk="0">
                  <a:moveTo>
                    <a:pt x="182" y="0"/>
                  </a:moveTo>
                  <a:cubicBezTo>
                    <a:pt x="61" y="0"/>
                    <a:pt x="30" y="31"/>
                    <a:pt x="0" y="122"/>
                  </a:cubicBezTo>
                  <a:cubicBezTo>
                    <a:pt x="790" y="760"/>
                    <a:pt x="1702" y="1247"/>
                    <a:pt x="2584" y="1824"/>
                  </a:cubicBezTo>
                  <a:cubicBezTo>
                    <a:pt x="6201" y="4104"/>
                    <a:pt x="10152" y="6019"/>
                    <a:pt x="14316" y="7630"/>
                  </a:cubicBezTo>
                  <a:cubicBezTo>
                    <a:pt x="18693" y="9362"/>
                    <a:pt x="23283" y="10730"/>
                    <a:pt x="28025" y="11824"/>
                  </a:cubicBezTo>
                  <a:cubicBezTo>
                    <a:pt x="33861" y="13162"/>
                    <a:pt x="39788" y="14074"/>
                    <a:pt x="45806" y="14712"/>
                  </a:cubicBezTo>
                  <a:cubicBezTo>
                    <a:pt x="49089" y="15046"/>
                    <a:pt x="52341" y="15320"/>
                    <a:pt x="55624" y="15472"/>
                  </a:cubicBezTo>
                  <a:cubicBezTo>
                    <a:pt x="58329" y="15624"/>
                    <a:pt x="61065" y="15684"/>
                    <a:pt x="63740" y="15745"/>
                  </a:cubicBezTo>
                  <a:cubicBezTo>
                    <a:pt x="65390" y="15758"/>
                    <a:pt x="67030" y="15770"/>
                    <a:pt x="68669" y="15770"/>
                  </a:cubicBezTo>
                  <a:cubicBezTo>
                    <a:pt x="71044" y="15770"/>
                    <a:pt x="73415" y="15744"/>
                    <a:pt x="75807" y="15654"/>
                  </a:cubicBezTo>
                  <a:cubicBezTo>
                    <a:pt x="77053" y="15624"/>
                    <a:pt x="78330" y="15502"/>
                    <a:pt x="79606" y="15502"/>
                  </a:cubicBezTo>
                  <a:cubicBezTo>
                    <a:pt x="79698" y="15502"/>
                    <a:pt x="79850" y="15472"/>
                    <a:pt x="79971" y="15411"/>
                  </a:cubicBezTo>
                  <a:cubicBezTo>
                    <a:pt x="79856" y="15393"/>
                    <a:pt x="79739" y="15387"/>
                    <a:pt x="79621" y="15387"/>
                  </a:cubicBezTo>
                  <a:cubicBezTo>
                    <a:pt x="79387" y="15387"/>
                    <a:pt x="79149" y="15411"/>
                    <a:pt x="78912" y="15411"/>
                  </a:cubicBezTo>
                  <a:cubicBezTo>
                    <a:pt x="78675" y="15411"/>
                    <a:pt x="78439" y="15387"/>
                    <a:pt x="78208" y="15289"/>
                  </a:cubicBezTo>
                  <a:cubicBezTo>
                    <a:pt x="77995" y="15289"/>
                    <a:pt x="77775" y="15282"/>
                    <a:pt x="77555" y="15282"/>
                  </a:cubicBezTo>
                  <a:cubicBezTo>
                    <a:pt x="77334" y="15282"/>
                    <a:pt x="77114" y="15289"/>
                    <a:pt x="76901" y="15320"/>
                  </a:cubicBezTo>
                  <a:cubicBezTo>
                    <a:pt x="74925" y="15472"/>
                    <a:pt x="72950" y="15472"/>
                    <a:pt x="71004" y="15502"/>
                  </a:cubicBezTo>
                  <a:cubicBezTo>
                    <a:pt x="69701" y="15534"/>
                    <a:pt x="68401" y="15547"/>
                    <a:pt x="67103" y="15547"/>
                  </a:cubicBezTo>
                  <a:cubicBezTo>
                    <a:pt x="64677" y="15547"/>
                    <a:pt x="62254" y="15501"/>
                    <a:pt x="59819" y="15441"/>
                  </a:cubicBezTo>
                  <a:cubicBezTo>
                    <a:pt x="58360" y="15381"/>
                    <a:pt x="56901" y="15289"/>
                    <a:pt x="55411" y="15229"/>
                  </a:cubicBezTo>
                  <a:cubicBezTo>
                    <a:pt x="54651" y="15198"/>
                    <a:pt x="53861" y="15198"/>
                    <a:pt x="53101" y="15137"/>
                  </a:cubicBezTo>
                  <a:cubicBezTo>
                    <a:pt x="50761" y="14894"/>
                    <a:pt x="48420" y="14773"/>
                    <a:pt x="46080" y="14529"/>
                  </a:cubicBezTo>
                  <a:cubicBezTo>
                    <a:pt x="43709" y="14286"/>
                    <a:pt x="41399" y="14013"/>
                    <a:pt x="39089" y="13678"/>
                  </a:cubicBezTo>
                  <a:cubicBezTo>
                    <a:pt x="36141" y="13253"/>
                    <a:pt x="33192" y="12736"/>
                    <a:pt x="30274" y="12128"/>
                  </a:cubicBezTo>
                  <a:cubicBezTo>
                    <a:pt x="26080" y="11216"/>
                    <a:pt x="22006" y="10152"/>
                    <a:pt x="18055" y="8785"/>
                  </a:cubicBezTo>
                  <a:cubicBezTo>
                    <a:pt x="15319" y="7842"/>
                    <a:pt x="12614" y="6779"/>
                    <a:pt x="10061" y="5593"/>
                  </a:cubicBezTo>
                  <a:cubicBezTo>
                    <a:pt x="7629" y="4438"/>
                    <a:pt x="5319" y="3222"/>
                    <a:pt x="3161" y="1855"/>
                  </a:cubicBezTo>
                  <a:cubicBezTo>
                    <a:pt x="2158" y="1216"/>
                    <a:pt x="1185" y="608"/>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7"/>
            <p:cNvSpPr/>
            <p:nvPr/>
          </p:nvSpPr>
          <p:spPr>
            <a:xfrm>
              <a:off x="3875150" y="1844550"/>
              <a:ext cx="940775" cy="694575"/>
            </a:xfrm>
            <a:custGeom>
              <a:avLst/>
              <a:gdLst/>
              <a:ahLst/>
              <a:cxnLst/>
              <a:rect l="l" t="t" r="r" b="b"/>
              <a:pathLst>
                <a:path w="37631" h="27783" extrusionOk="0">
                  <a:moveTo>
                    <a:pt x="37479" y="1"/>
                  </a:moveTo>
                  <a:cubicBezTo>
                    <a:pt x="37144" y="305"/>
                    <a:pt x="36810" y="609"/>
                    <a:pt x="36506" y="943"/>
                  </a:cubicBezTo>
                  <a:cubicBezTo>
                    <a:pt x="33193" y="4499"/>
                    <a:pt x="29819" y="8025"/>
                    <a:pt x="26080" y="11369"/>
                  </a:cubicBezTo>
                  <a:cubicBezTo>
                    <a:pt x="24408" y="12858"/>
                    <a:pt x="22737" y="14287"/>
                    <a:pt x="20913" y="15685"/>
                  </a:cubicBezTo>
                  <a:cubicBezTo>
                    <a:pt x="19302" y="16931"/>
                    <a:pt x="17569" y="18177"/>
                    <a:pt x="15837" y="19332"/>
                  </a:cubicBezTo>
                  <a:cubicBezTo>
                    <a:pt x="14469" y="20244"/>
                    <a:pt x="13071" y="21156"/>
                    <a:pt x="11581" y="22007"/>
                  </a:cubicBezTo>
                  <a:cubicBezTo>
                    <a:pt x="9363" y="23253"/>
                    <a:pt x="7053" y="24469"/>
                    <a:pt x="4651" y="25563"/>
                  </a:cubicBezTo>
                  <a:lnTo>
                    <a:pt x="1" y="27630"/>
                  </a:lnTo>
                  <a:cubicBezTo>
                    <a:pt x="31" y="27691"/>
                    <a:pt x="92" y="27752"/>
                    <a:pt x="213" y="27782"/>
                  </a:cubicBezTo>
                  <a:cubicBezTo>
                    <a:pt x="1125" y="27387"/>
                    <a:pt x="2037" y="27022"/>
                    <a:pt x="2919" y="26627"/>
                  </a:cubicBezTo>
                  <a:cubicBezTo>
                    <a:pt x="5016" y="25776"/>
                    <a:pt x="6992" y="24743"/>
                    <a:pt x="8967" y="23709"/>
                  </a:cubicBezTo>
                  <a:cubicBezTo>
                    <a:pt x="11916" y="22159"/>
                    <a:pt x="14773" y="20396"/>
                    <a:pt x="17417" y="18542"/>
                  </a:cubicBezTo>
                  <a:cubicBezTo>
                    <a:pt x="19636" y="16992"/>
                    <a:pt x="21764" y="15381"/>
                    <a:pt x="23770" y="13679"/>
                  </a:cubicBezTo>
                  <a:cubicBezTo>
                    <a:pt x="25594" y="12159"/>
                    <a:pt x="27357" y="10578"/>
                    <a:pt x="29029" y="8968"/>
                  </a:cubicBezTo>
                  <a:cubicBezTo>
                    <a:pt x="30244" y="7782"/>
                    <a:pt x="31399" y="6597"/>
                    <a:pt x="32585" y="5411"/>
                  </a:cubicBezTo>
                  <a:cubicBezTo>
                    <a:pt x="34287" y="3648"/>
                    <a:pt x="35959" y="1855"/>
                    <a:pt x="37631" y="122"/>
                  </a:cubicBezTo>
                  <a:cubicBezTo>
                    <a:pt x="37600" y="62"/>
                    <a:pt x="37570" y="31"/>
                    <a:pt x="37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7"/>
            <p:cNvSpPr/>
            <p:nvPr/>
          </p:nvSpPr>
          <p:spPr>
            <a:xfrm>
              <a:off x="6046925" y="1244150"/>
              <a:ext cx="1055525" cy="109175"/>
            </a:xfrm>
            <a:custGeom>
              <a:avLst/>
              <a:gdLst/>
              <a:ahLst/>
              <a:cxnLst/>
              <a:rect l="l" t="t" r="r" b="b"/>
              <a:pathLst>
                <a:path w="42221" h="4367" extrusionOk="0">
                  <a:moveTo>
                    <a:pt x="691" y="0"/>
                  </a:moveTo>
                  <a:cubicBezTo>
                    <a:pt x="654" y="0"/>
                    <a:pt x="616" y="2"/>
                    <a:pt x="578" y="4"/>
                  </a:cubicBezTo>
                  <a:cubicBezTo>
                    <a:pt x="335" y="35"/>
                    <a:pt x="153" y="4"/>
                    <a:pt x="1" y="156"/>
                  </a:cubicBezTo>
                  <a:cubicBezTo>
                    <a:pt x="1064" y="399"/>
                    <a:pt x="2128" y="612"/>
                    <a:pt x="3192" y="886"/>
                  </a:cubicBezTo>
                  <a:cubicBezTo>
                    <a:pt x="7691" y="1950"/>
                    <a:pt x="12129" y="3165"/>
                    <a:pt x="16840" y="3652"/>
                  </a:cubicBezTo>
                  <a:cubicBezTo>
                    <a:pt x="19332" y="3925"/>
                    <a:pt x="21855" y="4138"/>
                    <a:pt x="24408" y="4229"/>
                  </a:cubicBezTo>
                  <a:cubicBezTo>
                    <a:pt x="24560" y="4244"/>
                    <a:pt x="24720" y="4244"/>
                    <a:pt x="24880" y="4244"/>
                  </a:cubicBezTo>
                  <a:cubicBezTo>
                    <a:pt x="25039" y="4244"/>
                    <a:pt x="25199" y="4244"/>
                    <a:pt x="25351" y="4260"/>
                  </a:cubicBezTo>
                  <a:cubicBezTo>
                    <a:pt x="26095" y="4336"/>
                    <a:pt x="26832" y="4366"/>
                    <a:pt x="27566" y="4366"/>
                  </a:cubicBezTo>
                  <a:cubicBezTo>
                    <a:pt x="28299" y="4366"/>
                    <a:pt x="29029" y="4336"/>
                    <a:pt x="29758" y="4290"/>
                  </a:cubicBezTo>
                  <a:cubicBezTo>
                    <a:pt x="31916" y="4199"/>
                    <a:pt x="34135" y="4138"/>
                    <a:pt x="36293" y="3956"/>
                  </a:cubicBezTo>
                  <a:cubicBezTo>
                    <a:pt x="37661" y="3834"/>
                    <a:pt x="39029" y="3804"/>
                    <a:pt x="40397" y="3652"/>
                  </a:cubicBezTo>
                  <a:cubicBezTo>
                    <a:pt x="41004" y="3591"/>
                    <a:pt x="41643" y="3682"/>
                    <a:pt x="42190" y="3469"/>
                  </a:cubicBezTo>
                  <a:cubicBezTo>
                    <a:pt x="42220" y="3439"/>
                    <a:pt x="42220" y="3378"/>
                    <a:pt x="42190" y="3317"/>
                  </a:cubicBezTo>
                  <a:cubicBezTo>
                    <a:pt x="42116" y="3299"/>
                    <a:pt x="42042" y="3269"/>
                    <a:pt x="41975" y="3269"/>
                  </a:cubicBezTo>
                  <a:cubicBezTo>
                    <a:pt x="41932" y="3269"/>
                    <a:pt x="41891" y="3282"/>
                    <a:pt x="41856" y="3317"/>
                  </a:cubicBezTo>
                  <a:lnTo>
                    <a:pt x="41339" y="3317"/>
                  </a:lnTo>
                  <a:cubicBezTo>
                    <a:pt x="41222" y="3371"/>
                    <a:pt x="41102" y="3383"/>
                    <a:pt x="40979" y="3383"/>
                  </a:cubicBezTo>
                  <a:cubicBezTo>
                    <a:pt x="40873" y="3383"/>
                    <a:pt x="40765" y="3374"/>
                    <a:pt x="40656" y="3374"/>
                  </a:cubicBezTo>
                  <a:cubicBezTo>
                    <a:pt x="40530" y="3374"/>
                    <a:pt x="40402" y="3386"/>
                    <a:pt x="40275" y="3439"/>
                  </a:cubicBezTo>
                  <a:cubicBezTo>
                    <a:pt x="39059" y="3591"/>
                    <a:pt x="37813" y="3621"/>
                    <a:pt x="36597" y="3743"/>
                  </a:cubicBezTo>
                  <a:cubicBezTo>
                    <a:pt x="34743" y="3925"/>
                    <a:pt x="32858" y="3986"/>
                    <a:pt x="31004" y="4047"/>
                  </a:cubicBezTo>
                  <a:cubicBezTo>
                    <a:pt x="30061" y="4059"/>
                    <a:pt x="29113" y="4072"/>
                    <a:pt x="28162" y="4072"/>
                  </a:cubicBezTo>
                  <a:cubicBezTo>
                    <a:pt x="26783" y="4072"/>
                    <a:pt x="25398" y="4046"/>
                    <a:pt x="24013" y="3956"/>
                  </a:cubicBezTo>
                  <a:cubicBezTo>
                    <a:pt x="22220" y="3834"/>
                    <a:pt x="20427" y="3743"/>
                    <a:pt x="18633" y="3591"/>
                  </a:cubicBezTo>
                  <a:cubicBezTo>
                    <a:pt x="15259" y="3287"/>
                    <a:pt x="11946" y="2710"/>
                    <a:pt x="8694" y="1919"/>
                  </a:cubicBezTo>
                  <a:cubicBezTo>
                    <a:pt x="6384" y="1372"/>
                    <a:pt x="4074" y="764"/>
                    <a:pt x="1764" y="187"/>
                  </a:cubicBezTo>
                  <a:cubicBezTo>
                    <a:pt x="1404" y="131"/>
                    <a:pt x="1069"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7"/>
            <p:cNvSpPr/>
            <p:nvPr/>
          </p:nvSpPr>
          <p:spPr>
            <a:xfrm>
              <a:off x="5424575" y="1223450"/>
              <a:ext cx="636825" cy="160825"/>
            </a:xfrm>
            <a:custGeom>
              <a:avLst/>
              <a:gdLst/>
              <a:ahLst/>
              <a:cxnLst/>
              <a:rect l="l" t="t" r="r" b="b"/>
              <a:pathLst>
                <a:path w="25473" h="6433" extrusionOk="0">
                  <a:moveTo>
                    <a:pt x="17690" y="0"/>
                  </a:moveTo>
                  <a:cubicBezTo>
                    <a:pt x="16794" y="0"/>
                    <a:pt x="15901" y="51"/>
                    <a:pt x="15016" y="224"/>
                  </a:cubicBezTo>
                  <a:cubicBezTo>
                    <a:pt x="13618" y="498"/>
                    <a:pt x="12372" y="984"/>
                    <a:pt x="11095" y="1531"/>
                  </a:cubicBezTo>
                  <a:cubicBezTo>
                    <a:pt x="8116" y="2838"/>
                    <a:pt x="5137" y="4176"/>
                    <a:pt x="2067" y="5361"/>
                  </a:cubicBezTo>
                  <a:cubicBezTo>
                    <a:pt x="1399" y="5635"/>
                    <a:pt x="639" y="5878"/>
                    <a:pt x="1" y="6273"/>
                  </a:cubicBezTo>
                  <a:cubicBezTo>
                    <a:pt x="1" y="6374"/>
                    <a:pt x="42" y="6433"/>
                    <a:pt x="160" y="6433"/>
                  </a:cubicBezTo>
                  <a:cubicBezTo>
                    <a:pt x="185" y="6433"/>
                    <a:pt x="212" y="6430"/>
                    <a:pt x="244" y="6425"/>
                  </a:cubicBezTo>
                  <a:cubicBezTo>
                    <a:pt x="426" y="6395"/>
                    <a:pt x="639" y="6334"/>
                    <a:pt x="821" y="6273"/>
                  </a:cubicBezTo>
                  <a:cubicBezTo>
                    <a:pt x="1885" y="5848"/>
                    <a:pt x="2919" y="5422"/>
                    <a:pt x="3922" y="5027"/>
                  </a:cubicBezTo>
                  <a:cubicBezTo>
                    <a:pt x="6444" y="4054"/>
                    <a:pt x="8876" y="2990"/>
                    <a:pt x="11338" y="1927"/>
                  </a:cubicBezTo>
                  <a:cubicBezTo>
                    <a:pt x="13479" y="1030"/>
                    <a:pt x="15703" y="463"/>
                    <a:pt x="18193" y="463"/>
                  </a:cubicBezTo>
                  <a:cubicBezTo>
                    <a:pt x="18319" y="463"/>
                    <a:pt x="18445" y="465"/>
                    <a:pt x="18572" y="468"/>
                  </a:cubicBezTo>
                  <a:cubicBezTo>
                    <a:pt x="19513" y="495"/>
                    <a:pt x="20478" y="624"/>
                    <a:pt x="21446" y="624"/>
                  </a:cubicBezTo>
                  <a:cubicBezTo>
                    <a:pt x="21542" y="624"/>
                    <a:pt x="21638" y="622"/>
                    <a:pt x="21733" y="620"/>
                  </a:cubicBezTo>
                  <a:cubicBezTo>
                    <a:pt x="21841" y="665"/>
                    <a:pt x="21949" y="678"/>
                    <a:pt x="22056" y="678"/>
                  </a:cubicBezTo>
                  <a:cubicBezTo>
                    <a:pt x="22204" y="678"/>
                    <a:pt x="22351" y="653"/>
                    <a:pt x="22493" y="653"/>
                  </a:cubicBezTo>
                  <a:cubicBezTo>
                    <a:pt x="22597" y="653"/>
                    <a:pt x="22698" y="666"/>
                    <a:pt x="22797" y="711"/>
                  </a:cubicBezTo>
                  <a:lnTo>
                    <a:pt x="23162" y="711"/>
                  </a:lnTo>
                  <a:cubicBezTo>
                    <a:pt x="23238" y="754"/>
                    <a:pt x="23325" y="763"/>
                    <a:pt x="23414" y="763"/>
                  </a:cubicBezTo>
                  <a:cubicBezTo>
                    <a:pt x="23473" y="763"/>
                    <a:pt x="23533" y="759"/>
                    <a:pt x="23591" y="759"/>
                  </a:cubicBezTo>
                  <a:cubicBezTo>
                    <a:pt x="23692" y="759"/>
                    <a:pt x="23787" y="770"/>
                    <a:pt x="23861" y="832"/>
                  </a:cubicBezTo>
                  <a:lnTo>
                    <a:pt x="24044" y="832"/>
                  </a:lnTo>
                  <a:cubicBezTo>
                    <a:pt x="24119" y="876"/>
                    <a:pt x="24207" y="884"/>
                    <a:pt x="24296" y="884"/>
                  </a:cubicBezTo>
                  <a:cubicBezTo>
                    <a:pt x="24355" y="884"/>
                    <a:pt x="24415" y="880"/>
                    <a:pt x="24473" y="880"/>
                  </a:cubicBezTo>
                  <a:cubicBezTo>
                    <a:pt x="24573" y="880"/>
                    <a:pt x="24668" y="892"/>
                    <a:pt x="24743" y="954"/>
                  </a:cubicBezTo>
                  <a:lnTo>
                    <a:pt x="24895" y="954"/>
                  </a:lnTo>
                  <a:cubicBezTo>
                    <a:pt x="25138" y="924"/>
                    <a:pt x="25351" y="954"/>
                    <a:pt x="25472" y="802"/>
                  </a:cubicBezTo>
                  <a:cubicBezTo>
                    <a:pt x="25320" y="711"/>
                    <a:pt x="25077" y="802"/>
                    <a:pt x="24773" y="589"/>
                  </a:cubicBezTo>
                  <a:lnTo>
                    <a:pt x="24621" y="589"/>
                  </a:lnTo>
                  <a:cubicBezTo>
                    <a:pt x="24564" y="565"/>
                    <a:pt x="24500" y="558"/>
                    <a:pt x="24434" y="558"/>
                  </a:cubicBezTo>
                  <a:cubicBezTo>
                    <a:pt x="24347" y="558"/>
                    <a:pt x="24257" y="570"/>
                    <a:pt x="24171" y="570"/>
                  </a:cubicBezTo>
                  <a:cubicBezTo>
                    <a:pt x="24078" y="570"/>
                    <a:pt x="23991" y="556"/>
                    <a:pt x="23922" y="498"/>
                  </a:cubicBezTo>
                  <a:lnTo>
                    <a:pt x="23770" y="498"/>
                  </a:lnTo>
                  <a:cubicBezTo>
                    <a:pt x="23683" y="455"/>
                    <a:pt x="23589" y="446"/>
                    <a:pt x="23495" y="446"/>
                  </a:cubicBezTo>
                  <a:cubicBezTo>
                    <a:pt x="23433" y="446"/>
                    <a:pt x="23372" y="450"/>
                    <a:pt x="23313" y="450"/>
                  </a:cubicBezTo>
                  <a:cubicBezTo>
                    <a:pt x="23210" y="450"/>
                    <a:pt x="23115" y="438"/>
                    <a:pt x="23040" y="376"/>
                  </a:cubicBezTo>
                  <a:cubicBezTo>
                    <a:pt x="22858" y="316"/>
                    <a:pt x="22615" y="316"/>
                    <a:pt x="22402" y="255"/>
                  </a:cubicBezTo>
                  <a:cubicBezTo>
                    <a:pt x="21673" y="224"/>
                    <a:pt x="20943" y="103"/>
                    <a:pt x="20183" y="72"/>
                  </a:cubicBezTo>
                  <a:cubicBezTo>
                    <a:pt x="19351" y="43"/>
                    <a:pt x="18519" y="0"/>
                    <a:pt x="17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7"/>
            <p:cNvSpPr/>
            <p:nvPr/>
          </p:nvSpPr>
          <p:spPr>
            <a:xfrm>
              <a:off x="6806050" y="2582400"/>
              <a:ext cx="218125" cy="580600"/>
            </a:xfrm>
            <a:custGeom>
              <a:avLst/>
              <a:gdLst/>
              <a:ahLst/>
              <a:cxnLst/>
              <a:rect l="l" t="t" r="r" b="b"/>
              <a:pathLst>
                <a:path w="8725" h="23224" extrusionOk="0">
                  <a:moveTo>
                    <a:pt x="214" y="1"/>
                  </a:moveTo>
                  <a:lnTo>
                    <a:pt x="214" y="1"/>
                  </a:lnTo>
                  <a:cubicBezTo>
                    <a:pt x="183" y="214"/>
                    <a:pt x="305" y="396"/>
                    <a:pt x="31" y="548"/>
                  </a:cubicBezTo>
                  <a:cubicBezTo>
                    <a:pt x="31" y="700"/>
                    <a:pt x="1" y="882"/>
                    <a:pt x="62" y="1004"/>
                  </a:cubicBezTo>
                  <a:cubicBezTo>
                    <a:pt x="487" y="2980"/>
                    <a:pt x="791" y="4955"/>
                    <a:pt x="1247" y="6931"/>
                  </a:cubicBezTo>
                  <a:cubicBezTo>
                    <a:pt x="1885" y="9910"/>
                    <a:pt x="2858" y="12858"/>
                    <a:pt x="4135" y="15685"/>
                  </a:cubicBezTo>
                  <a:cubicBezTo>
                    <a:pt x="4986" y="17600"/>
                    <a:pt x="5958" y="19454"/>
                    <a:pt x="7114" y="21278"/>
                  </a:cubicBezTo>
                  <a:cubicBezTo>
                    <a:pt x="7509" y="21916"/>
                    <a:pt x="7904" y="22646"/>
                    <a:pt x="8542" y="23223"/>
                  </a:cubicBezTo>
                  <a:cubicBezTo>
                    <a:pt x="8633" y="23193"/>
                    <a:pt x="8664" y="23102"/>
                    <a:pt x="8724" y="23071"/>
                  </a:cubicBezTo>
                  <a:cubicBezTo>
                    <a:pt x="7965" y="21916"/>
                    <a:pt x="7174" y="20822"/>
                    <a:pt x="6536" y="19697"/>
                  </a:cubicBezTo>
                  <a:cubicBezTo>
                    <a:pt x="4864" y="16749"/>
                    <a:pt x="3496" y="13709"/>
                    <a:pt x="2554" y="10609"/>
                  </a:cubicBezTo>
                  <a:cubicBezTo>
                    <a:pt x="1977" y="8603"/>
                    <a:pt x="1490" y="6566"/>
                    <a:pt x="1095" y="4530"/>
                  </a:cubicBezTo>
                  <a:cubicBezTo>
                    <a:pt x="913" y="3436"/>
                    <a:pt x="761" y="2341"/>
                    <a:pt x="518" y="1217"/>
                  </a:cubicBezTo>
                  <a:cubicBezTo>
                    <a:pt x="426" y="852"/>
                    <a:pt x="518" y="396"/>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7"/>
            <p:cNvSpPr/>
            <p:nvPr/>
          </p:nvSpPr>
          <p:spPr>
            <a:xfrm>
              <a:off x="4812100" y="1498800"/>
              <a:ext cx="405050" cy="348075"/>
            </a:xfrm>
            <a:custGeom>
              <a:avLst/>
              <a:gdLst/>
              <a:ahLst/>
              <a:cxnLst/>
              <a:rect l="l" t="t" r="r" b="b"/>
              <a:pathLst>
                <a:path w="16202" h="13923" extrusionOk="0">
                  <a:moveTo>
                    <a:pt x="16019" y="1"/>
                  </a:moveTo>
                  <a:cubicBezTo>
                    <a:pt x="15138" y="426"/>
                    <a:pt x="14408" y="1034"/>
                    <a:pt x="13618" y="1521"/>
                  </a:cubicBezTo>
                  <a:cubicBezTo>
                    <a:pt x="11521" y="2797"/>
                    <a:pt x="9788" y="4287"/>
                    <a:pt x="8025" y="5806"/>
                  </a:cubicBezTo>
                  <a:cubicBezTo>
                    <a:pt x="6201" y="7417"/>
                    <a:pt x="4499" y="9089"/>
                    <a:pt x="2858" y="10791"/>
                  </a:cubicBezTo>
                  <a:cubicBezTo>
                    <a:pt x="1885" y="11764"/>
                    <a:pt x="973" y="12797"/>
                    <a:pt x="1" y="13800"/>
                  </a:cubicBezTo>
                  <a:cubicBezTo>
                    <a:pt x="61" y="13831"/>
                    <a:pt x="122" y="13861"/>
                    <a:pt x="153" y="13922"/>
                  </a:cubicBezTo>
                  <a:cubicBezTo>
                    <a:pt x="3192" y="10670"/>
                    <a:pt x="6323" y="7478"/>
                    <a:pt x="9970" y="4591"/>
                  </a:cubicBezTo>
                  <a:cubicBezTo>
                    <a:pt x="11217" y="3527"/>
                    <a:pt x="12584" y="2554"/>
                    <a:pt x="13983" y="1642"/>
                  </a:cubicBezTo>
                  <a:cubicBezTo>
                    <a:pt x="14712" y="1125"/>
                    <a:pt x="15502" y="730"/>
                    <a:pt x="16202" y="153"/>
                  </a:cubicBezTo>
                  <a:cubicBezTo>
                    <a:pt x="16171" y="62"/>
                    <a:pt x="16110" y="1"/>
                    <a:pt x="16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7"/>
            <p:cNvSpPr/>
            <p:nvPr/>
          </p:nvSpPr>
          <p:spPr>
            <a:xfrm>
              <a:off x="3359200" y="2535300"/>
              <a:ext cx="520550" cy="152000"/>
            </a:xfrm>
            <a:custGeom>
              <a:avLst/>
              <a:gdLst/>
              <a:ahLst/>
              <a:cxnLst/>
              <a:rect l="l" t="t" r="r" b="b"/>
              <a:pathLst>
                <a:path w="20822" h="6080" extrusionOk="0">
                  <a:moveTo>
                    <a:pt x="20639" y="0"/>
                  </a:moveTo>
                  <a:cubicBezTo>
                    <a:pt x="18633" y="730"/>
                    <a:pt x="16687" y="1490"/>
                    <a:pt x="14712" y="2098"/>
                  </a:cubicBezTo>
                  <a:cubicBezTo>
                    <a:pt x="10973" y="3283"/>
                    <a:pt x="7204" y="4377"/>
                    <a:pt x="3313" y="5198"/>
                  </a:cubicBezTo>
                  <a:cubicBezTo>
                    <a:pt x="2189" y="5472"/>
                    <a:pt x="1064" y="5624"/>
                    <a:pt x="0" y="5928"/>
                  </a:cubicBezTo>
                  <a:cubicBezTo>
                    <a:pt x="0" y="5988"/>
                    <a:pt x="122" y="6049"/>
                    <a:pt x="182" y="6080"/>
                  </a:cubicBezTo>
                  <a:cubicBezTo>
                    <a:pt x="7417" y="4742"/>
                    <a:pt x="14286" y="2706"/>
                    <a:pt x="20821" y="122"/>
                  </a:cubicBezTo>
                  <a:cubicBezTo>
                    <a:pt x="20730" y="61"/>
                    <a:pt x="20699" y="31"/>
                    <a:pt x="20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7"/>
            <p:cNvSpPr/>
            <p:nvPr/>
          </p:nvSpPr>
          <p:spPr>
            <a:xfrm>
              <a:off x="1654750" y="2462350"/>
              <a:ext cx="295625" cy="218875"/>
            </a:xfrm>
            <a:custGeom>
              <a:avLst/>
              <a:gdLst/>
              <a:ahLst/>
              <a:cxnLst/>
              <a:rect l="l" t="t" r="r" b="b"/>
              <a:pathLst>
                <a:path w="11825" h="8755" extrusionOk="0">
                  <a:moveTo>
                    <a:pt x="213" y="0"/>
                  </a:moveTo>
                  <a:cubicBezTo>
                    <a:pt x="122" y="31"/>
                    <a:pt x="92" y="92"/>
                    <a:pt x="0" y="152"/>
                  </a:cubicBezTo>
                  <a:cubicBezTo>
                    <a:pt x="213" y="335"/>
                    <a:pt x="396" y="548"/>
                    <a:pt x="608" y="760"/>
                  </a:cubicBezTo>
                  <a:cubicBezTo>
                    <a:pt x="2584" y="2310"/>
                    <a:pt x="4529" y="3891"/>
                    <a:pt x="6627" y="5380"/>
                  </a:cubicBezTo>
                  <a:cubicBezTo>
                    <a:pt x="7721" y="6171"/>
                    <a:pt x="8876" y="6991"/>
                    <a:pt x="10001" y="7751"/>
                  </a:cubicBezTo>
                  <a:cubicBezTo>
                    <a:pt x="10548" y="8086"/>
                    <a:pt x="11095" y="8420"/>
                    <a:pt x="11642" y="8754"/>
                  </a:cubicBezTo>
                  <a:cubicBezTo>
                    <a:pt x="11703" y="8724"/>
                    <a:pt x="11764" y="8694"/>
                    <a:pt x="11824" y="8663"/>
                  </a:cubicBezTo>
                  <a:cubicBezTo>
                    <a:pt x="10882" y="7964"/>
                    <a:pt x="9940" y="7295"/>
                    <a:pt x="8937" y="6627"/>
                  </a:cubicBezTo>
                  <a:cubicBezTo>
                    <a:pt x="6475" y="5016"/>
                    <a:pt x="4195" y="3222"/>
                    <a:pt x="1946" y="1399"/>
                  </a:cubicBezTo>
                  <a:cubicBezTo>
                    <a:pt x="1368" y="912"/>
                    <a:pt x="882" y="396"/>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7"/>
            <p:cNvSpPr/>
            <p:nvPr/>
          </p:nvSpPr>
          <p:spPr>
            <a:xfrm>
              <a:off x="2752025" y="2718400"/>
              <a:ext cx="368575" cy="17825"/>
            </a:xfrm>
            <a:custGeom>
              <a:avLst/>
              <a:gdLst/>
              <a:ahLst/>
              <a:cxnLst/>
              <a:rect l="l" t="t" r="r" b="b"/>
              <a:pathLst>
                <a:path w="14743" h="713" extrusionOk="0">
                  <a:moveTo>
                    <a:pt x="14463" y="0"/>
                  </a:moveTo>
                  <a:cubicBezTo>
                    <a:pt x="14362" y="0"/>
                    <a:pt x="14248" y="24"/>
                    <a:pt x="14138" y="24"/>
                  </a:cubicBezTo>
                  <a:cubicBezTo>
                    <a:pt x="14085" y="24"/>
                    <a:pt x="14032" y="18"/>
                    <a:pt x="13983" y="2"/>
                  </a:cubicBezTo>
                  <a:cubicBezTo>
                    <a:pt x="12130" y="2"/>
                    <a:pt x="10305" y="277"/>
                    <a:pt x="8455" y="277"/>
                  </a:cubicBezTo>
                  <a:cubicBezTo>
                    <a:pt x="8362" y="277"/>
                    <a:pt x="8270" y="277"/>
                    <a:pt x="8177" y="275"/>
                  </a:cubicBezTo>
                  <a:cubicBezTo>
                    <a:pt x="6718" y="397"/>
                    <a:pt x="5259" y="397"/>
                    <a:pt x="3800" y="397"/>
                  </a:cubicBezTo>
                  <a:cubicBezTo>
                    <a:pt x="3469" y="397"/>
                    <a:pt x="3128" y="370"/>
                    <a:pt x="2788" y="370"/>
                  </a:cubicBezTo>
                  <a:cubicBezTo>
                    <a:pt x="2505" y="370"/>
                    <a:pt x="2222" y="389"/>
                    <a:pt x="1946" y="458"/>
                  </a:cubicBezTo>
                  <a:cubicBezTo>
                    <a:pt x="1794" y="579"/>
                    <a:pt x="1551" y="579"/>
                    <a:pt x="1369" y="579"/>
                  </a:cubicBezTo>
                  <a:lnTo>
                    <a:pt x="1" y="579"/>
                  </a:lnTo>
                  <a:cubicBezTo>
                    <a:pt x="153" y="701"/>
                    <a:pt x="335" y="701"/>
                    <a:pt x="578" y="701"/>
                  </a:cubicBezTo>
                  <a:cubicBezTo>
                    <a:pt x="1754" y="701"/>
                    <a:pt x="2941" y="713"/>
                    <a:pt x="4132" y="713"/>
                  </a:cubicBezTo>
                  <a:cubicBezTo>
                    <a:pt x="5621" y="713"/>
                    <a:pt x="7117" y="694"/>
                    <a:pt x="8603" y="610"/>
                  </a:cubicBezTo>
                  <a:cubicBezTo>
                    <a:pt x="10639" y="488"/>
                    <a:pt x="12706" y="397"/>
                    <a:pt x="14743" y="184"/>
                  </a:cubicBezTo>
                  <a:cubicBezTo>
                    <a:pt x="14688" y="34"/>
                    <a:pt x="14585"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7"/>
            <p:cNvSpPr/>
            <p:nvPr/>
          </p:nvSpPr>
          <p:spPr>
            <a:xfrm>
              <a:off x="5211050" y="1379500"/>
              <a:ext cx="222675" cy="121625"/>
            </a:xfrm>
            <a:custGeom>
              <a:avLst/>
              <a:gdLst/>
              <a:ahLst/>
              <a:cxnLst/>
              <a:rect l="l" t="t" r="r" b="b"/>
              <a:pathLst>
                <a:path w="8907" h="4865" extrusionOk="0">
                  <a:moveTo>
                    <a:pt x="8663" y="1"/>
                  </a:moveTo>
                  <a:cubicBezTo>
                    <a:pt x="8481" y="1"/>
                    <a:pt x="8359" y="62"/>
                    <a:pt x="8207" y="153"/>
                  </a:cubicBezTo>
                  <a:cubicBezTo>
                    <a:pt x="6353" y="1004"/>
                    <a:pt x="4560" y="1976"/>
                    <a:pt x="2827" y="2949"/>
                  </a:cubicBezTo>
                  <a:cubicBezTo>
                    <a:pt x="1885" y="3527"/>
                    <a:pt x="851" y="4043"/>
                    <a:pt x="0" y="4712"/>
                  </a:cubicBezTo>
                  <a:cubicBezTo>
                    <a:pt x="92" y="4773"/>
                    <a:pt x="122" y="4803"/>
                    <a:pt x="213" y="4864"/>
                  </a:cubicBezTo>
                  <a:cubicBezTo>
                    <a:pt x="2432" y="3527"/>
                    <a:pt x="4712" y="2189"/>
                    <a:pt x="7204" y="1004"/>
                  </a:cubicBezTo>
                  <a:cubicBezTo>
                    <a:pt x="7751" y="700"/>
                    <a:pt x="8450" y="517"/>
                    <a:pt x="8906" y="153"/>
                  </a:cubicBezTo>
                  <a:cubicBezTo>
                    <a:pt x="8815" y="92"/>
                    <a:pt x="8754" y="31"/>
                    <a:pt x="8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7"/>
            <p:cNvSpPr/>
            <p:nvPr/>
          </p:nvSpPr>
          <p:spPr>
            <a:xfrm>
              <a:off x="7117625" y="1304275"/>
              <a:ext cx="314600" cy="24350"/>
            </a:xfrm>
            <a:custGeom>
              <a:avLst/>
              <a:gdLst/>
              <a:ahLst/>
              <a:cxnLst/>
              <a:rect l="l" t="t" r="r" b="b"/>
              <a:pathLst>
                <a:path w="12584" h="974" extrusionOk="0">
                  <a:moveTo>
                    <a:pt x="11854" y="1"/>
                  </a:moveTo>
                  <a:cubicBezTo>
                    <a:pt x="10152" y="31"/>
                    <a:pt x="8481" y="213"/>
                    <a:pt x="6839" y="305"/>
                  </a:cubicBezTo>
                  <a:cubicBezTo>
                    <a:pt x="6201" y="335"/>
                    <a:pt x="5593" y="335"/>
                    <a:pt x="4955" y="426"/>
                  </a:cubicBezTo>
                  <a:cubicBezTo>
                    <a:pt x="3344" y="578"/>
                    <a:pt x="1702" y="669"/>
                    <a:pt x="122" y="760"/>
                  </a:cubicBezTo>
                  <a:cubicBezTo>
                    <a:pt x="31" y="760"/>
                    <a:pt x="0" y="821"/>
                    <a:pt x="31" y="882"/>
                  </a:cubicBezTo>
                  <a:cubicBezTo>
                    <a:pt x="152" y="943"/>
                    <a:pt x="304" y="912"/>
                    <a:pt x="426" y="973"/>
                  </a:cubicBezTo>
                  <a:cubicBezTo>
                    <a:pt x="1034" y="912"/>
                    <a:pt x="1672" y="912"/>
                    <a:pt x="2280" y="821"/>
                  </a:cubicBezTo>
                  <a:cubicBezTo>
                    <a:pt x="2888" y="791"/>
                    <a:pt x="3465" y="760"/>
                    <a:pt x="4073" y="730"/>
                  </a:cubicBezTo>
                  <a:cubicBezTo>
                    <a:pt x="5593" y="608"/>
                    <a:pt x="7082" y="456"/>
                    <a:pt x="8602" y="365"/>
                  </a:cubicBezTo>
                  <a:cubicBezTo>
                    <a:pt x="9708" y="338"/>
                    <a:pt x="10764" y="209"/>
                    <a:pt x="11862" y="209"/>
                  </a:cubicBezTo>
                  <a:cubicBezTo>
                    <a:pt x="11970" y="209"/>
                    <a:pt x="12079" y="211"/>
                    <a:pt x="12189" y="213"/>
                  </a:cubicBezTo>
                  <a:cubicBezTo>
                    <a:pt x="12341" y="213"/>
                    <a:pt x="12462" y="183"/>
                    <a:pt x="12584" y="122"/>
                  </a:cubicBezTo>
                  <a:cubicBezTo>
                    <a:pt x="12516" y="107"/>
                    <a:pt x="12447" y="103"/>
                    <a:pt x="12380" y="103"/>
                  </a:cubicBezTo>
                  <a:cubicBezTo>
                    <a:pt x="12313" y="103"/>
                    <a:pt x="12248" y="107"/>
                    <a:pt x="12185" y="107"/>
                  </a:cubicBezTo>
                  <a:cubicBezTo>
                    <a:pt x="12060" y="107"/>
                    <a:pt x="11946" y="92"/>
                    <a:pt x="1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7"/>
            <p:cNvSpPr/>
            <p:nvPr/>
          </p:nvSpPr>
          <p:spPr>
            <a:xfrm>
              <a:off x="3101575" y="2684225"/>
              <a:ext cx="261425" cy="38025"/>
            </a:xfrm>
            <a:custGeom>
              <a:avLst/>
              <a:gdLst/>
              <a:ahLst/>
              <a:cxnLst/>
              <a:rect l="l" t="t" r="r" b="b"/>
              <a:pathLst>
                <a:path w="10457" h="1521" extrusionOk="0">
                  <a:moveTo>
                    <a:pt x="10244" y="1"/>
                  </a:moveTo>
                  <a:cubicBezTo>
                    <a:pt x="8694" y="274"/>
                    <a:pt x="7174" y="487"/>
                    <a:pt x="5624" y="730"/>
                  </a:cubicBezTo>
                  <a:cubicBezTo>
                    <a:pt x="3800" y="943"/>
                    <a:pt x="1946" y="1247"/>
                    <a:pt x="62" y="1278"/>
                  </a:cubicBezTo>
                  <a:cubicBezTo>
                    <a:pt x="1" y="1338"/>
                    <a:pt x="1" y="1369"/>
                    <a:pt x="31" y="1399"/>
                  </a:cubicBezTo>
                  <a:cubicBezTo>
                    <a:pt x="92" y="1414"/>
                    <a:pt x="157" y="1418"/>
                    <a:pt x="222" y="1418"/>
                  </a:cubicBezTo>
                  <a:cubicBezTo>
                    <a:pt x="288" y="1418"/>
                    <a:pt x="354" y="1414"/>
                    <a:pt x="419" y="1414"/>
                  </a:cubicBezTo>
                  <a:cubicBezTo>
                    <a:pt x="548" y="1414"/>
                    <a:pt x="670" y="1430"/>
                    <a:pt x="761" y="1521"/>
                  </a:cubicBezTo>
                  <a:cubicBezTo>
                    <a:pt x="1490" y="1521"/>
                    <a:pt x="2159" y="1369"/>
                    <a:pt x="2858" y="1338"/>
                  </a:cubicBezTo>
                  <a:cubicBezTo>
                    <a:pt x="5381" y="1034"/>
                    <a:pt x="7934" y="639"/>
                    <a:pt x="10457" y="153"/>
                  </a:cubicBezTo>
                  <a:cubicBezTo>
                    <a:pt x="10396" y="62"/>
                    <a:pt x="10335" y="31"/>
                    <a:pt x="1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7"/>
            <p:cNvSpPr/>
            <p:nvPr/>
          </p:nvSpPr>
          <p:spPr>
            <a:xfrm>
              <a:off x="7101650" y="1324975"/>
              <a:ext cx="25875" cy="5175"/>
            </a:xfrm>
            <a:custGeom>
              <a:avLst/>
              <a:gdLst/>
              <a:ahLst/>
              <a:cxnLst/>
              <a:rect l="l" t="t" r="r" b="b"/>
              <a:pathLst>
                <a:path w="1035" h="207" extrusionOk="0">
                  <a:moveTo>
                    <a:pt x="335" y="1"/>
                  </a:moveTo>
                  <a:cubicBezTo>
                    <a:pt x="221" y="1"/>
                    <a:pt x="107" y="24"/>
                    <a:pt x="1" y="84"/>
                  </a:cubicBezTo>
                  <a:lnTo>
                    <a:pt x="1" y="206"/>
                  </a:lnTo>
                  <a:cubicBezTo>
                    <a:pt x="335" y="145"/>
                    <a:pt x="670" y="145"/>
                    <a:pt x="1034" y="145"/>
                  </a:cubicBezTo>
                  <a:cubicBezTo>
                    <a:pt x="943" y="84"/>
                    <a:pt x="822" y="54"/>
                    <a:pt x="670" y="54"/>
                  </a:cubicBezTo>
                  <a:cubicBezTo>
                    <a:pt x="563" y="24"/>
                    <a:pt x="449"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7"/>
            <p:cNvSpPr/>
            <p:nvPr/>
          </p:nvSpPr>
          <p:spPr>
            <a:xfrm>
              <a:off x="7053775" y="1326325"/>
              <a:ext cx="26625" cy="4050"/>
            </a:xfrm>
            <a:custGeom>
              <a:avLst/>
              <a:gdLst/>
              <a:ahLst/>
              <a:cxnLst/>
              <a:rect l="l" t="t" r="r" b="b"/>
              <a:pathLst>
                <a:path w="1065" h="162" extrusionOk="0">
                  <a:moveTo>
                    <a:pt x="521" y="0"/>
                  </a:moveTo>
                  <a:cubicBezTo>
                    <a:pt x="335" y="0"/>
                    <a:pt x="153" y="30"/>
                    <a:pt x="1" y="152"/>
                  </a:cubicBezTo>
                  <a:cubicBezTo>
                    <a:pt x="159" y="152"/>
                    <a:pt x="307" y="162"/>
                    <a:pt x="450" y="162"/>
                  </a:cubicBezTo>
                  <a:cubicBezTo>
                    <a:pt x="664" y="162"/>
                    <a:pt x="864" y="140"/>
                    <a:pt x="1065" y="30"/>
                  </a:cubicBezTo>
                  <a:cubicBezTo>
                    <a:pt x="898" y="30"/>
                    <a:pt x="708"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7"/>
            <p:cNvSpPr/>
            <p:nvPr/>
          </p:nvSpPr>
          <p:spPr>
            <a:xfrm>
              <a:off x="7093300" y="1322800"/>
              <a:ext cx="26625" cy="4300"/>
            </a:xfrm>
            <a:custGeom>
              <a:avLst/>
              <a:gdLst/>
              <a:ahLst/>
              <a:cxnLst/>
              <a:rect l="l" t="t" r="r" b="b"/>
              <a:pathLst>
                <a:path w="1065" h="172" extrusionOk="0">
                  <a:moveTo>
                    <a:pt x="463" y="0"/>
                  </a:moveTo>
                  <a:cubicBezTo>
                    <a:pt x="298" y="0"/>
                    <a:pt x="143" y="27"/>
                    <a:pt x="1" y="141"/>
                  </a:cubicBezTo>
                  <a:cubicBezTo>
                    <a:pt x="92" y="171"/>
                    <a:pt x="213" y="171"/>
                    <a:pt x="335" y="171"/>
                  </a:cubicBezTo>
                  <a:cubicBezTo>
                    <a:pt x="548" y="141"/>
                    <a:pt x="791" y="141"/>
                    <a:pt x="1004" y="141"/>
                  </a:cubicBezTo>
                  <a:cubicBezTo>
                    <a:pt x="1004" y="80"/>
                    <a:pt x="1064" y="50"/>
                    <a:pt x="1064" y="19"/>
                  </a:cubicBezTo>
                  <a:lnTo>
                    <a:pt x="1064" y="19"/>
                  </a:lnTo>
                  <a:cubicBezTo>
                    <a:pt x="1025" y="22"/>
                    <a:pt x="987" y="24"/>
                    <a:pt x="948" y="24"/>
                  </a:cubicBezTo>
                  <a:cubicBezTo>
                    <a:pt x="779" y="24"/>
                    <a:pt x="617"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7"/>
            <p:cNvSpPr/>
            <p:nvPr/>
          </p:nvSpPr>
          <p:spPr>
            <a:xfrm>
              <a:off x="1415375" y="2120525"/>
              <a:ext cx="1541100" cy="609325"/>
            </a:xfrm>
            <a:custGeom>
              <a:avLst/>
              <a:gdLst/>
              <a:ahLst/>
              <a:cxnLst/>
              <a:rect l="l" t="t" r="r" b="b"/>
              <a:pathLst>
                <a:path w="61644" h="24373" extrusionOk="0">
                  <a:moveTo>
                    <a:pt x="2193" y="0"/>
                  </a:moveTo>
                  <a:cubicBezTo>
                    <a:pt x="1211" y="0"/>
                    <a:pt x="389" y="338"/>
                    <a:pt x="153" y="1150"/>
                  </a:cubicBezTo>
                  <a:cubicBezTo>
                    <a:pt x="1" y="1728"/>
                    <a:pt x="1" y="2336"/>
                    <a:pt x="183" y="2913"/>
                  </a:cubicBezTo>
                  <a:cubicBezTo>
                    <a:pt x="487" y="3886"/>
                    <a:pt x="1034" y="4828"/>
                    <a:pt x="1642" y="5740"/>
                  </a:cubicBezTo>
                  <a:cubicBezTo>
                    <a:pt x="2584" y="7199"/>
                    <a:pt x="3770" y="8567"/>
                    <a:pt x="4986" y="9904"/>
                  </a:cubicBezTo>
                  <a:cubicBezTo>
                    <a:pt x="5138" y="10087"/>
                    <a:pt x="5290" y="10239"/>
                    <a:pt x="5563" y="10269"/>
                  </a:cubicBezTo>
                  <a:cubicBezTo>
                    <a:pt x="5472" y="9996"/>
                    <a:pt x="5198" y="9844"/>
                    <a:pt x="5016" y="9631"/>
                  </a:cubicBezTo>
                  <a:cubicBezTo>
                    <a:pt x="3618" y="8050"/>
                    <a:pt x="2280" y="6409"/>
                    <a:pt x="1369" y="4616"/>
                  </a:cubicBezTo>
                  <a:cubicBezTo>
                    <a:pt x="1065" y="3977"/>
                    <a:pt x="791" y="3339"/>
                    <a:pt x="761" y="2640"/>
                  </a:cubicBezTo>
                  <a:cubicBezTo>
                    <a:pt x="761" y="2214"/>
                    <a:pt x="761" y="1819"/>
                    <a:pt x="1065" y="1454"/>
                  </a:cubicBezTo>
                  <a:cubicBezTo>
                    <a:pt x="1397" y="1046"/>
                    <a:pt x="2136" y="787"/>
                    <a:pt x="2905" y="787"/>
                  </a:cubicBezTo>
                  <a:cubicBezTo>
                    <a:pt x="3051" y="787"/>
                    <a:pt x="3199" y="797"/>
                    <a:pt x="3344" y="816"/>
                  </a:cubicBezTo>
                  <a:cubicBezTo>
                    <a:pt x="5411" y="1090"/>
                    <a:pt x="7326" y="1667"/>
                    <a:pt x="9211" y="2336"/>
                  </a:cubicBezTo>
                  <a:cubicBezTo>
                    <a:pt x="9727" y="2488"/>
                    <a:pt x="10214" y="2731"/>
                    <a:pt x="10639" y="3035"/>
                  </a:cubicBezTo>
                  <a:cubicBezTo>
                    <a:pt x="11399" y="3582"/>
                    <a:pt x="11521" y="3795"/>
                    <a:pt x="10974" y="4464"/>
                  </a:cubicBezTo>
                  <a:cubicBezTo>
                    <a:pt x="10153" y="5558"/>
                    <a:pt x="10305" y="6622"/>
                    <a:pt x="10943" y="7746"/>
                  </a:cubicBezTo>
                  <a:cubicBezTo>
                    <a:pt x="11521" y="8658"/>
                    <a:pt x="12281" y="9448"/>
                    <a:pt x="13101" y="10239"/>
                  </a:cubicBezTo>
                  <a:cubicBezTo>
                    <a:pt x="15199" y="12245"/>
                    <a:pt x="17752" y="13977"/>
                    <a:pt x="20488" y="15497"/>
                  </a:cubicBezTo>
                  <a:cubicBezTo>
                    <a:pt x="23284" y="17078"/>
                    <a:pt x="26263" y="18446"/>
                    <a:pt x="29363" y="19661"/>
                  </a:cubicBezTo>
                  <a:cubicBezTo>
                    <a:pt x="32980" y="21060"/>
                    <a:pt x="36749" y="22093"/>
                    <a:pt x="40670" y="22853"/>
                  </a:cubicBezTo>
                  <a:cubicBezTo>
                    <a:pt x="45503" y="23765"/>
                    <a:pt x="50397" y="24190"/>
                    <a:pt x="55382" y="24373"/>
                  </a:cubicBezTo>
                  <a:cubicBezTo>
                    <a:pt x="57145" y="24342"/>
                    <a:pt x="58938" y="24342"/>
                    <a:pt x="60731" y="24342"/>
                  </a:cubicBezTo>
                  <a:cubicBezTo>
                    <a:pt x="60818" y="24342"/>
                    <a:pt x="60908" y="24345"/>
                    <a:pt x="60997" y="24345"/>
                  </a:cubicBezTo>
                  <a:cubicBezTo>
                    <a:pt x="61221" y="24345"/>
                    <a:pt x="61448" y="24329"/>
                    <a:pt x="61643" y="24221"/>
                  </a:cubicBezTo>
                  <a:cubicBezTo>
                    <a:pt x="61471" y="24178"/>
                    <a:pt x="61291" y="24157"/>
                    <a:pt x="61102" y="24157"/>
                  </a:cubicBezTo>
                  <a:cubicBezTo>
                    <a:pt x="60758" y="24157"/>
                    <a:pt x="60384" y="24225"/>
                    <a:pt x="59972" y="24342"/>
                  </a:cubicBezTo>
                  <a:cubicBezTo>
                    <a:pt x="59219" y="24308"/>
                    <a:pt x="58463" y="24304"/>
                    <a:pt x="57705" y="24304"/>
                  </a:cubicBezTo>
                  <a:cubicBezTo>
                    <a:pt x="57452" y="24304"/>
                    <a:pt x="57200" y="24304"/>
                    <a:pt x="56947" y="24304"/>
                  </a:cubicBezTo>
                  <a:cubicBezTo>
                    <a:pt x="55937" y="24304"/>
                    <a:pt x="54926" y="24297"/>
                    <a:pt x="53923" y="24221"/>
                  </a:cubicBezTo>
                  <a:cubicBezTo>
                    <a:pt x="52069" y="24099"/>
                    <a:pt x="50215" y="24008"/>
                    <a:pt x="48330" y="23856"/>
                  </a:cubicBezTo>
                  <a:cubicBezTo>
                    <a:pt x="46445" y="23643"/>
                    <a:pt x="44531" y="23430"/>
                    <a:pt x="42676" y="23096"/>
                  </a:cubicBezTo>
                  <a:cubicBezTo>
                    <a:pt x="40093" y="22640"/>
                    <a:pt x="37540" y="22123"/>
                    <a:pt x="35077" y="21424"/>
                  </a:cubicBezTo>
                  <a:cubicBezTo>
                    <a:pt x="32494" y="20664"/>
                    <a:pt x="29971" y="19783"/>
                    <a:pt x="27600" y="18780"/>
                  </a:cubicBezTo>
                  <a:cubicBezTo>
                    <a:pt x="25260" y="17807"/>
                    <a:pt x="23041" y="16743"/>
                    <a:pt x="20913" y="15528"/>
                  </a:cubicBezTo>
                  <a:cubicBezTo>
                    <a:pt x="19484" y="14737"/>
                    <a:pt x="18117" y="13917"/>
                    <a:pt x="16870" y="13005"/>
                  </a:cubicBezTo>
                  <a:cubicBezTo>
                    <a:pt x="16111" y="12397"/>
                    <a:pt x="15320" y="11850"/>
                    <a:pt x="14591" y="11181"/>
                  </a:cubicBezTo>
                  <a:cubicBezTo>
                    <a:pt x="13496" y="10208"/>
                    <a:pt x="12463" y="9205"/>
                    <a:pt x="11855" y="7989"/>
                  </a:cubicBezTo>
                  <a:cubicBezTo>
                    <a:pt x="11399" y="7138"/>
                    <a:pt x="11430" y="6287"/>
                    <a:pt x="12402" y="5619"/>
                  </a:cubicBezTo>
                  <a:cubicBezTo>
                    <a:pt x="12706" y="5375"/>
                    <a:pt x="13071" y="5223"/>
                    <a:pt x="13466" y="5071"/>
                  </a:cubicBezTo>
                  <a:cubicBezTo>
                    <a:pt x="14013" y="4889"/>
                    <a:pt x="14621" y="4646"/>
                    <a:pt x="15138" y="4372"/>
                  </a:cubicBezTo>
                  <a:cubicBezTo>
                    <a:pt x="15655" y="4099"/>
                    <a:pt x="15655" y="3734"/>
                    <a:pt x="15229" y="3400"/>
                  </a:cubicBezTo>
                  <a:cubicBezTo>
                    <a:pt x="15016" y="3217"/>
                    <a:pt x="14712" y="3126"/>
                    <a:pt x="14439" y="3005"/>
                  </a:cubicBezTo>
                  <a:cubicBezTo>
                    <a:pt x="12615" y="2336"/>
                    <a:pt x="10670" y="1850"/>
                    <a:pt x="8785" y="1302"/>
                  </a:cubicBezTo>
                  <a:cubicBezTo>
                    <a:pt x="6779" y="786"/>
                    <a:pt x="4803" y="239"/>
                    <a:pt x="2676" y="26"/>
                  </a:cubicBezTo>
                  <a:cubicBezTo>
                    <a:pt x="2512" y="9"/>
                    <a:pt x="2351"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7"/>
            <p:cNvSpPr/>
            <p:nvPr/>
          </p:nvSpPr>
          <p:spPr>
            <a:xfrm>
              <a:off x="6394950" y="2440200"/>
              <a:ext cx="386050" cy="76125"/>
            </a:xfrm>
            <a:custGeom>
              <a:avLst/>
              <a:gdLst/>
              <a:ahLst/>
              <a:cxnLst/>
              <a:rect l="l" t="t" r="r" b="b"/>
              <a:pathLst>
                <a:path w="15442" h="3045" extrusionOk="0">
                  <a:moveTo>
                    <a:pt x="214" y="1"/>
                  </a:moveTo>
                  <a:cubicBezTo>
                    <a:pt x="143" y="1"/>
                    <a:pt x="72" y="2"/>
                    <a:pt x="1" y="5"/>
                  </a:cubicBezTo>
                  <a:cubicBezTo>
                    <a:pt x="670" y="218"/>
                    <a:pt x="1399" y="187"/>
                    <a:pt x="2098" y="279"/>
                  </a:cubicBezTo>
                  <a:cubicBezTo>
                    <a:pt x="4317" y="522"/>
                    <a:pt x="6597" y="582"/>
                    <a:pt x="8846" y="734"/>
                  </a:cubicBezTo>
                  <a:cubicBezTo>
                    <a:pt x="9910" y="795"/>
                    <a:pt x="10974" y="886"/>
                    <a:pt x="12007" y="1038"/>
                  </a:cubicBezTo>
                  <a:cubicBezTo>
                    <a:pt x="13132" y="1190"/>
                    <a:pt x="14044" y="1586"/>
                    <a:pt x="14773" y="2254"/>
                  </a:cubicBezTo>
                  <a:cubicBezTo>
                    <a:pt x="15047" y="2467"/>
                    <a:pt x="15108" y="2801"/>
                    <a:pt x="15442" y="3045"/>
                  </a:cubicBezTo>
                  <a:cubicBezTo>
                    <a:pt x="15411" y="2893"/>
                    <a:pt x="15411" y="2771"/>
                    <a:pt x="15351" y="2649"/>
                  </a:cubicBezTo>
                  <a:cubicBezTo>
                    <a:pt x="14743" y="1707"/>
                    <a:pt x="13740" y="1130"/>
                    <a:pt x="12372" y="886"/>
                  </a:cubicBezTo>
                  <a:cubicBezTo>
                    <a:pt x="10123" y="491"/>
                    <a:pt x="7843" y="522"/>
                    <a:pt x="5624" y="370"/>
                  </a:cubicBezTo>
                  <a:cubicBezTo>
                    <a:pt x="4560" y="309"/>
                    <a:pt x="3496" y="218"/>
                    <a:pt x="2372" y="157"/>
                  </a:cubicBezTo>
                  <a:cubicBezTo>
                    <a:pt x="1653" y="129"/>
                    <a:pt x="934"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7"/>
            <p:cNvSpPr/>
            <p:nvPr/>
          </p:nvSpPr>
          <p:spPr>
            <a:xfrm>
              <a:off x="2916175" y="2716900"/>
              <a:ext cx="186200" cy="9150"/>
            </a:xfrm>
            <a:custGeom>
              <a:avLst/>
              <a:gdLst/>
              <a:ahLst/>
              <a:cxnLst/>
              <a:rect l="l" t="t" r="r" b="b"/>
              <a:pathLst>
                <a:path w="7448" h="366" extrusionOk="0">
                  <a:moveTo>
                    <a:pt x="7447" y="1"/>
                  </a:moveTo>
                  <a:cubicBezTo>
                    <a:pt x="6748" y="1"/>
                    <a:pt x="5988" y="62"/>
                    <a:pt x="5259" y="92"/>
                  </a:cubicBezTo>
                  <a:cubicBezTo>
                    <a:pt x="4092" y="164"/>
                    <a:pt x="2907" y="272"/>
                    <a:pt x="1718" y="272"/>
                  </a:cubicBezTo>
                  <a:cubicBezTo>
                    <a:pt x="1389" y="272"/>
                    <a:pt x="1059" y="264"/>
                    <a:pt x="730" y="244"/>
                  </a:cubicBezTo>
                  <a:cubicBezTo>
                    <a:pt x="620" y="244"/>
                    <a:pt x="516" y="234"/>
                    <a:pt x="416" y="234"/>
                  </a:cubicBezTo>
                  <a:cubicBezTo>
                    <a:pt x="267" y="234"/>
                    <a:pt x="128" y="256"/>
                    <a:pt x="0" y="366"/>
                  </a:cubicBezTo>
                  <a:lnTo>
                    <a:pt x="1611" y="366"/>
                  </a:lnTo>
                  <a:cubicBezTo>
                    <a:pt x="2432" y="366"/>
                    <a:pt x="3253" y="366"/>
                    <a:pt x="4013" y="335"/>
                  </a:cubicBezTo>
                  <a:cubicBezTo>
                    <a:pt x="5137" y="244"/>
                    <a:pt x="6292" y="153"/>
                    <a:pt x="7417" y="92"/>
                  </a:cubicBezTo>
                  <a:cubicBezTo>
                    <a:pt x="7417" y="62"/>
                    <a:pt x="7447" y="31"/>
                    <a:pt x="7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7"/>
            <p:cNvSpPr/>
            <p:nvPr/>
          </p:nvSpPr>
          <p:spPr>
            <a:xfrm>
              <a:off x="1221600" y="803850"/>
              <a:ext cx="2465125" cy="1765725"/>
            </a:xfrm>
            <a:custGeom>
              <a:avLst/>
              <a:gdLst/>
              <a:ahLst/>
              <a:cxnLst/>
              <a:rect l="l" t="t" r="r" b="b"/>
              <a:pathLst>
                <a:path w="98605" h="70629" extrusionOk="0">
                  <a:moveTo>
                    <a:pt x="83262" y="1"/>
                  </a:moveTo>
                  <a:cubicBezTo>
                    <a:pt x="83149" y="1"/>
                    <a:pt x="83041" y="29"/>
                    <a:pt x="82951" y="108"/>
                  </a:cubicBezTo>
                  <a:cubicBezTo>
                    <a:pt x="82677" y="291"/>
                    <a:pt x="82981" y="504"/>
                    <a:pt x="83133" y="716"/>
                  </a:cubicBezTo>
                  <a:cubicBezTo>
                    <a:pt x="83802" y="1507"/>
                    <a:pt x="84471" y="2267"/>
                    <a:pt x="85109" y="3026"/>
                  </a:cubicBezTo>
                  <a:cubicBezTo>
                    <a:pt x="87449" y="5823"/>
                    <a:pt x="88878" y="8802"/>
                    <a:pt x="88574" y="12115"/>
                  </a:cubicBezTo>
                  <a:cubicBezTo>
                    <a:pt x="88513" y="12935"/>
                    <a:pt x="88300" y="13786"/>
                    <a:pt x="87936" y="14546"/>
                  </a:cubicBezTo>
                  <a:cubicBezTo>
                    <a:pt x="86720" y="17069"/>
                    <a:pt x="84349" y="18893"/>
                    <a:pt x="81218" y="20200"/>
                  </a:cubicBezTo>
                  <a:cubicBezTo>
                    <a:pt x="78665" y="21264"/>
                    <a:pt x="75899" y="21932"/>
                    <a:pt x="73072" y="22510"/>
                  </a:cubicBezTo>
                  <a:cubicBezTo>
                    <a:pt x="69516" y="23239"/>
                    <a:pt x="65899" y="23756"/>
                    <a:pt x="62282" y="24303"/>
                  </a:cubicBezTo>
                  <a:cubicBezTo>
                    <a:pt x="57510" y="25033"/>
                    <a:pt x="52677" y="25732"/>
                    <a:pt x="47965" y="26705"/>
                  </a:cubicBezTo>
                  <a:cubicBezTo>
                    <a:pt x="42980" y="27677"/>
                    <a:pt x="38148" y="28923"/>
                    <a:pt x="33649" y="30747"/>
                  </a:cubicBezTo>
                  <a:cubicBezTo>
                    <a:pt x="31217" y="31750"/>
                    <a:pt x="28968" y="32875"/>
                    <a:pt x="26992" y="34303"/>
                  </a:cubicBezTo>
                  <a:cubicBezTo>
                    <a:pt x="24925" y="35702"/>
                    <a:pt x="23314" y="37373"/>
                    <a:pt x="21947" y="39167"/>
                  </a:cubicBezTo>
                  <a:cubicBezTo>
                    <a:pt x="21096" y="40231"/>
                    <a:pt x="20366" y="41325"/>
                    <a:pt x="19424" y="42358"/>
                  </a:cubicBezTo>
                  <a:cubicBezTo>
                    <a:pt x="18937" y="42905"/>
                    <a:pt x="18360" y="43453"/>
                    <a:pt x="17600" y="43878"/>
                  </a:cubicBezTo>
                  <a:cubicBezTo>
                    <a:pt x="16456" y="44480"/>
                    <a:pt x="15219" y="44711"/>
                    <a:pt x="13934" y="44711"/>
                  </a:cubicBezTo>
                  <a:cubicBezTo>
                    <a:pt x="13272" y="44711"/>
                    <a:pt x="12598" y="44650"/>
                    <a:pt x="11916" y="44547"/>
                  </a:cubicBezTo>
                  <a:cubicBezTo>
                    <a:pt x="10335" y="44334"/>
                    <a:pt x="8907" y="43908"/>
                    <a:pt x="7417" y="43574"/>
                  </a:cubicBezTo>
                  <a:cubicBezTo>
                    <a:pt x="6475" y="43331"/>
                    <a:pt x="5472" y="43118"/>
                    <a:pt x="4499" y="43027"/>
                  </a:cubicBezTo>
                  <a:cubicBezTo>
                    <a:pt x="4299" y="43009"/>
                    <a:pt x="4105" y="42999"/>
                    <a:pt x="3916" y="42999"/>
                  </a:cubicBezTo>
                  <a:cubicBezTo>
                    <a:pt x="2840" y="42999"/>
                    <a:pt x="1936" y="43302"/>
                    <a:pt x="1186" y="44000"/>
                  </a:cubicBezTo>
                  <a:cubicBezTo>
                    <a:pt x="700" y="44425"/>
                    <a:pt x="457" y="44972"/>
                    <a:pt x="274" y="45550"/>
                  </a:cubicBezTo>
                  <a:cubicBezTo>
                    <a:pt x="1" y="46462"/>
                    <a:pt x="92" y="47404"/>
                    <a:pt x="122" y="48316"/>
                  </a:cubicBezTo>
                  <a:cubicBezTo>
                    <a:pt x="426" y="48103"/>
                    <a:pt x="214" y="47738"/>
                    <a:pt x="274" y="47495"/>
                  </a:cubicBezTo>
                  <a:cubicBezTo>
                    <a:pt x="305" y="47191"/>
                    <a:pt x="122" y="46826"/>
                    <a:pt x="426" y="46583"/>
                  </a:cubicBezTo>
                  <a:cubicBezTo>
                    <a:pt x="518" y="46219"/>
                    <a:pt x="548" y="45915"/>
                    <a:pt x="670" y="45611"/>
                  </a:cubicBezTo>
                  <a:cubicBezTo>
                    <a:pt x="1265" y="44136"/>
                    <a:pt x="2337" y="43535"/>
                    <a:pt x="4033" y="43535"/>
                  </a:cubicBezTo>
                  <a:cubicBezTo>
                    <a:pt x="4155" y="43535"/>
                    <a:pt x="4280" y="43538"/>
                    <a:pt x="4408" y="43544"/>
                  </a:cubicBezTo>
                  <a:cubicBezTo>
                    <a:pt x="5472" y="43574"/>
                    <a:pt x="6536" y="43787"/>
                    <a:pt x="7539" y="44060"/>
                  </a:cubicBezTo>
                  <a:cubicBezTo>
                    <a:pt x="9576" y="44608"/>
                    <a:pt x="11642" y="45155"/>
                    <a:pt x="13831" y="45307"/>
                  </a:cubicBezTo>
                  <a:cubicBezTo>
                    <a:pt x="14112" y="45327"/>
                    <a:pt x="14387" y="45338"/>
                    <a:pt x="14658" y="45338"/>
                  </a:cubicBezTo>
                  <a:cubicBezTo>
                    <a:pt x="16378" y="45338"/>
                    <a:pt x="17881" y="44911"/>
                    <a:pt x="19089" y="43939"/>
                  </a:cubicBezTo>
                  <a:cubicBezTo>
                    <a:pt x="19667" y="43483"/>
                    <a:pt x="20153" y="43027"/>
                    <a:pt x="20518" y="42510"/>
                  </a:cubicBezTo>
                  <a:cubicBezTo>
                    <a:pt x="21399" y="41294"/>
                    <a:pt x="22311" y="40079"/>
                    <a:pt x="23223" y="38893"/>
                  </a:cubicBezTo>
                  <a:cubicBezTo>
                    <a:pt x="24986" y="36614"/>
                    <a:pt x="27357" y="34729"/>
                    <a:pt x="30214" y="33118"/>
                  </a:cubicBezTo>
                  <a:cubicBezTo>
                    <a:pt x="33558" y="31264"/>
                    <a:pt x="37296" y="29957"/>
                    <a:pt x="41187" y="28893"/>
                  </a:cubicBezTo>
                  <a:cubicBezTo>
                    <a:pt x="46476" y="27495"/>
                    <a:pt x="51917" y="26553"/>
                    <a:pt x="57388" y="25702"/>
                  </a:cubicBezTo>
                  <a:cubicBezTo>
                    <a:pt x="60184" y="25246"/>
                    <a:pt x="63042" y="24911"/>
                    <a:pt x="65868" y="24486"/>
                  </a:cubicBezTo>
                  <a:cubicBezTo>
                    <a:pt x="68786" y="24030"/>
                    <a:pt x="71735" y="23635"/>
                    <a:pt x="74622" y="23057"/>
                  </a:cubicBezTo>
                  <a:cubicBezTo>
                    <a:pt x="77297" y="22571"/>
                    <a:pt x="79881" y="21902"/>
                    <a:pt x="82312" y="20960"/>
                  </a:cubicBezTo>
                  <a:cubicBezTo>
                    <a:pt x="84197" y="20200"/>
                    <a:pt x="85869" y="19258"/>
                    <a:pt x="87176" y="18042"/>
                  </a:cubicBezTo>
                  <a:cubicBezTo>
                    <a:pt x="89182" y="16097"/>
                    <a:pt x="90246" y="13938"/>
                    <a:pt x="90246" y="11507"/>
                  </a:cubicBezTo>
                  <a:cubicBezTo>
                    <a:pt x="90246" y="10443"/>
                    <a:pt x="90246" y="9349"/>
                    <a:pt x="90063" y="8285"/>
                  </a:cubicBezTo>
                  <a:cubicBezTo>
                    <a:pt x="89881" y="7920"/>
                    <a:pt x="90124" y="7586"/>
                    <a:pt x="89911" y="7251"/>
                  </a:cubicBezTo>
                  <a:cubicBezTo>
                    <a:pt x="89759" y="7099"/>
                    <a:pt x="89790" y="6917"/>
                    <a:pt x="89820" y="6765"/>
                  </a:cubicBezTo>
                  <a:cubicBezTo>
                    <a:pt x="89897" y="6401"/>
                    <a:pt x="89998" y="6230"/>
                    <a:pt x="90238" y="6230"/>
                  </a:cubicBezTo>
                  <a:cubicBezTo>
                    <a:pt x="90378" y="6230"/>
                    <a:pt x="90565" y="6288"/>
                    <a:pt x="90823" y="6400"/>
                  </a:cubicBezTo>
                  <a:cubicBezTo>
                    <a:pt x="91310" y="6644"/>
                    <a:pt x="91644" y="6947"/>
                    <a:pt x="92009" y="7251"/>
                  </a:cubicBezTo>
                  <a:cubicBezTo>
                    <a:pt x="92373" y="7616"/>
                    <a:pt x="92829" y="7981"/>
                    <a:pt x="93164" y="8376"/>
                  </a:cubicBezTo>
                  <a:cubicBezTo>
                    <a:pt x="94835" y="10291"/>
                    <a:pt x="95960" y="12327"/>
                    <a:pt x="96659" y="14546"/>
                  </a:cubicBezTo>
                  <a:cubicBezTo>
                    <a:pt x="97024" y="15671"/>
                    <a:pt x="97237" y="16856"/>
                    <a:pt x="97389" y="18042"/>
                  </a:cubicBezTo>
                  <a:cubicBezTo>
                    <a:pt x="97571" y="19440"/>
                    <a:pt x="97510" y="20838"/>
                    <a:pt x="97267" y="22267"/>
                  </a:cubicBezTo>
                  <a:cubicBezTo>
                    <a:pt x="97024" y="23969"/>
                    <a:pt x="96416" y="25641"/>
                    <a:pt x="95565" y="27282"/>
                  </a:cubicBezTo>
                  <a:cubicBezTo>
                    <a:pt x="95504" y="27343"/>
                    <a:pt x="95535" y="27464"/>
                    <a:pt x="95413" y="27525"/>
                  </a:cubicBezTo>
                  <a:cubicBezTo>
                    <a:pt x="95261" y="27647"/>
                    <a:pt x="95413" y="27829"/>
                    <a:pt x="95231" y="27920"/>
                  </a:cubicBezTo>
                  <a:cubicBezTo>
                    <a:pt x="95048" y="28224"/>
                    <a:pt x="94835" y="28498"/>
                    <a:pt x="94653" y="28802"/>
                  </a:cubicBezTo>
                  <a:cubicBezTo>
                    <a:pt x="92677" y="31781"/>
                    <a:pt x="89759" y="34182"/>
                    <a:pt x="85990" y="36036"/>
                  </a:cubicBezTo>
                  <a:cubicBezTo>
                    <a:pt x="82799" y="37617"/>
                    <a:pt x="79273" y="38711"/>
                    <a:pt x="75808" y="39835"/>
                  </a:cubicBezTo>
                  <a:cubicBezTo>
                    <a:pt x="73224" y="40717"/>
                    <a:pt x="70641" y="41598"/>
                    <a:pt x="68300" y="42814"/>
                  </a:cubicBezTo>
                  <a:cubicBezTo>
                    <a:pt x="65473" y="44243"/>
                    <a:pt x="63224" y="46067"/>
                    <a:pt x="61674" y="48316"/>
                  </a:cubicBezTo>
                  <a:cubicBezTo>
                    <a:pt x="60276" y="50322"/>
                    <a:pt x="59121" y="52450"/>
                    <a:pt x="57662" y="54486"/>
                  </a:cubicBezTo>
                  <a:cubicBezTo>
                    <a:pt x="56476" y="56067"/>
                    <a:pt x="55017" y="57586"/>
                    <a:pt x="53285" y="58924"/>
                  </a:cubicBezTo>
                  <a:cubicBezTo>
                    <a:pt x="51674" y="60140"/>
                    <a:pt x="49911" y="61173"/>
                    <a:pt x="47996" y="62085"/>
                  </a:cubicBezTo>
                  <a:cubicBezTo>
                    <a:pt x="46294" y="62906"/>
                    <a:pt x="44439" y="63605"/>
                    <a:pt x="42828" y="64577"/>
                  </a:cubicBezTo>
                  <a:cubicBezTo>
                    <a:pt x="41917" y="65125"/>
                    <a:pt x="41461" y="65763"/>
                    <a:pt x="41886" y="66644"/>
                  </a:cubicBezTo>
                  <a:cubicBezTo>
                    <a:pt x="42312" y="67313"/>
                    <a:pt x="42950" y="67891"/>
                    <a:pt x="43740" y="68347"/>
                  </a:cubicBezTo>
                  <a:cubicBezTo>
                    <a:pt x="44835" y="68954"/>
                    <a:pt x="45959" y="69562"/>
                    <a:pt x="47236" y="69927"/>
                  </a:cubicBezTo>
                  <a:cubicBezTo>
                    <a:pt x="47357" y="69988"/>
                    <a:pt x="47540" y="69927"/>
                    <a:pt x="47631" y="70049"/>
                  </a:cubicBezTo>
                  <a:cubicBezTo>
                    <a:pt x="47692" y="70079"/>
                    <a:pt x="47874" y="70079"/>
                    <a:pt x="47965" y="70170"/>
                  </a:cubicBezTo>
                  <a:cubicBezTo>
                    <a:pt x="48026" y="70201"/>
                    <a:pt x="48239" y="70201"/>
                    <a:pt x="48300" y="70292"/>
                  </a:cubicBezTo>
                  <a:cubicBezTo>
                    <a:pt x="48391" y="70322"/>
                    <a:pt x="48573" y="70322"/>
                    <a:pt x="48634" y="70383"/>
                  </a:cubicBezTo>
                  <a:cubicBezTo>
                    <a:pt x="48725" y="70444"/>
                    <a:pt x="48908" y="70444"/>
                    <a:pt x="48999" y="70505"/>
                  </a:cubicBezTo>
                  <a:cubicBezTo>
                    <a:pt x="49060" y="70535"/>
                    <a:pt x="49242" y="70535"/>
                    <a:pt x="49333" y="70626"/>
                  </a:cubicBezTo>
                  <a:cubicBezTo>
                    <a:pt x="49385" y="70626"/>
                    <a:pt x="49442" y="70629"/>
                    <a:pt x="49499" y="70629"/>
                  </a:cubicBezTo>
                  <a:cubicBezTo>
                    <a:pt x="49642" y="70629"/>
                    <a:pt x="49785" y="70613"/>
                    <a:pt x="49850" y="70505"/>
                  </a:cubicBezTo>
                  <a:cubicBezTo>
                    <a:pt x="49789" y="70444"/>
                    <a:pt x="49637" y="70474"/>
                    <a:pt x="49516" y="70383"/>
                  </a:cubicBezTo>
                  <a:cubicBezTo>
                    <a:pt x="49455" y="70322"/>
                    <a:pt x="49242" y="70353"/>
                    <a:pt x="49181" y="70292"/>
                  </a:cubicBezTo>
                  <a:cubicBezTo>
                    <a:pt x="49090" y="70201"/>
                    <a:pt x="48908" y="70231"/>
                    <a:pt x="48847" y="70170"/>
                  </a:cubicBezTo>
                  <a:cubicBezTo>
                    <a:pt x="48756" y="70079"/>
                    <a:pt x="48573" y="70109"/>
                    <a:pt x="48482" y="70049"/>
                  </a:cubicBezTo>
                  <a:cubicBezTo>
                    <a:pt x="48421" y="69957"/>
                    <a:pt x="48239" y="70018"/>
                    <a:pt x="48148" y="69927"/>
                  </a:cubicBezTo>
                  <a:cubicBezTo>
                    <a:pt x="48087" y="69866"/>
                    <a:pt x="47874" y="69897"/>
                    <a:pt x="47813" y="69806"/>
                  </a:cubicBezTo>
                  <a:cubicBezTo>
                    <a:pt x="47722" y="69745"/>
                    <a:pt x="47540" y="69745"/>
                    <a:pt x="47479" y="69654"/>
                  </a:cubicBezTo>
                  <a:cubicBezTo>
                    <a:pt x="47327" y="69593"/>
                    <a:pt x="47205" y="69502"/>
                    <a:pt x="47053" y="69441"/>
                  </a:cubicBezTo>
                  <a:cubicBezTo>
                    <a:pt x="45990" y="68985"/>
                    <a:pt x="44956" y="68438"/>
                    <a:pt x="44135" y="67769"/>
                  </a:cubicBezTo>
                  <a:cubicBezTo>
                    <a:pt x="43436" y="67191"/>
                    <a:pt x="42980" y="66553"/>
                    <a:pt x="43315" y="65763"/>
                  </a:cubicBezTo>
                  <a:cubicBezTo>
                    <a:pt x="43467" y="65337"/>
                    <a:pt x="43862" y="65033"/>
                    <a:pt x="44227" y="64760"/>
                  </a:cubicBezTo>
                  <a:cubicBezTo>
                    <a:pt x="45139" y="64152"/>
                    <a:pt x="46202" y="63635"/>
                    <a:pt x="47266" y="63118"/>
                  </a:cubicBezTo>
                  <a:cubicBezTo>
                    <a:pt x="49151" y="62267"/>
                    <a:pt x="50914" y="61356"/>
                    <a:pt x="52555" y="60292"/>
                  </a:cubicBezTo>
                  <a:cubicBezTo>
                    <a:pt x="54622" y="58954"/>
                    <a:pt x="56355" y="57435"/>
                    <a:pt x="57844" y="55732"/>
                  </a:cubicBezTo>
                  <a:cubicBezTo>
                    <a:pt x="57966" y="55672"/>
                    <a:pt x="57905" y="55580"/>
                    <a:pt x="58026" y="55489"/>
                  </a:cubicBezTo>
                  <a:cubicBezTo>
                    <a:pt x="58148" y="55368"/>
                    <a:pt x="58269" y="55216"/>
                    <a:pt x="58361" y="55124"/>
                  </a:cubicBezTo>
                  <a:cubicBezTo>
                    <a:pt x="58938" y="54365"/>
                    <a:pt x="59546" y="53605"/>
                    <a:pt x="60093" y="52845"/>
                  </a:cubicBezTo>
                  <a:cubicBezTo>
                    <a:pt x="61096" y="51386"/>
                    <a:pt x="62069" y="49896"/>
                    <a:pt x="63163" y="48498"/>
                  </a:cubicBezTo>
                  <a:cubicBezTo>
                    <a:pt x="64501" y="46826"/>
                    <a:pt x="66203" y="45307"/>
                    <a:pt x="68330" y="44121"/>
                  </a:cubicBezTo>
                  <a:cubicBezTo>
                    <a:pt x="70063" y="43179"/>
                    <a:pt x="71948" y="42358"/>
                    <a:pt x="73923" y="41629"/>
                  </a:cubicBezTo>
                  <a:cubicBezTo>
                    <a:pt x="76993" y="40535"/>
                    <a:pt x="80185" y="39532"/>
                    <a:pt x="83224" y="38407"/>
                  </a:cubicBezTo>
                  <a:cubicBezTo>
                    <a:pt x="85352" y="37586"/>
                    <a:pt x="87389" y="36674"/>
                    <a:pt x="89182" y="35519"/>
                  </a:cubicBezTo>
                  <a:cubicBezTo>
                    <a:pt x="92161" y="33635"/>
                    <a:pt x="94471" y="31416"/>
                    <a:pt x="96021" y="28741"/>
                  </a:cubicBezTo>
                  <a:cubicBezTo>
                    <a:pt x="97693" y="25945"/>
                    <a:pt x="98483" y="22966"/>
                    <a:pt x="98574" y="19896"/>
                  </a:cubicBezTo>
                  <a:cubicBezTo>
                    <a:pt x="98605" y="18589"/>
                    <a:pt x="98392" y="17343"/>
                    <a:pt x="98118" y="16066"/>
                  </a:cubicBezTo>
                  <a:cubicBezTo>
                    <a:pt x="97662" y="13786"/>
                    <a:pt x="96750" y="11598"/>
                    <a:pt x="95413" y="9531"/>
                  </a:cubicBezTo>
                  <a:cubicBezTo>
                    <a:pt x="93316" y="6248"/>
                    <a:pt x="90398" y="3482"/>
                    <a:pt x="86477" y="1324"/>
                  </a:cubicBezTo>
                  <a:cubicBezTo>
                    <a:pt x="85686" y="868"/>
                    <a:pt x="84805" y="412"/>
                    <a:pt x="83832" y="139"/>
                  </a:cubicBezTo>
                  <a:cubicBezTo>
                    <a:pt x="83661" y="82"/>
                    <a:pt x="83453" y="1"/>
                    <a:pt x="83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7"/>
            <p:cNvSpPr/>
            <p:nvPr/>
          </p:nvSpPr>
          <p:spPr>
            <a:xfrm>
              <a:off x="2431350" y="2555050"/>
              <a:ext cx="8400" cy="3075"/>
            </a:xfrm>
            <a:custGeom>
              <a:avLst/>
              <a:gdLst/>
              <a:ahLst/>
              <a:cxnLst/>
              <a:rect l="l" t="t" r="r" b="b"/>
              <a:pathLst>
                <a:path w="336" h="123" extrusionOk="0">
                  <a:moveTo>
                    <a:pt x="1" y="1"/>
                  </a:moveTo>
                  <a:cubicBezTo>
                    <a:pt x="62" y="92"/>
                    <a:pt x="183" y="122"/>
                    <a:pt x="335" y="12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7"/>
            <p:cNvSpPr/>
            <p:nvPr/>
          </p:nvSpPr>
          <p:spPr>
            <a:xfrm>
              <a:off x="2448825" y="2561625"/>
              <a:ext cx="9150" cy="3325"/>
            </a:xfrm>
            <a:custGeom>
              <a:avLst/>
              <a:gdLst/>
              <a:ahLst/>
              <a:cxnLst/>
              <a:rect l="l" t="t" r="r" b="b"/>
              <a:pathLst>
                <a:path w="366" h="133" extrusionOk="0">
                  <a:moveTo>
                    <a:pt x="91" y="0"/>
                  </a:moveTo>
                  <a:cubicBezTo>
                    <a:pt x="60" y="0"/>
                    <a:pt x="30" y="4"/>
                    <a:pt x="1" y="11"/>
                  </a:cubicBezTo>
                  <a:cubicBezTo>
                    <a:pt x="92" y="72"/>
                    <a:pt x="214" y="133"/>
                    <a:pt x="366" y="133"/>
                  </a:cubicBezTo>
                  <a:cubicBezTo>
                    <a:pt x="296" y="40"/>
                    <a:pt x="19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7"/>
            <p:cNvSpPr/>
            <p:nvPr/>
          </p:nvSpPr>
          <p:spPr>
            <a:xfrm>
              <a:off x="2413875" y="2548225"/>
              <a:ext cx="8400" cy="3050"/>
            </a:xfrm>
            <a:custGeom>
              <a:avLst/>
              <a:gdLst/>
              <a:ahLst/>
              <a:cxnLst/>
              <a:rect l="l" t="t" r="r" b="b"/>
              <a:pathLst>
                <a:path w="336" h="122" extrusionOk="0">
                  <a:moveTo>
                    <a:pt x="1" y="0"/>
                  </a:moveTo>
                  <a:cubicBezTo>
                    <a:pt x="92" y="91"/>
                    <a:pt x="183" y="122"/>
                    <a:pt x="335" y="122"/>
                  </a:cubicBezTo>
                  <a:cubicBezTo>
                    <a:pt x="274" y="61"/>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7"/>
            <p:cNvSpPr/>
            <p:nvPr/>
          </p:nvSpPr>
          <p:spPr>
            <a:xfrm>
              <a:off x="2439725" y="2558100"/>
              <a:ext cx="8375" cy="3050"/>
            </a:xfrm>
            <a:custGeom>
              <a:avLst/>
              <a:gdLst/>
              <a:ahLst/>
              <a:cxnLst/>
              <a:rect l="l" t="t" r="r" b="b"/>
              <a:pathLst>
                <a:path w="335" h="122" extrusionOk="0">
                  <a:moveTo>
                    <a:pt x="0" y="0"/>
                  </a:moveTo>
                  <a:cubicBezTo>
                    <a:pt x="61" y="61"/>
                    <a:pt x="183" y="122"/>
                    <a:pt x="335" y="122"/>
                  </a:cubicBezTo>
                  <a:cubicBezTo>
                    <a:pt x="304" y="31"/>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7"/>
            <p:cNvSpPr/>
            <p:nvPr/>
          </p:nvSpPr>
          <p:spPr>
            <a:xfrm>
              <a:off x="2405525" y="2544425"/>
              <a:ext cx="8375" cy="3825"/>
            </a:xfrm>
            <a:custGeom>
              <a:avLst/>
              <a:gdLst/>
              <a:ahLst/>
              <a:cxnLst/>
              <a:rect l="l" t="t" r="r" b="b"/>
              <a:pathLst>
                <a:path w="335" h="153" extrusionOk="0">
                  <a:moveTo>
                    <a:pt x="0" y="0"/>
                  </a:moveTo>
                  <a:cubicBezTo>
                    <a:pt x="61" y="122"/>
                    <a:pt x="183" y="152"/>
                    <a:pt x="335" y="152"/>
                  </a:cubicBezTo>
                  <a:cubicBezTo>
                    <a:pt x="274" y="61"/>
                    <a:pt x="152" y="6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7"/>
            <p:cNvSpPr/>
            <p:nvPr/>
          </p:nvSpPr>
          <p:spPr>
            <a:xfrm>
              <a:off x="2422250" y="2551750"/>
              <a:ext cx="9125" cy="3325"/>
            </a:xfrm>
            <a:custGeom>
              <a:avLst/>
              <a:gdLst/>
              <a:ahLst/>
              <a:cxnLst/>
              <a:rect l="l" t="t" r="r" b="b"/>
              <a:pathLst>
                <a:path w="365" h="133" extrusionOk="0">
                  <a:moveTo>
                    <a:pt x="103" y="0"/>
                  </a:moveTo>
                  <a:cubicBezTo>
                    <a:pt x="70" y="0"/>
                    <a:pt x="36" y="4"/>
                    <a:pt x="0" y="11"/>
                  </a:cubicBezTo>
                  <a:cubicBezTo>
                    <a:pt x="91" y="102"/>
                    <a:pt x="182" y="133"/>
                    <a:pt x="365" y="133"/>
                  </a:cubicBezTo>
                  <a:cubicBezTo>
                    <a:pt x="295" y="40"/>
                    <a:pt x="208"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7"/>
            <p:cNvSpPr/>
            <p:nvPr/>
          </p:nvSpPr>
          <p:spPr>
            <a:xfrm>
              <a:off x="2457950" y="2564925"/>
              <a:ext cx="8400" cy="2325"/>
            </a:xfrm>
            <a:custGeom>
              <a:avLst/>
              <a:gdLst/>
              <a:ahLst/>
              <a:cxnLst/>
              <a:rect l="l" t="t" r="r" b="b"/>
              <a:pathLst>
                <a:path w="336" h="93" extrusionOk="0">
                  <a:moveTo>
                    <a:pt x="1" y="1"/>
                  </a:moveTo>
                  <a:cubicBezTo>
                    <a:pt x="62" y="62"/>
                    <a:pt x="183" y="92"/>
                    <a:pt x="335" y="9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7"/>
            <p:cNvSpPr/>
            <p:nvPr/>
          </p:nvSpPr>
          <p:spPr>
            <a:xfrm>
              <a:off x="2417675" y="2558100"/>
              <a:ext cx="8400" cy="3050"/>
            </a:xfrm>
            <a:custGeom>
              <a:avLst/>
              <a:gdLst/>
              <a:ahLst/>
              <a:cxnLst/>
              <a:rect l="l" t="t" r="r" b="b"/>
              <a:pathLst>
                <a:path w="336" h="122" extrusionOk="0">
                  <a:moveTo>
                    <a:pt x="1" y="0"/>
                  </a:moveTo>
                  <a:cubicBezTo>
                    <a:pt x="92" y="122"/>
                    <a:pt x="244"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7"/>
            <p:cNvSpPr/>
            <p:nvPr/>
          </p:nvSpPr>
          <p:spPr>
            <a:xfrm>
              <a:off x="2409325" y="2555050"/>
              <a:ext cx="8375" cy="3075"/>
            </a:xfrm>
            <a:custGeom>
              <a:avLst/>
              <a:gdLst/>
              <a:ahLst/>
              <a:cxnLst/>
              <a:rect l="l" t="t" r="r" b="b"/>
              <a:pathLst>
                <a:path w="335" h="123" extrusionOk="0">
                  <a:moveTo>
                    <a:pt x="0" y="1"/>
                  </a:moveTo>
                  <a:cubicBezTo>
                    <a:pt x="61" y="122"/>
                    <a:pt x="213" y="122"/>
                    <a:pt x="335" y="122"/>
                  </a:cubicBezTo>
                  <a:cubicBezTo>
                    <a:pt x="274"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7"/>
            <p:cNvSpPr/>
            <p:nvPr/>
          </p:nvSpPr>
          <p:spPr>
            <a:xfrm>
              <a:off x="2426800" y="2561125"/>
              <a:ext cx="9150" cy="2925"/>
            </a:xfrm>
            <a:custGeom>
              <a:avLst/>
              <a:gdLst/>
              <a:ahLst/>
              <a:cxnLst/>
              <a:rect l="l" t="t" r="r" b="b"/>
              <a:pathLst>
                <a:path w="366" h="117" extrusionOk="0">
                  <a:moveTo>
                    <a:pt x="0" y="1"/>
                  </a:moveTo>
                  <a:cubicBezTo>
                    <a:pt x="66" y="67"/>
                    <a:pt x="148" y="117"/>
                    <a:pt x="245" y="117"/>
                  </a:cubicBezTo>
                  <a:cubicBezTo>
                    <a:pt x="283" y="117"/>
                    <a:pt x="323" y="109"/>
                    <a:pt x="365" y="92"/>
                  </a:cubicBezTo>
                  <a:cubicBezTo>
                    <a:pt x="274" y="1"/>
                    <a:pt x="183"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7"/>
            <p:cNvSpPr/>
            <p:nvPr/>
          </p:nvSpPr>
          <p:spPr>
            <a:xfrm>
              <a:off x="2400975" y="2552025"/>
              <a:ext cx="9125" cy="3050"/>
            </a:xfrm>
            <a:custGeom>
              <a:avLst/>
              <a:gdLst/>
              <a:ahLst/>
              <a:cxnLst/>
              <a:rect l="l" t="t" r="r" b="b"/>
              <a:pathLst>
                <a:path w="365" h="122" extrusionOk="0">
                  <a:moveTo>
                    <a:pt x="0" y="0"/>
                  </a:moveTo>
                  <a:cubicBezTo>
                    <a:pt x="61" y="91"/>
                    <a:pt x="182" y="122"/>
                    <a:pt x="365" y="122"/>
                  </a:cubicBezTo>
                  <a:cubicBezTo>
                    <a:pt x="304" y="0"/>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7"/>
            <p:cNvSpPr/>
            <p:nvPr/>
          </p:nvSpPr>
          <p:spPr>
            <a:xfrm>
              <a:off x="2444275" y="2567225"/>
              <a:ext cx="8375" cy="3050"/>
            </a:xfrm>
            <a:custGeom>
              <a:avLst/>
              <a:gdLst/>
              <a:ahLst/>
              <a:cxnLst/>
              <a:rect l="l" t="t" r="r" b="b"/>
              <a:pathLst>
                <a:path w="335" h="122" extrusionOk="0">
                  <a:moveTo>
                    <a:pt x="1" y="0"/>
                  </a:moveTo>
                  <a:cubicBezTo>
                    <a:pt x="61" y="122"/>
                    <a:pt x="183"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7"/>
            <p:cNvSpPr/>
            <p:nvPr/>
          </p:nvSpPr>
          <p:spPr>
            <a:xfrm>
              <a:off x="2435925" y="2564925"/>
              <a:ext cx="8375" cy="2325"/>
            </a:xfrm>
            <a:custGeom>
              <a:avLst/>
              <a:gdLst/>
              <a:ahLst/>
              <a:cxnLst/>
              <a:rect l="l" t="t" r="r" b="b"/>
              <a:pathLst>
                <a:path w="335" h="93" extrusionOk="0">
                  <a:moveTo>
                    <a:pt x="0" y="1"/>
                  </a:moveTo>
                  <a:cubicBezTo>
                    <a:pt x="61" y="62"/>
                    <a:pt x="183" y="92"/>
                    <a:pt x="335" y="92"/>
                  </a:cubicBezTo>
                  <a:cubicBezTo>
                    <a:pt x="243"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1">
    <p:spTree>
      <p:nvGrpSpPr>
        <p:cNvPr id="1" name="Shape 2546"/>
        <p:cNvGrpSpPr/>
        <p:nvPr/>
      </p:nvGrpSpPr>
      <p:grpSpPr>
        <a:xfrm>
          <a:off x="0" y="0"/>
          <a:ext cx="0" cy="0"/>
          <a:chOff x="0" y="0"/>
          <a:chExt cx="0" cy="0"/>
        </a:xfrm>
      </p:grpSpPr>
      <p:grpSp>
        <p:nvGrpSpPr>
          <p:cNvPr id="2547" name="Google Shape;2547;p28"/>
          <p:cNvGrpSpPr/>
          <p:nvPr/>
        </p:nvGrpSpPr>
        <p:grpSpPr>
          <a:xfrm>
            <a:off x="7850154" y="1597839"/>
            <a:ext cx="1985201" cy="1717422"/>
            <a:chOff x="9551931" y="1800241"/>
            <a:chExt cx="2753400" cy="2382000"/>
          </a:xfrm>
        </p:grpSpPr>
        <p:sp>
          <p:nvSpPr>
            <p:cNvPr id="2548" name="Google Shape;2548;p28"/>
            <p:cNvSpPr/>
            <p:nvPr/>
          </p:nvSpPr>
          <p:spPr>
            <a:xfrm>
              <a:off x="10640376" y="2685443"/>
              <a:ext cx="576536" cy="1351657"/>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8"/>
            <p:cNvSpPr/>
            <p:nvPr/>
          </p:nvSpPr>
          <p:spPr>
            <a:xfrm>
              <a:off x="9551931" y="1800241"/>
              <a:ext cx="2753400" cy="2382000"/>
            </a:xfrm>
            <a:prstGeom prst="triangle">
              <a:avLst>
                <a:gd name="adj" fmla="val 50000"/>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550" name="Google Shape;2550;p28"/>
          <p:cNvGrpSpPr/>
          <p:nvPr/>
        </p:nvGrpSpPr>
        <p:grpSpPr>
          <a:xfrm>
            <a:off x="7850154" y="-501661"/>
            <a:ext cx="1985201" cy="1717422"/>
            <a:chOff x="9551931" y="1800241"/>
            <a:chExt cx="2753400" cy="2382000"/>
          </a:xfrm>
        </p:grpSpPr>
        <p:sp>
          <p:nvSpPr>
            <p:cNvPr id="2551" name="Google Shape;2551;p28"/>
            <p:cNvSpPr/>
            <p:nvPr/>
          </p:nvSpPr>
          <p:spPr>
            <a:xfrm>
              <a:off x="10640376" y="2685443"/>
              <a:ext cx="576536" cy="1351657"/>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8"/>
            <p:cNvSpPr/>
            <p:nvPr/>
          </p:nvSpPr>
          <p:spPr>
            <a:xfrm>
              <a:off x="9551931" y="1800241"/>
              <a:ext cx="2753400" cy="2382000"/>
            </a:xfrm>
            <a:prstGeom prst="triangle">
              <a:avLst>
                <a:gd name="adj" fmla="val 50000"/>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grpSp>
        <p:nvGrpSpPr>
          <p:cNvPr id="2553" name="Google Shape;2553;p28"/>
          <p:cNvGrpSpPr/>
          <p:nvPr/>
        </p:nvGrpSpPr>
        <p:grpSpPr>
          <a:xfrm>
            <a:off x="7850154" y="3697339"/>
            <a:ext cx="1985201" cy="1717422"/>
            <a:chOff x="9551931" y="1800241"/>
            <a:chExt cx="2753400" cy="2382000"/>
          </a:xfrm>
        </p:grpSpPr>
        <p:sp>
          <p:nvSpPr>
            <p:cNvPr id="2554" name="Google Shape;2554;p28"/>
            <p:cNvSpPr/>
            <p:nvPr/>
          </p:nvSpPr>
          <p:spPr>
            <a:xfrm>
              <a:off x="10640376" y="2685443"/>
              <a:ext cx="576536" cy="1351657"/>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8"/>
            <p:cNvSpPr/>
            <p:nvPr/>
          </p:nvSpPr>
          <p:spPr>
            <a:xfrm>
              <a:off x="9551931" y="1800241"/>
              <a:ext cx="2753400" cy="2382000"/>
            </a:xfrm>
            <a:prstGeom prst="triangle">
              <a:avLst>
                <a:gd name="adj" fmla="val 50000"/>
              </a:avLst>
            </a:prstGeom>
            <a:noFill/>
            <a:ln w="1143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2"/>
        <p:cNvGrpSpPr/>
        <p:nvPr/>
      </p:nvGrpSpPr>
      <p:grpSpPr>
        <a:xfrm>
          <a:off x="0" y="0"/>
          <a:ext cx="0" cy="0"/>
          <a:chOff x="0" y="0"/>
          <a:chExt cx="0" cy="0"/>
        </a:xfrm>
      </p:grpSpPr>
      <p:sp>
        <p:nvSpPr>
          <p:cNvPr id="283" name="Google Shape;283;p5"/>
          <p:cNvSpPr txBox="1">
            <a:spLocks noGrp="1"/>
          </p:cNvSpPr>
          <p:nvPr>
            <p:ph type="subTitle" idx="1"/>
          </p:nvPr>
        </p:nvSpPr>
        <p:spPr>
          <a:xfrm>
            <a:off x="713225" y="1428725"/>
            <a:ext cx="3588900" cy="537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accent2"/>
              </a:buClr>
              <a:buSzPts val="2500"/>
              <a:buFont typeface="Bebas Neue"/>
              <a:buNone/>
              <a:defRPr sz="3000">
                <a:solidFill>
                  <a:schemeClr val="dk1"/>
                </a:solidFill>
                <a:latin typeface="Staatliches"/>
                <a:ea typeface="Staatliches"/>
                <a:cs typeface="Staatliches"/>
                <a:sym typeface="Staatliches"/>
              </a:defRPr>
            </a:lvl1pPr>
            <a:lvl2pPr lvl="1"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2pPr>
            <a:lvl3pPr lvl="2"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3pPr>
            <a:lvl4pPr lvl="3"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4pPr>
            <a:lvl5pPr lvl="4"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5pPr>
            <a:lvl6pPr lvl="5"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6pPr>
            <a:lvl7pPr lvl="6"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7pPr>
            <a:lvl8pPr lvl="7"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8pPr>
            <a:lvl9pPr lvl="8" algn="ctr">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9pPr>
          </a:lstStyle>
          <a:p>
            <a:endParaRPr/>
          </a:p>
        </p:txBody>
      </p:sp>
      <p:sp>
        <p:nvSpPr>
          <p:cNvPr id="284" name="Google Shape;284;p5"/>
          <p:cNvSpPr txBox="1">
            <a:spLocks noGrp="1"/>
          </p:cNvSpPr>
          <p:nvPr>
            <p:ph type="subTitle" idx="2"/>
          </p:nvPr>
        </p:nvSpPr>
        <p:spPr>
          <a:xfrm>
            <a:off x="713225" y="3074550"/>
            <a:ext cx="3588900" cy="537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accent2"/>
              </a:buClr>
              <a:buSzPts val="2500"/>
              <a:buFont typeface="Bebas Neue"/>
              <a:buNone/>
              <a:defRPr sz="3000">
                <a:solidFill>
                  <a:schemeClr val="dk1"/>
                </a:solidFill>
                <a:latin typeface="Staatliches"/>
                <a:ea typeface="Staatliches"/>
                <a:cs typeface="Staatliches"/>
                <a:sym typeface="Staatliches"/>
              </a:defRPr>
            </a:lvl1pPr>
            <a:lvl2pPr lvl="1"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2pPr>
            <a:lvl3pPr lvl="2"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3pPr>
            <a:lvl4pPr lvl="3"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4pPr>
            <a:lvl5pPr lvl="4"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5pPr>
            <a:lvl6pPr lvl="5"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6pPr>
            <a:lvl7pPr lvl="6"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7pPr>
            <a:lvl8pPr lvl="7"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8pPr>
            <a:lvl9pPr lvl="8" algn="ctr" rtl="0">
              <a:lnSpc>
                <a:spcPct val="100000"/>
              </a:lnSpc>
              <a:spcBef>
                <a:spcPts val="0"/>
              </a:spcBef>
              <a:spcAft>
                <a:spcPts val="0"/>
              </a:spcAft>
              <a:buClr>
                <a:schemeClr val="accent2"/>
              </a:buClr>
              <a:buSzPts val="2500"/>
              <a:buFont typeface="Bebas Neue"/>
              <a:buNone/>
              <a:defRPr sz="2500">
                <a:solidFill>
                  <a:schemeClr val="accent2"/>
                </a:solidFill>
                <a:latin typeface="Bebas Neue"/>
                <a:ea typeface="Bebas Neue"/>
                <a:cs typeface="Bebas Neue"/>
                <a:sym typeface="Bebas Neue"/>
              </a:defRPr>
            </a:lvl9pPr>
          </a:lstStyle>
          <a:p>
            <a:endParaRPr/>
          </a:p>
        </p:txBody>
      </p:sp>
      <p:sp>
        <p:nvSpPr>
          <p:cNvPr id="285" name="Google Shape;285;p5"/>
          <p:cNvSpPr txBox="1">
            <a:spLocks noGrp="1"/>
          </p:cNvSpPr>
          <p:nvPr>
            <p:ph type="subTitle" idx="3"/>
          </p:nvPr>
        </p:nvSpPr>
        <p:spPr>
          <a:xfrm>
            <a:off x="713225" y="1939375"/>
            <a:ext cx="3588900" cy="7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6" name="Google Shape;286;p5"/>
          <p:cNvSpPr txBox="1">
            <a:spLocks noGrp="1"/>
          </p:cNvSpPr>
          <p:nvPr>
            <p:ph type="subTitle" idx="4"/>
          </p:nvPr>
        </p:nvSpPr>
        <p:spPr>
          <a:xfrm>
            <a:off x="713225" y="3585200"/>
            <a:ext cx="3588900" cy="706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7" name="Google Shape;287;p5"/>
          <p:cNvSpPr txBox="1">
            <a:spLocks noGrp="1"/>
          </p:cNvSpPr>
          <p:nvPr>
            <p:ph type="title"/>
          </p:nvPr>
        </p:nvSpPr>
        <p:spPr>
          <a:xfrm>
            <a:off x="713225" y="448169"/>
            <a:ext cx="46929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8"/>
        <p:cNvGrpSpPr/>
        <p:nvPr/>
      </p:nvGrpSpPr>
      <p:grpSpPr>
        <a:xfrm>
          <a:off x="0" y="0"/>
          <a:ext cx="0" cy="0"/>
          <a:chOff x="0" y="0"/>
          <a:chExt cx="0" cy="0"/>
        </a:xfrm>
      </p:grpSpPr>
      <p:sp>
        <p:nvSpPr>
          <p:cNvPr id="289" name="Google Shape;289;p6"/>
          <p:cNvSpPr txBox="1">
            <a:spLocks noGrp="1"/>
          </p:cNvSpPr>
          <p:nvPr>
            <p:ph type="title"/>
          </p:nvPr>
        </p:nvSpPr>
        <p:spPr>
          <a:xfrm>
            <a:off x="5000624" y="682375"/>
            <a:ext cx="3258600" cy="9465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0"/>
        <p:cNvGrpSpPr/>
        <p:nvPr/>
      </p:nvGrpSpPr>
      <p:grpSpPr>
        <a:xfrm>
          <a:off x="0" y="0"/>
          <a:ext cx="0" cy="0"/>
          <a:chOff x="0" y="0"/>
          <a:chExt cx="0" cy="0"/>
        </a:xfrm>
      </p:grpSpPr>
      <p:sp>
        <p:nvSpPr>
          <p:cNvPr id="291" name="Google Shape;291;p7"/>
          <p:cNvSpPr txBox="1">
            <a:spLocks noGrp="1"/>
          </p:cNvSpPr>
          <p:nvPr>
            <p:ph type="body" idx="1"/>
          </p:nvPr>
        </p:nvSpPr>
        <p:spPr>
          <a:xfrm>
            <a:off x="3810025" y="1997204"/>
            <a:ext cx="4264500" cy="2326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292" name="Google Shape;292;p7"/>
          <p:cNvSpPr txBox="1">
            <a:spLocks noGrp="1"/>
          </p:cNvSpPr>
          <p:nvPr>
            <p:ph type="title"/>
          </p:nvPr>
        </p:nvSpPr>
        <p:spPr>
          <a:xfrm>
            <a:off x="3682375" y="1005488"/>
            <a:ext cx="4519800" cy="6858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5"/>
        <p:cNvGrpSpPr/>
        <p:nvPr/>
      </p:nvGrpSpPr>
      <p:grpSpPr>
        <a:xfrm>
          <a:off x="0" y="0"/>
          <a:ext cx="0" cy="0"/>
          <a:chOff x="0" y="0"/>
          <a:chExt cx="0" cy="0"/>
        </a:xfrm>
      </p:grpSpPr>
      <p:grpSp>
        <p:nvGrpSpPr>
          <p:cNvPr id="296" name="Google Shape;296;p9"/>
          <p:cNvGrpSpPr/>
          <p:nvPr/>
        </p:nvGrpSpPr>
        <p:grpSpPr>
          <a:xfrm>
            <a:off x="4573381" y="-1"/>
            <a:ext cx="7733249" cy="5143474"/>
            <a:chOff x="1116750" y="264750"/>
            <a:chExt cx="7170375" cy="4769100"/>
          </a:xfrm>
        </p:grpSpPr>
        <p:sp>
          <p:nvSpPr>
            <p:cNvPr id="297" name="Google Shape;297;p9"/>
            <p:cNvSpPr/>
            <p:nvPr/>
          </p:nvSpPr>
          <p:spPr>
            <a:xfrm>
              <a:off x="1117350" y="264750"/>
              <a:ext cx="7164300" cy="476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a:off x="1122075" y="265500"/>
              <a:ext cx="7158950" cy="2279675"/>
            </a:xfrm>
            <a:custGeom>
              <a:avLst/>
              <a:gdLst/>
              <a:ahLst/>
              <a:cxnLst/>
              <a:rect l="l" t="t" r="r" b="b"/>
              <a:pathLst>
                <a:path w="286358" h="91187" extrusionOk="0">
                  <a:moveTo>
                    <a:pt x="5015" y="1"/>
                  </a:moveTo>
                  <a:cubicBezTo>
                    <a:pt x="3192" y="396"/>
                    <a:pt x="1550" y="1034"/>
                    <a:pt x="0" y="1794"/>
                  </a:cubicBezTo>
                  <a:lnTo>
                    <a:pt x="0" y="24044"/>
                  </a:lnTo>
                  <a:cubicBezTo>
                    <a:pt x="216" y="24181"/>
                    <a:pt x="458" y="24217"/>
                    <a:pt x="716" y="24217"/>
                  </a:cubicBezTo>
                  <a:cubicBezTo>
                    <a:pt x="858" y="24217"/>
                    <a:pt x="1005" y="24206"/>
                    <a:pt x="1155" y="24196"/>
                  </a:cubicBezTo>
                  <a:cubicBezTo>
                    <a:pt x="2462" y="24044"/>
                    <a:pt x="3769" y="23892"/>
                    <a:pt x="5137" y="23649"/>
                  </a:cubicBezTo>
                  <a:cubicBezTo>
                    <a:pt x="10318" y="23007"/>
                    <a:pt x="15499" y="22386"/>
                    <a:pt x="20761" y="22386"/>
                  </a:cubicBezTo>
                  <a:cubicBezTo>
                    <a:pt x="21982" y="22386"/>
                    <a:pt x="23208" y="22419"/>
                    <a:pt x="24438" y="22494"/>
                  </a:cubicBezTo>
                  <a:cubicBezTo>
                    <a:pt x="27569" y="22706"/>
                    <a:pt x="30700" y="23101"/>
                    <a:pt x="33648" y="23922"/>
                  </a:cubicBezTo>
                  <a:cubicBezTo>
                    <a:pt x="34955" y="24196"/>
                    <a:pt x="36080" y="24621"/>
                    <a:pt x="36961" y="25290"/>
                  </a:cubicBezTo>
                  <a:cubicBezTo>
                    <a:pt x="38359" y="26354"/>
                    <a:pt x="38663" y="27144"/>
                    <a:pt x="37508" y="28512"/>
                  </a:cubicBezTo>
                  <a:cubicBezTo>
                    <a:pt x="36627" y="29515"/>
                    <a:pt x="35381" y="30275"/>
                    <a:pt x="34013" y="30883"/>
                  </a:cubicBezTo>
                  <a:cubicBezTo>
                    <a:pt x="30244" y="32767"/>
                    <a:pt x="26110" y="34226"/>
                    <a:pt x="22098" y="35807"/>
                  </a:cubicBezTo>
                  <a:cubicBezTo>
                    <a:pt x="19423" y="36871"/>
                    <a:pt x="16748" y="37934"/>
                    <a:pt x="14164" y="39090"/>
                  </a:cubicBezTo>
                  <a:cubicBezTo>
                    <a:pt x="10547" y="40700"/>
                    <a:pt x="7113" y="42463"/>
                    <a:pt x="4012" y="44591"/>
                  </a:cubicBezTo>
                  <a:cubicBezTo>
                    <a:pt x="2553" y="45625"/>
                    <a:pt x="1125" y="46719"/>
                    <a:pt x="30" y="47995"/>
                  </a:cubicBezTo>
                  <a:lnTo>
                    <a:pt x="30" y="59059"/>
                  </a:lnTo>
                  <a:cubicBezTo>
                    <a:pt x="55" y="59061"/>
                    <a:pt x="79" y="59061"/>
                    <a:pt x="102" y="59061"/>
                  </a:cubicBezTo>
                  <a:cubicBezTo>
                    <a:pt x="613" y="59061"/>
                    <a:pt x="675" y="58744"/>
                    <a:pt x="821" y="58482"/>
                  </a:cubicBezTo>
                  <a:cubicBezTo>
                    <a:pt x="2401" y="55959"/>
                    <a:pt x="4985" y="54348"/>
                    <a:pt x="8663" y="53710"/>
                  </a:cubicBezTo>
                  <a:cubicBezTo>
                    <a:pt x="11398" y="53254"/>
                    <a:pt x="13952" y="52494"/>
                    <a:pt x="16292" y="51339"/>
                  </a:cubicBezTo>
                  <a:cubicBezTo>
                    <a:pt x="17964" y="50549"/>
                    <a:pt x="19575" y="49667"/>
                    <a:pt x="21186" y="48847"/>
                  </a:cubicBezTo>
                  <a:cubicBezTo>
                    <a:pt x="25745" y="46476"/>
                    <a:pt x="30609" y="44470"/>
                    <a:pt x="35745" y="42828"/>
                  </a:cubicBezTo>
                  <a:cubicBezTo>
                    <a:pt x="41916" y="40852"/>
                    <a:pt x="48299" y="39272"/>
                    <a:pt x="54591" y="37570"/>
                  </a:cubicBezTo>
                  <a:cubicBezTo>
                    <a:pt x="57904" y="36688"/>
                    <a:pt x="61156" y="35776"/>
                    <a:pt x="64257" y="34561"/>
                  </a:cubicBezTo>
                  <a:cubicBezTo>
                    <a:pt x="66263" y="33770"/>
                    <a:pt x="68117" y="32858"/>
                    <a:pt x="69697" y="31643"/>
                  </a:cubicBezTo>
                  <a:cubicBezTo>
                    <a:pt x="71977" y="29849"/>
                    <a:pt x="72190" y="27509"/>
                    <a:pt x="70336" y="25503"/>
                  </a:cubicBezTo>
                  <a:cubicBezTo>
                    <a:pt x="68998" y="24074"/>
                    <a:pt x="67144" y="23071"/>
                    <a:pt x="65138" y="22190"/>
                  </a:cubicBezTo>
                  <a:cubicBezTo>
                    <a:pt x="59424" y="19758"/>
                    <a:pt x="53193" y="18360"/>
                    <a:pt x="46840" y="17174"/>
                  </a:cubicBezTo>
                  <a:cubicBezTo>
                    <a:pt x="39089" y="15776"/>
                    <a:pt x="31186" y="15259"/>
                    <a:pt x="23253" y="14986"/>
                  </a:cubicBezTo>
                  <a:cubicBezTo>
                    <a:pt x="19727" y="14864"/>
                    <a:pt x="16201" y="14803"/>
                    <a:pt x="12705" y="14560"/>
                  </a:cubicBezTo>
                  <a:cubicBezTo>
                    <a:pt x="11094" y="14500"/>
                    <a:pt x="9544" y="14287"/>
                    <a:pt x="8055" y="13800"/>
                  </a:cubicBezTo>
                  <a:cubicBezTo>
                    <a:pt x="6262" y="13223"/>
                    <a:pt x="5654" y="12068"/>
                    <a:pt x="6474" y="10761"/>
                  </a:cubicBezTo>
                  <a:cubicBezTo>
                    <a:pt x="6809" y="10214"/>
                    <a:pt x="7325" y="9758"/>
                    <a:pt x="7903" y="9302"/>
                  </a:cubicBezTo>
                  <a:cubicBezTo>
                    <a:pt x="10730" y="7174"/>
                    <a:pt x="14316" y="6141"/>
                    <a:pt x="18177" y="5411"/>
                  </a:cubicBezTo>
                  <a:cubicBezTo>
                    <a:pt x="23496" y="4439"/>
                    <a:pt x="28967" y="4195"/>
                    <a:pt x="34347" y="4165"/>
                  </a:cubicBezTo>
                  <a:cubicBezTo>
                    <a:pt x="38116" y="4165"/>
                    <a:pt x="41885" y="4347"/>
                    <a:pt x="45594" y="4621"/>
                  </a:cubicBezTo>
                  <a:cubicBezTo>
                    <a:pt x="50244" y="4955"/>
                    <a:pt x="54804" y="5533"/>
                    <a:pt x="59272" y="6323"/>
                  </a:cubicBezTo>
                  <a:cubicBezTo>
                    <a:pt x="67144" y="7691"/>
                    <a:pt x="74561" y="9849"/>
                    <a:pt x="81521" y="12767"/>
                  </a:cubicBezTo>
                  <a:cubicBezTo>
                    <a:pt x="87996" y="15472"/>
                    <a:pt x="94044" y="18603"/>
                    <a:pt x="99060" y="22646"/>
                  </a:cubicBezTo>
                  <a:cubicBezTo>
                    <a:pt x="101127" y="24317"/>
                    <a:pt x="102920" y="26202"/>
                    <a:pt x="104409" y="28178"/>
                  </a:cubicBezTo>
                  <a:cubicBezTo>
                    <a:pt x="108877" y="34196"/>
                    <a:pt x="110519" y="40761"/>
                    <a:pt x="109546" y="47539"/>
                  </a:cubicBezTo>
                  <a:cubicBezTo>
                    <a:pt x="108786" y="52707"/>
                    <a:pt x="106385" y="57540"/>
                    <a:pt x="102464" y="61917"/>
                  </a:cubicBezTo>
                  <a:cubicBezTo>
                    <a:pt x="98634" y="66202"/>
                    <a:pt x="93467" y="69515"/>
                    <a:pt x="87904" y="72525"/>
                  </a:cubicBezTo>
                  <a:cubicBezTo>
                    <a:pt x="84348" y="74440"/>
                    <a:pt x="80913" y="76537"/>
                    <a:pt x="77722" y="78817"/>
                  </a:cubicBezTo>
                  <a:cubicBezTo>
                    <a:pt x="75685" y="80306"/>
                    <a:pt x="73710" y="81856"/>
                    <a:pt x="71886" y="83497"/>
                  </a:cubicBezTo>
                  <a:cubicBezTo>
                    <a:pt x="70731" y="84531"/>
                    <a:pt x="69606" y="85504"/>
                    <a:pt x="69029" y="86811"/>
                  </a:cubicBezTo>
                  <a:cubicBezTo>
                    <a:pt x="68816" y="87358"/>
                    <a:pt x="68846" y="87844"/>
                    <a:pt x="69181" y="88391"/>
                  </a:cubicBezTo>
                  <a:cubicBezTo>
                    <a:pt x="69758" y="89303"/>
                    <a:pt x="70944" y="89729"/>
                    <a:pt x="72099" y="90063"/>
                  </a:cubicBezTo>
                  <a:cubicBezTo>
                    <a:pt x="74956" y="90853"/>
                    <a:pt x="77965" y="91036"/>
                    <a:pt x="80974" y="91157"/>
                  </a:cubicBezTo>
                  <a:cubicBezTo>
                    <a:pt x="81485" y="91177"/>
                    <a:pt x="81997" y="91186"/>
                    <a:pt x="82510" y="91186"/>
                  </a:cubicBezTo>
                  <a:cubicBezTo>
                    <a:pt x="85144" y="91186"/>
                    <a:pt x="87807" y="90941"/>
                    <a:pt x="90427" y="90610"/>
                  </a:cubicBezTo>
                  <a:cubicBezTo>
                    <a:pt x="99090" y="89455"/>
                    <a:pt x="107023" y="87023"/>
                    <a:pt x="114409" y="83528"/>
                  </a:cubicBezTo>
                  <a:cubicBezTo>
                    <a:pt x="121552" y="80154"/>
                    <a:pt x="127480" y="75747"/>
                    <a:pt x="132677" y="70853"/>
                  </a:cubicBezTo>
                  <a:cubicBezTo>
                    <a:pt x="137693" y="66081"/>
                    <a:pt x="141614" y="60853"/>
                    <a:pt x="145747" y="55716"/>
                  </a:cubicBezTo>
                  <a:cubicBezTo>
                    <a:pt x="148453" y="52372"/>
                    <a:pt x="151097" y="48998"/>
                    <a:pt x="154289" y="45868"/>
                  </a:cubicBezTo>
                  <a:cubicBezTo>
                    <a:pt x="156295" y="43892"/>
                    <a:pt x="158483" y="42038"/>
                    <a:pt x="160641" y="40184"/>
                  </a:cubicBezTo>
                  <a:cubicBezTo>
                    <a:pt x="162465" y="38634"/>
                    <a:pt x="164319" y="37053"/>
                    <a:pt x="166386" y="35624"/>
                  </a:cubicBezTo>
                  <a:cubicBezTo>
                    <a:pt x="168149" y="34409"/>
                    <a:pt x="169912" y="33132"/>
                    <a:pt x="171584" y="31825"/>
                  </a:cubicBezTo>
                  <a:cubicBezTo>
                    <a:pt x="174806" y="29272"/>
                    <a:pt x="177329" y="26384"/>
                    <a:pt x="179608" y="23345"/>
                  </a:cubicBezTo>
                  <a:cubicBezTo>
                    <a:pt x="181006" y="21430"/>
                    <a:pt x="182283" y="19454"/>
                    <a:pt x="183803" y="17630"/>
                  </a:cubicBezTo>
                  <a:cubicBezTo>
                    <a:pt x="184341" y="16999"/>
                    <a:pt x="184864" y="16688"/>
                    <a:pt x="185403" y="16688"/>
                  </a:cubicBezTo>
                  <a:cubicBezTo>
                    <a:pt x="185929" y="16688"/>
                    <a:pt x="186470" y="16984"/>
                    <a:pt x="187055" y="17569"/>
                  </a:cubicBezTo>
                  <a:cubicBezTo>
                    <a:pt x="188028" y="18603"/>
                    <a:pt x="188788" y="19758"/>
                    <a:pt x="189639" y="20883"/>
                  </a:cubicBezTo>
                  <a:cubicBezTo>
                    <a:pt x="191615" y="23466"/>
                    <a:pt x="194077" y="25685"/>
                    <a:pt x="197420" y="27418"/>
                  </a:cubicBezTo>
                  <a:cubicBezTo>
                    <a:pt x="199973" y="28694"/>
                    <a:pt x="202709" y="29758"/>
                    <a:pt x="205505" y="30700"/>
                  </a:cubicBezTo>
                  <a:lnTo>
                    <a:pt x="205961" y="30822"/>
                  </a:lnTo>
                  <a:cubicBezTo>
                    <a:pt x="206053" y="30883"/>
                    <a:pt x="206113" y="30883"/>
                    <a:pt x="206205" y="30913"/>
                  </a:cubicBezTo>
                  <a:cubicBezTo>
                    <a:pt x="206356" y="30974"/>
                    <a:pt x="206448" y="31065"/>
                    <a:pt x="206600" y="31126"/>
                  </a:cubicBezTo>
                  <a:cubicBezTo>
                    <a:pt x="207633" y="31582"/>
                    <a:pt x="208727" y="31886"/>
                    <a:pt x="209852" y="32251"/>
                  </a:cubicBezTo>
                  <a:cubicBezTo>
                    <a:pt x="214807" y="33710"/>
                    <a:pt x="219974" y="34591"/>
                    <a:pt x="225354" y="35047"/>
                  </a:cubicBezTo>
                  <a:cubicBezTo>
                    <a:pt x="227976" y="35280"/>
                    <a:pt x="230598" y="35397"/>
                    <a:pt x="233233" y="35397"/>
                  </a:cubicBezTo>
                  <a:cubicBezTo>
                    <a:pt x="235057" y="35397"/>
                    <a:pt x="236888" y="35341"/>
                    <a:pt x="238728" y="35229"/>
                  </a:cubicBezTo>
                  <a:cubicBezTo>
                    <a:pt x="242740" y="35047"/>
                    <a:pt x="246722" y="34621"/>
                    <a:pt x="250734" y="34135"/>
                  </a:cubicBezTo>
                  <a:cubicBezTo>
                    <a:pt x="259610" y="33041"/>
                    <a:pt x="268425" y="31734"/>
                    <a:pt x="276996" y="29545"/>
                  </a:cubicBezTo>
                  <a:cubicBezTo>
                    <a:pt x="280188" y="28694"/>
                    <a:pt x="283288" y="27782"/>
                    <a:pt x="286176" y="26475"/>
                  </a:cubicBezTo>
                  <a:cubicBezTo>
                    <a:pt x="286206" y="26415"/>
                    <a:pt x="286297" y="26354"/>
                    <a:pt x="286358" y="26323"/>
                  </a:cubicBezTo>
                  <a:lnTo>
                    <a:pt x="286358" y="13253"/>
                  </a:lnTo>
                  <a:cubicBezTo>
                    <a:pt x="286297" y="13192"/>
                    <a:pt x="286206" y="13162"/>
                    <a:pt x="286115" y="13132"/>
                  </a:cubicBezTo>
                  <a:cubicBezTo>
                    <a:pt x="285872" y="13132"/>
                    <a:pt x="285659" y="13192"/>
                    <a:pt x="285446" y="13284"/>
                  </a:cubicBezTo>
                  <a:cubicBezTo>
                    <a:pt x="282042" y="14682"/>
                    <a:pt x="278516" y="15867"/>
                    <a:pt x="274929" y="16992"/>
                  </a:cubicBezTo>
                  <a:cubicBezTo>
                    <a:pt x="266966" y="19576"/>
                    <a:pt x="258637" y="21339"/>
                    <a:pt x="250005" y="22220"/>
                  </a:cubicBezTo>
                  <a:cubicBezTo>
                    <a:pt x="247117" y="22494"/>
                    <a:pt x="244230" y="22585"/>
                    <a:pt x="241312" y="22737"/>
                  </a:cubicBezTo>
                  <a:cubicBezTo>
                    <a:pt x="240165" y="22792"/>
                    <a:pt x="239022" y="22816"/>
                    <a:pt x="237880" y="22816"/>
                  </a:cubicBezTo>
                  <a:cubicBezTo>
                    <a:pt x="235238" y="22816"/>
                    <a:pt x="232606" y="22685"/>
                    <a:pt x="229974" y="22494"/>
                  </a:cubicBezTo>
                  <a:cubicBezTo>
                    <a:pt x="223956" y="22098"/>
                    <a:pt x="217968" y="21187"/>
                    <a:pt x="212162" y="19880"/>
                  </a:cubicBezTo>
                  <a:cubicBezTo>
                    <a:pt x="208849" y="19120"/>
                    <a:pt x="205597" y="18299"/>
                    <a:pt x="202466" y="17144"/>
                  </a:cubicBezTo>
                  <a:cubicBezTo>
                    <a:pt x="198271" y="15594"/>
                    <a:pt x="195840" y="13162"/>
                    <a:pt x="195110" y="9788"/>
                  </a:cubicBezTo>
                  <a:cubicBezTo>
                    <a:pt x="194776" y="8177"/>
                    <a:pt x="194928" y="6597"/>
                    <a:pt x="194685" y="4986"/>
                  </a:cubicBezTo>
                  <a:cubicBezTo>
                    <a:pt x="194411" y="3132"/>
                    <a:pt x="193621" y="1429"/>
                    <a:pt x="191827" y="1"/>
                  </a:cubicBezTo>
                  <a:lnTo>
                    <a:pt x="182830" y="1"/>
                  </a:lnTo>
                  <a:cubicBezTo>
                    <a:pt x="182557" y="153"/>
                    <a:pt x="182344" y="366"/>
                    <a:pt x="182192" y="578"/>
                  </a:cubicBezTo>
                  <a:cubicBezTo>
                    <a:pt x="181554" y="1490"/>
                    <a:pt x="180976" y="2402"/>
                    <a:pt x="180429" y="3344"/>
                  </a:cubicBezTo>
                  <a:cubicBezTo>
                    <a:pt x="177967" y="7843"/>
                    <a:pt x="175505" y="12311"/>
                    <a:pt x="172374" y="16627"/>
                  </a:cubicBezTo>
                  <a:cubicBezTo>
                    <a:pt x="170642" y="19028"/>
                    <a:pt x="168787" y="21308"/>
                    <a:pt x="166660" y="23497"/>
                  </a:cubicBezTo>
                  <a:cubicBezTo>
                    <a:pt x="164897" y="25320"/>
                    <a:pt x="162799" y="26871"/>
                    <a:pt x="160824" y="28542"/>
                  </a:cubicBezTo>
                  <a:cubicBezTo>
                    <a:pt x="156568" y="32129"/>
                    <a:pt x="153042" y="36080"/>
                    <a:pt x="149638" y="40062"/>
                  </a:cubicBezTo>
                  <a:cubicBezTo>
                    <a:pt x="146234" y="44044"/>
                    <a:pt x="143711" y="48330"/>
                    <a:pt x="141067" y="52585"/>
                  </a:cubicBezTo>
                  <a:cubicBezTo>
                    <a:pt x="138574" y="56658"/>
                    <a:pt x="135990" y="60731"/>
                    <a:pt x="132677" y="64531"/>
                  </a:cubicBezTo>
                  <a:cubicBezTo>
                    <a:pt x="128969" y="68877"/>
                    <a:pt x="124531" y="72768"/>
                    <a:pt x="119090" y="75959"/>
                  </a:cubicBezTo>
                  <a:cubicBezTo>
                    <a:pt x="114470" y="78665"/>
                    <a:pt x="109455" y="80762"/>
                    <a:pt x="103771" y="81886"/>
                  </a:cubicBezTo>
                  <a:cubicBezTo>
                    <a:pt x="102473" y="82146"/>
                    <a:pt x="101153" y="82295"/>
                    <a:pt x="99810" y="82295"/>
                  </a:cubicBezTo>
                  <a:cubicBezTo>
                    <a:pt x="99581" y="82295"/>
                    <a:pt x="99351" y="82291"/>
                    <a:pt x="99120" y="82282"/>
                  </a:cubicBezTo>
                  <a:cubicBezTo>
                    <a:pt x="97601" y="82190"/>
                    <a:pt x="96962" y="81583"/>
                    <a:pt x="97266" y="80488"/>
                  </a:cubicBezTo>
                  <a:cubicBezTo>
                    <a:pt x="97358" y="80124"/>
                    <a:pt x="97540" y="79820"/>
                    <a:pt x="97753" y="79455"/>
                  </a:cubicBezTo>
                  <a:cubicBezTo>
                    <a:pt x="99090" y="77418"/>
                    <a:pt x="100944" y="75625"/>
                    <a:pt x="102677" y="73771"/>
                  </a:cubicBezTo>
                  <a:cubicBezTo>
                    <a:pt x="105656" y="70488"/>
                    <a:pt x="108452" y="67145"/>
                    <a:pt x="110640" y="63558"/>
                  </a:cubicBezTo>
                  <a:cubicBezTo>
                    <a:pt x="113437" y="58907"/>
                    <a:pt x="115169" y="54075"/>
                    <a:pt x="115534" y="49029"/>
                  </a:cubicBezTo>
                  <a:cubicBezTo>
                    <a:pt x="115717" y="46081"/>
                    <a:pt x="115534" y="43102"/>
                    <a:pt x="114865" y="40184"/>
                  </a:cubicBezTo>
                  <a:cubicBezTo>
                    <a:pt x="113650" y="34895"/>
                    <a:pt x="111218" y="29910"/>
                    <a:pt x="107115" y="25442"/>
                  </a:cubicBezTo>
                  <a:cubicBezTo>
                    <a:pt x="104227" y="22281"/>
                    <a:pt x="100640" y="19545"/>
                    <a:pt x="96689" y="17083"/>
                  </a:cubicBezTo>
                  <a:cubicBezTo>
                    <a:pt x="91157" y="13588"/>
                    <a:pt x="85108" y="10609"/>
                    <a:pt x="78603" y="8147"/>
                  </a:cubicBezTo>
                  <a:cubicBezTo>
                    <a:pt x="72767" y="5898"/>
                    <a:pt x="66688" y="4074"/>
                    <a:pt x="60305" y="2797"/>
                  </a:cubicBezTo>
                  <a:cubicBezTo>
                    <a:pt x="54408" y="1581"/>
                    <a:pt x="48481" y="578"/>
                    <a:pt x="42402" y="92"/>
                  </a:cubicBezTo>
                  <a:cubicBezTo>
                    <a:pt x="42341" y="82"/>
                    <a:pt x="42274" y="82"/>
                    <a:pt x="42204" y="82"/>
                  </a:cubicBezTo>
                  <a:cubicBezTo>
                    <a:pt x="42064" y="82"/>
                    <a:pt x="41916" y="82"/>
                    <a:pt x="4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a:off x="1122075" y="2037575"/>
              <a:ext cx="5576875" cy="2986375"/>
            </a:xfrm>
            <a:custGeom>
              <a:avLst/>
              <a:gdLst/>
              <a:ahLst/>
              <a:cxnLst/>
              <a:rect l="l" t="t" r="r" b="b"/>
              <a:pathLst>
                <a:path w="223075" h="119455" extrusionOk="0">
                  <a:moveTo>
                    <a:pt x="0" y="0"/>
                  </a:moveTo>
                  <a:lnTo>
                    <a:pt x="0" y="6231"/>
                  </a:lnTo>
                  <a:cubicBezTo>
                    <a:pt x="182" y="6353"/>
                    <a:pt x="274" y="6535"/>
                    <a:pt x="547" y="6566"/>
                  </a:cubicBezTo>
                  <a:cubicBezTo>
                    <a:pt x="3465" y="10821"/>
                    <a:pt x="7173" y="14651"/>
                    <a:pt x="11216" y="18329"/>
                  </a:cubicBezTo>
                  <a:cubicBezTo>
                    <a:pt x="14438" y="21308"/>
                    <a:pt x="17873" y="24104"/>
                    <a:pt x="21277" y="26961"/>
                  </a:cubicBezTo>
                  <a:cubicBezTo>
                    <a:pt x="23830" y="29150"/>
                    <a:pt x="26566" y="31186"/>
                    <a:pt x="29454" y="33071"/>
                  </a:cubicBezTo>
                  <a:cubicBezTo>
                    <a:pt x="34530" y="36414"/>
                    <a:pt x="40153" y="39241"/>
                    <a:pt x="46202" y="41581"/>
                  </a:cubicBezTo>
                  <a:cubicBezTo>
                    <a:pt x="53588" y="44469"/>
                    <a:pt x="61399" y="46658"/>
                    <a:pt x="69424" y="48390"/>
                  </a:cubicBezTo>
                  <a:cubicBezTo>
                    <a:pt x="75321" y="49697"/>
                    <a:pt x="81248" y="50913"/>
                    <a:pt x="87205" y="52038"/>
                  </a:cubicBezTo>
                  <a:cubicBezTo>
                    <a:pt x="94865" y="53527"/>
                    <a:pt x="102555" y="55016"/>
                    <a:pt x="110488" y="55685"/>
                  </a:cubicBezTo>
                  <a:cubicBezTo>
                    <a:pt x="114409" y="56019"/>
                    <a:pt x="118331" y="56202"/>
                    <a:pt x="122221" y="56263"/>
                  </a:cubicBezTo>
                  <a:cubicBezTo>
                    <a:pt x="122807" y="56277"/>
                    <a:pt x="123392" y="56284"/>
                    <a:pt x="123977" y="56284"/>
                  </a:cubicBezTo>
                  <a:cubicBezTo>
                    <a:pt x="126970" y="56284"/>
                    <a:pt x="129950" y="56106"/>
                    <a:pt x="132951" y="55928"/>
                  </a:cubicBezTo>
                  <a:cubicBezTo>
                    <a:pt x="137510" y="55624"/>
                    <a:pt x="141948" y="55077"/>
                    <a:pt x="146355" y="54256"/>
                  </a:cubicBezTo>
                  <a:cubicBezTo>
                    <a:pt x="153346" y="52919"/>
                    <a:pt x="160003" y="50913"/>
                    <a:pt x="166569" y="48755"/>
                  </a:cubicBezTo>
                  <a:cubicBezTo>
                    <a:pt x="170034" y="47600"/>
                    <a:pt x="173438" y="46414"/>
                    <a:pt x="177055" y="45563"/>
                  </a:cubicBezTo>
                  <a:cubicBezTo>
                    <a:pt x="179514" y="44955"/>
                    <a:pt x="182032" y="44580"/>
                    <a:pt x="184592" y="44580"/>
                  </a:cubicBezTo>
                  <a:cubicBezTo>
                    <a:pt x="185228" y="44580"/>
                    <a:pt x="185867" y="44603"/>
                    <a:pt x="186508" y="44651"/>
                  </a:cubicBezTo>
                  <a:cubicBezTo>
                    <a:pt x="191341" y="44986"/>
                    <a:pt x="195171" y="46718"/>
                    <a:pt x="198332" y="49363"/>
                  </a:cubicBezTo>
                  <a:cubicBezTo>
                    <a:pt x="201767" y="52159"/>
                    <a:pt x="203773" y="55503"/>
                    <a:pt x="204958" y="59150"/>
                  </a:cubicBezTo>
                  <a:cubicBezTo>
                    <a:pt x="205505" y="61004"/>
                    <a:pt x="205749" y="62919"/>
                    <a:pt x="205475" y="64804"/>
                  </a:cubicBezTo>
                  <a:cubicBezTo>
                    <a:pt x="205141" y="67235"/>
                    <a:pt x="204411" y="69637"/>
                    <a:pt x="203439" y="72007"/>
                  </a:cubicBezTo>
                  <a:cubicBezTo>
                    <a:pt x="201858" y="75655"/>
                    <a:pt x="199882" y="79181"/>
                    <a:pt x="196630" y="82220"/>
                  </a:cubicBezTo>
                  <a:cubicBezTo>
                    <a:pt x="193499" y="85108"/>
                    <a:pt x="190216" y="87874"/>
                    <a:pt x="186751" y="90549"/>
                  </a:cubicBezTo>
                  <a:cubicBezTo>
                    <a:pt x="184320" y="92433"/>
                    <a:pt x="181402" y="93801"/>
                    <a:pt x="177997" y="94652"/>
                  </a:cubicBezTo>
                  <a:cubicBezTo>
                    <a:pt x="175379" y="95303"/>
                    <a:pt x="172735" y="95579"/>
                    <a:pt x="170074" y="95579"/>
                  </a:cubicBezTo>
                  <a:cubicBezTo>
                    <a:pt x="167761" y="95579"/>
                    <a:pt x="165435" y="95370"/>
                    <a:pt x="163103" y="95017"/>
                  </a:cubicBezTo>
                  <a:cubicBezTo>
                    <a:pt x="158605" y="94348"/>
                    <a:pt x="154441" y="92980"/>
                    <a:pt x="150489" y="91248"/>
                  </a:cubicBezTo>
                  <a:cubicBezTo>
                    <a:pt x="147997" y="90154"/>
                    <a:pt x="145535" y="89029"/>
                    <a:pt x="142829" y="88178"/>
                  </a:cubicBezTo>
                  <a:cubicBezTo>
                    <a:pt x="135200" y="85807"/>
                    <a:pt x="127236" y="84500"/>
                    <a:pt x="118999" y="83953"/>
                  </a:cubicBezTo>
                  <a:cubicBezTo>
                    <a:pt x="118628" y="83932"/>
                    <a:pt x="118261" y="83921"/>
                    <a:pt x="117898" y="83921"/>
                  </a:cubicBezTo>
                  <a:cubicBezTo>
                    <a:pt x="115109" y="83921"/>
                    <a:pt x="112555" y="84543"/>
                    <a:pt x="110215" y="85807"/>
                  </a:cubicBezTo>
                  <a:cubicBezTo>
                    <a:pt x="108391" y="86810"/>
                    <a:pt x="106871" y="88026"/>
                    <a:pt x="105443" y="89302"/>
                  </a:cubicBezTo>
                  <a:cubicBezTo>
                    <a:pt x="101613" y="92646"/>
                    <a:pt x="98361" y="96385"/>
                    <a:pt x="94379" y="99637"/>
                  </a:cubicBezTo>
                  <a:cubicBezTo>
                    <a:pt x="92069" y="101552"/>
                    <a:pt x="89363" y="102950"/>
                    <a:pt x="86020" y="103680"/>
                  </a:cubicBezTo>
                  <a:cubicBezTo>
                    <a:pt x="83527" y="104227"/>
                    <a:pt x="80883" y="104439"/>
                    <a:pt x="78269" y="104652"/>
                  </a:cubicBezTo>
                  <a:cubicBezTo>
                    <a:pt x="72615" y="105199"/>
                    <a:pt x="67296" y="106446"/>
                    <a:pt x="62250" y="108391"/>
                  </a:cubicBezTo>
                  <a:cubicBezTo>
                    <a:pt x="60214" y="109151"/>
                    <a:pt x="58481" y="110184"/>
                    <a:pt x="57114" y="111552"/>
                  </a:cubicBezTo>
                  <a:cubicBezTo>
                    <a:pt x="54895" y="113741"/>
                    <a:pt x="53740" y="116233"/>
                    <a:pt x="52858" y="118847"/>
                  </a:cubicBezTo>
                  <a:cubicBezTo>
                    <a:pt x="52767" y="119060"/>
                    <a:pt x="52737" y="119273"/>
                    <a:pt x="52980" y="119455"/>
                  </a:cubicBezTo>
                  <a:lnTo>
                    <a:pt x="56962" y="119455"/>
                  </a:lnTo>
                  <a:cubicBezTo>
                    <a:pt x="57478" y="119060"/>
                    <a:pt x="57752" y="118573"/>
                    <a:pt x="58086" y="118118"/>
                  </a:cubicBezTo>
                  <a:cubicBezTo>
                    <a:pt x="59272" y="116476"/>
                    <a:pt x="60518" y="114865"/>
                    <a:pt x="62585" y="113680"/>
                  </a:cubicBezTo>
                  <a:cubicBezTo>
                    <a:pt x="65959" y="111704"/>
                    <a:pt x="69941" y="111005"/>
                    <a:pt x="74135" y="110853"/>
                  </a:cubicBezTo>
                  <a:cubicBezTo>
                    <a:pt x="74406" y="110844"/>
                    <a:pt x="74677" y="110840"/>
                    <a:pt x="74947" y="110840"/>
                  </a:cubicBezTo>
                  <a:cubicBezTo>
                    <a:pt x="77437" y="110840"/>
                    <a:pt x="79902" y="111202"/>
                    <a:pt x="82342" y="111613"/>
                  </a:cubicBezTo>
                  <a:cubicBezTo>
                    <a:pt x="86354" y="112312"/>
                    <a:pt x="90275" y="113254"/>
                    <a:pt x="94318" y="113984"/>
                  </a:cubicBezTo>
                  <a:cubicBezTo>
                    <a:pt x="95281" y="114168"/>
                    <a:pt x="96258" y="114270"/>
                    <a:pt x="97240" y="114270"/>
                  </a:cubicBezTo>
                  <a:cubicBezTo>
                    <a:pt x="97714" y="114270"/>
                    <a:pt x="98189" y="114246"/>
                    <a:pt x="98665" y="114196"/>
                  </a:cubicBezTo>
                  <a:cubicBezTo>
                    <a:pt x="101552" y="113893"/>
                    <a:pt x="103923" y="112829"/>
                    <a:pt x="106233" y="111674"/>
                  </a:cubicBezTo>
                  <a:cubicBezTo>
                    <a:pt x="110336" y="109546"/>
                    <a:pt x="114227" y="107145"/>
                    <a:pt x="118847" y="105534"/>
                  </a:cubicBezTo>
                  <a:cubicBezTo>
                    <a:pt x="118999" y="105473"/>
                    <a:pt x="119121" y="105382"/>
                    <a:pt x="119273" y="105351"/>
                  </a:cubicBezTo>
                  <a:cubicBezTo>
                    <a:pt x="119334" y="105321"/>
                    <a:pt x="119425" y="105321"/>
                    <a:pt x="119486" y="105291"/>
                  </a:cubicBezTo>
                  <a:cubicBezTo>
                    <a:pt x="119698" y="105199"/>
                    <a:pt x="119911" y="105199"/>
                    <a:pt x="120093" y="105169"/>
                  </a:cubicBezTo>
                  <a:cubicBezTo>
                    <a:pt x="122525" y="104439"/>
                    <a:pt x="125109" y="103984"/>
                    <a:pt x="127753" y="103862"/>
                  </a:cubicBezTo>
                  <a:cubicBezTo>
                    <a:pt x="128317" y="103840"/>
                    <a:pt x="128879" y="103830"/>
                    <a:pt x="129438" y="103830"/>
                  </a:cubicBezTo>
                  <a:cubicBezTo>
                    <a:pt x="132828" y="103830"/>
                    <a:pt x="136134" y="104217"/>
                    <a:pt x="139395" y="104895"/>
                  </a:cubicBezTo>
                  <a:cubicBezTo>
                    <a:pt x="143316" y="105747"/>
                    <a:pt x="147206" y="106658"/>
                    <a:pt x="151188" y="107297"/>
                  </a:cubicBezTo>
                  <a:cubicBezTo>
                    <a:pt x="156052" y="108057"/>
                    <a:pt x="160945" y="108573"/>
                    <a:pt x="165930" y="108695"/>
                  </a:cubicBezTo>
                  <a:cubicBezTo>
                    <a:pt x="166764" y="108715"/>
                    <a:pt x="167598" y="108724"/>
                    <a:pt x="168431" y="108724"/>
                  </a:cubicBezTo>
                  <a:cubicBezTo>
                    <a:pt x="171429" y="108724"/>
                    <a:pt x="174430" y="108598"/>
                    <a:pt x="177450" y="108361"/>
                  </a:cubicBezTo>
                  <a:cubicBezTo>
                    <a:pt x="180247" y="108117"/>
                    <a:pt x="183134" y="108178"/>
                    <a:pt x="185961" y="107722"/>
                  </a:cubicBezTo>
                  <a:cubicBezTo>
                    <a:pt x="188788" y="107297"/>
                    <a:pt x="191189" y="106294"/>
                    <a:pt x="193013" y="104561"/>
                  </a:cubicBezTo>
                  <a:cubicBezTo>
                    <a:pt x="194563" y="103072"/>
                    <a:pt x="195627" y="101370"/>
                    <a:pt x="196691" y="99698"/>
                  </a:cubicBezTo>
                  <a:cubicBezTo>
                    <a:pt x="198362" y="97114"/>
                    <a:pt x="200156" y="94591"/>
                    <a:pt x="202314" y="92251"/>
                  </a:cubicBezTo>
                  <a:cubicBezTo>
                    <a:pt x="204989" y="89363"/>
                    <a:pt x="207451" y="86354"/>
                    <a:pt x="209730" y="83254"/>
                  </a:cubicBezTo>
                  <a:cubicBezTo>
                    <a:pt x="211250" y="81156"/>
                    <a:pt x="212861" y="79059"/>
                    <a:pt x="214533" y="77053"/>
                  </a:cubicBezTo>
                  <a:cubicBezTo>
                    <a:pt x="216357" y="74895"/>
                    <a:pt x="218363" y="72798"/>
                    <a:pt x="220065" y="70548"/>
                  </a:cubicBezTo>
                  <a:cubicBezTo>
                    <a:pt x="221615" y="68542"/>
                    <a:pt x="222679" y="66415"/>
                    <a:pt x="222892" y="64105"/>
                  </a:cubicBezTo>
                  <a:cubicBezTo>
                    <a:pt x="223074" y="61369"/>
                    <a:pt x="222649" y="58633"/>
                    <a:pt x="221858" y="55959"/>
                  </a:cubicBezTo>
                  <a:cubicBezTo>
                    <a:pt x="220825" y="52585"/>
                    <a:pt x="219639" y="49241"/>
                    <a:pt x="217603" y="46110"/>
                  </a:cubicBezTo>
                  <a:cubicBezTo>
                    <a:pt x="215202" y="42433"/>
                    <a:pt x="211797" y="39332"/>
                    <a:pt x="207694" y="36597"/>
                  </a:cubicBezTo>
                  <a:cubicBezTo>
                    <a:pt x="204594" y="34499"/>
                    <a:pt x="201189" y="32736"/>
                    <a:pt x="197420" y="31429"/>
                  </a:cubicBezTo>
                  <a:cubicBezTo>
                    <a:pt x="194168" y="30244"/>
                    <a:pt x="190703" y="29514"/>
                    <a:pt x="187086" y="29454"/>
                  </a:cubicBezTo>
                  <a:cubicBezTo>
                    <a:pt x="186855" y="29448"/>
                    <a:pt x="186626" y="29445"/>
                    <a:pt x="186399" y="29445"/>
                  </a:cubicBezTo>
                  <a:cubicBezTo>
                    <a:pt x="181999" y="29445"/>
                    <a:pt x="178085" y="30552"/>
                    <a:pt x="174502" y="32402"/>
                  </a:cubicBezTo>
                  <a:cubicBezTo>
                    <a:pt x="171067" y="34195"/>
                    <a:pt x="167967" y="36323"/>
                    <a:pt x="164745" y="38299"/>
                  </a:cubicBezTo>
                  <a:cubicBezTo>
                    <a:pt x="158392" y="42159"/>
                    <a:pt x="151401" y="45199"/>
                    <a:pt x="143559" y="47144"/>
                  </a:cubicBezTo>
                  <a:cubicBezTo>
                    <a:pt x="135565" y="49120"/>
                    <a:pt x="127358" y="49971"/>
                    <a:pt x="118999" y="50001"/>
                  </a:cubicBezTo>
                  <a:cubicBezTo>
                    <a:pt x="118739" y="50004"/>
                    <a:pt x="118479" y="50006"/>
                    <a:pt x="118219" y="50006"/>
                  </a:cubicBezTo>
                  <a:cubicBezTo>
                    <a:pt x="116042" y="50006"/>
                    <a:pt x="113846" y="49900"/>
                    <a:pt x="111674" y="49819"/>
                  </a:cubicBezTo>
                  <a:cubicBezTo>
                    <a:pt x="107905" y="49667"/>
                    <a:pt x="104136" y="49302"/>
                    <a:pt x="100397" y="48968"/>
                  </a:cubicBezTo>
                  <a:cubicBezTo>
                    <a:pt x="94987" y="48451"/>
                    <a:pt x="89667" y="47752"/>
                    <a:pt x="84318" y="47022"/>
                  </a:cubicBezTo>
                  <a:cubicBezTo>
                    <a:pt x="75108" y="45776"/>
                    <a:pt x="66050" y="44287"/>
                    <a:pt x="57266" y="41855"/>
                  </a:cubicBezTo>
                  <a:cubicBezTo>
                    <a:pt x="51977" y="40426"/>
                    <a:pt x="46901" y="38663"/>
                    <a:pt x="42068" y="36505"/>
                  </a:cubicBezTo>
                  <a:cubicBezTo>
                    <a:pt x="36201" y="33831"/>
                    <a:pt x="30852" y="30761"/>
                    <a:pt x="26140" y="27083"/>
                  </a:cubicBezTo>
                  <a:cubicBezTo>
                    <a:pt x="24013" y="25441"/>
                    <a:pt x="21855" y="23861"/>
                    <a:pt x="19757" y="22189"/>
                  </a:cubicBezTo>
                  <a:cubicBezTo>
                    <a:pt x="16231" y="19423"/>
                    <a:pt x="12888" y="16475"/>
                    <a:pt x="9848" y="13405"/>
                  </a:cubicBezTo>
                  <a:cubicBezTo>
                    <a:pt x="7599" y="11155"/>
                    <a:pt x="5623" y="8815"/>
                    <a:pt x="3921" y="6353"/>
                  </a:cubicBezTo>
                  <a:cubicBezTo>
                    <a:pt x="2675" y="4560"/>
                    <a:pt x="1550" y="2675"/>
                    <a:pt x="790" y="730"/>
                  </a:cubicBezTo>
                  <a:cubicBezTo>
                    <a:pt x="699" y="395"/>
                    <a:pt x="63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a:off x="4342500" y="1408375"/>
              <a:ext cx="3938525" cy="1681675"/>
            </a:xfrm>
            <a:custGeom>
              <a:avLst/>
              <a:gdLst/>
              <a:ahLst/>
              <a:cxnLst/>
              <a:rect l="l" t="t" r="r" b="b"/>
              <a:pathLst>
                <a:path w="157541" h="67267" extrusionOk="0">
                  <a:moveTo>
                    <a:pt x="141144" y="1"/>
                  </a:moveTo>
                  <a:cubicBezTo>
                    <a:pt x="139098" y="1"/>
                    <a:pt x="137064" y="41"/>
                    <a:pt x="135018" y="122"/>
                  </a:cubicBezTo>
                  <a:cubicBezTo>
                    <a:pt x="132069" y="244"/>
                    <a:pt x="129060" y="396"/>
                    <a:pt x="126051" y="578"/>
                  </a:cubicBezTo>
                  <a:cubicBezTo>
                    <a:pt x="122556" y="761"/>
                    <a:pt x="119090" y="1034"/>
                    <a:pt x="115595" y="1247"/>
                  </a:cubicBezTo>
                  <a:cubicBezTo>
                    <a:pt x="111036" y="1551"/>
                    <a:pt x="106476" y="1976"/>
                    <a:pt x="101917" y="2372"/>
                  </a:cubicBezTo>
                  <a:cubicBezTo>
                    <a:pt x="97722" y="2706"/>
                    <a:pt x="93497" y="3040"/>
                    <a:pt x="89242" y="3040"/>
                  </a:cubicBezTo>
                  <a:cubicBezTo>
                    <a:pt x="85736" y="3040"/>
                    <a:pt x="82231" y="3054"/>
                    <a:pt x="78725" y="3054"/>
                  </a:cubicBezTo>
                  <a:cubicBezTo>
                    <a:pt x="76972" y="3054"/>
                    <a:pt x="75219" y="3050"/>
                    <a:pt x="73466" y="3040"/>
                  </a:cubicBezTo>
                  <a:cubicBezTo>
                    <a:pt x="70397" y="3040"/>
                    <a:pt x="67327" y="3283"/>
                    <a:pt x="64348" y="3800"/>
                  </a:cubicBezTo>
                  <a:cubicBezTo>
                    <a:pt x="58542" y="4834"/>
                    <a:pt x="52737" y="6049"/>
                    <a:pt x="47053" y="7478"/>
                  </a:cubicBezTo>
                  <a:cubicBezTo>
                    <a:pt x="41125" y="8998"/>
                    <a:pt x="36080" y="11551"/>
                    <a:pt x="31642" y="14743"/>
                  </a:cubicBezTo>
                  <a:cubicBezTo>
                    <a:pt x="28967" y="16688"/>
                    <a:pt x="26687" y="18846"/>
                    <a:pt x="24499" y="21065"/>
                  </a:cubicBezTo>
                  <a:cubicBezTo>
                    <a:pt x="21733" y="23831"/>
                    <a:pt x="19028" y="26597"/>
                    <a:pt x="16262" y="29363"/>
                  </a:cubicBezTo>
                  <a:cubicBezTo>
                    <a:pt x="12067" y="33527"/>
                    <a:pt x="7477" y="37387"/>
                    <a:pt x="3100" y="41430"/>
                  </a:cubicBezTo>
                  <a:cubicBezTo>
                    <a:pt x="2067" y="42342"/>
                    <a:pt x="1094" y="43284"/>
                    <a:pt x="456" y="44378"/>
                  </a:cubicBezTo>
                  <a:cubicBezTo>
                    <a:pt x="213" y="44804"/>
                    <a:pt x="0" y="45229"/>
                    <a:pt x="456" y="45625"/>
                  </a:cubicBezTo>
                  <a:cubicBezTo>
                    <a:pt x="787" y="45933"/>
                    <a:pt x="1214" y="46018"/>
                    <a:pt x="1667" y="46018"/>
                  </a:cubicBezTo>
                  <a:cubicBezTo>
                    <a:pt x="1838" y="46018"/>
                    <a:pt x="2013" y="46006"/>
                    <a:pt x="2189" y="45989"/>
                  </a:cubicBezTo>
                  <a:cubicBezTo>
                    <a:pt x="3496" y="45837"/>
                    <a:pt x="4651" y="45533"/>
                    <a:pt x="5806" y="45108"/>
                  </a:cubicBezTo>
                  <a:cubicBezTo>
                    <a:pt x="9575" y="43770"/>
                    <a:pt x="12918" y="42038"/>
                    <a:pt x="16201" y="40214"/>
                  </a:cubicBezTo>
                  <a:cubicBezTo>
                    <a:pt x="20244" y="37965"/>
                    <a:pt x="24104" y="35533"/>
                    <a:pt x="28298" y="33405"/>
                  </a:cubicBezTo>
                  <a:cubicBezTo>
                    <a:pt x="31672" y="31643"/>
                    <a:pt x="35198" y="30092"/>
                    <a:pt x="39211" y="29181"/>
                  </a:cubicBezTo>
                  <a:cubicBezTo>
                    <a:pt x="42256" y="28471"/>
                    <a:pt x="45312" y="28136"/>
                    <a:pt x="48383" y="28136"/>
                  </a:cubicBezTo>
                  <a:cubicBezTo>
                    <a:pt x="50706" y="28136"/>
                    <a:pt x="53038" y="28328"/>
                    <a:pt x="55381" y="28694"/>
                  </a:cubicBezTo>
                  <a:cubicBezTo>
                    <a:pt x="62402" y="29758"/>
                    <a:pt x="69363" y="31095"/>
                    <a:pt x="76476" y="31764"/>
                  </a:cubicBezTo>
                  <a:cubicBezTo>
                    <a:pt x="79615" y="32078"/>
                    <a:pt x="82781" y="32499"/>
                    <a:pt x="85999" y="32499"/>
                  </a:cubicBezTo>
                  <a:cubicBezTo>
                    <a:pt x="86208" y="32499"/>
                    <a:pt x="86418" y="32497"/>
                    <a:pt x="86628" y="32494"/>
                  </a:cubicBezTo>
                  <a:cubicBezTo>
                    <a:pt x="90063" y="32402"/>
                    <a:pt x="93467" y="32159"/>
                    <a:pt x="96871" y="31764"/>
                  </a:cubicBezTo>
                  <a:cubicBezTo>
                    <a:pt x="98783" y="31570"/>
                    <a:pt x="100696" y="31300"/>
                    <a:pt x="102631" y="31300"/>
                  </a:cubicBezTo>
                  <a:cubicBezTo>
                    <a:pt x="102818" y="31300"/>
                    <a:pt x="103006" y="31303"/>
                    <a:pt x="103193" y="31308"/>
                  </a:cubicBezTo>
                  <a:cubicBezTo>
                    <a:pt x="106020" y="31399"/>
                    <a:pt x="107449" y="32402"/>
                    <a:pt x="107510" y="34469"/>
                  </a:cubicBezTo>
                  <a:lnTo>
                    <a:pt x="107510" y="34743"/>
                  </a:lnTo>
                  <a:cubicBezTo>
                    <a:pt x="107479" y="36779"/>
                    <a:pt x="106902" y="38755"/>
                    <a:pt x="106537" y="40761"/>
                  </a:cubicBezTo>
                  <a:cubicBezTo>
                    <a:pt x="105777" y="44682"/>
                    <a:pt x="105230" y="48634"/>
                    <a:pt x="105959" y="52616"/>
                  </a:cubicBezTo>
                  <a:cubicBezTo>
                    <a:pt x="106385" y="54956"/>
                    <a:pt x="107023" y="57266"/>
                    <a:pt x="108574" y="59363"/>
                  </a:cubicBezTo>
                  <a:cubicBezTo>
                    <a:pt x="110336" y="61704"/>
                    <a:pt x="112920" y="63224"/>
                    <a:pt x="116507" y="63771"/>
                  </a:cubicBezTo>
                  <a:cubicBezTo>
                    <a:pt x="117905" y="63983"/>
                    <a:pt x="119364" y="64075"/>
                    <a:pt x="120823" y="64075"/>
                  </a:cubicBezTo>
                  <a:lnTo>
                    <a:pt x="127388" y="64075"/>
                  </a:lnTo>
                  <a:cubicBezTo>
                    <a:pt x="127723" y="64064"/>
                    <a:pt x="128057" y="64059"/>
                    <a:pt x="128391" y="64059"/>
                  </a:cubicBezTo>
                  <a:cubicBezTo>
                    <a:pt x="129910" y="64059"/>
                    <a:pt x="131425" y="64163"/>
                    <a:pt x="132920" y="64287"/>
                  </a:cubicBezTo>
                  <a:cubicBezTo>
                    <a:pt x="135139" y="64439"/>
                    <a:pt x="137297" y="64743"/>
                    <a:pt x="139456" y="64926"/>
                  </a:cubicBezTo>
                  <a:cubicBezTo>
                    <a:pt x="143559" y="65321"/>
                    <a:pt x="147632" y="65503"/>
                    <a:pt x="151675" y="66202"/>
                  </a:cubicBezTo>
                  <a:cubicBezTo>
                    <a:pt x="153559" y="66537"/>
                    <a:pt x="155383" y="66932"/>
                    <a:pt x="157298" y="67266"/>
                  </a:cubicBezTo>
                  <a:cubicBezTo>
                    <a:pt x="157389" y="67266"/>
                    <a:pt x="157480" y="67236"/>
                    <a:pt x="157541" y="67175"/>
                  </a:cubicBezTo>
                  <a:lnTo>
                    <a:pt x="157541" y="61977"/>
                  </a:lnTo>
                  <a:cubicBezTo>
                    <a:pt x="157328" y="61795"/>
                    <a:pt x="156994" y="61765"/>
                    <a:pt x="156751" y="61613"/>
                  </a:cubicBezTo>
                  <a:cubicBezTo>
                    <a:pt x="156599" y="61521"/>
                    <a:pt x="156447" y="61461"/>
                    <a:pt x="156295" y="61400"/>
                  </a:cubicBezTo>
                  <a:cubicBezTo>
                    <a:pt x="153650" y="60640"/>
                    <a:pt x="150945" y="59941"/>
                    <a:pt x="148210" y="59333"/>
                  </a:cubicBezTo>
                  <a:cubicBezTo>
                    <a:pt x="144714" y="58573"/>
                    <a:pt x="141249" y="57813"/>
                    <a:pt x="137997" y="56537"/>
                  </a:cubicBezTo>
                  <a:cubicBezTo>
                    <a:pt x="135109" y="55473"/>
                    <a:pt x="132221" y="54409"/>
                    <a:pt x="129243" y="53467"/>
                  </a:cubicBezTo>
                  <a:cubicBezTo>
                    <a:pt x="126750" y="52616"/>
                    <a:pt x="124167" y="51916"/>
                    <a:pt x="121887" y="50761"/>
                  </a:cubicBezTo>
                  <a:cubicBezTo>
                    <a:pt x="118574" y="49120"/>
                    <a:pt x="117115" y="46810"/>
                    <a:pt x="117388" y="43922"/>
                  </a:cubicBezTo>
                  <a:cubicBezTo>
                    <a:pt x="117631" y="41430"/>
                    <a:pt x="118999" y="39089"/>
                    <a:pt x="120732" y="36931"/>
                  </a:cubicBezTo>
                  <a:cubicBezTo>
                    <a:pt x="123771" y="33132"/>
                    <a:pt x="127905" y="30062"/>
                    <a:pt x="132465" y="27235"/>
                  </a:cubicBezTo>
                  <a:cubicBezTo>
                    <a:pt x="135504" y="25381"/>
                    <a:pt x="138756" y="23649"/>
                    <a:pt x="141796" y="21764"/>
                  </a:cubicBezTo>
                  <a:cubicBezTo>
                    <a:pt x="142130" y="21521"/>
                    <a:pt x="142495" y="21278"/>
                    <a:pt x="142860" y="21065"/>
                  </a:cubicBezTo>
                  <a:cubicBezTo>
                    <a:pt x="143863" y="20366"/>
                    <a:pt x="144988" y="19727"/>
                    <a:pt x="145687" y="18816"/>
                  </a:cubicBezTo>
                  <a:cubicBezTo>
                    <a:pt x="146112" y="18208"/>
                    <a:pt x="146355" y="17600"/>
                    <a:pt x="146295" y="16901"/>
                  </a:cubicBezTo>
                  <a:cubicBezTo>
                    <a:pt x="146234" y="16110"/>
                    <a:pt x="145899" y="15381"/>
                    <a:pt x="145504" y="14682"/>
                  </a:cubicBezTo>
                  <a:cubicBezTo>
                    <a:pt x="145079" y="13800"/>
                    <a:pt x="144410" y="13040"/>
                    <a:pt x="144015" y="12159"/>
                  </a:cubicBezTo>
                  <a:cubicBezTo>
                    <a:pt x="143559" y="11065"/>
                    <a:pt x="143863" y="10426"/>
                    <a:pt x="145140" y="9727"/>
                  </a:cubicBezTo>
                  <a:cubicBezTo>
                    <a:pt x="145626" y="9454"/>
                    <a:pt x="146112" y="9271"/>
                    <a:pt x="146690" y="9150"/>
                  </a:cubicBezTo>
                  <a:cubicBezTo>
                    <a:pt x="148348" y="8749"/>
                    <a:pt x="150054" y="8465"/>
                    <a:pt x="151807" y="8465"/>
                  </a:cubicBezTo>
                  <a:cubicBezTo>
                    <a:pt x="152046" y="8465"/>
                    <a:pt x="152285" y="8470"/>
                    <a:pt x="152526" y="8481"/>
                  </a:cubicBezTo>
                  <a:cubicBezTo>
                    <a:pt x="153274" y="8366"/>
                    <a:pt x="154022" y="8333"/>
                    <a:pt x="154767" y="8333"/>
                  </a:cubicBezTo>
                  <a:cubicBezTo>
                    <a:pt x="155596" y="8333"/>
                    <a:pt x="156421" y="8374"/>
                    <a:pt x="157237" y="8390"/>
                  </a:cubicBezTo>
                  <a:cubicBezTo>
                    <a:pt x="157359" y="8360"/>
                    <a:pt x="157450" y="8329"/>
                    <a:pt x="157511" y="8299"/>
                  </a:cubicBezTo>
                  <a:lnTo>
                    <a:pt x="157511" y="1065"/>
                  </a:lnTo>
                  <a:lnTo>
                    <a:pt x="157298" y="943"/>
                  </a:lnTo>
                  <a:cubicBezTo>
                    <a:pt x="152982" y="305"/>
                    <a:pt x="148574" y="153"/>
                    <a:pt x="144228" y="31"/>
                  </a:cubicBezTo>
                  <a:cubicBezTo>
                    <a:pt x="143194" y="11"/>
                    <a:pt x="142168" y="1"/>
                    <a:pt x="141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a:off x="1142575" y="435725"/>
              <a:ext cx="7138450" cy="4591275"/>
            </a:xfrm>
            <a:custGeom>
              <a:avLst/>
              <a:gdLst/>
              <a:ahLst/>
              <a:cxnLst/>
              <a:rect l="l" t="t" r="r" b="b"/>
              <a:pathLst>
                <a:path w="285538" h="183651" extrusionOk="0">
                  <a:moveTo>
                    <a:pt x="42859" y="0"/>
                  </a:moveTo>
                  <a:cubicBezTo>
                    <a:pt x="41126" y="0"/>
                    <a:pt x="39424" y="0"/>
                    <a:pt x="37661" y="122"/>
                  </a:cubicBezTo>
                  <a:cubicBezTo>
                    <a:pt x="35169" y="304"/>
                    <a:pt x="32615" y="517"/>
                    <a:pt x="30184" y="1064"/>
                  </a:cubicBezTo>
                  <a:cubicBezTo>
                    <a:pt x="29241" y="1307"/>
                    <a:pt x="28330" y="1581"/>
                    <a:pt x="27570" y="2037"/>
                  </a:cubicBezTo>
                  <a:cubicBezTo>
                    <a:pt x="26749" y="2523"/>
                    <a:pt x="26749" y="3010"/>
                    <a:pt x="27478" y="3557"/>
                  </a:cubicBezTo>
                  <a:cubicBezTo>
                    <a:pt x="27813" y="3800"/>
                    <a:pt x="28238" y="3952"/>
                    <a:pt x="28664" y="4073"/>
                  </a:cubicBezTo>
                  <a:cubicBezTo>
                    <a:pt x="30913" y="4773"/>
                    <a:pt x="33254" y="5107"/>
                    <a:pt x="35625" y="5441"/>
                  </a:cubicBezTo>
                  <a:cubicBezTo>
                    <a:pt x="43923" y="6657"/>
                    <a:pt x="52190" y="7964"/>
                    <a:pt x="60154" y="10153"/>
                  </a:cubicBezTo>
                  <a:cubicBezTo>
                    <a:pt x="65017" y="11490"/>
                    <a:pt x="69728" y="13010"/>
                    <a:pt x="74014" y="15168"/>
                  </a:cubicBezTo>
                  <a:cubicBezTo>
                    <a:pt x="76385" y="16384"/>
                    <a:pt x="78513" y="17751"/>
                    <a:pt x="79911" y="19666"/>
                  </a:cubicBezTo>
                  <a:cubicBezTo>
                    <a:pt x="81887" y="22341"/>
                    <a:pt x="81856" y="25046"/>
                    <a:pt x="79151" y="27478"/>
                  </a:cubicBezTo>
                  <a:cubicBezTo>
                    <a:pt x="77935" y="28572"/>
                    <a:pt x="76416" y="29393"/>
                    <a:pt x="74774" y="30062"/>
                  </a:cubicBezTo>
                  <a:cubicBezTo>
                    <a:pt x="71127" y="31551"/>
                    <a:pt x="67175" y="32493"/>
                    <a:pt x="63193" y="33405"/>
                  </a:cubicBezTo>
                  <a:cubicBezTo>
                    <a:pt x="56446" y="34925"/>
                    <a:pt x="49546" y="36232"/>
                    <a:pt x="42919" y="38056"/>
                  </a:cubicBezTo>
                  <a:cubicBezTo>
                    <a:pt x="37691" y="39484"/>
                    <a:pt x="32646" y="41126"/>
                    <a:pt x="28117" y="43466"/>
                  </a:cubicBezTo>
                  <a:cubicBezTo>
                    <a:pt x="25655" y="44743"/>
                    <a:pt x="23375" y="46171"/>
                    <a:pt x="21369" y="47813"/>
                  </a:cubicBezTo>
                  <a:cubicBezTo>
                    <a:pt x="19849" y="49028"/>
                    <a:pt x="18390" y="50366"/>
                    <a:pt x="16718" y="51491"/>
                  </a:cubicBezTo>
                  <a:cubicBezTo>
                    <a:pt x="15354" y="52381"/>
                    <a:pt x="13873" y="52981"/>
                    <a:pt x="11966" y="52981"/>
                  </a:cubicBezTo>
                  <a:cubicBezTo>
                    <a:pt x="11919" y="52981"/>
                    <a:pt x="11872" y="52981"/>
                    <a:pt x="11825" y="52980"/>
                  </a:cubicBezTo>
                  <a:cubicBezTo>
                    <a:pt x="10305" y="52950"/>
                    <a:pt x="8907" y="52737"/>
                    <a:pt x="7417" y="52646"/>
                  </a:cubicBezTo>
                  <a:cubicBezTo>
                    <a:pt x="7193" y="52630"/>
                    <a:pt x="6972" y="52621"/>
                    <a:pt x="6755" y="52621"/>
                  </a:cubicBezTo>
                  <a:cubicBezTo>
                    <a:pt x="5319" y="52621"/>
                    <a:pt x="4023" y="52974"/>
                    <a:pt x="2888" y="53740"/>
                  </a:cubicBezTo>
                  <a:cubicBezTo>
                    <a:pt x="1824" y="54469"/>
                    <a:pt x="1277" y="55412"/>
                    <a:pt x="913" y="56445"/>
                  </a:cubicBezTo>
                  <a:cubicBezTo>
                    <a:pt x="1" y="59181"/>
                    <a:pt x="365" y="61855"/>
                    <a:pt x="1338" y="64561"/>
                  </a:cubicBezTo>
                  <a:cubicBezTo>
                    <a:pt x="2797" y="68542"/>
                    <a:pt x="5381" y="72160"/>
                    <a:pt x="8451" y="75594"/>
                  </a:cubicBezTo>
                  <a:cubicBezTo>
                    <a:pt x="12159" y="79728"/>
                    <a:pt x="16536" y="83436"/>
                    <a:pt x="21247" y="86993"/>
                  </a:cubicBezTo>
                  <a:cubicBezTo>
                    <a:pt x="24530" y="89455"/>
                    <a:pt x="27722" y="91947"/>
                    <a:pt x="31278" y="94196"/>
                  </a:cubicBezTo>
                  <a:cubicBezTo>
                    <a:pt x="36871" y="97692"/>
                    <a:pt x="42980" y="100549"/>
                    <a:pt x="49637" y="102798"/>
                  </a:cubicBezTo>
                  <a:cubicBezTo>
                    <a:pt x="57053" y="105291"/>
                    <a:pt x="64804" y="107054"/>
                    <a:pt x="72768" y="108269"/>
                  </a:cubicBezTo>
                  <a:cubicBezTo>
                    <a:pt x="84805" y="110124"/>
                    <a:pt x="97024" y="111339"/>
                    <a:pt x="109334" y="111795"/>
                  </a:cubicBezTo>
                  <a:cubicBezTo>
                    <a:pt x="111013" y="111849"/>
                    <a:pt x="112695" y="111880"/>
                    <a:pt x="114380" y="111880"/>
                  </a:cubicBezTo>
                  <a:cubicBezTo>
                    <a:pt x="117455" y="111880"/>
                    <a:pt x="120537" y="111777"/>
                    <a:pt x="123620" y="111522"/>
                  </a:cubicBezTo>
                  <a:cubicBezTo>
                    <a:pt x="127815" y="111187"/>
                    <a:pt x="131979" y="110640"/>
                    <a:pt x="136022" y="109820"/>
                  </a:cubicBezTo>
                  <a:cubicBezTo>
                    <a:pt x="140976" y="108817"/>
                    <a:pt x="145687" y="107449"/>
                    <a:pt x="150095" y="105564"/>
                  </a:cubicBezTo>
                  <a:cubicBezTo>
                    <a:pt x="154381" y="103710"/>
                    <a:pt x="158210" y="101430"/>
                    <a:pt x="161675" y="98756"/>
                  </a:cubicBezTo>
                  <a:cubicBezTo>
                    <a:pt x="164046" y="96932"/>
                    <a:pt x="166174" y="94987"/>
                    <a:pt x="168484" y="93163"/>
                  </a:cubicBezTo>
                  <a:cubicBezTo>
                    <a:pt x="170794" y="91339"/>
                    <a:pt x="173378" y="89789"/>
                    <a:pt x="176569" y="88847"/>
                  </a:cubicBezTo>
                  <a:cubicBezTo>
                    <a:pt x="179178" y="88040"/>
                    <a:pt x="181855" y="87708"/>
                    <a:pt x="184574" y="87708"/>
                  </a:cubicBezTo>
                  <a:cubicBezTo>
                    <a:pt x="186259" y="87708"/>
                    <a:pt x="187960" y="87835"/>
                    <a:pt x="189670" y="88056"/>
                  </a:cubicBezTo>
                  <a:cubicBezTo>
                    <a:pt x="194290" y="88664"/>
                    <a:pt x="198576" y="89911"/>
                    <a:pt x="202862" y="91157"/>
                  </a:cubicBezTo>
                  <a:lnTo>
                    <a:pt x="203439" y="91278"/>
                  </a:lnTo>
                  <a:cubicBezTo>
                    <a:pt x="203500" y="91309"/>
                    <a:pt x="203591" y="91309"/>
                    <a:pt x="203652" y="91339"/>
                  </a:cubicBezTo>
                  <a:cubicBezTo>
                    <a:pt x="203774" y="91400"/>
                    <a:pt x="203926" y="91461"/>
                    <a:pt x="204047" y="91552"/>
                  </a:cubicBezTo>
                  <a:cubicBezTo>
                    <a:pt x="204229" y="91613"/>
                    <a:pt x="204412" y="91704"/>
                    <a:pt x="204655" y="91765"/>
                  </a:cubicBezTo>
                  <a:cubicBezTo>
                    <a:pt x="207664" y="92768"/>
                    <a:pt x="210582" y="93862"/>
                    <a:pt x="213379" y="95108"/>
                  </a:cubicBezTo>
                  <a:cubicBezTo>
                    <a:pt x="216084" y="96294"/>
                    <a:pt x="218515" y="97722"/>
                    <a:pt x="220035" y="99850"/>
                  </a:cubicBezTo>
                  <a:cubicBezTo>
                    <a:pt x="220613" y="100731"/>
                    <a:pt x="221129" y="101613"/>
                    <a:pt x="221585" y="102494"/>
                  </a:cubicBezTo>
                  <a:cubicBezTo>
                    <a:pt x="223926" y="106780"/>
                    <a:pt x="225932" y="111187"/>
                    <a:pt x="228394" y="115443"/>
                  </a:cubicBezTo>
                  <a:cubicBezTo>
                    <a:pt x="230461" y="119060"/>
                    <a:pt x="232771" y="122586"/>
                    <a:pt x="235263" y="126051"/>
                  </a:cubicBezTo>
                  <a:cubicBezTo>
                    <a:pt x="236631" y="127905"/>
                    <a:pt x="238121" y="129729"/>
                    <a:pt x="239367" y="131613"/>
                  </a:cubicBezTo>
                  <a:cubicBezTo>
                    <a:pt x="240188" y="132890"/>
                    <a:pt x="241008" y="134106"/>
                    <a:pt x="240947" y="135534"/>
                  </a:cubicBezTo>
                  <a:cubicBezTo>
                    <a:pt x="240887" y="136446"/>
                    <a:pt x="240431" y="136932"/>
                    <a:pt x="239306" y="137297"/>
                  </a:cubicBezTo>
                  <a:cubicBezTo>
                    <a:pt x="238911" y="137388"/>
                    <a:pt x="238516" y="137480"/>
                    <a:pt x="238121" y="137510"/>
                  </a:cubicBezTo>
                  <a:cubicBezTo>
                    <a:pt x="237096" y="137649"/>
                    <a:pt x="236061" y="137659"/>
                    <a:pt x="235022" y="137659"/>
                  </a:cubicBezTo>
                  <a:cubicBezTo>
                    <a:pt x="234849" y="137659"/>
                    <a:pt x="234676" y="137659"/>
                    <a:pt x="234502" y="137659"/>
                  </a:cubicBezTo>
                  <a:cubicBezTo>
                    <a:pt x="233896" y="137659"/>
                    <a:pt x="233288" y="137662"/>
                    <a:pt x="232680" y="137692"/>
                  </a:cubicBezTo>
                  <a:cubicBezTo>
                    <a:pt x="227877" y="137966"/>
                    <a:pt x="223865" y="139516"/>
                    <a:pt x="220613" y="142039"/>
                  </a:cubicBezTo>
                  <a:cubicBezTo>
                    <a:pt x="217148" y="144683"/>
                    <a:pt x="215020" y="147966"/>
                    <a:pt x="213075" y="151310"/>
                  </a:cubicBezTo>
                  <a:lnTo>
                    <a:pt x="212983" y="151644"/>
                  </a:lnTo>
                  <a:cubicBezTo>
                    <a:pt x="212983" y="151735"/>
                    <a:pt x="212953" y="151766"/>
                    <a:pt x="212892" y="151796"/>
                  </a:cubicBezTo>
                  <a:cubicBezTo>
                    <a:pt x="212862" y="151887"/>
                    <a:pt x="212801" y="151918"/>
                    <a:pt x="212740" y="151978"/>
                  </a:cubicBezTo>
                  <a:cubicBezTo>
                    <a:pt x="212679" y="152069"/>
                    <a:pt x="212588" y="152130"/>
                    <a:pt x="212558" y="152252"/>
                  </a:cubicBezTo>
                  <a:cubicBezTo>
                    <a:pt x="212528" y="152373"/>
                    <a:pt x="212497" y="152495"/>
                    <a:pt x="212436" y="152556"/>
                  </a:cubicBezTo>
                  <a:cubicBezTo>
                    <a:pt x="212436" y="152647"/>
                    <a:pt x="212406" y="152677"/>
                    <a:pt x="212376" y="152708"/>
                  </a:cubicBezTo>
                  <a:cubicBezTo>
                    <a:pt x="212284" y="152799"/>
                    <a:pt x="212224" y="152890"/>
                    <a:pt x="212132" y="152981"/>
                  </a:cubicBezTo>
                  <a:cubicBezTo>
                    <a:pt x="211798" y="153407"/>
                    <a:pt x="211616" y="153863"/>
                    <a:pt x="211342" y="154258"/>
                  </a:cubicBezTo>
                  <a:cubicBezTo>
                    <a:pt x="211312" y="154471"/>
                    <a:pt x="211220" y="154684"/>
                    <a:pt x="211069" y="154866"/>
                  </a:cubicBezTo>
                  <a:cubicBezTo>
                    <a:pt x="211038" y="154927"/>
                    <a:pt x="211008" y="154987"/>
                    <a:pt x="210947" y="155018"/>
                  </a:cubicBezTo>
                  <a:cubicBezTo>
                    <a:pt x="210886" y="155139"/>
                    <a:pt x="210765" y="155231"/>
                    <a:pt x="210704" y="155322"/>
                  </a:cubicBezTo>
                  <a:cubicBezTo>
                    <a:pt x="209518" y="156963"/>
                    <a:pt x="208363" y="158635"/>
                    <a:pt x="206904" y="160155"/>
                  </a:cubicBezTo>
                  <a:cubicBezTo>
                    <a:pt x="203895" y="163225"/>
                    <a:pt x="201555" y="166538"/>
                    <a:pt x="199761" y="170064"/>
                  </a:cubicBezTo>
                  <a:cubicBezTo>
                    <a:pt x="199032" y="171553"/>
                    <a:pt x="198181" y="173012"/>
                    <a:pt x="197056" y="174319"/>
                  </a:cubicBezTo>
                  <a:cubicBezTo>
                    <a:pt x="195506" y="176204"/>
                    <a:pt x="193226" y="177359"/>
                    <a:pt x="190247" y="177663"/>
                  </a:cubicBezTo>
                  <a:cubicBezTo>
                    <a:pt x="189069" y="177798"/>
                    <a:pt x="187878" y="177855"/>
                    <a:pt x="186683" y="177855"/>
                  </a:cubicBezTo>
                  <a:cubicBezTo>
                    <a:pt x="185197" y="177855"/>
                    <a:pt x="183706" y="177767"/>
                    <a:pt x="182223" y="177632"/>
                  </a:cubicBezTo>
                  <a:cubicBezTo>
                    <a:pt x="179441" y="177394"/>
                    <a:pt x="176640" y="177268"/>
                    <a:pt x="173850" y="177268"/>
                  </a:cubicBezTo>
                  <a:cubicBezTo>
                    <a:pt x="173073" y="177268"/>
                    <a:pt x="172298" y="177278"/>
                    <a:pt x="171524" y="177298"/>
                  </a:cubicBezTo>
                  <a:cubicBezTo>
                    <a:pt x="171123" y="177303"/>
                    <a:pt x="170722" y="177306"/>
                    <a:pt x="170322" y="177306"/>
                  </a:cubicBezTo>
                  <a:cubicBezTo>
                    <a:pt x="166021" y="177306"/>
                    <a:pt x="161768" y="177013"/>
                    <a:pt x="157542" y="176568"/>
                  </a:cubicBezTo>
                  <a:cubicBezTo>
                    <a:pt x="151463" y="175930"/>
                    <a:pt x="145596" y="174745"/>
                    <a:pt x="139760" y="173468"/>
                  </a:cubicBezTo>
                  <a:cubicBezTo>
                    <a:pt x="137144" y="172878"/>
                    <a:pt x="134502" y="172517"/>
                    <a:pt x="131835" y="172517"/>
                  </a:cubicBezTo>
                  <a:cubicBezTo>
                    <a:pt x="130381" y="172517"/>
                    <a:pt x="128919" y="172624"/>
                    <a:pt x="127450" y="172860"/>
                  </a:cubicBezTo>
                  <a:cubicBezTo>
                    <a:pt x="122799" y="173559"/>
                    <a:pt x="118818" y="175231"/>
                    <a:pt x="115140" y="177328"/>
                  </a:cubicBezTo>
                  <a:cubicBezTo>
                    <a:pt x="111857" y="179152"/>
                    <a:pt x="109030" y="181401"/>
                    <a:pt x="105687" y="183195"/>
                  </a:cubicBezTo>
                  <a:cubicBezTo>
                    <a:pt x="105474" y="183286"/>
                    <a:pt x="105261" y="183407"/>
                    <a:pt x="105322" y="183650"/>
                  </a:cubicBezTo>
                  <a:lnTo>
                    <a:pt x="113650" y="183650"/>
                  </a:lnTo>
                  <a:cubicBezTo>
                    <a:pt x="114076" y="183499"/>
                    <a:pt x="114501" y="183347"/>
                    <a:pt x="114836" y="183103"/>
                  </a:cubicBezTo>
                  <a:cubicBezTo>
                    <a:pt x="117723" y="181128"/>
                    <a:pt x="120945" y="179426"/>
                    <a:pt x="124562" y="178210"/>
                  </a:cubicBezTo>
                  <a:cubicBezTo>
                    <a:pt x="127024" y="177359"/>
                    <a:pt x="129608" y="176842"/>
                    <a:pt x="132313" y="176720"/>
                  </a:cubicBezTo>
                  <a:cubicBezTo>
                    <a:pt x="132682" y="176705"/>
                    <a:pt x="133049" y="176698"/>
                    <a:pt x="133414" y="176698"/>
                  </a:cubicBezTo>
                  <a:cubicBezTo>
                    <a:pt x="136029" y="176698"/>
                    <a:pt x="138556" y="177065"/>
                    <a:pt x="141037" y="177571"/>
                  </a:cubicBezTo>
                  <a:cubicBezTo>
                    <a:pt x="144654" y="178331"/>
                    <a:pt x="148271" y="179091"/>
                    <a:pt x="151949" y="179638"/>
                  </a:cubicBezTo>
                  <a:cubicBezTo>
                    <a:pt x="158697" y="180702"/>
                    <a:pt x="165445" y="181371"/>
                    <a:pt x="172314" y="181432"/>
                  </a:cubicBezTo>
                  <a:cubicBezTo>
                    <a:pt x="173682" y="181432"/>
                    <a:pt x="175019" y="181523"/>
                    <a:pt x="176387" y="181584"/>
                  </a:cubicBezTo>
                  <a:cubicBezTo>
                    <a:pt x="179275" y="181766"/>
                    <a:pt x="182132" y="182222"/>
                    <a:pt x="185019" y="182617"/>
                  </a:cubicBezTo>
                  <a:cubicBezTo>
                    <a:pt x="187419" y="182953"/>
                    <a:pt x="189818" y="183308"/>
                    <a:pt x="192248" y="183308"/>
                  </a:cubicBezTo>
                  <a:cubicBezTo>
                    <a:pt x="192896" y="183308"/>
                    <a:pt x="193546" y="183283"/>
                    <a:pt x="194199" y="183225"/>
                  </a:cubicBezTo>
                  <a:cubicBezTo>
                    <a:pt x="197026" y="182951"/>
                    <a:pt x="199366" y="182070"/>
                    <a:pt x="201129" y="180398"/>
                  </a:cubicBezTo>
                  <a:cubicBezTo>
                    <a:pt x="202770" y="178818"/>
                    <a:pt x="203682" y="176994"/>
                    <a:pt x="204594" y="175170"/>
                  </a:cubicBezTo>
                  <a:cubicBezTo>
                    <a:pt x="205992" y="172313"/>
                    <a:pt x="207421" y="169517"/>
                    <a:pt x="209670" y="166933"/>
                  </a:cubicBezTo>
                  <a:cubicBezTo>
                    <a:pt x="210947" y="165444"/>
                    <a:pt x="212224" y="163924"/>
                    <a:pt x="213287" y="162374"/>
                  </a:cubicBezTo>
                  <a:cubicBezTo>
                    <a:pt x="215445" y="159243"/>
                    <a:pt x="216844" y="155930"/>
                    <a:pt x="218759" y="152738"/>
                  </a:cubicBezTo>
                  <a:lnTo>
                    <a:pt x="218850" y="152404"/>
                  </a:lnTo>
                  <a:cubicBezTo>
                    <a:pt x="218911" y="152373"/>
                    <a:pt x="218941" y="152282"/>
                    <a:pt x="218971" y="152252"/>
                  </a:cubicBezTo>
                  <a:cubicBezTo>
                    <a:pt x="219063" y="152130"/>
                    <a:pt x="219154" y="152069"/>
                    <a:pt x="219245" y="151948"/>
                  </a:cubicBezTo>
                  <a:cubicBezTo>
                    <a:pt x="220126" y="150975"/>
                    <a:pt x="220826" y="149851"/>
                    <a:pt x="221859" y="148908"/>
                  </a:cubicBezTo>
                  <a:cubicBezTo>
                    <a:pt x="223971" y="147025"/>
                    <a:pt x="226431" y="145731"/>
                    <a:pt x="229819" y="145731"/>
                  </a:cubicBezTo>
                  <a:cubicBezTo>
                    <a:pt x="230039" y="145731"/>
                    <a:pt x="230263" y="145736"/>
                    <a:pt x="230491" y="145747"/>
                  </a:cubicBezTo>
                  <a:cubicBezTo>
                    <a:pt x="231586" y="145808"/>
                    <a:pt x="232649" y="145990"/>
                    <a:pt x="233713" y="146203"/>
                  </a:cubicBezTo>
                  <a:cubicBezTo>
                    <a:pt x="236115" y="146750"/>
                    <a:pt x="238364" y="147510"/>
                    <a:pt x="240644" y="148240"/>
                  </a:cubicBezTo>
                  <a:cubicBezTo>
                    <a:pt x="243705" y="149183"/>
                    <a:pt x="246787" y="150042"/>
                    <a:pt x="250107" y="150042"/>
                  </a:cubicBezTo>
                  <a:cubicBezTo>
                    <a:pt x="250743" y="150042"/>
                    <a:pt x="251387" y="150010"/>
                    <a:pt x="252042" y="149942"/>
                  </a:cubicBezTo>
                  <a:cubicBezTo>
                    <a:pt x="257817" y="149334"/>
                    <a:pt x="262650" y="147541"/>
                    <a:pt x="265933" y="143923"/>
                  </a:cubicBezTo>
                  <a:cubicBezTo>
                    <a:pt x="268334" y="141309"/>
                    <a:pt x="267726" y="138300"/>
                    <a:pt x="264474" y="136294"/>
                  </a:cubicBezTo>
                  <a:cubicBezTo>
                    <a:pt x="263319" y="135625"/>
                    <a:pt x="262103" y="134957"/>
                    <a:pt x="260826" y="134410"/>
                  </a:cubicBezTo>
                  <a:cubicBezTo>
                    <a:pt x="256966" y="132677"/>
                    <a:pt x="252984" y="131218"/>
                    <a:pt x="249154" y="129546"/>
                  </a:cubicBezTo>
                  <a:cubicBezTo>
                    <a:pt x="244048" y="127327"/>
                    <a:pt x="239884" y="124440"/>
                    <a:pt x="236692" y="120792"/>
                  </a:cubicBezTo>
                  <a:cubicBezTo>
                    <a:pt x="234838" y="118665"/>
                    <a:pt x="233197" y="116476"/>
                    <a:pt x="231738" y="114197"/>
                  </a:cubicBezTo>
                  <a:cubicBezTo>
                    <a:pt x="229276" y="110306"/>
                    <a:pt x="227330" y="106294"/>
                    <a:pt x="225476" y="102221"/>
                  </a:cubicBezTo>
                  <a:cubicBezTo>
                    <a:pt x="224412" y="99911"/>
                    <a:pt x="223470" y="97570"/>
                    <a:pt x="222406" y="95260"/>
                  </a:cubicBezTo>
                  <a:cubicBezTo>
                    <a:pt x="221403" y="93102"/>
                    <a:pt x="219701" y="91400"/>
                    <a:pt x="216753" y="90397"/>
                  </a:cubicBezTo>
                  <a:cubicBezTo>
                    <a:pt x="213956" y="89485"/>
                    <a:pt x="211160" y="88756"/>
                    <a:pt x="208303" y="88056"/>
                  </a:cubicBezTo>
                  <a:cubicBezTo>
                    <a:pt x="203591" y="86841"/>
                    <a:pt x="198758" y="85838"/>
                    <a:pt x="193925" y="84895"/>
                  </a:cubicBezTo>
                  <a:cubicBezTo>
                    <a:pt x="190480" y="84219"/>
                    <a:pt x="186973" y="83747"/>
                    <a:pt x="183414" y="83747"/>
                  </a:cubicBezTo>
                  <a:cubicBezTo>
                    <a:pt x="182011" y="83747"/>
                    <a:pt x="180601" y="83820"/>
                    <a:pt x="179183" y="83983"/>
                  </a:cubicBezTo>
                  <a:cubicBezTo>
                    <a:pt x="175354" y="84439"/>
                    <a:pt x="171858" y="85382"/>
                    <a:pt x="168849" y="87205"/>
                  </a:cubicBezTo>
                  <a:cubicBezTo>
                    <a:pt x="166356" y="88725"/>
                    <a:pt x="164411" y="90579"/>
                    <a:pt x="162587" y="92525"/>
                  </a:cubicBezTo>
                  <a:cubicBezTo>
                    <a:pt x="160703" y="94500"/>
                    <a:pt x="158758" y="96446"/>
                    <a:pt x="156478" y="98178"/>
                  </a:cubicBezTo>
                  <a:cubicBezTo>
                    <a:pt x="151918" y="101643"/>
                    <a:pt x="146569" y="104196"/>
                    <a:pt x="140520" y="106020"/>
                  </a:cubicBezTo>
                  <a:cubicBezTo>
                    <a:pt x="131857" y="108665"/>
                    <a:pt x="122769" y="109698"/>
                    <a:pt x="113468" y="109880"/>
                  </a:cubicBezTo>
                  <a:cubicBezTo>
                    <a:pt x="112594" y="109902"/>
                    <a:pt x="111721" y="109911"/>
                    <a:pt x="110850" y="109911"/>
                  </a:cubicBezTo>
                  <a:cubicBezTo>
                    <a:pt x="107994" y="109911"/>
                    <a:pt x="105147" y="109807"/>
                    <a:pt x="102282" y="109668"/>
                  </a:cubicBezTo>
                  <a:cubicBezTo>
                    <a:pt x="99759" y="109546"/>
                    <a:pt x="97206" y="109394"/>
                    <a:pt x="94683" y="109212"/>
                  </a:cubicBezTo>
                  <a:cubicBezTo>
                    <a:pt x="90975" y="108938"/>
                    <a:pt x="87236" y="108634"/>
                    <a:pt x="83528" y="108269"/>
                  </a:cubicBezTo>
                  <a:cubicBezTo>
                    <a:pt x="77875" y="107692"/>
                    <a:pt x="72251" y="106932"/>
                    <a:pt x="66689" y="105899"/>
                  </a:cubicBezTo>
                  <a:cubicBezTo>
                    <a:pt x="61552" y="104956"/>
                    <a:pt x="56537" y="103771"/>
                    <a:pt x="51673" y="102221"/>
                  </a:cubicBezTo>
                  <a:cubicBezTo>
                    <a:pt x="48999" y="101339"/>
                    <a:pt x="46354" y="100397"/>
                    <a:pt x="43771" y="99333"/>
                  </a:cubicBezTo>
                  <a:cubicBezTo>
                    <a:pt x="38147" y="97023"/>
                    <a:pt x="33041" y="94196"/>
                    <a:pt x="28421" y="90883"/>
                  </a:cubicBezTo>
                  <a:cubicBezTo>
                    <a:pt x="25624" y="88877"/>
                    <a:pt x="22798" y="86871"/>
                    <a:pt x="20153" y="84743"/>
                  </a:cubicBezTo>
                  <a:cubicBezTo>
                    <a:pt x="17600" y="82737"/>
                    <a:pt x="15168" y="80670"/>
                    <a:pt x="12889" y="78512"/>
                  </a:cubicBezTo>
                  <a:cubicBezTo>
                    <a:pt x="9940" y="75685"/>
                    <a:pt x="7357" y="72707"/>
                    <a:pt x="5381" y="69424"/>
                  </a:cubicBezTo>
                  <a:cubicBezTo>
                    <a:pt x="4469" y="67874"/>
                    <a:pt x="3648" y="66324"/>
                    <a:pt x="3162" y="64652"/>
                  </a:cubicBezTo>
                  <a:cubicBezTo>
                    <a:pt x="2706" y="63041"/>
                    <a:pt x="2372" y="61460"/>
                    <a:pt x="2706" y="59849"/>
                  </a:cubicBezTo>
                  <a:cubicBezTo>
                    <a:pt x="2858" y="59029"/>
                    <a:pt x="3162" y="58208"/>
                    <a:pt x="3861" y="57539"/>
                  </a:cubicBezTo>
                  <a:cubicBezTo>
                    <a:pt x="4469" y="56931"/>
                    <a:pt x="5290" y="56597"/>
                    <a:pt x="6353" y="56597"/>
                  </a:cubicBezTo>
                  <a:cubicBezTo>
                    <a:pt x="6531" y="56587"/>
                    <a:pt x="6706" y="56581"/>
                    <a:pt x="6880" y="56581"/>
                  </a:cubicBezTo>
                  <a:cubicBezTo>
                    <a:pt x="7722" y="56581"/>
                    <a:pt x="8532" y="56699"/>
                    <a:pt x="9363" y="56901"/>
                  </a:cubicBezTo>
                  <a:cubicBezTo>
                    <a:pt x="11095" y="57266"/>
                    <a:pt x="12828" y="57722"/>
                    <a:pt x="14651" y="57874"/>
                  </a:cubicBezTo>
                  <a:cubicBezTo>
                    <a:pt x="14915" y="57893"/>
                    <a:pt x="15174" y="57904"/>
                    <a:pt x="15431" y="57904"/>
                  </a:cubicBezTo>
                  <a:cubicBezTo>
                    <a:pt x="16746" y="57904"/>
                    <a:pt x="17975" y="57638"/>
                    <a:pt x="19120" y="57053"/>
                  </a:cubicBezTo>
                  <a:cubicBezTo>
                    <a:pt x="20457" y="56354"/>
                    <a:pt x="21278" y="55381"/>
                    <a:pt x="22129" y="54378"/>
                  </a:cubicBezTo>
                  <a:cubicBezTo>
                    <a:pt x="23010" y="53314"/>
                    <a:pt x="23861" y="52250"/>
                    <a:pt x="24864" y="51217"/>
                  </a:cubicBezTo>
                  <a:cubicBezTo>
                    <a:pt x="27965" y="47965"/>
                    <a:pt x="32190" y="45655"/>
                    <a:pt x="36992" y="43831"/>
                  </a:cubicBezTo>
                  <a:cubicBezTo>
                    <a:pt x="42251" y="41855"/>
                    <a:pt x="47935" y="40548"/>
                    <a:pt x="53649" y="39454"/>
                  </a:cubicBezTo>
                  <a:cubicBezTo>
                    <a:pt x="59424" y="38360"/>
                    <a:pt x="65291" y="37509"/>
                    <a:pt x="71036" y="36384"/>
                  </a:cubicBezTo>
                  <a:cubicBezTo>
                    <a:pt x="75017" y="35563"/>
                    <a:pt x="78938" y="34712"/>
                    <a:pt x="82464" y="33101"/>
                  </a:cubicBezTo>
                  <a:cubicBezTo>
                    <a:pt x="86446" y="31308"/>
                    <a:pt x="88695" y="28694"/>
                    <a:pt x="88817" y="25229"/>
                  </a:cubicBezTo>
                  <a:cubicBezTo>
                    <a:pt x="88847" y="23557"/>
                    <a:pt x="88270" y="21976"/>
                    <a:pt x="87297" y="20457"/>
                  </a:cubicBezTo>
                  <a:cubicBezTo>
                    <a:pt x="85200" y="17235"/>
                    <a:pt x="81826" y="14894"/>
                    <a:pt x="77905" y="12888"/>
                  </a:cubicBezTo>
                  <a:cubicBezTo>
                    <a:pt x="75139" y="11460"/>
                    <a:pt x="72191" y="10153"/>
                    <a:pt x="69273" y="8876"/>
                  </a:cubicBezTo>
                  <a:cubicBezTo>
                    <a:pt x="67905" y="8268"/>
                    <a:pt x="66476" y="7691"/>
                    <a:pt x="65260" y="6900"/>
                  </a:cubicBezTo>
                  <a:cubicBezTo>
                    <a:pt x="65139" y="6779"/>
                    <a:pt x="64896" y="6687"/>
                    <a:pt x="65048" y="6535"/>
                  </a:cubicBezTo>
                  <a:cubicBezTo>
                    <a:pt x="65169" y="6444"/>
                    <a:pt x="65306" y="6421"/>
                    <a:pt x="65446" y="6421"/>
                  </a:cubicBezTo>
                  <a:cubicBezTo>
                    <a:pt x="65587" y="6421"/>
                    <a:pt x="65731" y="6444"/>
                    <a:pt x="65868" y="6444"/>
                  </a:cubicBezTo>
                  <a:cubicBezTo>
                    <a:pt x="67449" y="6444"/>
                    <a:pt x="68999" y="6748"/>
                    <a:pt x="70519" y="7052"/>
                  </a:cubicBezTo>
                  <a:cubicBezTo>
                    <a:pt x="75686" y="8116"/>
                    <a:pt x="80489" y="9818"/>
                    <a:pt x="85048" y="11915"/>
                  </a:cubicBezTo>
                  <a:cubicBezTo>
                    <a:pt x="88695" y="13587"/>
                    <a:pt x="92100" y="15502"/>
                    <a:pt x="94835" y="17995"/>
                  </a:cubicBezTo>
                  <a:cubicBezTo>
                    <a:pt x="100519" y="23071"/>
                    <a:pt x="103255" y="28876"/>
                    <a:pt x="103012" y="35472"/>
                  </a:cubicBezTo>
                  <a:cubicBezTo>
                    <a:pt x="102951" y="37752"/>
                    <a:pt x="102434" y="39971"/>
                    <a:pt x="101522" y="42189"/>
                  </a:cubicBezTo>
                  <a:cubicBezTo>
                    <a:pt x="99851" y="46141"/>
                    <a:pt x="96902" y="49454"/>
                    <a:pt x="92556" y="52098"/>
                  </a:cubicBezTo>
                  <a:cubicBezTo>
                    <a:pt x="91005" y="53041"/>
                    <a:pt x="89303" y="53770"/>
                    <a:pt x="87632" y="54560"/>
                  </a:cubicBezTo>
                  <a:cubicBezTo>
                    <a:pt x="87297" y="54804"/>
                    <a:pt x="86872" y="54986"/>
                    <a:pt x="86446" y="55108"/>
                  </a:cubicBezTo>
                  <a:cubicBezTo>
                    <a:pt x="86385" y="55138"/>
                    <a:pt x="86294" y="55138"/>
                    <a:pt x="86233" y="55168"/>
                  </a:cubicBezTo>
                  <a:lnTo>
                    <a:pt x="85777" y="55290"/>
                  </a:lnTo>
                  <a:cubicBezTo>
                    <a:pt x="83407" y="56171"/>
                    <a:pt x="81005" y="56931"/>
                    <a:pt x="78726" y="57813"/>
                  </a:cubicBezTo>
                  <a:cubicBezTo>
                    <a:pt x="76507" y="58664"/>
                    <a:pt x="74288" y="59637"/>
                    <a:pt x="72403" y="60883"/>
                  </a:cubicBezTo>
                  <a:cubicBezTo>
                    <a:pt x="69668" y="62676"/>
                    <a:pt x="67692" y="64834"/>
                    <a:pt x="65899" y="67114"/>
                  </a:cubicBezTo>
                  <a:cubicBezTo>
                    <a:pt x="62920" y="70944"/>
                    <a:pt x="59394" y="74409"/>
                    <a:pt x="54531" y="77053"/>
                  </a:cubicBezTo>
                  <a:cubicBezTo>
                    <a:pt x="53011" y="77874"/>
                    <a:pt x="51491" y="78664"/>
                    <a:pt x="50214" y="79698"/>
                  </a:cubicBezTo>
                  <a:cubicBezTo>
                    <a:pt x="48907" y="80701"/>
                    <a:pt x="48907" y="81765"/>
                    <a:pt x="50154" y="82798"/>
                  </a:cubicBezTo>
                  <a:cubicBezTo>
                    <a:pt x="51005" y="83497"/>
                    <a:pt x="51977" y="84014"/>
                    <a:pt x="53102" y="84439"/>
                  </a:cubicBezTo>
                  <a:cubicBezTo>
                    <a:pt x="59364" y="86871"/>
                    <a:pt x="66111" y="87661"/>
                    <a:pt x="73072" y="87935"/>
                  </a:cubicBezTo>
                  <a:cubicBezTo>
                    <a:pt x="73820" y="87963"/>
                    <a:pt x="74568" y="87977"/>
                    <a:pt x="75317" y="87977"/>
                  </a:cubicBezTo>
                  <a:cubicBezTo>
                    <a:pt x="77760" y="87977"/>
                    <a:pt x="80203" y="87833"/>
                    <a:pt x="82647" y="87600"/>
                  </a:cubicBezTo>
                  <a:cubicBezTo>
                    <a:pt x="90519" y="86901"/>
                    <a:pt x="97966" y="85199"/>
                    <a:pt x="105079" y="82737"/>
                  </a:cubicBezTo>
                  <a:cubicBezTo>
                    <a:pt x="109425" y="81157"/>
                    <a:pt x="113650" y="79424"/>
                    <a:pt x="117541" y="77266"/>
                  </a:cubicBezTo>
                  <a:cubicBezTo>
                    <a:pt x="121401" y="75077"/>
                    <a:pt x="125049" y="72737"/>
                    <a:pt x="128331" y="70123"/>
                  </a:cubicBezTo>
                  <a:cubicBezTo>
                    <a:pt x="130338" y="68482"/>
                    <a:pt x="132283" y="66840"/>
                    <a:pt x="134137" y="65108"/>
                  </a:cubicBezTo>
                  <a:cubicBezTo>
                    <a:pt x="137632" y="61825"/>
                    <a:pt x="140702" y="58360"/>
                    <a:pt x="143742" y="54864"/>
                  </a:cubicBezTo>
                  <a:cubicBezTo>
                    <a:pt x="144775" y="53649"/>
                    <a:pt x="145870" y="52494"/>
                    <a:pt x="146903" y="51308"/>
                  </a:cubicBezTo>
                  <a:cubicBezTo>
                    <a:pt x="150368" y="47357"/>
                    <a:pt x="153925" y="43466"/>
                    <a:pt x="158362" y="40092"/>
                  </a:cubicBezTo>
                  <a:cubicBezTo>
                    <a:pt x="162466" y="36992"/>
                    <a:pt x="166660" y="33891"/>
                    <a:pt x="171433" y="31308"/>
                  </a:cubicBezTo>
                  <a:cubicBezTo>
                    <a:pt x="173986" y="29940"/>
                    <a:pt x="176144" y="28268"/>
                    <a:pt x="178363" y="26657"/>
                  </a:cubicBezTo>
                  <a:cubicBezTo>
                    <a:pt x="179791" y="25533"/>
                    <a:pt x="181098" y="24408"/>
                    <a:pt x="182618" y="23375"/>
                  </a:cubicBezTo>
                  <a:cubicBezTo>
                    <a:pt x="183586" y="22729"/>
                    <a:pt x="184427" y="22422"/>
                    <a:pt x="185359" y="22422"/>
                  </a:cubicBezTo>
                  <a:cubicBezTo>
                    <a:pt x="186008" y="22422"/>
                    <a:pt x="186701" y="22571"/>
                    <a:pt x="187512" y="22858"/>
                  </a:cubicBezTo>
                  <a:cubicBezTo>
                    <a:pt x="188454" y="23192"/>
                    <a:pt x="189366" y="23618"/>
                    <a:pt x="190278" y="24013"/>
                  </a:cubicBezTo>
                  <a:cubicBezTo>
                    <a:pt x="190521" y="24104"/>
                    <a:pt x="190703" y="24135"/>
                    <a:pt x="190886" y="24256"/>
                  </a:cubicBezTo>
                  <a:cubicBezTo>
                    <a:pt x="190977" y="24286"/>
                    <a:pt x="191007" y="24317"/>
                    <a:pt x="191099" y="24378"/>
                  </a:cubicBezTo>
                  <a:cubicBezTo>
                    <a:pt x="191251" y="24438"/>
                    <a:pt x="191372" y="24530"/>
                    <a:pt x="191494" y="24590"/>
                  </a:cubicBezTo>
                  <a:cubicBezTo>
                    <a:pt x="192010" y="24864"/>
                    <a:pt x="192527" y="25046"/>
                    <a:pt x="193074" y="25290"/>
                  </a:cubicBezTo>
                  <a:cubicBezTo>
                    <a:pt x="195354" y="26201"/>
                    <a:pt x="197755" y="26992"/>
                    <a:pt x="200035" y="27964"/>
                  </a:cubicBezTo>
                  <a:cubicBezTo>
                    <a:pt x="207634" y="31247"/>
                    <a:pt x="215871" y="32736"/>
                    <a:pt x="224564" y="32980"/>
                  </a:cubicBezTo>
                  <a:cubicBezTo>
                    <a:pt x="225423" y="33009"/>
                    <a:pt x="226280" y="33023"/>
                    <a:pt x="227136" y="33023"/>
                  </a:cubicBezTo>
                  <a:cubicBezTo>
                    <a:pt x="229764" y="33023"/>
                    <a:pt x="232384" y="32897"/>
                    <a:pt x="235020" y="32736"/>
                  </a:cubicBezTo>
                  <a:cubicBezTo>
                    <a:pt x="239063" y="32433"/>
                    <a:pt x="243106" y="32037"/>
                    <a:pt x="247148" y="31673"/>
                  </a:cubicBezTo>
                  <a:cubicBezTo>
                    <a:pt x="251586" y="31247"/>
                    <a:pt x="256024" y="30943"/>
                    <a:pt x="260462" y="30609"/>
                  </a:cubicBezTo>
                  <a:cubicBezTo>
                    <a:pt x="265872" y="30214"/>
                    <a:pt x="271313" y="29910"/>
                    <a:pt x="276662" y="29302"/>
                  </a:cubicBezTo>
                  <a:cubicBezTo>
                    <a:pt x="279520" y="28998"/>
                    <a:pt x="282286" y="28572"/>
                    <a:pt x="284991" y="27812"/>
                  </a:cubicBezTo>
                  <a:cubicBezTo>
                    <a:pt x="285173" y="27752"/>
                    <a:pt x="285356" y="27630"/>
                    <a:pt x="285538" y="27508"/>
                  </a:cubicBezTo>
                  <a:lnTo>
                    <a:pt x="285538" y="24317"/>
                  </a:lnTo>
                  <a:cubicBezTo>
                    <a:pt x="285477" y="24286"/>
                    <a:pt x="285386" y="24286"/>
                    <a:pt x="285508" y="24226"/>
                  </a:cubicBezTo>
                  <a:cubicBezTo>
                    <a:pt x="285204" y="24226"/>
                    <a:pt x="284930" y="24317"/>
                    <a:pt x="284687" y="24408"/>
                  </a:cubicBezTo>
                  <a:cubicBezTo>
                    <a:pt x="282681" y="25077"/>
                    <a:pt x="280644" y="25533"/>
                    <a:pt x="278547" y="25989"/>
                  </a:cubicBezTo>
                  <a:cubicBezTo>
                    <a:pt x="272529" y="27326"/>
                    <a:pt x="266328" y="27904"/>
                    <a:pt x="260097" y="28511"/>
                  </a:cubicBezTo>
                  <a:cubicBezTo>
                    <a:pt x="254048" y="29089"/>
                    <a:pt x="247999" y="29727"/>
                    <a:pt x="241951" y="30244"/>
                  </a:cubicBezTo>
                  <a:cubicBezTo>
                    <a:pt x="237847" y="30578"/>
                    <a:pt x="233805" y="30913"/>
                    <a:pt x="229701" y="30943"/>
                  </a:cubicBezTo>
                  <a:cubicBezTo>
                    <a:pt x="229452" y="30946"/>
                    <a:pt x="229203" y="30947"/>
                    <a:pt x="228954" y="30947"/>
                  </a:cubicBezTo>
                  <a:cubicBezTo>
                    <a:pt x="226260" y="30947"/>
                    <a:pt x="223591" y="30798"/>
                    <a:pt x="220947" y="30548"/>
                  </a:cubicBezTo>
                  <a:cubicBezTo>
                    <a:pt x="216327" y="30183"/>
                    <a:pt x="211798" y="29363"/>
                    <a:pt x="207512" y="28025"/>
                  </a:cubicBezTo>
                  <a:cubicBezTo>
                    <a:pt x="204078" y="26901"/>
                    <a:pt x="200856" y="25533"/>
                    <a:pt x="197634" y="24165"/>
                  </a:cubicBezTo>
                  <a:cubicBezTo>
                    <a:pt x="194594" y="22888"/>
                    <a:pt x="191858" y="21369"/>
                    <a:pt x="189457" y="19514"/>
                  </a:cubicBezTo>
                  <a:cubicBezTo>
                    <a:pt x="188728" y="18937"/>
                    <a:pt x="187937" y="18359"/>
                    <a:pt x="187056" y="17873"/>
                  </a:cubicBezTo>
                  <a:cubicBezTo>
                    <a:pt x="186358" y="17463"/>
                    <a:pt x="185703" y="17262"/>
                    <a:pt x="185070" y="17262"/>
                  </a:cubicBezTo>
                  <a:cubicBezTo>
                    <a:pt x="184296" y="17262"/>
                    <a:pt x="183553" y="17562"/>
                    <a:pt x="182801" y="18147"/>
                  </a:cubicBezTo>
                  <a:cubicBezTo>
                    <a:pt x="181311" y="19302"/>
                    <a:pt x="180186" y="20639"/>
                    <a:pt x="178879" y="21946"/>
                  </a:cubicBezTo>
                  <a:cubicBezTo>
                    <a:pt x="176205" y="24682"/>
                    <a:pt x="173256" y="27204"/>
                    <a:pt x="169730" y="29393"/>
                  </a:cubicBezTo>
                  <a:cubicBezTo>
                    <a:pt x="167572" y="30761"/>
                    <a:pt x="165445" y="32159"/>
                    <a:pt x="163438" y="33648"/>
                  </a:cubicBezTo>
                  <a:cubicBezTo>
                    <a:pt x="161615" y="35016"/>
                    <a:pt x="159852" y="36414"/>
                    <a:pt x="158119" y="37813"/>
                  </a:cubicBezTo>
                  <a:cubicBezTo>
                    <a:pt x="155931" y="39575"/>
                    <a:pt x="153894" y="41338"/>
                    <a:pt x="152040" y="43284"/>
                  </a:cubicBezTo>
                  <a:cubicBezTo>
                    <a:pt x="147937" y="47539"/>
                    <a:pt x="144350" y="51977"/>
                    <a:pt x="140581" y="56384"/>
                  </a:cubicBezTo>
                  <a:cubicBezTo>
                    <a:pt x="136781" y="60883"/>
                    <a:pt x="132678" y="65138"/>
                    <a:pt x="127784" y="68998"/>
                  </a:cubicBezTo>
                  <a:cubicBezTo>
                    <a:pt x="123468" y="72433"/>
                    <a:pt x="118696" y="75533"/>
                    <a:pt x="113316" y="78056"/>
                  </a:cubicBezTo>
                  <a:cubicBezTo>
                    <a:pt x="107571" y="80701"/>
                    <a:pt x="101462" y="82798"/>
                    <a:pt x="94957" y="84257"/>
                  </a:cubicBezTo>
                  <a:cubicBezTo>
                    <a:pt x="89034" y="85537"/>
                    <a:pt x="83054" y="86234"/>
                    <a:pt x="76900" y="86234"/>
                  </a:cubicBezTo>
                  <a:cubicBezTo>
                    <a:pt x="76769" y="86234"/>
                    <a:pt x="76638" y="86233"/>
                    <a:pt x="76507" y="86233"/>
                  </a:cubicBezTo>
                  <a:cubicBezTo>
                    <a:pt x="75017" y="86233"/>
                    <a:pt x="73498" y="86111"/>
                    <a:pt x="72008" y="85990"/>
                  </a:cubicBezTo>
                  <a:cubicBezTo>
                    <a:pt x="68543" y="85716"/>
                    <a:pt x="65169" y="85230"/>
                    <a:pt x="61947" y="84196"/>
                  </a:cubicBezTo>
                  <a:cubicBezTo>
                    <a:pt x="60731" y="83831"/>
                    <a:pt x="59576" y="83375"/>
                    <a:pt x="58786" y="82585"/>
                  </a:cubicBezTo>
                  <a:cubicBezTo>
                    <a:pt x="58209" y="81977"/>
                    <a:pt x="58117" y="81400"/>
                    <a:pt x="58482" y="80701"/>
                  </a:cubicBezTo>
                  <a:cubicBezTo>
                    <a:pt x="58968" y="79850"/>
                    <a:pt x="59819" y="79120"/>
                    <a:pt x="60731" y="78482"/>
                  </a:cubicBezTo>
                  <a:cubicBezTo>
                    <a:pt x="64987" y="75442"/>
                    <a:pt x="68756" y="72099"/>
                    <a:pt x="72495" y="68755"/>
                  </a:cubicBezTo>
                  <a:cubicBezTo>
                    <a:pt x="75321" y="66202"/>
                    <a:pt x="78665" y="64105"/>
                    <a:pt x="82464" y="62403"/>
                  </a:cubicBezTo>
                  <a:cubicBezTo>
                    <a:pt x="85625" y="61035"/>
                    <a:pt x="88817" y="59697"/>
                    <a:pt x="91796" y="58147"/>
                  </a:cubicBezTo>
                  <a:cubicBezTo>
                    <a:pt x="97632" y="55108"/>
                    <a:pt x="101735" y="51065"/>
                    <a:pt x="104228" y="46202"/>
                  </a:cubicBezTo>
                  <a:cubicBezTo>
                    <a:pt x="106598" y="41612"/>
                    <a:pt x="107298" y="36901"/>
                    <a:pt x="106447" y="32037"/>
                  </a:cubicBezTo>
                  <a:cubicBezTo>
                    <a:pt x="105109" y="24590"/>
                    <a:pt x="100671" y="18359"/>
                    <a:pt x="92920" y="13435"/>
                  </a:cubicBezTo>
                  <a:cubicBezTo>
                    <a:pt x="88513" y="10608"/>
                    <a:pt x="83589" y="8329"/>
                    <a:pt x="78391" y="6383"/>
                  </a:cubicBezTo>
                  <a:cubicBezTo>
                    <a:pt x="72586" y="4256"/>
                    <a:pt x="66537" y="2584"/>
                    <a:pt x="60184" y="1520"/>
                  </a:cubicBezTo>
                  <a:cubicBezTo>
                    <a:pt x="54500" y="578"/>
                    <a:pt x="48725" y="0"/>
                    <a:pt x="4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a:off x="1122075" y="2332275"/>
              <a:ext cx="4379275" cy="2695475"/>
            </a:xfrm>
            <a:custGeom>
              <a:avLst/>
              <a:gdLst/>
              <a:ahLst/>
              <a:cxnLst/>
              <a:rect l="l" t="t" r="r" b="b"/>
              <a:pathLst>
                <a:path w="175171" h="107819" extrusionOk="0">
                  <a:moveTo>
                    <a:pt x="264" y="0"/>
                  </a:moveTo>
                  <a:cubicBezTo>
                    <a:pt x="187" y="0"/>
                    <a:pt x="100" y="11"/>
                    <a:pt x="0" y="36"/>
                  </a:cubicBezTo>
                  <a:lnTo>
                    <a:pt x="0" y="27301"/>
                  </a:lnTo>
                  <a:cubicBezTo>
                    <a:pt x="213" y="27544"/>
                    <a:pt x="456" y="27787"/>
                    <a:pt x="699" y="28031"/>
                  </a:cubicBezTo>
                  <a:cubicBezTo>
                    <a:pt x="4195" y="31526"/>
                    <a:pt x="8055" y="34839"/>
                    <a:pt x="11854" y="38152"/>
                  </a:cubicBezTo>
                  <a:cubicBezTo>
                    <a:pt x="16110" y="41952"/>
                    <a:pt x="19393" y="46146"/>
                    <a:pt x="21551" y="50827"/>
                  </a:cubicBezTo>
                  <a:cubicBezTo>
                    <a:pt x="22797" y="53502"/>
                    <a:pt x="23678" y="56298"/>
                    <a:pt x="24651" y="59064"/>
                  </a:cubicBezTo>
                  <a:cubicBezTo>
                    <a:pt x="25289" y="60858"/>
                    <a:pt x="25988" y="62651"/>
                    <a:pt x="27174" y="64323"/>
                  </a:cubicBezTo>
                  <a:cubicBezTo>
                    <a:pt x="28146" y="65721"/>
                    <a:pt x="29605" y="66906"/>
                    <a:pt x="30852" y="68153"/>
                  </a:cubicBezTo>
                  <a:cubicBezTo>
                    <a:pt x="32979" y="70280"/>
                    <a:pt x="34682" y="72530"/>
                    <a:pt x="35685" y="75052"/>
                  </a:cubicBezTo>
                  <a:cubicBezTo>
                    <a:pt x="37387" y="79521"/>
                    <a:pt x="37721" y="84080"/>
                    <a:pt x="37630" y="88670"/>
                  </a:cubicBezTo>
                  <a:cubicBezTo>
                    <a:pt x="37539" y="91618"/>
                    <a:pt x="37387" y="94566"/>
                    <a:pt x="37235" y="97484"/>
                  </a:cubicBezTo>
                  <a:cubicBezTo>
                    <a:pt x="37113" y="99460"/>
                    <a:pt x="36961" y="101466"/>
                    <a:pt x="36353" y="103412"/>
                  </a:cubicBezTo>
                  <a:cubicBezTo>
                    <a:pt x="36110" y="104141"/>
                    <a:pt x="35745" y="104810"/>
                    <a:pt x="35137" y="105418"/>
                  </a:cubicBezTo>
                  <a:cubicBezTo>
                    <a:pt x="34615" y="105940"/>
                    <a:pt x="33929" y="106219"/>
                    <a:pt x="33113" y="106219"/>
                  </a:cubicBezTo>
                  <a:cubicBezTo>
                    <a:pt x="32933" y="106219"/>
                    <a:pt x="32746" y="106205"/>
                    <a:pt x="32554" y="106178"/>
                  </a:cubicBezTo>
                  <a:cubicBezTo>
                    <a:pt x="31612" y="106026"/>
                    <a:pt x="30700" y="105813"/>
                    <a:pt x="29818" y="105418"/>
                  </a:cubicBezTo>
                  <a:cubicBezTo>
                    <a:pt x="28298" y="104779"/>
                    <a:pt x="26809" y="104050"/>
                    <a:pt x="25380" y="103320"/>
                  </a:cubicBezTo>
                  <a:cubicBezTo>
                    <a:pt x="24408" y="102834"/>
                    <a:pt x="23344" y="102378"/>
                    <a:pt x="22219" y="102013"/>
                  </a:cubicBezTo>
                  <a:cubicBezTo>
                    <a:pt x="20008" y="101236"/>
                    <a:pt x="17738" y="100881"/>
                    <a:pt x="15437" y="100881"/>
                  </a:cubicBezTo>
                  <a:cubicBezTo>
                    <a:pt x="13689" y="100881"/>
                    <a:pt x="11924" y="101086"/>
                    <a:pt x="10152" y="101466"/>
                  </a:cubicBezTo>
                  <a:cubicBezTo>
                    <a:pt x="6930" y="102165"/>
                    <a:pt x="3769" y="103077"/>
                    <a:pt x="395" y="103442"/>
                  </a:cubicBezTo>
                  <a:cubicBezTo>
                    <a:pt x="213" y="103472"/>
                    <a:pt x="122" y="103533"/>
                    <a:pt x="0" y="103594"/>
                  </a:cubicBezTo>
                  <a:lnTo>
                    <a:pt x="0" y="107181"/>
                  </a:lnTo>
                  <a:cubicBezTo>
                    <a:pt x="219" y="107247"/>
                    <a:pt x="432" y="107272"/>
                    <a:pt x="646" y="107272"/>
                  </a:cubicBezTo>
                  <a:cubicBezTo>
                    <a:pt x="1117" y="107272"/>
                    <a:pt x="1594" y="107152"/>
                    <a:pt x="2158" y="107089"/>
                  </a:cubicBezTo>
                  <a:cubicBezTo>
                    <a:pt x="5167" y="106664"/>
                    <a:pt x="8025" y="105874"/>
                    <a:pt x="11003" y="105418"/>
                  </a:cubicBezTo>
                  <a:cubicBezTo>
                    <a:pt x="12229" y="105229"/>
                    <a:pt x="13437" y="105131"/>
                    <a:pt x="14626" y="105131"/>
                  </a:cubicBezTo>
                  <a:cubicBezTo>
                    <a:pt x="17269" y="105131"/>
                    <a:pt x="19817" y="105615"/>
                    <a:pt x="22250" y="106664"/>
                  </a:cubicBezTo>
                  <a:cubicBezTo>
                    <a:pt x="23101" y="107059"/>
                    <a:pt x="23830" y="107515"/>
                    <a:pt x="24742" y="107819"/>
                  </a:cubicBezTo>
                  <a:lnTo>
                    <a:pt x="45016" y="107819"/>
                  </a:lnTo>
                  <a:cubicBezTo>
                    <a:pt x="45411" y="107697"/>
                    <a:pt x="45411" y="107424"/>
                    <a:pt x="45442" y="107181"/>
                  </a:cubicBezTo>
                  <a:cubicBezTo>
                    <a:pt x="45928" y="104597"/>
                    <a:pt x="46202" y="102013"/>
                    <a:pt x="46961" y="99460"/>
                  </a:cubicBezTo>
                  <a:cubicBezTo>
                    <a:pt x="47752" y="96694"/>
                    <a:pt x="49211" y="94110"/>
                    <a:pt x="51825" y="91922"/>
                  </a:cubicBezTo>
                  <a:cubicBezTo>
                    <a:pt x="53223" y="90767"/>
                    <a:pt x="54743" y="89703"/>
                    <a:pt x="56050" y="88487"/>
                  </a:cubicBezTo>
                  <a:cubicBezTo>
                    <a:pt x="57752" y="86846"/>
                    <a:pt x="58329" y="85083"/>
                    <a:pt x="57174" y="83168"/>
                  </a:cubicBezTo>
                  <a:cubicBezTo>
                    <a:pt x="55989" y="81192"/>
                    <a:pt x="55290" y="79095"/>
                    <a:pt x="54986" y="76937"/>
                  </a:cubicBezTo>
                  <a:cubicBezTo>
                    <a:pt x="54773" y="75569"/>
                    <a:pt x="54621" y="74201"/>
                    <a:pt x="54378" y="72834"/>
                  </a:cubicBezTo>
                  <a:cubicBezTo>
                    <a:pt x="53193" y="66815"/>
                    <a:pt x="49758" y="61648"/>
                    <a:pt x="43679" y="57484"/>
                  </a:cubicBezTo>
                  <a:cubicBezTo>
                    <a:pt x="41186" y="55721"/>
                    <a:pt x="39119" y="53715"/>
                    <a:pt x="37204" y="51617"/>
                  </a:cubicBezTo>
                  <a:cubicBezTo>
                    <a:pt x="34651" y="48912"/>
                    <a:pt x="32037" y="46237"/>
                    <a:pt x="29210" y="43654"/>
                  </a:cubicBezTo>
                  <a:cubicBezTo>
                    <a:pt x="25411" y="40158"/>
                    <a:pt x="21186" y="36906"/>
                    <a:pt x="17174" y="33562"/>
                  </a:cubicBezTo>
                  <a:cubicBezTo>
                    <a:pt x="13040" y="30128"/>
                    <a:pt x="9240" y="26480"/>
                    <a:pt x="6079" y="22468"/>
                  </a:cubicBezTo>
                  <a:cubicBezTo>
                    <a:pt x="4742" y="20766"/>
                    <a:pt x="3496" y="19033"/>
                    <a:pt x="2644" y="17149"/>
                  </a:cubicBezTo>
                  <a:cubicBezTo>
                    <a:pt x="2493" y="16784"/>
                    <a:pt x="2097" y="16298"/>
                    <a:pt x="2614" y="16055"/>
                  </a:cubicBezTo>
                  <a:cubicBezTo>
                    <a:pt x="2697" y="16018"/>
                    <a:pt x="2780" y="16002"/>
                    <a:pt x="2861" y="16002"/>
                  </a:cubicBezTo>
                  <a:cubicBezTo>
                    <a:pt x="3255" y="16002"/>
                    <a:pt x="3624" y="16375"/>
                    <a:pt x="3952" y="16602"/>
                  </a:cubicBezTo>
                  <a:cubicBezTo>
                    <a:pt x="5228" y="17453"/>
                    <a:pt x="6383" y="18425"/>
                    <a:pt x="7508" y="19368"/>
                  </a:cubicBezTo>
                  <a:cubicBezTo>
                    <a:pt x="11277" y="22438"/>
                    <a:pt x="15168" y="25416"/>
                    <a:pt x="19301" y="28213"/>
                  </a:cubicBezTo>
                  <a:cubicBezTo>
                    <a:pt x="23557" y="31070"/>
                    <a:pt x="28086" y="33654"/>
                    <a:pt x="32827" y="36055"/>
                  </a:cubicBezTo>
                  <a:cubicBezTo>
                    <a:pt x="41247" y="40250"/>
                    <a:pt x="50062" y="43988"/>
                    <a:pt x="59181" y="47362"/>
                  </a:cubicBezTo>
                  <a:cubicBezTo>
                    <a:pt x="61521" y="48213"/>
                    <a:pt x="63831" y="49064"/>
                    <a:pt x="66111" y="49976"/>
                  </a:cubicBezTo>
                  <a:cubicBezTo>
                    <a:pt x="69971" y="51557"/>
                    <a:pt x="73527" y="53411"/>
                    <a:pt x="77205" y="55204"/>
                  </a:cubicBezTo>
                  <a:cubicBezTo>
                    <a:pt x="81916" y="57484"/>
                    <a:pt x="87114" y="58578"/>
                    <a:pt x="92737" y="58608"/>
                  </a:cubicBezTo>
                  <a:cubicBezTo>
                    <a:pt x="93219" y="58611"/>
                    <a:pt x="93701" y="58612"/>
                    <a:pt x="94183" y="58612"/>
                  </a:cubicBezTo>
                  <a:cubicBezTo>
                    <a:pt x="99142" y="58612"/>
                    <a:pt x="104098" y="58479"/>
                    <a:pt x="109029" y="58396"/>
                  </a:cubicBezTo>
                  <a:cubicBezTo>
                    <a:pt x="109713" y="58379"/>
                    <a:pt x="110395" y="58372"/>
                    <a:pt x="111076" y="58372"/>
                  </a:cubicBezTo>
                  <a:cubicBezTo>
                    <a:pt x="114154" y="58372"/>
                    <a:pt x="117215" y="58525"/>
                    <a:pt x="120276" y="58700"/>
                  </a:cubicBezTo>
                  <a:cubicBezTo>
                    <a:pt x="123589" y="58852"/>
                    <a:pt x="126902" y="59156"/>
                    <a:pt x="130215" y="59368"/>
                  </a:cubicBezTo>
                  <a:cubicBezTo>
                    <a:pt x="133164" y="59551"/>
                    <a:pt x="136142" y="59763"/>
                    <a:pt x="139091" y="59824"/>
                  </a:cubicBezTo>
                  <a:cubicBezTo>
                    <a:pt x="140691" y="59860"/>
                    <a:pt x="142289" y="59879"/>
                    <a:pt x="143887" y="59879"/>
                  </a:cubicBezTo>
                  <a:cubicBezTo>
                    <a:pt x="149055" y="59879"/>
                    <a:pt x="154210" y="59681"/>
                    <a:pt x="159365" y="59216"/>
                  </a:cubicBezTo>
                  <a:cubicBezTo>
                    <a:pt x="162860" y="58912"/>
                    <a:pt x="166356" y="58548"/>
                    <a:pt x="169699" y="57666"/>
                  </a:cubicBezTo>
                  <a:cubicBezTo>
                    <a:pt x="171219" y="57241"/>
                    <a:pt x="172648" y="56724"/>
                    <a:pt x="173803" y="55842"/>
                  </a:cubicBezTo>
                  <a:cubicBezTo>
                    <a:pt x="175171" y="54779"/>
                    <a:pt x="175079" y="53593"/>
                    <a:pt x="173712" y="52560"/>
                  </a:cubicBezTo>
                  <a:cubicBezTo>
                    <a:pt x="172617" y="51769"/>
                    <a:pt x="171249" y="51405"/>
                    <a:pt x="169790" y="51162"/>
                  </a:cubicBezTo>
                  <a:cubicBezTo>
                    <a:pt x="168008" y="50884"/>
                    <a:pt x="166212" y="50788"/>
                    <a:pt x="164412" y="50788"/>
                  </a:cubicBezTo>
                  <a:cubicBezTo>
                    <a:pt x="163450" y="50788"/>
                    <a:pt x="162486" y="50815"/>
                    <a:pt x="161523" y="50858"/>
                  </a:cubicBezTo>
                  <a:cubicBezTo>
                    <a:pt x="158027" y="51010"/>
                    <a:pt x="154501" y="51283"/>
                    <a:pt x="151006" y="51435"/>
                  </a:cubicBezTo>
                  <a:cubicBezTo>
                    <a:pt x="147571" y="51587"/>
                    <a:pt x="144167" y="51709"/>
                    <a:pt x="140763" y="51739"/>
                  </a:cubicBezTo>
                  <a:cubicBezTo>
                    <a:pt x="139889" y="51747"/>
                    <a:pt x="139013" y="51750"/>
                    <a:pt x="138136" y="51750"/>
                  </a:cubicBezTo>
                  <a:cubicBezTo>
                    <a:pt x="135504" y="51750"/>
                    <a:pt x="132860" y="51716"/>
                    <a:pt x="130215" y="51648"/>
                  </a:cubicBezTo>
                  <a:cubicBezTo>
                    <a:pt x="124258" y="51557"/>
                    <a:pt x="118331" y="51557"/>
                    <a:pt x="112343" y="51405"/>
                  </a:cubicBezTo>
                  <a:cubicBezTo>
                    <a:pt x="109577" y="51314"/>
                    <a:pt x="106841" y="51162"/>
                    <a:pt x="104075" y="50979"/>
                  </a:cubicBezTo>
                  <a:cubicBezTo>
                    <a:pt x="98057" y="50554"/>
                    <a:pt x="92373" y="49277"/>
                    <a:pt x="86871" y="47484"/>
                  </a:cubicBezTo>
                  <a:cubicBezTo>
                    <a:pt x="80062" y="45265"/>
                    <a:pt x="73223" y="43137"/>
                    <a:pt x="66384" y="41070"/>
                  </a:cubicBezTo>
                  <a:cubicBezTo>
                    <a:pt x="61643" y="39611"/>
                    <a:pt x="56870" y="38183"/>
                    <a:pt x="52250" y="36541"/>
                  </a:cubicBezTo>
                  <a:cubicBezTo>
                    <a:pt x="46840" y="34626"/>
                    <a:pt x="41642" y="32468"/>
                    <a:pt x="36718" y="29976"/>
                  </a:cubicBezTo>
                  <a:cubicBezTo>
                    <a:pt x="29879" y="26511"/>
                    <a:pt x="23739" y="22468"/>
                    <a:pt x="18481" y="17757"/>
                  </a:cubicBezTo>
                  <a:cubicBezTo>
                    <a:pt x="15198" y="14839"/>
                    <a:pt x="12098" y="11799"/>
                    <a:pt x="8936" y="8790"/>
                  </a:cubicBezTo>
                  <a:cubicBezTo>
                    <a:pt x="6110" y="6115"/>
                    <a:pt x="3435" y="3319"/>
                    <a:pt x="942" y="492"/>
                  </a:cubicBezTo>
                  <a:cubicBezTo>
                    <a:pt x="790" y="289"/>
                    <a:pt x="659"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a:off x="1122075" y="2193300"/>
              <a:ext cx="5146775" cy="2835225"/>
            </a:xfrm>
            <a:custGeom>
              <a:avLst/>
              <a:gdLst/>
              <a:ahLst/>
              <a:cxnLst/>
              <a:rect l="l" t="t" r="r" b="b"/>
              <a:pathLst>
                <a:path w="205871" h="113409" extrusionOk="0">
                  <a:moveTo>
                    <a:pt x="63" y="0"/>
                  </a:moveTo>
                  <a:cubicBezTo>
                    <a:pt x="43" y="0"/>
                    <a:pt x="22" y="1"/>
                    <a:pt x="0" y="2"/>
                  </a:cubicBezTo>
                  <a:cubicBezTo>
                    <a:pt x="0" y="610"/>
                    <a:pt x="0" y="1249"/>
                    <a:pt x="30" y="1948"/>
                  </a:cubicBezTo>
                  <a:cubicBezTo>
                    <a:pt x="122" y="1978"/>
                    <a:pt x="182" y="2039"/>
                    <a:pt x="243" y="2130"/>
                  </a:cubicBezTo>
                  <a:cubicBezTo>
                    <a:pt x="2401" y="4987"/>
                    <a:pt x="4863" y="7632"/>
                    <a:pt x="7477" y="10246"/>
                  </a:cubicBezTo>
                  <a:cubicBezTo>
                    <a:pt x="10821" y="13650"/>
                    <a:pt x="14560" y="16781"/>
                    <a:pt x="18207" y="19972"/>
                  </a:cubicBezTo>
                  <a:cubicBezTo>
                    <a:pt x="22037" y="23316"/>
                    <a:pt x="26019" y="26507"/>
                    <a:pt x="30639" y="29334"/>
                  </a:cubicBezTo>
                  <a:cubicBezTo>
                    <a:pt x="37235" y="33407"/>
                    <a:pt x="44621" y="36629"/>
                    <a:pt x="52433" y="39243"/>
                  </a:cubicBezTo>
                  <a:cubicBezTo>
                    <a:pt x="58451" y="41249"/>
                    <a:pt x="64682" y="42860"/>
                    <a:pt x="70944" y="44319"/>
                  </a:cubicBezTo>
                  <a:cubicBezTo>
                    <a:pt x="79576" y="46386"/>
                    <a:pt x="88148" y="48453"/>
                    <a:pt x="96841" y="50216"/>
                  </a:cubicBezTo>
                  <a:cubicBezTo>
                    <a:pt x="103953" y="51675"/>
                    <a:pt x="111188" y="52404"/>
                    <a:pt x="118513" y="52496"/>
                  </a:cubicBezTo>
                  <a:cubicBezTo>
                    <a:pt x="120273" y="52524"/>
                    <a:pt x="122040" y="52545"/>
                    <a:pt x="123808" y="52545"/>
                  </a:cubicBezTo>
                  <a:cubicBezTo>
                    <a:pt x="125855" y="52545"/>
                    <a:pt x="127903" y="52516"/>
                    <a:pt x="129942" y="52435"/>
                  </a:cubicBezTo>
                  <a:cubicBezTo>
                    <a:pt x="133255" y="52313"/>
                    <a:pt x="136507" y="52131"/>
                    <a:pt x="139790" y="51857"/>
                  </a:cubicBezTo>
                  <a:cubicBezTo>
                    <a:pt x="147085" y="51249"/>
                    <a:pt x="154106" y="49821"/>
                    <a:pt x="161067" y="48088"/>
                  </a:cubicBezTo>
                  <a:cubicBezTo>
                    <a:pt x="164623" y="47237"/>
                    <a:pt x="168119" y="46264"/>
                    <a:pt x="171736" y="45474"/>
                  </a:cubicBezTo>
                  <a:cubicBezTo>
                    <a:pt x="175080" y="44704"/>
                    <a:pt x="178448" y="44097"/>
                    <a:pt x="181939" y="44097"/>
                  </a:cubicBezTo>
                  <a:cubicBezTo>
                    <a:pt x="182446" y="44097"/>
                    <a:pt x="182956" y="44110"/>
                    <a:pt x="183469" y="44137"/>
                  </a:cubicBezTo>
                  <a:cubicBezTo>
                    <a:pt x="185900" y="44289"/>
                    <a:pt x="188271" y="44714"/>
                    <a:pt x="190399" y="45626"/>
                  </a:cubicBezTo>
                  <a:cubicBezTo>
                    <a:pt x="194046" y="47146"/>
                    <a:pt x="196508" y="49395"/>
                    <a:pt x="198271" y="52131"/>
                  </a:cubicBezTo>
                  <a:cubicBezTo>
                    <a:pt x="199578" y="54167"/>
                    <a:pt x="200429" y="56356"/>
                    <a:pt x="200277" y="58635"/>
                  </a:cubicBezTo>
                  <a:cubicBezTo>
                    <a:pt x="200095" y="61614"/>
                    <a:pt x="199214" y="64502"/>
                    <a:pt x="197572" y="67298"/>
                  </a:cubicBezTo>
                  <a:cubicBezTo>
                    <a:pt x="196144" y="69791"/>
                    <a:pt x="194198" y="72101"/>
                    <a:pt x="191493" y="74016"/>
                  </a:cubicBezTo>
                  <a:cubicBezTo>
                    <a:pt x="189608" y="75353"/>
                    <a:pt x="187542" y="76569"/>
                    <a:pt x="185383" y="77663"/>
                  </a:cubicBezTo>
                  <a:cubicBezTo>
                    <a:pt x="183529" y="78605"/>
                    <a:pt x="181584" y="79517"/>
                    <a:pt x="179456" y="80125"/>
                  </a:cubicBezTo>
                  <a:cubicBezTo>
                    <a:pt x="177148" y="80802"/>
                    <a:pt x="174817" y="81113"/>
                    <a:pt x="172477" y="81113"/>
                  </a:cubicBezTo>
                  <a:cubicBezTo>
                    <a:pt x="170196" y="81113"/>
                    <a:pt x="167907" y="80817"/>
                    <a:pt x="165626" y="80277"/>
                  </a:cubicBezTo>
                  <a:cubicBezTo>
                    <a:pt x="162799" y="79639"/>
                    <a:pt x="160155" y="78697"/>
                    <a:pt x="157571" y="77663"/>
                  </a:cubicBezTo>
                  <a:cubicBezTo>
                    <a:pt x="152738" y="75718"/>
                    <a:pt x="147541" y="74532"/>
                    <a:pt x="142130" y="73772"/>
                  </a:cubicBezTo>
                  <a:cubicBezTo>
                    <a:pt x="136325" y="72952"/>
                    <a:pt x="130550" y="72010"/>
                    <a:pt x="124896" y="70672"/>
                  </a:cubicBezTo>
                  <a:cubicBezTo>
                    <a:pt x="120458" y="69639"/>
                    <a:pt x="115899" y="69000"/>
                    <a:pt x="111218" y="68848"/>
                  </a:cubicBezTo>
                  <a:cubicBezTo>
                    <a:pt x="109991" y="68794"/>
                    <a:pt x="108772" y="68767"/>
                    <a:pt x="107557" y="68767"/>
                  </a:cubicBezTo>
                  <a:cubicBezTo>
                    <a:pt x="105369" y="68767"/>
                    <a:pt x="103193" y="68855"/>
                    <a:pt x="101005" y="69031"/>
                  </a:cubicBezTo>
                  <a:cubicBezTo>
                    <a:pt x="95595" y="69456"/>
                    <a:pt x="90275" y="70095"/>
                    <a:pt x="84986" y="70976"/>
                  </a:cubicBezTo>
                  <a:cubicBezTo>
                    <a:pt x="83163" y="71280"/>
                    <a:pt x="81339" y="71584"/>
                    <a:pt x="79667" y="72253"/>
                  </a:cubicBezTo>
                  <a:cubicBezTo>
                    <a:pt x="77935" y="72982"/>
                    <a:pt x="77448" y="74168"/>
                    <a:pt x="78360" y="75505"/>
                  </a:cubicBezTo>
                  <a:cubicBezTo>
                    <a:pt x="78877" y="76265"/>
                    <a:pt x="79667" y="76812"/>
                    <a:pt x="80549" y="77359"/>
                  </a:cubicBezTo>
                  <a:cubicBezTo>
                    <a:pt x="81947" y="78241"/>
                    <a:pt x="83527" y="79000"/>
                    <a:pt x="84956" y="79821"/>
                  </a:cubicBezTo>
                  <a:cubicBezTo>
                    <a:pt x="87813" y="81493"/>
                    <a:pt x="88756" y="83621"/>
                    <a:pt x="88117" y="86204"/>
                  </a:cubicBezTo>
                  <a:cubicBezTo>
                    <a:pt x="87388" y="89092"/>
                    <a:pt x="85199" y="91311"/>
                    <a:pt x="81947" y="93013"/>
                  </a:cubicBezTo>
                  <a:cubicBezTo>
                    <a:pt x="81795" y="93074"/>
                    <a:pt x="81704" y="93165"/>
                    <a:pt x="81582" y="93226"/>
                  </a:cubicBezTo>
                  <a:cubicBezTo>
                    <a:pt x="81491" y="93226"/>
                    <a:pt x="81461" y="93286"/>
                    <a:pt x="81400" y="93317"/>
                  </a:cubicBezTo>
                  <a:cubicBezTo>
                    <a:pt x="81278" y="93378"/>
                    <a:pt x="81126" y="93438"/>
                    <a:pt x="80974" y="93469"/>
                  </a:cubicBezTo>
                  <a:cubicBezTo>
                    <a:pt x="79059" y="94289"/>
                    <a:pt x="76992" y="94897"/>
                    <a:pt x="74925" y="95505"/>
                  </a:cubicBezTo>
                  <a:cubicBezTo>
                    <a:pt x="70153" y="96873"/>
                    <a:pt x="65381" y="98302"/>
                    <a:pt x="60883" y="100125"/>
                  </a:cubicBezTo>
                  <a:cubicBezTo>
                    <a:pt x="57448" y="101493"/>
                    <a:pt x="54804" y="103378"/>
                    <a:pt x="53162" y="105992"/>
                  </a:cubicBezTo>
                  <a:cubicBezTo>
                    <a:pt x="51764" y="108211"/>
                    <a:pt x="51065" y="110521"/>
                    <a:pt x="50396" y="112892"/>
                  </a:cubicBezTo>
                  <a:cubicBezTo>
                    <a:pt x="50305" y="113074"/>
                    <a:pt x="50305" y="113256"/>
                    <a:pt x="50487" y="113408"/>
                  </a:cubicBezTo>
                  <a:lnTo>
                    <a:pt x="52919" y="113408"/>
                  </a:lnTo>
                  <a:cubicBezTo>
                    <a:pt x="52919" y="113287"/>
                    <a:pt x="52919" y="113135"/>
                    <a:pt x="52980" y="113044"/>
                  </a:cubicBezTo>
                  <a:cubicBezTo>
                    <a:pt x="53345" y="112010"/>
                    <a:pt x="53679" y="110977"/>
                    <a:pt x="54196" y="110004"/>
                  </a:cubicBezTo>
                  <a:cubicBezTo>
                    <a:pt x="54864" y="108636"/>
                    <a:pt x="55655" y="107299"/>
                    <a:pt x="56810" y="106083"/>
                  </a:cubicBezTo>
                  <a:cubicBezTo>
                    <a:pt x="58390" y="104381"/>
                    <a:pt x="60579" y="103104"/>
                    <a:pt x="63071" y="102192"/>
                  </a:cubicBezTo>
                  <a:cubicBezTo>
                    <a:pt x="64469" y="101676"/>
                    <a:pt x="65928" y="101250"/>
                    <a:pt x="67357" y="100825"/>
                  </a:cubicBezTo>
                  <a:cubicBezTo>
                    <a:pt x="70093" y="100034"/>
                    <a:pt x="72889" y="99457"/>
                    <a:pt x="75777" y="99092"/>
                  </a:cubicBezTo>
                  <a:cubicBezTo>
                    <a:pt x="78208" y="98788"/>
                    <a:pt x="80640" y="98545"/>
                    <a:pt x="83102" y="98302"/>
                  </a:cubicBezTo>
                  <a:cubicBezTo>
                    <a:pt x="87205" y="97876"/>
                    <a:pt x="90762" y="96630"/>
                    <a:pt x="93649" y="94411"/>
                  </a:cubicBezTo>
                  <a:cubicBezTo>
                    <a:pt x="94956" y="93438"/>
                    <a:pt x="96142" y="92435"/>
                    <a:pt x="97236" y="91371"/>
                  </a:cubicBezTo>
                  <a:cubicBezTo>
                    <a:pt x="99485" y="89274"/>
                    <a:pt x="101552" y="87147"/>
                    <a:pt x="103771" y="85080"/>
                  </a:cubicBezTo>
                  <a:cubicBezTo>
                    <a:pt x="105595" y="83317"/>
                    <a:pt x="107449" y="81615"/>
                    <a:pt x="109820" y="80186"/>
                  </a:cubicBezTo>
                  <a:cubicBezTo>
                    <a:pt x="111340" y="79304"/>
                    <a:pt x="112950" y="78636"/>
                    <a:pt x="114865" y="78301"/>
                  </a:cubicBezTo>
                  <a:cubicBezTo>
                    <a:pt x="116091" y="78081"/>
                    <a:pt x="117316" y="78018"/>
                    <a:pt x="118542" y="78018"/>
                  </a:cubicBezTo>
                  <a:cubicBezTo>
                    <a:pt x="118836" y="78018"/>
                    <a:pt x="119130" y="78022"/>
                    <a:pt x="119425" y="78028"/>
                  </a:cubicBezTo>
                  <a:cubicBezTo>
                    <a:pt x="120397" y="78089"/>
                    <a:pt x="121431" y="78149"/>
                    <a:pt x="122434" y="78271"/>
                  </a:cubicBezTo>
                  <a:cubicBezTo>
                    <a:pt x="124288" y="78484"/>
                    <a:pt x="126142" y="78788"/>
                    <a:pt x="127996" y="79061"/>
                  </a:cubicBezTo>
                  <a:cubicBezTo>
                    <a:pt x="131249" y="79548"/>
                    <a:pt x="134471" y="80095"/>
                    <a:pt x="137632" y="80855"/>
                  </a:cubicBezTo>
                  <a:cubicBezTo>
                    <a:pt x="141431" y="81766"/>
                    <a:pt x="145018" y="82982"/>
                    <a:pt x="148453" y="84502"/>
                  </a:cubicBezTo>
                  <a:cubicBezTo>
                    <a:pt x="150246" y="85292"/>
                    <a:pt x="152009" y="86052"/>
                    <a:pt x="153894" y="86751"/>
                  </a:cubicBezTo>
                  <a:cubicBezTo>
                    <a:pt x="156021" y="87511"/>
                    <a:pt x="158210" y="88150"/>
                    <a:pt x="160489" y="88636"/>
                  </a:cubicBezTo>
                  <a:cubicBezTo>
                    <a:pt x="162769" y="89122"/>
                    <a:pt x="165079" y="89487"/>
                    <a:pt x="167450" y="89578"/>
                  </a:cubicBezTo>
                  <a:cubicBezTo>
                    <a:pt x="168382" y="89620"/>
                    <a:pt x="169313" y="89647"/>
                    <a:pt x="170244" y="89647"/>
                  </a:cubicBezTo>
                  <a:cubicBezTo>
                    <a:pt x="172045" y="89647"/>
                    <a:pt x="173842" y="89544"/>
                    <a:pt x="175626" y="89244"/>
                  </a:cubicBezTo>
                  <a:cubicBezTo>
                    <a:pt x="179152" y="88666"/>
                    <a:pt x="182313" y="87572"/>
                    <a:pt x="185080" y="85870"/>
                  </a:cubicBezTo>
                  <a:cubicBezTo>
                    <a:pt x="186964" y="84684"/>
                    <a:pt x="188605" y="83347"/>
                    <a:pt x="190216" y="81979"/>
                  </a:cubicBezTo>
                  <a:lnTo>
                    <a:pt x="194198" y="78575"/>
                  </a:lnTo>
                  <a:cubicBezTo>
                    <a:pt x="195384" y="77633"/>
                    <a:pt x="196478" y="76599"/>
                    <a:pt x="197511" y="75566"/>
                  </a:cubicBezTo>
                  <a:cubicBezTo>
                    <a:pt x="199852" y="73134"/>
                    <a:pt x="201524" y="70490"/>
                    <a:pt x="202861" y="67693"/>
                  </a:cubicBezTo>
                  <a:cubicBezTo>
                    <a:pt x="204198" y="64897"/>
                    <a:pt x="205171" y="62009"/>
                    <a:pt x="205627" y="59031"/>
                  </a:cubicBezTo>
                  <a:cubicBezTo>
                    <a:pt x="205870" y="57511"/>
                    <a:pt x="205870" y="55961"/>
                    <a:pt x="205505" y="54441"/>
                  </a:cubicBezTo>
                  <a:cubicBezTo>
                    <a:pt x="204867" y="51644"/>
                    <a:pt x="203651" y="48939"/>
                    <a:pt x="201676" y="46416"/>
                  </a:cubicBezTo>
                  <a:cubicBezTo>
                    <a:pt x="199639" y="43833"/>
                    <a:pt x="197055" y="41644"/>
                    <a:pt x="193499" y="40094"/>
                  </a:cubicBezTo>
                  <a:cubicBezTo>
                    <a:pt x="190976" y="38970"/>
                    <a:pt x="188241" y="38362"/>
                    <a:pt x="185231" y="38301"/>
                  </a:cubicBezTo>
                  <a:cubicBezTo>
                    <a:pt x="185001" y="38295"/>
                    <a:pt x="184771" y="38292"/>
                    <a:pt x="184542" y="38292"/>
                  </a:cubicBezTo>
                  <a:cubicBezTo>
                    <a:pt x="181326" y="38292"/>
                    <a:pt x="178241" y="38876"/>
                    <a:pt x="175262" y="39699"/>
                  </a:cubicBezTo>
                  <a:cubicBezTo>
                    <a:pt x="171827" y="40641"/>
                    <a:pt x="168514" y="41796"/>
                    <a:pt x="165170" y="42891"/>
                  </a:cubicBezTo>
                  <a:cubicBezTo>
                    <a:pt x="160459" y="44441"/>
                    <a:pt x="155656" y="45900"/>
                    <a:pt x="150732" y="47024"/>
                  </a:cubicBezTo>
                  <a:cubicBezTo>
                    <a:pt x="147845" y="47723"/>
                    <a:pt x="144927" y="48271"/>
                    <a:pt x="141948" y="48696"/>
                  </a:cubicBezTo>
                  <a:cubicBezTo>
                    <a:pt x="138848" y="49152"/>
                    <a:pt x="135686" y="49456"/>
                    <a:pt x="132525" y="49669"/>
                  </a:cubicBezTo>
                  <a:cubicBezTo>
                    <a:pt x="129759" y="49851"/>
                    <a:pt x="126993" y="49912"/>
                    <a:pt x="124167" y="50003"/>
                  </a:cubicBezTo>
                  <a:cubicBezTo>
                    <a:pt x="123787" y="50011"/>
                    <a:pt x="123405" y="50015"/>
                    <a:pt x="123022" y="50015"/>
                  </a:cubicBezTo>
                  <a:cubicBezTo>
                    <a:pt x="121874" y="50015"/>
                    <a:pt x="120717" y="49980"/>
                    <a:pt x="119577" y="49912"/>
                  </a:cubicBezTo>
                  <a:cubicBezTo>
                    <a:pt x="117571" y="49851"/>
                    <a:pt x="115534" y="49760"/>
                    <a:pt x="113528" y="49669"/>
                  </a:cubicBezTo>
                  <a:cubicBezTo>
                    <a:pt x="111340" y="49517"/>
                    <a:pt x="109121" y="49304"/>
                    <a:pt x="106932" y="49091"/>
                  </a:cubicBezTo>
                  <a:cubicBezTo>
                    <a:pt x="103619" y="48696"/>
                    <a:pt x="100336" y="48210"/>
                    <a:pt x="97084" y="47632"/>
                  </a:cubicBezTo>
                  <a:cubicBezTo>
                    <a:pt x="91126" y="46599"/>
                    <a:pt x="85199" y="45444"/>
                    <a:pt x="79272" y="44228"/>
                  </a:cubicBezTo>
                  <a:cubicBezTo>
                    <a:pt x="73102" y="42951"/>
                    <a:pt x="66962" y="41705"/>
                    <a:pt x="60913" y="40125"/>
                  </a:cubicBezTo>
                  <a:cubicBezTo>
                    <a:pt x="57539" y="39243"/>
                    <a:pt x="54196" y="38240"/>
                    <a:pt x="50913" y="37115"/>
                  </a:cubicBezTo>
                  <a:cubicBezTo>
                    <a:pt x="45989" y="35413"/>
                    <a:pt x="41277" y="33468"/>
                    <a:pt x="36809" y="31158"/>
                  </a:cubicBezTo>
                  <a:cubicBezTo>
                    <a:pt x="34013" y="29668"/>
                    <a:pt x="31277" y="28118"/>
                    <a:pt x="28724" y="26416"/>
                  </a:cubicBezTo>
                  <a:cubicBezTo>
                    <a:pt x="25806" y="24440"/>
                    <a:pt x="23101" y="22343"/>
                    <a:pt x="20517" y="20124"/>
                  </a:cubicBezTo>
                  <a:cubicBezTo>
                    <a:pt x="17934" y="17936"/>
                    <a:pt x="15289" y="15717"/>
                    <a:pt x="12766" y="13498"/>
                  </a:cubicBezTo>
                  <a:cubicBezTo>
                    <a:pt x="10365" y="11340"/>
                    <a:pt x="8085" y="9182"/>
                    <a:pt x="5958" y="6902"/>
                  </a:cubicBezTo>
                  <a:cubicBezTo>
                    <a:pt x="4043" y="4805"/>
                    <a:pt x="2189" y="2708"/>
                    <a:pt x="638" y="458"/>
                  </a:cubicBezTo>
                  <a:cubicBezTo>
                    <a:pt x="494" y="257"/>
                    <a:pt x="432" y="0"/>
                    <a:pt x="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9"/>
            <p:cNvSpPr/>
            <p:nvPr/>
          </p:nvSpPr>
          <p:spPr>
            <a:xfrm>
              <a:off x="1122075" y="2260700"/>
              <a:ext cx="4943875" cy="2766300"/>
            </a:xfrm>
            <a:custGeom>
              <a:avLst/>
              <a:gdLst/>
              <a:ahLst/>
              <a:cxnLst/>
              <a:rect l="l" t="t" r="r" b="b"/>
              <a:pathLst>
                <a:path w="197755" h="110652" extrusionOk="0">
                  <a:moveTo>
                    <a:pt x="241" y="1"/>
                  </a:moveTo>
                  <a:cubicBezTo>
                    <a:pt x="171" y="1"/>
                    <a:pt x="91" y="13"/>
                    <a:pt x="0" y="42"/>
                  </a:cubicBezTo>
                  <a:lnTo>
                    <a:pt x="0" y="1045"/>
                  </a:lnTo>
                  <a:cubicBezTo>
                    <a:pt x="1702" y="3234"/>
                    <a:pt x="3617" y="5300"/>
                    <a:pt x="5623" y="7367"/>
                  </a:cubicBezTo>
                  <a:cubicBezTo>
                    <a:pt x="9180" y="10984"/>
                    <a:pt x="13040" y="14389"/>
                    <a:pt x="16839" y="17854"/>
                  </a:cubicBezTo>
                  <a:cubicBezTo>
                    <a:pt x="20669" y="21349"/>
                    <a:pt x="24742" y="24662"/>
                    <a:pt x="29393" y="27550"/>
                  </a:cubicBezTo>
                  <a:cubicBezTo>
                    <a:pt x="35137" y="31106"/>
                    <a:pt x="41369" y="34115"/>
                    <a:pt x="48056" y="36608"/>
                  </a:cubicBezTo>
                  <a:cubicBezTo>
                    <a:pt x="54165" y="38948"/>
                    <a:pt x="60548" y="40802"/>
                    <a:pt x="67023" y="42535"/>
                  </a:cubicBezTo>
                  <a:cubicBezTo>
                    <a:pt x="73922" y="44450"/>
                    <a:pt x="80883" y="46334"/>
                    <a:pt x="87813" y="48249"/>
                  </a:cubicBezTo>
                  <a:cubicBezTo>
                    <a:pt x="91370" y="49222"/>
                    <a:pt x="95017" y="50104"/>
                    <a:pt x="98695" y="50803"/>
                  </a:cubicBezTo>
                  <a:cubicBezTo>
                    <a:pt x="106020" y="52170"/>
                    <a:pt x="113498" y="52322"/>
                    <a:pt x="120975" y="52383"/>
                  </a:cubicBezTo>
                  <a:cubicBezTo>
                    <a:pt x="121555" y="52386"/>
                    <a:pt x="122136" y="52388"/>
                    <a:pt x="122716" y="52388"/>
                  </a:cubicBezTo>
                  <a:cubicBezTo>
                    <a:pt x="127880" y="52388"/>
                    <a:pt x="133042" y="52267"/>
                    <a:pt x="138179" y="52049"/>
                  </a:cubicBezTo>
                  <a:cubicBezTo>
                    <a:pt x="142100" y="51897"/>
                    <a:pt x="146021" y="51623"/>
                    <a:pt x="149881" y="51167"/>
                  </a:cubicBezTo>
                  <a:cubicBezTo>
                    <a:pt x="156052" y="50499"/>
                    <a:pt x="161979" y="49252"/>
                    <a:pt x="168058" y="48371"/>
                  </a:cubicBezTo>
                  <a:cubicBezTo>
                    <a:pt x="170834" y="47960"/>
                    <a:pt x="173622" y="47638"/>
                    <a:pt x="176432" y="47638"/>
                  </a:cubicBezTo>
                  <a:cubicBezTo>
                    <a:pt x="177990" y="47638"/>
                    <a:pt x="179555" y="47737"/>
                    <a:pt x="181128" y="47976"/>
                  </a:cubicBezTo>
                  <a:cubicBezTo>
                    <a:pt x="183560" y="48371"/>
                    <a:pt x="185718" y="49070"/>
                    <a:pt x="187542" y="50347"/>
                  </a:cubicBezTo>
                  <a:cubicBezTo>
                    <a:pt x="190581" y="52414"/>
                    <a:pt x="191979" y="54967"/>
                    <a:pt x="191432" y="58067"/>
                  </a:cubicBezTo>
                  <a:cubicBezTo>
                    <a:pt x="190885" y="60833"/>
                    <a:pt x="189335" y="63204"/>
                    <a:pt x="186538" y="65149"/>
                  </a:cubicBezTo>
                  <a:cubicBezTo>
                    <a:pt x="183256" y="67490"/>
                    <a:pt x="179092" y="68462"/>
                    <a:pt x="174593" y="68706"/>
                  </a:cubicBezTo>
                  <a:cubicBezTo>
                    <a:pt x="174077" y="68734"/>
                    <a:pt x="173564" y="68747"/>
                    <a:pt x="173053" y="68747"/>
                  </a:cubicBezTo>
                  <a:cubicBezTo>
                    <a:pt x="170247" y="68747"/>
                    <a:pt x="167500" y="68357"/>
                    <a:pt x="164775" y="67946"/>
                  </a:cubicBezTo>
                  <a:cubicBezTo>
                    <a:pt x="160793" y="67277"/>
                    <a:pt x="156720" y="66912"/>
                    <a:pt x="152617" y="66669"/>
                  </a:cubicBezTo>
                  <a:cubicBezTo>
                    <a:pt x="149456" y="66487"/>
                    <a:pt x="146264" y="66335"/>
                    <a:pt x="143133" y="66092"/>
                  </a:cubicBezTo>
                  <a:cubicBezTo>
                    <a:pt x="137875" y="65727"/>
                    <a:pt x="132708" y="65119"/>
                    <a:pt x="127540" y="64359"/>
                  </a:cubicBezTo>
                  <a:cubicBezTo>
                    <a:pt x="122860" y="63690"/>
                    <a:pt x="118148" y="63022"/>
                    <a:pt x="113406" y="62870"/>
                  </a:cubicBezTo>
                  <a:cubicBezTo>
                    <a:pt x="111635" y="62816"/>
                    <a:pt x="109864" y="62793"/>
                    <a:pt x="108092" y="62793"/>
                  </a:cubicBezTo>
                  <a:cubicBezTo>
                    <a:pt x="104815" y="62793"/>
                    <a:pt x="101533" y="62873"/>
                    <a:pt x="98239" y="62991"/>
                  </a:cubicBezTo>
                  <a:cubicBezTo>
                    <a:pt x="95647" y="63093"/>
                    <a:pt x="93054" y="63250"/>
                    <a:pt x="90444" y="63250"/>
                  </a:cubicBezTo>
                  <a:cubicBezTo>
                    <a:pt x="89167" y="63250"/>
                    <a:pt x="87885" y="63213"/>
                    <a:pt x="86597" y="63113"/>
                  </a:cubicBezTo>
                  <a:cubicBezTo>
                    <a:pt x="83862" y="62870"/>
                    <a:pt x="81187" y="62414"/>
                    <a:pt x="78695" y="61532"/>
                  </a:cubicBezTo>
                  <a:cubicBezTo>
                    <a:pt x="75777" y="60529"/>
                    <a:pt x="73223" y="59101"/>
                    <a:pt x="70640" y="57702"/>
                  </a:cubicBezTo>
                  <a:cubicBezTo>
                    <a:pt x="67327" y="55970"/>
                    <a:pt x="63922" y="54359"/>
                    <a:pt x="60305" y="52961"/>
                  </a:cubicBezTo>
                  <a:cubicBezTo>
                    <a:pt x="57266" y="51775"/>
                    <a:pt x="54074" y="50772"/>
                    <a:pt x="51004" y="49587"/>
                  </a:cubicBezTo>
                  <a:cubicBezTo>
                    <a:pt x="47205" y="48128"/>
                    <a:pt x="43496" y="46547"/>
                    <a:pt x="39636" y="45210"/>
                  </a:cubicBezTo>
                  <a:cubicBezTo>
                    <a:pt x="38785" y="44906"/>
                    <a:pt x="37934" y="44602"/>
                    <a:pt x="36961" y="44480"/>
                  </a:cubicBezTo>
                  <a:cubicBezTo>
                    <a:pt x="36838" y="44461"/>
                    <a:pt x="36726" y="44452"/>
                    <a:pt x="36625" y="44452"/>
                  </a:cubicBezTo>
                  <a:cubicBezTo>
                    <a:pt x="36078" y="44452"/>
                    <a:pt x="35856" y="44727"/>
                    <a:pt x="35958" y="45240"/>
                  </a:cubicBezTo>
                  <a:cubicBezTo>
                    <a:pt x="36019" y="45696"/>
                    <a:pt x="36293" y="46061"/>
                    <a:pt x="36596" y="46426"/>
                  </a:cubicBezTo>
                  <a:cubicBezTo>
                    <a:pt x="38238" y="48341"/>
                    <a:pt x="40122" y="50104"/>
                    <a:pt x="41946" y="51897"/>
                  </a:cubicBezTo>
                  <a:cubicBezTo>
                    <a:pt x="44378" y="54268"/>
                    <a:pt x="46992" y="56547"/>
                    <a:pt x="49819" y="58675"/>
                  </a:cubicBezTo>
                  <a:cubicBezTo>
                    <a:pt x="53071" y="61167"/>
                    <a:pt x="55594" y="64055"/>
                    <a:pt x="57326" y="67338"/>
                  </a:cubicBezTo>
                  <a:cubicBezTo>
                    <a:pt x="58694" y="69861"/>
                    <a:pt x="59545" y="72505"/>
                    <a:pt x="60457" y="75119"/>
                  </a:cubicBezTo>
                  <a:cubicBezTo>
                    <a:pt x="61369" y="77885"/>
                    <a:pt x="63406" y="80104"/>
                    <a:pt x="66384" y="81867"/>
                  </a:cubicBezTo>
                  <a:cubicBezTo>
                    <a:pt x="67144" y="82323"/>
                    <a:pt x="67934" y="82779"/>
                    <a:pt x="68694" y="83295"/>
                  </a:cubicBezTo>
                  <a:cubicBezTo>
                    <a:pt x="70944" y="84694"/>
                    <a:pt x="71217" y="86487"/>
                    <a:pt x="69424" y="88220"/>
                  </a:cubicBezTo>
                  <a:cubicBezTo>
                    <a:pt x="68664" y="88979"/>
                    <a:pt x="67722" y="89648"/>
                    <a:pt x="66719" y="90286"/>
                  </a:cubicBezTo>
                  <a:cubicBezTo>
                    <a:pt x="63801" y="92110"/>
                    <a:pt x="60488" y="93508"/>
                    <a:pt x="57326" y="95059"/>
                  </a:cubicBezTo>
                  <a:cubicBezTo>
                    <a:pt x="54044" y="96700"/>
                    <a:pt x="51460" y="98736"/>
                    <a:pt x="49971" y="101533"/>
                  </a:cubicBezTo>
                  <a:cubicBezTo>
                    <a:pt x="48481" y="104268"/>
                    <a:pt x="47964" y="107126"/>
                    <a:pt x="47357" y="110044"/>
                  </a:cubicBezTo>
                  <a:cubicBezTo>
                    <a:pt x="47265" y="110256"/>
                    <a:pt x="47296" y="110439"/>
                    <a:pt x="47539" y="110651"/>
                  </a:cubicBezTo>
                  <a:lnTo>
                    <a:pt x="49089" y="110651"/>
                  </a:lnTo>
                  <a:cubicBezTo>
                    <a:pt x="49363" y="110408"/>
                    <a:pt x="49393" y="110104"/>
                    <a:pt x="49515" y="109679"/>
                  </a:cubicBezTo>
                  <a:cubicBezTo>
                    <a:pt x="49910" y="108098"/>
                    <a:pt x="50335" y="106548"/>
                    <a:pt x="50913" y="104968"/>
                  </a:cubicBezTo>
                  <a:cubicBezTo>
                    <a:pt x="52250" y="101259"/>
                    <a:pt x="55047" y="98372"/>
                    <a:pt x="59636" y="96426"/>
                  </a:cubicBezTo>
                  <a:cubicBezTo>
                    <a:pt x="62007" y="95454"/>
                    <a:pt x="64409" y="94481"/>
                    <a:pt x="66810" y="93569"/>
                  </a:cubicBezTo>
                  <a:cubicBezTo>
                    <a:pt x="69576" y="92505"/>
                    <a:pt x="72372" y="91441"/>
                    <a:pt x="74956" y="90134"/>
                  </a:cubicBezTo>
                  <a:cubicBezTo>
                    <a:pt x="77023" y="89071"/>
                    <a:pt x="78847" y="87855"/>
                    <a:pt x="79941" y="86122"/>
                  </a:cubicBezTo>
                  <a:cubicBezTo>
                    <a:pt x="81369" y="83934"/>
                    <a:pt x="80609" y="81533"/>
                    <a:pt x="77722" y="80134"/>
                  </a:cubicBezTo>
                  <a:cubicBezTo>
                    <a:pt x="76293" y="79405"/>
                    <a:pt x="74773" y="78797"/>
                    <a:pt x="73284" y="78159"/>
                  </a:cubicBezTo>
                  <a:cubicBezTo>
                    <a:pt x="69728" y="76639"/>
                    <a:pt x="66901" y="74633"/>
                    <a:pt x="65776" y="71593"/>
                  </a:cubicBezTo>
                  <a:cubicBezTo>
                    <a:pt x="64500" y="68310"/>
                    <a:pt x="63345" y="65058"/>
                    <a:pt x="62342" y="61745"/>
                  </a:cubicBezTo>
                  <a:cubicBezTo>
                    <a:pt x="62250" y="61319"/>
                    <a:pt x="62190" y="60894"/>
                    <a:pt x="62281" y="60499"/>
                  </a:cubicBezTo>
                  <a:cubicBezTo>
                    <a:pt x="62388" y="59908"/>
                    <a:pt x="62781" y="59601"/>
                    <a:pt x="63480" y="59601"/>
                  </a:cubicBezTo>
                  <a:cubicBezTo>
                    <a:pt x="63571" y="59601"/>
                    <a:pt x="63668" y="59607"/>
                    <a:pt x="63770" y="59617"/>
                  </a:cubicBezTo>
                  <a:cubicBezTo>
                    <a:pt x="64378" y="59648"/>
                    <a:pt x="64925" y="59769"/>
                    <a:pt x="65503" y="59952"/>
                  </a:cubicBezTo>
                  <a:cubicBezTo>
                    <a:pt x="67327" y="60529"/>
                    <a:pt x="68968" y="61259"/>
                    <a:pt x="70640" y="61958"/>
                  </a:cubicBezTo>
                  <a:cubicBezTo>
                    <a:pt x="73284" y="63143"/>
                    <a:pt x="76020" y="64177"/>
                    <a:pt x="79059" y="64754"/>
                  </a:cubicBezTo>
                  <a:cubicBezTo>
                    <a:pt x="81469" y="65204"/>
                    <a:pt x="83905" y="65348"/>
                    <a:pt x="86343" y="65348"/>
                  </a:cubicBezTo>
                  <a:cubicBezTo>
                    <a:pt x="88518" y="65348"/>
                    <a:pt x="90695" y="65234"/>
                    <a:pt x="92859" y="65119"/>
                  </a:cubicBezTo>
                  <a:cubicBezTo>
                    <a:pt x="95443" y="64997"/>
                    <a:pt x="98026" y="64906"/>
                    <a:pt x="100610" y="64693"/>
                  </a:cubicBezTo>
                  <a:cubicBezTo>
                    <a:pt x="102447" y="64558"/>
                    <a:pt x="104297" y="64533"/>
                    <a:pt x="106152" y="64533"/>
                  </a:cubicBezTo>
                  <a:cubicBezTo>
                    <a:pt x="107211" y="64533"/>
                    <a:pt x="108272" y="64541"/>
                    <a:pt x="109333" y="64541"/>
                  </a:cubicBezTo>
                  <a:cubicBezTo>
                    <a:pt x="109491" y="64540"/>
                    <a:pt x="109648" y="64539"/>
                    <a:pt x="109805" y="64539"/>
                  </a:cubicBezTo>
                  <a:cubicBezTo>
                    <a:pt x="113382" y="64539"/>
                    <a:pt x="116905" y="64867"/>
                    <a:pt x="120428" y="65362"/>
                  </a:cubicBezTo>
                  <a:cubicBezTo>
                    <a:pt x="124896" y="65970"/>
                    <a:pt x="129212" y="66912"/>
                    <a:pt x="133620" y="67581"/>
                  </a:cubicBezTo>
                  <a:cubicBezTo>
                    <a:pt x="137723" y="68250"/>
                    <a:pt x="141887" y="68706"/>
                    <a:pt x="146021" y="69101"/>
                  </a:cubicBezTo>
                  <a:cubicBezTo>
                    <a:pt x="149456" y="69314"/>
                    <a:pt x="152860" y="69830"/>
                    <a:pt x="156143" y="70560"/>
                  </a:cubicBezTo>
                  <a:cubicBezTo>
                    <a:pt x="160003" y="71380"/>
                    <a:pt x="163590" y="72657"/>
                    <a:pt x="167450" y="73447"/>
                  </a:cubicBezTo>
                  <a:cubicBezTo>
                    <a:pt x="169406" y="73857"/>
                    <a:pt x="171344" y="74066"/>
                    <a:pt x="173271" y="74066"/>
                  </a:cubicBezTo>
                  <a:cubicBezTo>
                    <a:pt x="175775" y="74066"/>
                    <a:pt x="178259" y="73713"/>
                    <a:pt x="180733" y="72991"/>
                  </a:cubicBezTo>
                  <a:cubicBezTo>
                    <a:pt x="181827" y="72687"/>
                    <a:pt x="182830" y="72201"/>
                    <a:pt x="183955" y="71928"/>
                  </a:cubicBezTo>
                  <a:cubicBezTo>
                    <a:pt x="187116" y="70772"/>
                    <a:pt x="189852" y="69253"/>
                    <a:pt x="192010" y="67216"/>
                  </a:cubicBezTo>
                  <a:cubicBezTo>
                    <a:pt x="194593" y="64785"/>
                    <a:pt x="196204" y="62049"/>
                    <a:pt x="196964" y="59040"/>
                  </a:cubicBezTo>
                  <a:cubicBezTo>
                    <a:pt x="197755" y="56000"/>
                    <a:pt x="197420" y="53082"/>
                    <a:pt x="195323" y="50316"/>
                  </a:cubicBezTo>
                  <a:cubicBezTo>
                    <a:pt x="193347" y="47733"/>
                    <a:pt x="190581" y="45787"/>
                    <a:pt x="186812" y="44693"/>
                  </a:cubicBezTo>
                  <a:cubicBezTo>
                    <a:pt x="184592" y="44033"/>
                    <a:pt x="182320" y="43781"/>
                    <a:pt x="180021" y="43781"/>
                  </a:cubicBezTo>
                  <a:cubicBezTo>
                    <a:pt x="178825" y="43781"/>
                    <a:pt x="177623" y="43849"/>
                    <a:pt x="176417" y="43964"/>
                  </a:cubicBezTo>
                  <a:cubicBezTo>
                    <a:pt x="171584" y="44450"/>
                    <a:pt x="166994" y="45514"/>
                    <a:pt x="162344" y="46517"/>
                  </a:cubicBezTo>
                  <a:cubicBezTo>
                    <a:pt x="157602" y="47520"/>
                    <a:pt x="152860" y="48523"/>
                    <a:pt x="147997" y="49161"/>
                  </a:cubicBezTo>
                  <a:cubicBezTo>
                    <a:pt x="143650" y="49739"/>
                    <a:pt x="139304" y="50043"/>
                    <a:pt x="134927" y="50255"/>
                  </a:cubicBezTo>
                  <a:cubicBezTo>
                    <a:pt x="130884" y="50499"/>
                    <a:pt x="126841" y="50529"/>
                    <a:pt x="122799" y="50620"/>
                  </a:cubicBezTo>
                  <a:cubicBezTo>
                    <a:pt x="122532" y="50623"/>
                    <a:pt x="122265" y="50624"/>
                    <a:pt x="121998" y="50624"/>
                  </a:cubicBezTo>
                  <a:cubicBezTo>
                    <a:pt x="119230" y="50624"/>
                    <a:pt x="116483" y="50488"/>
                    <a:pt x="113710" y="50377"/>
                  </a:cubicBezTo>
                  <a:cubicBezTo>
                    <a:pt x="110124" y="50255"/>
                    <a:pt x="106507" y="49921"/>
                    <a:pt x="102981" y="49435"/>
                  </a:cubicBezTo>
                  <a:cubicBezTo>
                    <a:pt x="97540" y="48675"/>
                    <a:pt x="92342" y="47429"/>
                    <a:pt x="87114" y="46122"/>
                  </a:cubicBezTo>
                  <a:cubicBezTo>
                    <a:pt x="79242" y="44146"/>
                    <a:pt x="71400" y="42201"/>
                    <a:pt x="63618" y="40164"/>
                  </a:cubicBezTo>
                  <a:cubicBezTo>
                    <a:pt x="54256" y="37702"/>
                    <a:pt x="45290" y="34602"/>
                    <a:pt x="37083" y="30468"/>
                  </a:cubicBezTo>
                  <a:cubicBezTo>
                    <a:pt x="32068" y="27915"/>
                    <a:pt x="27417" y="25088"/>
                    <a:pt x="23283" y="21805"/>
                  </a:cubicBezTo>
                  <a:cubicBezTo>
                    <a:pt x="19484" y="18826"/>
                    <a:pt x="16079" y="15665"/>
                    <a:pt x="12584" y="12504"/>
                  </a:cubicBezTo>
                  <a:cubicBezTo>
                    <a:pt x="8268" y="8644"/>
                    <a:pt x="4255" y="4723"/>
                    <a:pt x="821" y="407"/>
                  </a:cubicBezTo>
                  <a:cubicBezTo>
                    <a:pt x="673" y="234"/>
                    <a:pt x="545" y="1"/>
                    <a:pt x="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9"/>
            <p:cNvSpPr/>
            <p:nvPr/>
          </p:nvSpPr>
          <p:spPr>
            <a:xfrm>
              <a:off x="5917750" y="267025"/>
              <a:ext cx="2363275" cy="574025"/>
            </a:xfrm>
            <a:custGeom>
              <a:avLst/>
              <a:gdLst/>
              <a:ahLst/>
              <a:cxnLst/>
              <a:rect l="l" t="t" r="r" b="b"/>
              <a:pathLst>
                <a:path w="94531" h="22961" extrusionOk="0">
                  <a:moveTo>
                    <a:pt x="87966" y="1"/>
                  </a:moveTo>
                  <a:cubicBezTo>
                    <a:pt x="87418" y="153"/>
                    <a:pt x="86932" y="365"/>
                    <a:pt x="86446" y="609"/>
                  </a:cubicBezTo>
                  <a:cubicBezTo>
                    <a:pt x="84379" y="1551"/>
                    <a:pt x="82373" y="2463"/>
                    <a:pt x="80184" y="3192"/>
                  </a:cubicBezTo>
                  <a:cubicBezTo>
                    <a:pt x="77449" y="4104"/>
                    <a:pt x="74561" y="4712"/>
                    <a:pt x="71704" y="5289"/>
                  </a:cubicBezTo>
                  <a:cubicBezTo>
                    <a:pt x="64287" y="6748"/>
                    <a:pt x="56840" y="8329"/>
                    <a:pt x="49333" y="9545"/>
                  </a:cubicBezTo>
                  <a:cubicBezTo>
                    <a:pt x="43812" y="10422"/>
                    <a:pt x="38239" y="11168"/>
                    <a:pt x="32564" y="11168"/>
                  </a:cubicBezTo>
                  <a:cubicBezTo>
                    <a:pt x="32146" y="11168"/>
                    <a:pt x="31727" y="11164"/>
                    <a:pt x="31308" y="11156"/>
                  </a:cubicBezTo>
                  <a:cubicBezTo>
                    <a:pt x="29059" y="11125"/>
                    <a:pt x="26901" y="10913"/>
                    <a:pt x="24773" y="10365"/>
                  </a:cubicBezTo>
                  <a:cubicBezTo>
                    <a:pt x="21824" y="9636"/>
                    <a:pt x="20669" y="8268"/>
                    <a:pt x="21125" y="5989"/>
                  </a:cubicBezTo>
                  <a:cubicBezTo>
                    <a:pt x="21247" y="5593"/>
                    <a:pt x="21247" y="5168"/>
                    <a:pt x="21156" y="4742"/>
                  </a:cubicBezTo>
                  <a:cubicBezTo>
                    <a:pt x="20791" y="2584"/>
                    <a:pt x="18967" y="1125"/>
                    <a:pt x="16505" y="61"/>
                  </a:cubicBezTo>
                  <a:lnTo>
                    <a:pt x="0" y="61"/>
                  </a:lnTo>
                  <a:cubicBezTo>
                    <a:pt x="31" y="365"/>
                    <a:pt x="335" y="578"/>
                    <a:pt x="547" y="791"/>
                  </a:cubicBezTo>
                  <a:cubicBezTo>
                    <a:pt x="1490" y="1824"/>
                    <a:pt x="2158" y="2949"/>
                    <a:pt x="2432" y="4226"/>
                  </a:cubicBezTo>
                  <a:cubicBezTo>
                    <a:pt x="2614" y="5168"/>
                    <a:pt x="2736" y="6110"/>
                    <a:pt x="2736" y="7113"/>
                  </a:cubicBezTo>
                  <a:cubicBezTo>
                    <a:pt x="2736" y="8177"/>
                    <a:pt x="2858" y="9241"/>
                    <a:pt x="3131" y="10305"/>
                  </a:cubicBezTo>
                  <a:cubicBezTo>
                    <a:pt x="3648" y="12341"/>
                    <a:pt x="4803" y="14135"/>
                    <a:pt x="6931" y="15563"/>
                  </a:cubicBezTo>
                  <a:cubicBezTo>
                    <a:pt x="7994" y="16293"/>
                    <a:pt x="9210" y="16840"/>
                    <a:pt x="10487" y="17326"/>
                  </a:cubicBezTo>
                  <a:cubicBezTo>
                    <a:pt x="13618" y="18542"/>
                    <a:pt x="16900" y="19363"/>
                    <a:pt x="20244" y="20092"/>
                  </a:cubicBezTo>
                  <a:cubicBezTo>
                    <a:pt x="22432" y="20548"/>
                    <a:pt x="24590" y="21004"/>
                    <a:pt x="26779" y="21338"/>
                  </a:cubicBezTo>
                  <a:cubicBezTo>
                    <a:pt x="29910" y="21855"/>
                    <a:pt x="33010" y="22220"/>
                    <a:pt x="36202" y="22524"/>
                  </a:cubicBezTo>
                  <a:cubicBezTo>
                    <a:pt x="38876" y="22767"/>
                    <a:pt x="41582" y="22828"/>
                    <a:pt x="44226" y="22949"/>
                  </a:cubicBezTo>
                  <a:cubicBezTo>
                    <a:pt x="44667" y="22957"/>
                    <a:pt x="45108" y="22961"/>
                    <a:pt x="45548" y="22961"/>
                  </a:cubicBezTo>
                  <a:cubicBezTo>
                    <a:pt x="46871" y="22961"/>
                    <a:pt x="48193" y="22926"/>
                    <a:pt x="49515" y="22858"/>
                  </a:cubicBezTo>
                  <a:cubicBezTo>
                    <a:pt x="51460" y="22797"/>
                    <a:pt x="53345" y="22706"/>
                    <a:pt x="55290" y="22615"/>
                  </a:cubicBezTo>
                  <a:cubicBezTo>
                    <a:pt x="57266" y="22493"/>
                    <a:pt x="59242" y="22311"/>
                    <a:pt x="61187" y="22037"/>
                  </a:cubicBezTo>
                  <a:cubicBezTo>
                    <a:pt x="65321" y="21490"/>
                    <a:pt x="69394" y="20730"/>
                    <a:pt x="73406" y="19819"/>
                  </a:cubicBezTo>
                  <a:cubicBezTo>
                    <a:pt x="80701" y="18147"/>
                    <a:pt x="87631" y="15806"/>
                    <a:pt x="94349" y="13192"/>
                  </a:cubicBezTo>
                  <a:cubicBezTo>
                    <a:pt x="94501" y="13040"/>
                    <a:pt x="94470" y="12828"/>
                    <a:pt x="94470" y="12676"/>
                  </a:cubicBezTo>
                  <a:lnTo>
                    <a:pt x="94470" y="487"/>
                  </a:lnTo>
                  <a:cubicBezTo>
                    <a:pt x="94470" y="335"/>
                    <a:pt x="94531" y="153"/>
                    <a:pt x="94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a:off x="1127375" y="410650"/>
              <a:ext cx="7150625" cy="4615600"/>
            </a:xfrm>
            <a:custGeom>
              <a:avLst/>
              <a:gdLst/>
              <a:ahLst/>
              <a:cxnLst/>
              <a:rect l="l" t="t" r="r" b="b"/>
              <a:pathLst>
                <a:path w="286025" h="184624" extrusionOk="0">
                  <a:moveTo>
                    <a:pt x="39548" y="0"/>
                  </a:moveTo>
                  <a:cubicBezTo>
                    <a:pt x="37197" y="0"/>
                    <a:pt x="34836" y="110"/>
                    <a:pt x="32494" y="274"/>
                  </a:cubicBezTo>
                  <a:cubicBezTo>
                    <a:pt x="29789" y="487"/>
                    <a:pt x="27114" y="791"/>
                    <a:pt x="24530" y="1399"/>
                  </a:cubicBezTo>
                  <a:cubicBezTo>
                    <a:pt x="22858" y="1763"/>
                    <a:pt x="21187" y="2219"/>
                    <a:pt x="19880" y="3162"/>
                  </a:cubicBezTo>
                  <a:cubicBezTo>
                    <a:pt x="18755" y="4013"/>
                    <a:pt x="18907" y="4894"/>
                    <a:pt x="20305" y="5441"/>
                  </a:cubicBezTo>
                  <a:cubicBezTo>
                    <a:pt x="21095" y="5806"/>
                    <a:pt x="21977" y="6019"/>
                    <a:pt x="22889" y="6171"/>
                  </a:cubicBezTo>
                  <a:cubicBezTo>
                    <a:pt x="26263" y="6779"/>
                    <a:pt x="29758" y="7052"/>
                    <a:pt x="33223" y="7417"/>
                  </a:cubicBezTo>
                  <a:cubicBezTo>
                    <a:pt x="41765" y="8329"/>
                    <a:pt x="50215" y="9514"/>
                    <a:pt x="58361" y="11642"/>
                  </a:cubicBezTo>
                  <a:cubicBezTo>
                    <a:pt x="62859" y="12827"/>
                    <a:pt x="67236" y="14165"/>
                    <a:pt x="71279" y="15988"/>
                  </a:cubicBezTo>
                  <a:cubicBezTo>
                    <a:pt x="73558" y="16991"/>
                    <a:pt x="75656" y="18147"/>
                    <a:pt x="77176" y="19788"/>
                  </a:cubicBezTo>
                  <a:cubicBezTo>
                    <a:pt x="79790" y="22584"/>
                    <a:pt x="79638" y="25624"/>
                    <a:pt x="76355" y="28025"/>
                  </a:cubicBezTo>
                  <a:cubicBezTo>
                    <a:pt x="73923" y="29758"/>
                    <a:pt x="70944" y="30913"/>
                    <a:pt x="67783" y="31794"/>
                  </a:cubicBezTo>
                  <a:cubicBezTo>
                    <a:pt x="64105" y="32858"/>
                    <a:pt x="60336" y="33770"/>
                    <a:pt x="56537" y="34591"/>
                  </a:cubicBezTo>
                  <a:cubicBezTo>
                    <a:pt x="50914" y="35837"/>
                    <a:pt x="45351" y="37174"/>
                    <a:pt x="39910" y="38785"/>
                  </a:cubicBezTo>
                  <a:cubicBezTo>
                    <a:pt x="34409" y="40396"/>
                    <a:pt x="29242" y="42433"/>
                    <a:pt x="24561" y="45107"/>
                  </a:cubicBezTo>
                  <a:cubicBezTo>
                    <a:pt x="22190" y="46475"/>
                    <a:pt x="20153" y="48056"/>
                    <a:pt x="18056" y="49606"/>
                  </a:cubicBezTo>
                  <a:cubicBezTo>
                    <a:pt x="17296" y="50183"/>
                    <a:pt x="16506" y="50670"/>
                    <a:pt x="15624" y="51126"/>
                  </a:cubicBezTo>
                  <a:cubicBezTo>
                    <a:pt x="14332" y="51772"/>
                    <a:pt x="12954" y="52191"/>
                    <a:pt x="11354" y="52191"/>
                  </a:cubicBezTo>
                  <a:cubicBezTo>
                    <a:pt x="11299" y="52191"/>
                    <a:pt x="11243" y="52191"/>
                    <a:pt x="11186" y="52190"/>
                  </a:cubicBezTo>
                  <a:cubicBezTo>
                    <a:pt x="10741" y="52179"/>
                    <a:pt x="10295" y="52176"/>
                    <a:pt x="9850" y="52176"/>
                  </a:cubicBezTo>
                  <a:cubicBezTo>
                    <a:pt x="8961" y="52176"/>
                    <a:pt x="8076" y="52190"/>
                    <a:pt x="7205" y="52190"/>
                  </a:cubicBezTo>
                  <a:cubicBezTo>
                    <a:pt x="6506" y="52190"/>
                    <a:pt x="5837" y="52311"/>
                    <a:pt x="5168" y="52494"/>
                  </a:cubicBezTo>
                  <a:cubicBezTo>
                    <a:pt x="3314" y="53010"/>
                    <a:pt x="2189" y="54074"/>
                    <a:pt x="1429" y="55381"/>
                  </a:cubicBezTo>
                  <a:cubicBezTo>
                    <a:pt x="1" y="57782"/>
                    <a:pt x="1" y="60275"/>
                    <a:pt x="548" y="62798"/>
                  </a:cubicBezTo>
                  <a:cubicBezTo>
                    <a:pt x="1369" y="66779"/>
                    <a:pt x="3496" y="70397"/>
                    <a:pt x="6202" y="73831"/>
                  </a:cubicBezTo>
                  <a:cubicBezTo>
                    <a:pt x="8360" y="76567"/>
                    <a:pt x="10913" y="79150"/>
                    <a:pt x="13618" y="81643"/>
                  </a:cubicBezTo>
                  <a:cubicBezTo>
                    <a:pt x="15351" y="83223"/>
                    <a:pt x="17266" y="84743"/>
                    <a:pt x="19089" y="86293"/>
                  </a:cubicBezTo>
                  <a:cubicBezTo>
                    <a:pt x="21065" y="88026"/>
                    <a:pt x="23314" y="89485"/>
                    <a:pt x="25351" y="91126"/>
                  </a:cubicBezTo>
                  <a:cubicBezTo>
                    <a:pt x="27934" y="93193"/>
                    <a:pt x="30761" y="95017"/>
                    <a:pt x="33710" y="96749"/>
                  </a:cubicBezTo>
                  <a:cubicBezTo>
                    <a:pt x="40093" y="100519"/>
                    <a:pt x="47175" y="103406"/>
                    <a:pt x="54804" y="105655"/>
                  </a:cubicBezTo>
                  <a:cubicBezTo>
                    <a:pt x="61461" y="107570"/>
                    <a:pt x="68330" y="108999"/>
                    <a:pt x="75321" y="110002"/>
                  </a:cubicBezTo>
                  <a:cubicBezTo>
                    <a:pt x="87024" y="111735"/>
                    <a:pt x="98787" y="112981"/>
                    <a:pt x="110702" y="113437"/>
                  </a:cubicBezTo>
                  <a:cubicBezTo>
                    <a:pt x="112480" y="113502"/>
                    <a:pt x="114270" y="113539"/>
                    <a:pt x="116061" y="113539"/>
                  </a:cubicBezTo>
                  <a:cubicBezTo>
                    <a:pt x="118464" y="113539"/>
                    <a:pt x="120870" y="113472"/>
                    <a:pt x="123255" y="113315"/>
                  </a:cubicBezTo>
                  <a:cubicBezTo>
                    <a:pt x="127480" y="113042"/>
                    <a:pt x="131675" y="112555"/>
                    <a:pt x="135809" y="111795"/>
                  </a:cubicBezTo>
                  <a:cubicBezTo>
                    <a:pt x="141250" y="110823"/>
                    <a:pt x="146417" y="109333"/>
                    <a:pt x="151311" y="107327"/>
                  </a:cubicBezTo>
                  <a:cubicBezTo>
                    <a:pt x="157694" y="104683"/>
                    <a:pt x="162922" y="101035"/>
                    <a:pt x="167755" y="97084"/>
                  </a:cubicBezTo>
                  <a:cubicBezTo>
                    <a:pt x="169305" y="95838"/>
                    <a:pt x="170977" y="94622"/>
                    <a:pt x="172800" y="93558"/>
                  </a:cubicBezTo>
                  <a:cubicBezTo>
                    <a:pt x="176547" y="91397"/>
                    <a:pt x="180688" y="90295"/>
                    <a:pt x="185355" y="90295"/>
                  </a:cubicBezTo>
                  <a:cubicBezTo>
                    <a:pt x="185875" y="90295"/>
                    <a:pt x="186401" y="90309"/>
                    <a:pt x="186934" y="90336"/>
                  </a:cubicBezTo>
                  <a:cubicBezTo>
                    <a:pt x="189457" y="90488"/>
                    <a:pt x="191919" y="90792"/>
                    <a:pt x="194321" y="91369"/>
                  </a:cubicBezTo>
                  <a:cubicBezTo>
                    <a:pt x="200612" y="92798"/>
                    <a:pt x="206479" y="94956"/>
                    <a:pt x="211920" y="97692"/>
                  </a:cubicBezTo>
                  <a:cubicBezTo>
                    <a:pt x="213987" y="98756"/>
                    <a:pt x="215962" y="99880"/>
                    <a:pt x="217695" y="101248"/>
                  </a:cubicBezTo>
                  <a:cubicBezTo>
                    <a:pt x="219519" y="102707"/>
                    <a:pt x="220674" y="104470"/>
                    <a:pt x="221646" y="106294"/>
                  </a:cubicBezTo>
                  <a:cubicBezTo>
                    <a:pt x="224321" y="111370"/>
                    <a:pt x="226874" y="116507"/>
                    <a:pt x="229640" y="121552"/>
                  </a:cubicBezTo>
                  <a:cubicBezTo>
                    <a:pt x="230704" y="123528"/>
                    <a:pt x="231829" y="125564"/>
                    <a:pt x="232741" y="127601"/>
                  </a:cubicBezTo>
                  <a:cubicBezTo>
                    <a:pt x="233288" y="128938"/>
                    <a:pt x="233805" y="130276"/>
                    <a:pt x="233713" y="131704"/>
                  </a:cubicBezTo>
                  <a:cubicBezTo>
                    <a:pt x="233683" y="132616"/>
                    <a:pt x="233288" y="133407"/>
                    <a:pt x="232498" y="134106"/>
                  </a:cubicBezTo>
                  <a:cubicBezTo>
                    <a:pt x="231130" y="135291"/>
                    <a:pt x="229428" y="136112"/>
                    <a:pt x="227665" y="136963"/>
                  </a:cubicBezTo>
                  <a:cubicBezTo>
                    <a:pt x="223956" y="138726"/>
                    <a:pt x="220765" y="140945"/>
                    <a:pt x="218151" y="143589"/>
                  </a:cubicBezTo>
                  <a:cubicBezTo>
                    <a:pt x="216357" y="145413"/>
                    <a:pt x="214898" y="147389"/>
                    <a:pt x="213591" y="149425"/>
                  </a:cubicBezTo>
                  <a:cubicBezTo>
                    <a:pt x="211099" y="153133"/>
                    <a:pt x="208819" y="156902"/>
                    <a:pt x="205537" y="160276"/>
                  </a:cubicBezTo>
                  <a:cubicBezTo>
                    <a:pt x="203166" y="162708"/>
                    <a:pt x="201281" y="165322"/>
                    <a:pt x="199701" y="168058"/>
                  </a:cubicBezTo>
                  <a:cubicBezTo>
                    <a:pt x="198789" y="169699"/>
                    <a:pt x="197938" y="171401"/>
                    <a:pt x="196722" y="172982"/>
                  </a:cubicBezTo>
                  <a:cubicBezTo>
                    <a:pt x="194625" y="175656"/>
                    <a:pt x="191463" y="176994"/>
                    <a:pt x="187299" y="177085"/>
                  </a:cubicBezTo>
                  <a:cubicBezTo>
                    <a:pt x="186855" y="177093"/>
                    <a:pt x="186411" y="177096"/>
                    <a:pt x="185968" y="177096"/>
                  </a:cubicBezTo>
                  <a:cubicBezTo>
                    <a:pt x="182869" y="177096"/>
                    <a:pt x="179807" y="176933"/>
                    <a:pt x="176721" y="176933"/>
                  </a:cubicBezTo>
                  <a:cubicBezTo>
                    <a:pt x="174387" y="176933"/>
                    <a:pt x="172072" y="176972"/>
                    <a:pt x="169746" y="176972"/>
                  </a:cubicBezTo>
                  <a:cubicBezTo>
                    <a:pt x="169164" y="176972"/>
                    <a:pt x="168581" y="176969"/>
                    <a:pt x="167998" y="176963"/>
                  </a:cubicBezTo>
                  <a:cubicBezTo>
                    <a:pt x="165870" y="176933"/>
                    <a:pt x="163742" y="176781"/>
                    <a:pt x="161615" y="176629"/>
                  </a:cubicBezTo>
                  <a:cubicBezTo>
                    <a:pt x="158302" y="176386"/>
                    <a:pt x="155019" y="175991"/>
                    <a:pt x="151767" y="175474"/>
                  </a:cubicBezTo>
                  <a:cubicBezTo>
                    <a:pt x="147268" y="174805"/>
                    <a:pt x="142952" y="173772"/>
                    <a:pt x="138544" y="172890"/>
                  </a:cubicBezTo>
                  <a:cubicBezTo>
                    <a:pt x="136296" y="172443"/>
                    <a:pt x="134063" y="172216"/>
                    <a:pt x="131849" y="172216"/>
                  </a:cubicBezTo>
                  <a:cubicBezTo>
                    <a:pt x="128795" y="172216"/>
                    <a:pt x="125777" y="172648"/>
                    <a:pt x="122799" y="173529"/>
                  </a:cubicBezTo>
                  <a:cubicBezTo>
                    <a:pt x="118696" y="174745"/>
                    <a:pt x="115261" y="176751"/>
                    <a:pt x="111918" y="178787"/>
                  </a:cubicBezTo>
                  <a:cubicBezTo>
                    <a:pt x="109699" y="180155"/>
                    <a:pt x="107571" y="181553"/>
                    <a:pt x="105170" y="182769"/>
                  </a:cubicBezTo>
                  <a:cubicBezTo>
                    <a:pt x="103138" y="183812"/>
                    <a:pt x="101075" y="184351"/>
                    <a:pt x="98957" y="184351"/>
                  </a:cubicBezTo>
                  <a:cubicBezTo>
                    <a:pt x="97432" y="184351"/>
                    <a:pt x="95879" y="184071"/>
                    <a:pt x="94288" y="183498"/>
                  </a:cubicBezTo>
                  <a:cubicBezTo>
                    <a:pt x="90337" y="182100"/>
                    <a:pt x="86385" y="180672"/>
                    <a:pt x="82191" y="179669"/>
                  </a:cubicBezTo>
                  <a:cubicBezTo>
                    <a:pt x="79185" y="178923"/>
                    <a:pt x="76139" y="178402"/>
                    <a:pt x="73002" y="178402"/>
                  </a:cubicBezTo>
                  <a:cubicBezTo>
                    <a:pt x="72301" y="178402"/>
                    <a:pt x="71595" y="178428"/>
                    <a:pt x="70884" y="178483"/>
                  </a:cubicBezTo>
                  <a:cubicBezTo>
                    <a:pt x="65564" y="178909"/>
                    <a:pt x="61826" y="180976"/>
                    <a:pt x="58877" y="184076"/>
                  </a:cubicBezTo>
                  <a:cubicBezTo>
                    <a:pt x="58725" y="184228"/>
                    <a:pt x="58482" y="184410"/>
                    <a:pt x="58725" y="184623"/>
                  </a:cubicBezTo>
                  <a:lnTo>
                    <a:pt x="59941" y="184623"/>
                  </a:lnTo>
                  <a:cubicBezTo>
                    <a:pt x="60184" y="184471"/>
                    <a:pt x="60427" y="184289"/>
                    <a:pt x="60640" y="184106"/>
                  </a:cubicBezTo>
                  <a:cubicBezTo>
                    <a:pt x="61552" y="183316"/>
                    <a:pt x="62555" y="182495"/>
                    <a:pt x="63741" y="181887"/>
                  </a:cubicBezTo>
                  <a:cubicBezTo>
                    <a:pt x="66513" y="180407"/>
                    <a:pt x="69558" y="179744"/>
                    <a:pt x="72778" y="179744"/>
                  </a:cubicBezTo>
                  <a:cubicBezTo>
                    <a:pt x="73723" y="179744"/>
                    <a:pt x="74683" y="179801"/>
                    <a:pt x="75656" y="179912"/>
                  </a:cubicBezTo>
                  <a:cubicBezTo>
                    <a:pt x="80671" y="180489"/>
                    <a:pt x="85322" y="181948"/>
                    <a:pt x="89759" y="183650"/>
                  </a:cubicBezTo>
                  <a:cubicBezTo>
                    <a:pt x="90671" y="183985"/>
                    <a:pt x="91553" y="184410"/>
                    <a:pt x="92525" y="184623"/>
                  </a:cubicBezTo>
                  <a:lnTo>
                    <a:pt x="105899" y="184623"/>
                  </a:lnTo>
                  <a:cubicBezTo>
                    <a:pt x="105991" y="184532"/>
                    <a:pt x="106143" y="184441"/>
                    <a:pt x="106295" y="184380"/>
                  </a:cubicBezTo>
                  <a:cubicBezTo>
                    <a:pt x="107723" y="183650"/>
                    <a:pt x="109030" y="182799"/>
                    <a:pt x="110307" y="181979"/>
                  </a:cubicBezTo>
                  <a:cubicBezTo>
                    <a:pt x="112009" y="180824"/>
                    <a:pt x="113772" y="179699"/>
                    <a:pt x="115596" y="178635"/>
                  </a:cubicBezTo>
                  <a:cubicBezTo>
                    <a:pt x="118088" y="177146"/>
                    <a:pt x="120824" y="175900"/>
                    <a:pt x="123833" y="174988"/>
                  </a:cubicBezTo>
                  <a:cubicBezTo>
                    <a:pt x="125930" y="174380"/>
                    <a:pt x="128088" y="173924"/>
                    <a:pt x="130338" y="173772"/>
                  </a:cubicBezTo>
                  <a:cubicBezTo>
                    <a:pt x="130991" y="173734"/>
                    <a:pt x="131643" y="173715"/>
                    <a:pt x="132293" y="173715"/>
                  </a:cubicBezTo>
                  <a:cubicBezTo>
                    <a:pt x="134243" y="173715"/>
                    <a:pt x="136181" y="173886"/>
                    <a:pt x="138119" y="174228"/>
                  </a:cubicBezTo>
                  <a:cubicBezTo>
                    <a:pt x="141098" y="174745"/>
                    <a:pt x="143924" y="175474"/>
                    <a:pt x="146873" y="176052"/>
                  </a:cubicBezTo>
                  <a:cubicBezTo>
                    <a:pt x="149760" y="176629"/>
                    <a:pt x="152678" y="177085"/>
                    <a:pt x="155627" y="177450"/>
                  </a:cubicBezTo>
                  <a:cubicBezTo>
                    <a:pt x="157755" y="177723"/>
                    <a:pt x="159882" y="177997"/>
                    <a:pt x="162071" y="178149"/>
                  </a:cubicBezTo>
                  <a:cubicBezTo>
                    <a:pt x="163773" y="178240"/>
                    <a:pt x="165505" y="178362"/>
                    <a:pt x="167238" y="178453"/>
                  </a:cubicBezTo>
                  <a:cubicBezTo>
                    <a:pt x="168089" y="178483"/>
                    <a:pt x="168948" y="178491"/>
                    <a:pt x="169810" y="178491"/>
                  </a:cubicBezTo>
                  <a:cubicBezTo>
                    <a:pt x="170673" y="178491"/>
                    <a:pt x="171539" y="178483"/>
                    <a:pt x="172405" y="178483"/>
                  </a:cubicBezTo>
                  <a:cubicBezTo>
                    <a:pt x="172945" y="178491"/>
                    <a:pt x="173482" y="178493"/>
                    <a:pt x="174019" y="178493"/>
                  </a:cubicBezTo>
                  <a:cubicBezTo>
                    <a:pt x="174555" y="178493"/>
                    <a:pt x="175090" y="178491"/>
                    <a:pt x="175623" y="178491"/>
                  </a:cubicBezTo>
                  <a:cubicBezTo>
                    <a:pt x="176691" y="178491"/>
                    <a:pt x="177755" y="178498"/>
                    <a:pt x="178819" y="178544"/>
                  </a:cubicBezTo>
                  <a:cubicBezTo>
                    <a:pt x="180521" y="178635"/>
                    <a:pt x="182284" y="178787"/>
                    <a:pt x="183986" y="178848"/>
                  </a:cubicBezTo>
                  <a:cubicBezTo>
                    <a:pt x="185284" y="178915"/>
                    <a:pt x="186592" y="178983"/>
                    <a:pt x="187898" y="178983"/>
                  </a:cubicBezTo>
                  <a:cubicBezTo>
                    <a:pt x="188947" y="178983"/>
                    <a:pt x="189996" y="178939"/>
                    <a:pt x="191038" y="178818"/>
                  </a:cubicBezTo>
                  <a:cubicBezTo>
                    <a:pt x="192953" y="178605"/>
                    <a:pt x="194625" y="177997"/>
                    <a:pt x="196023" y="177024"/>
                  </a:cubicBezTo>
                  <a:cubicBezTo>
                    <a:pt x="197087" y="176325"/>
                    <a:pt x="197846" y="175444"/>
                    <a:pt x="198546" y="174501"/>
                  </a:cubicBezTo>
                  <a:cubicBezTo>
                    <a:pt x="199518" y="173164"/>
                    <a:pt x="200217" y="171766"/>
                    <a:pt x="200977" y="170368"/>
                  </a:cubicBezTo>
                  <a:cubicBezTo>
                    <a:pt x="202406" y="167571"/>
                    <a:pt x="204199" y="164927"/>
                    <a:pt x="206509" y="162495"/>
                  </a:cubicBezTo>
                  <a:cubicBezTo>
                    <a:pt x="208424" y="160519"/>
                    <a:pt x="210126" y="158422"/>
                    <a:pt x="211525" y="156234"/>
                  </a:cubicBezTo>
                  <a:cubicBezTo>
                    <a:pt x="211616" y="156142"/>
                    <a:pt x="211585" y="156021"/>
                    <a:pt x="211677" y="155960"/>
                  </a:cubicBezTo>
                  <a:cubicBezTo>
                    <a:pt x="211889" y="155778"/>
                    <a:pt x="211889" y="155535"/>
                    <a:pt x="212072" y="155352"/>
                  </a:cubicBezTo>
                  <a:cubicBezTo>
                    <a:pt x="212376" y="154896"/>
                    <a:pt x="212649" y="154410"/>
                    <a:pt x="212923" y="153954"/>
                  </a:cubicBezTo>
                  <a:cubicBezTo>
                    <a:pt x="213014" y="153886"/>
                    <a:pt x="213020" y="153800"/>
                    <a:pt x="213042" y="153800"/>
                  </a:cubicBezTo>
                  <a:cubicBezTo>
                    <a:pt x="213050" y="153800"/>
                    <a:pt x="213060" y="153810"/>
                    <a:pt x="213075" y="153832"/>
                  </a:cubicBezTo>
                  <a:cubicBezTo>
                    <a:pt x="213227" y="153711"/>
                    <a:pt x="213075" y="153528"/>
                    <a:pt x="213287" y="153437"/>
                  </a:cubicBezTo>
                  <a:cubicBezTo>
                    <a:pt x="213318" y="153376"/>
                    <a:pt x="213379" y="153255"/>
                    <a:pt x="213439" y="153164"/>
                  </a:cubicBezTo>
                  <a:cubicBezTo>
                    <a:pt x="213500" y="153103"/>
                    <a:pt x="213470" y="152981"/>
                    <a:pt x="213591" y="152921"/>
                  </a:cubicBezTo>
                  <a:cubicBezTo>
                    <a:pt x="213683" y="152829"/>
                    <a:pt x="213652" y="152708"/>
                    <a:pt x="213743" y="152647"/>
                  </a:cubicBezTo>
                  <a:cubicBezTo>
                    <a:pt x="213895" y="152343"/>
                    <a:pt x="214047" y="152069"/>
                    <a:pt x="214230" y="151765"/>
                  </a:cubicBezTo>
                  <a:cubicBezTo>
                    <a:pt x="215446" y="149820"/>
                    <a:pt x="216692" y="147905"/>
                    <a:pt x="218303" y="146112"/>
                  </a:cubicBezTo>
                  <a:cubicBezTo>
                    <a:pt x="220187" y="143984"/>
                    <a:pt x="222467" y="142160"/>
                    <a:pt x="225476" y="140823"/>
                  </a:cubicBezTo>
                  <a:cubicBezTo>
                    <a:pt x="227634" y="139881"/>
                    <a:pt x="230036" y="139303"/>
                    <a:pt x="232528" y="139121"/>
                  </a:cubicBezTo>
                  <a:cubicBezTo>
                    <a:pt x="234169" y="138969"/>
                    <a:pt x="235841" y="138969"/>
                    <a:pt x="237482" y="138969"/>
                  </a:cubicBezTo>
                  <a:cubicBezTo>
                    <a:pt x="238364" y="138969"/>
                    <a:pt x="239185" y="138817"/>
                    <a:pt x="239975" y="138574"/>
                  </a:cubicBezTo>
                  <a:cubicBezTo>
                    <a:pt x="241039" y="138270"/>
                    <a:pt x="241616" y="137723"/>
                    <a:pt x="241647" y="136841"/>
                  </a:cubicBezTo>
                  <a:cubicBezTo>
                    <a:pt x="241707" y="136203"/>
                    <a:pt x="241586" y="135625"/>
                    <a:pt x="241312" y="135018"/>
                  </a:cubicBezTo>
                  <a:cubicBezTo>
                    <a:pt x="240978" y="134166"/>
                    <a:pt x="240552" y="133407"/>
                    <a:pt x="240036" y="132647"/>
                  </a:cubicBezTo>
                  <a:cubicBezTo>
                    <a:pt x="238516" y="130610"/>
                    <a:pt x="236935" y="128543"/>
                    <a:pt x="235476" y="126476"/>
                  </a:cubicBezTo>
                  <a:cubicBezTo>
                    <a:pt x="233744" y="124106"/>
                    <a:pt x="232163" y="121704"/>
                    <a:pt x="230674" y="119273"/>
                  </a:cubicBezTo>
                  <a:cubicBezTo>
                    <a:pt x="228820" y="116203"/>
                    <a:pt x="227118" y="113042"/>
                    <a:pt x="225476" y="109911"/>
                  </a:cubicBezTo>
                  <a:cubicBezTo>
                    <a:pt x="224078" y="107114"/>
                    <a:pt x="222741" y="104318"/>
                    <a:pt x="221099" y="101613"/>
                  </a:cubicBezTo>
                  <a:cubicBezTo>
                    <a:pt x="220127" y="99971"/>
                    <a:pt x="218668" y="98604"/>
                    <a:pt x="216783" y="97540"/>
                  </a:cubicBezTo>
                  <a:cubicBezTo>
                    <a:pt x="214564" y="96324"/>
                    <a:pt x="212163" y="95351"/>
                    <a:pt x="209701" y="94409"/>
                  </a:cubicBezTo>
                  <a:cubicBezTo>
                    <a:pt x="207907" y="93710"/>
                    <a:pt x="206144" y="93102"/>
                    <a:pt x="204321" y="92494"/>
                  </a:cubicBezTo>
                  <a:cubicBezTo>
                    <a:pt x="204230" y="92433"/>
                    <a:pt x="204078" y="92464"/>
                    <a:pt x="203956" y="92373"/>
                  </a:cubicBezTo>
                  <a:cubicBezTo>
                    <a:pt x="203910" y="92297"/>
                    <a:pt x="203819" y="92297"/>
                    <a:pt x="203724" y="92297"/>
                  </a:cubicBezTo>
                  <a:cubicBezTo>
                    <a:pt x="203629" y="92297"/>
                    <a:pt x="203530" y="92297"/>
                    <a:pt x="203470" y="92221"/>
                  </a:cubicBezTo>
                  <a:cubicBezTo>
                    <a:pt x="200248" y="91217"/>
                    <a:pt x="196935" y="90306"/>
                    <a:pt x="193561" y="89607"/>
                  </a:cubicBezTo>
                  <a:cubicBezTo>
                    <a:pt x="190643" y="88999"/>
                    <a:pt x="187634" y="88695"/>
                    <a:pt x="184594" y="88695"/>
                  </a:cubicBezTo>
                  <a:cubicBezTo>
                    <a:pt x="184016" y="88695"/>
                    <a:pt x="183500" y="88786"/>
                    <a:pt x="182953" y="88816"/>
                  </a:cubicBezTo>
                  <a:cubicBezTo>
                    <a:pt x="181281" y="88847"/>
                    <a:pt x="179639" y="89120"/>
                    <a:pt x="178059" y="89485"/>
                  </a:cubicBezTo>
                  <a:cubicBezTo>
                    <a:pt x="174898" y="90306"/>
                    <a:pt x="172253" y="91613"/>
                    <a:pt x="169882" y="93345"/>
                  </a:cubicBezTo>
                  <a:cubicBezTo>
                    <a:pt x="168606" y="94287"/>
                    <a:pt x="167390" y="95260"/>
                    <a:pt x="166205" y="96294"/>
                  </a:cubicBezTo>
                  <a:cubicBezTo>
                    <a:pt x="163986" y="98239"/>
                    <a:pt x="161706" y="100093"/>
                    <a:pt x="159183" y="101795"/>
                  </a:cubicBezTo>
                  <a:cubicBezTo>
                    <a:pt x="158180" y="102464"/>
                    <a:pt x="157147" y="103133"/>
                    <a:pt x="156083" y="103740"/>
                  </a:cubicBezTo>
                  <a:cubicBezTo>
                    <a:pt x="152405" y="105838"/>
                    <a:pt x="148423" y="107540"/>
                    <a:pt x="144076" y="108877"/>
                  </a:cubicBezTo>
                  <a:cubicBezTo>
                    <a:pt x="139973" y="110124"/>
                    <a:pt x="135718" y="111066"/>
                    <a:pt x="131371" y="111735"/>
                  </a:cubicBezTo>
                  <a:cubicBezTo>
                    <a:pt x="129091" y="112038"/>
                    <a:pt x="126812" y="112282"/>
                    <a:pt x="124532" y="112494"/>
                  </a:cubicBezTo>
                  <a:cubicBezTo>
                    <a:pt x="122465" y="112677"/>
                    <a:pt x="120459" y="112738"/>
                    <a:pt x="118392" y="112829"/>
                  </a:cubicBezTo>
                  <a:cubicBezTo>
                    <a:pt x="117651" y="112851"/>
                    <a:pt x="116906" y="112857"/>
                    <a:pt x="116158" y="112857"/>
                  </a:cubicBezTo>
                  <a:cubicBezTo>
                    <a:pt x="115340" y="112857"/>
                    <a:pt x="114519" y="112850"/>
                    <a:pt x="113697" y="112850"/>
                  </a:cubicBezTo>
                  <a:cubicBezTo>
                    <a:pt x="113236" y="112850"/>
                    <a:pt x="112774" y="112852"/>
                    <a:pt x="112313" y="112859"/>
                  </a:cubicBezTo>
                  <a:cubicBezTo>
                    <a:pt x="110337" y="112859"/>
                    <a:pt x="108331" y="112738"/>
                    <a:pt x="106355" y="112677"/>
                  </a:cubicBezTo>
                  <a:cubicBezTo>
                    <a:pt x="104015" y="112555"/>
                    <a:pt x="101674" y="112434"/>
                    <a:pt x="99364" y="112221"/>
                  </a:cubicBezTo>
                  <a:cubicBezTo>
                    <a:pt x="97632" y="112069"/>
                    <a:pt x="95838" y="111947"/>
                    <a:pt x="94045" y="111795"/>
                  </a:cubicBezTo>
                  <a:cubicBezTo>
                    <a:pt x="91279" y="111522"/>
                    <a:pt x="88544" y="111218"/>
                    <a:pt x="85778" y="110914"/>
                  </a:cubicBezTo>
                  <a:cubicBezTo>
                    <a:pt x="83194" y="110610"/>
                    <a:pt x="80610" y="110306"/>
                    <a:pt x="78027" y="109972"/>
                  </a:cubicBezTo>
                  <a:cubicBezTo>
                    <a:pt x="73771" y="109364"/>
                    <a:pt x="69546" y="108695"/>
                    <a:pt x="65352" y="107844"/>
                  </a:cubicBezTo>
                  <a:cubicBezTo>
                    <a:pt x="59698" y="106719"/>
                    <a:pt x="54166" y="105230"/>
                    <a:pt x="48847" y="103376"/>
                  </a:cubicBezTo>
                  <a:cubicBezTo>
                    <a:pt x="46415" y="102525"/>
                    <a:pt x="44044" y="101582"/>
                    <a:pt x="41765" y="100549"/>
                  </a:cubicBezTo>
                  <a:cubicBezTo>
                    <a:pt x="37631" y="98725"/>
                    <a:pt x="33710" y="96628"/>
                    <a:pt x="30214" y="94196"/>
                  </a:cubicBezTo>
                  <a:cubicBezTo>
                    <a:pt x="26111" y="91369"/>
                    <a:pt x="22099" y="88391"/>
                    <a:pt x="18299" y="85290"/>
                  </a:cubicBezTo>
                  <a:cubicBezTo>
                    <a:pt x="15928" y="83345"/>
                    <a:pt x="13649" y="81369"/>
                    <a:pt x="11521" y="79272"/>
                  </a:cubicBezTo>
                  <a:cubicBezTo>
                    <a:pt x="8420" y="76202"/>
                    <a:pt x="5624" y="72980"/>
                    <a:pt x="3648" y="69393"/>
                  </a:cubicBezTo>
                  <a:cubicBezTo>
                    <a:pt x="1946" y="66293"/>
                    <a:pt x="761" y="63102"/>
                    <a:pt x="1065" y="59667"/>
                  </a:cubicBezTo>
                  <a:cubicBezTo>
                    <a:pt x="1186" y="58421"/>
                    <a:pt x="1612" y="57205"/>
                    <a:pt x="2402" y="56111"/>
                  </a:cubicBezTo>
                  <a:cubicBezTo>
                    <a:pt x="3309" y="54830"/>
                    <a:pt x="5036" y="53994"/>
                    <a:pt x="7131" y="53994"/>
                  </a:cubicBezTo>
                  <a:cubicBezTo>
                    <a:pt x="7422" y="53994"/>
                    <a:pt x="7721" y="54010"/>
                    <a:pt x="8025" y="54044"/>
                  </a:cubicBezTo>
                  <a:cubicBezTo>
                    <a:pt x="9516" y="54184"/>
                    <a:pt x="10955" y="54351"/>
                    <a:pt x="12414" y="54351"/>
                  </a:cubicBezTo>
                  <a:cubicBezTo>
                    <a:pt x="12531" y="54351"/>
                    <a:pt x="12649" y="54350"/>
                    <a:pt x="12767" y="54348"/>
                  </a:cubicBezTo>
                  <a:cubicBezTo>
                    <a:pt x="13922" y="54317"/>
                    <a:pt x="14864" y="54074"/>
                    <a:pt x="15807" y="53679"/>
                  </a:cubicBezTo>
                  <a:cubicBezTo>
                    <a:pt x="17174" y="53071"/>
                    <a:pt x="18208" y="52220"/>
                    <a:pt x="19241" y="51338"/>
                  </a:cubicBezTo>
                  <a:cubicBezTo>
                    <a:pt x="20366" y="50366"/>
                    <a:pt x="21582" y="49424"/>
                    <a:pt x="22798" y="48421"/>
                  </a:cubicBezTo>
                  <a:cubicBezTo>
                    <a:pt x="23801" y="47661"/>
                    <a:pt x="24895" y="46992"/>
                    <a:pt x="25989" y="46293"/>
                  </a:cubicBezTo>
                  <a:cubicBezTo>
                    <a:pt x="28117" y="44955"/>
                    <a:pt x="30457" y="43831"/>
                    <a:pt x="32919" y="42828"/>
                  </a:cubicBezTo>
                  <a:cubicBezTo>
                    <a:pt x="36932" y="41217"/>
                    <a:pt x="41157" y="39910"/>
                    <a:pt x="45534" y="38816"/>
                  </a:cubicBezTo>
                  <a:cubicBezTo>
                    <a:pt x="48543" y="38056"/>
                    <a:pt x="51491" y="37357"/>
                    <a:pt x="54531" y="36718"/>
                  </a:cubicBezTo>
                  <a:cubicBezTo>
                    <a:pt x="57510" y="36110"/>
                    <a:pt x="60427" y="35442"/>
                    <a:pt x="63376" y="34773"/>
                  </a:cubicBezTo>
                  <a:cubicBezTo>
                    <a:pt x="67327" y="33922"/>
                    <a:pt x="71248" y="32949"/>
                    <a:pt x="74896" y="31521"/>
                  </a:cubicBezTo>
                  <a:cubicBezTo>
                    <a:pt x="76841" y="30761"/>
                    <a:pt x="78543" y="29818"/>
                    <a:pt x="79911" y="28542"/>
                  </a:cubicBezTo>
                  <a:cubicBezTo>
                    <a:pt x="81309" y="27265"/>
                    <a:pt x="82039" y="25776"/>
                    <a:pt x="81887" y="24134"/>
                  </a:cubicBezTo>
                  <a:cubicBezTo>
                    <a:pt x="81704" y="22128"/>
                    <a:pt x="80489" y="20396"/>
                    <a:pt x="78665" y="18876"/>
                  </a:cubicBezTo>
                  <a:cubicBezTo>
                    <a:pt x="76233" y="16900"/>
                    <a:pt x="73194" y="15533"/>
                    <a:pt x="70033" y="14256"/>
                  </a:cubicBezTo>
                  <a:cubicBezTo>
                    <a:pt x="66385" y="12827"/>
                    <a:pt x="62525" y="11672"/>
                    <a:pt x="58604" y="10669"/>
                  </a:cubicBezTo>
                  <a:cubicBezTo>
                    <a:pt x="51278" y="8785"/>
                    <a:pt x="43679" y="7569"/>
                    <a:pt x="36081" y="6475"/>
                  </a:cubicBezTo>
                  <a:cubicBezTo>
                    <a:pt x="33983" y="6171"/>
                    <a:pt x="31886" y="5867"/>
                    <a:pt x="29880" y="5350"/>
                  </a:cubicBezTo>
                  <a:cubicBezTo>
                    <a:pt x="29272" y="5137"/>
                    <a:pt x="28573" y="5046"/>
                    <a:pt x="28086" y="4681"/>
                  </a:cubicBezTo>
                  <a:cubicBezTo>
                    <a:pt x="27296" y="4165"/>
                    <a:pt x="27327" y="3739"/>
                    <a:pt x="28178" y="3283"/>
                  </a:cubicBezTo>
                  <a:cubicBezTo>
                    <a:pt x="28968" y="2858"/>
                    <a:pt x="29849" y="2614"/>
                    <a:pt x="30761" y="2402"/>
                  </a:cubicBezTo>
                  <a:cubicBezTo>
                    <a:pt x="33831" y="1733"/>
                    <a:pt x="37023" y="1490"/>
                    <a:pt x="40214" y="1429"/>
                  </a:cubicBezTo>
                  <a:cubicBezTo>
                    <a:pt x="41049" y="1418"/>
                    <a:pt x="41887" y="1411"/>
                    <a:pt x="42728" y="1411"/>
                  </a:cubicBezTo>
                  <a:cubicBezTo>
                    <a:pt x="44185" y="1411"/>
                    <a:pt x="45650" y="1432"/>
                    <a:pt x="47114" y="1490"/>
                  </a:cubicBezTo>
                  <a:cubicBezTo>
                    <a:pt x="48725" y="1581"/>
                    <a:pt x="50367" y="1642"/>
                    <a:pt x="51947" y="1794"/>
                  </a:cubicBezTo>
                  <a:cubicBezTo>
                    <a:pt x="54713" y="2037"/>
                    <a:pt x="57449" y="2371"/>
                    <a:pt x="60184" y="2827"/>
                  </a:cubicBezTo>
                  <a:cubicBezTo>
                    <a:pt x="66537" y="3891"/>
                    <a:pt x="72586" y="5532"/>
                    <a:pt x="78391" y="7660"/>
                  </a:cubicBezTo>
                  <a:cubicBezTo>
                    <a:pt x="82343" y="9149"/>
                    <a:pt x="86142" y="10852"/>
                    <a:pt x="89729" y="12797"/>
                  </a:cubicBezTo>
                  <a:cubicBezTo>
                    <a:pt x="92677" y="14377"/>
                    <a:pt x="95443" y="16171"/>
                    <a:pt x="97845" y="18268"/>
                  </a:cubicBezTo>
                  <a:cubicBezTo>
                    <a:pt x="100519" y="20609"/>
                    <a:pt x="102556" y="23223"/>
                    <a:pt x="104106" y="26049"/>
                  </a:cubicBezTo>
                  <a:cubicBezTo>
                    <a:pt x="105747" y="28998"/>
                    <a:pt x="106599" y="32098"/>
                    <a:pt x="106903" y="35290"/>
                  </a:cubicBezTo>
                  <a:cubicBezTo>
                    <a:pt x="107085" y="37600"/>
                    <a:pt x="106933" y="39879"/>
                    <a:pt x="106355" y="42159"/>
                  </a:cubicBezTo>
                  <a:cubicBezTo>
                    <a:pt x="105626" y="45199"/>
                    <a:pt x="104258" y="48086"/>
                    <a:pt x="102252" y="50791"/>
                  </a:cubicBezTo>
                  <a:cubicBezTo>
                    <a:pt x="100975" y="52524"/>
                    <a:pt x="99395" y="54165"/>
                    <a:pt x="97571" y="55655"/>
                  </a:cubicBezTo>
                  <a:cubicBezTo>
                    <a:pt x="95443" y="57357"/>
                    <a:pt x="93012" y="58755"/>
                    <a:pt x="90428" y="60062"/>
                  </a:cubicBezTo>
                  <a:cubicBezTo>
                    <a:pt x="88148" y="61156"/>
                    <a:pt x="85778" y="62129"/>
                    <a:pt x="83407" y="63162"/>
                  </a:cubicBezTo>
                  <a:cubicBezTo>
                    <a:pt x="80489" y="64409"/>
                    <a:pt x="77783" y="65898"/>
                    <a:pt x="75382" y="67661"/>
                  </a:cubicBezTo>
                  <a:cubicBezTo>
                    <a:pt x="74744" y="68117"/>
                    <a:pt x="74166" y="68603"/>
                    <a:pt x="73558" y="69090"/>
                  </a:cubicBezTo>
                  <a:cubicBezTo>
                    <a:pt x="72464" y="70001"/>
                    <a:pt x="71431" y="70944"/>
                    <a:pt x="70428" y="71856"/>
                  </a:cubicBezTo>
                  <a:cubicBezTo>
                    <a:pt x="68999" y="73132"/>
                    <a:pt x="67631" y="74378"/>
                    <a:pt x="66172" y="75564"/>
                  </a:cubicBezTo>
                  <a:cubicBezTo>
                    <a:pt x="64592" y="76780"/>
                    <a:pt x="63042" y="78026"/>
                    <a:pt x="61370" y="79211"/>
                  </a:cubicBezTo>
                  <a:cubicBezTo>
                    <a:pt x="60731" y="79667"/>
                    <a:pt x="60154" y="80184"/>
                    <a:pt x="59576" y="80670"/>
                  </a:cubicBezTo>
                  <a:cubicBezTo>
                    <a:pt x="59060" y="81126"/>
                    <a:pt x="58665" y="81673"/>
                    <a:pt x="58452" y="82251"/>
                  </a:cubicBezTo>
                  <a:cubicBezTo>
                    <a:pt x="58300" y="82707"/>
                    <a:pt x="58330" y="83163"/>
                    <a:pt x="58665" y="83527"/>
                  </a:cubicBezTo>
                  <a:cubicBezTo>
                    <a:pt x="59060" y="83983"/>
                    <a:pt x="59546" y="84409"/>
                    <a:pt x="60184" y="84713"/>
                  </a:cubicBezTo>
                  <a:cubicBezTo>
                    <a:pt x="61674" y="85473"/>
                    <a:pt x="63345" y="85929"/>
                    <a:pt x="65048" y="86293"/>
                  </a:cubicBezTo>
                  <a:cubicBezTo>
                    <a:pt x="66719" y="86689"/>
                    <a:pt x="68452" y="86962"/>
                    <a:pt x="70185" y="87144"/>
                  </a:cubicBezTo>
                  <a:cubicBezTo>
                    <a:pt x="72343" y="87357"/>
                    <a:pt x="74470" y="87479"/>
                    <a:pt x="76659" y="87570"/>
                  </a:cubicBezTo>
                  <a:cubicBezTo>
                    <a:pt x="77002" y="87579"/>
                    <a:pt x="77347" y="87584"/>
                    <a:pt x="77692" y="87584"/>
                  </a:cubicBezTo>
                  <a:cubicBezTo>
                    <a:pt x="79574" y="87584"/>
                    <a:pt x="81475" y="87455"/>
                    <a:pt x="83376" y="87327"/>
                  </a:cubicBezTo>
                  <a:cubicBezTo>
                    <a:pt x="86385" y="87114"/>
                    <a:pt x="89303" y="86719"/>
                    <a:pt x="92221" y="86202"/>
                  </a:cubicBezTo>
                  <a:cubicBezTo>
                    <a:pt x="97206" y="85290"/>
                    <a:pt x="101978" y="83953"/>
                    <a:pt x="106599" y="82312"/>
                  </a:cubicBezTo>
                  <a:cubicBezTo>
                    <a:pt x="109942" y="81096"/>
                    <a:pt x="113164" y="79698"/>
                    <a:pt x="116234" y="78087"/>
                  </a:cubicBezTo>
                  <a:cubicBezTo>
                    <a:pt x="118939" y="76688"/>
                    <a:pt x="121523" y="75138"/>
                    <a:pt x="123924" y="73466"/>
                  </a:cubicBezTo>
                  <a:cubicBezTo>
                    <a:pt x="126113" y="71916"/>
                    <a:pt x="128271" y="70305"/>
                    <a:pt x="130246" y="68603"/>
                  </a:cubicBezTo>
                  <a:cubicBezTo>
                    <a:pt x="132526" y="66627"/>
                    <a:pt x="134745" y="64561"/>
                    <a:pt x="136751" y="62433"/>
                  </a:cubicBezTo>
                  <a:cubicBezTo>
                    <a:pt x="141037" y="57934"/>
                    <a:pt x="144836" y="53132"/>
                    <a:pt x="148879" y="48512"/>
                  </a:cubicBezTo>
                  <a:cubicBezTo>
                    <a:pt x="152071" y="44803"/>
                    <a:pt x="155688" y="41369"/>
                    <a:pt x="159700" y="38177"/>
                  </a:cubicBezTo>
                  <a:cubicBezTo>
                    <a:pt x="161767" y="36536"/>
                    <a:pt x="163834" y="34925"/>
                    <a:pt x="166053" y="33375"/>
                  </a:cubicBezTo>
                  <a:cubicBezTo>
                    <a:pt x="166934" y="32736"/>
                    <a:pt x="167876" y="32189"/>
                    <a:pt x="168758" y="31581"/>
                  </a:cubicBezTo>
                  <a:cubicBezTo>
                    <a:pt x="169761" y="30913"/>
                    <a:pt x="170885" y="30335"/>
                    <a:pt x="171828" y="29606"/>
                  </a:cubicBezTo>
                  <a:cubicBezTo>
                    <a:pt x="172922" y="28815"/>
                    <a:pt x="174016" y="28025"/>
                    <a:pt x="175050" y="27144"/>
                  </a:cubicBezTo>
                  <a:cubicBezTo>
                    <a:pt x="176600" y="25867"/>
                    <a:pt x="178059" y="24499"/>
                    <a:pt x="179457" y="23071"/>
                  </a:cubicBezTo>
                  <a:cubicBezTo>
                    <a:pt x="180764" y="21824"/>
                    <a:pt x="181858" y="20487"/>
                    <a:pt x="183348" y="19362"/>
                  </a:cubicBezTo>
                  <a:cubicBezTo>
                    <a:pt x="184062" y="18835"/>
                    <a:pt x="184709" y="18575"/>
                    <a:pt x="185369" y="18575"/>
                  </a:cubicBezTo>
                  <a:cubicBezTo>
                    <a:pt x="185890" y="18575"/>
                    <a:pt x="186419" y="18737"/>
                    <a:pt x="186995" y="19058"/>
                  </a:cubicBezTo>
                  <a:cubicBezTo>
                    <a:pt x="187086" y="19089"/>
                    <a:pt x="187178" y="19180"/>
                    <a:pt x="187238" y="19210"/>
                  </a:cubicBezTo>
                  <a:cubicBezTo>
                    <a:pt x="188211" y="19727"/>
                    <a:pt x="189032" y="20396"/>
                    <a:pt x="189883" y="21034"/>
                  </a:cubicBezTo>
                  <a:cubicBezTo>
                    <a:pt x="191889" y="22584"/>
                    <a:pt x="194138" y="23891"/>
                    <a:pt x="196631" y="24986"/>
                  </a:cubicBezTo>
                  <a:cubicBezTo>
                    <a:pt x="198485" y="25776"/>
                    <a:pt x="200400" y="26627"/>
                    <a:pt x="202345" y="27387"/>
                  </a:cubicBezTo>
                  <a:cubicBezTo>
                    <a:pt x="204351" y="28177"/>
                    <a:pt x="206357" y="28967"/>
                    <a:pt x="208485" y="29575"/>
                  </a:cubicBezTo>
                  <a:cubicBezTo>
                    <a:pt x="211950" y="30578"/>
                    <a:pt x="215476" y="31247"/>
                    <a:pt x="219154" y="31673"/>
                  </a:cubicBezTo>
                  <a:cubicBezTo>
                    <a:pt x="221798" y="31946"/>
                    <a:pt x="224382" y="32128"/>
                    <a:pt x="226996" y="32250"/>
                  </a:cubicBezTo>
                  <a:cubicBezTo>
                    <a:pt x="227883" y="32279"/>
                    <a:pt x="228769" y="32293"/>
                    <a:pt x="229657" y="32293"/>
                  </a:cubicBezTo>
                  <a:cubicBezTo>
                    <a:pt x="231538" y="32293"/>
                    <a:pt x="233424" y="32232"/>
                    <a:pt x="235324" y="32128"/>
                  </a:cubicBezTo>
                  <a:cubicBezTo>
                    <a:pt x="236631" y="32037"/>
                    <a:pt x="237938" y="31977"/>
                    <a:pt x="239276" y="31855"/>
                  </a:cubicBezTo>
                  <a:cubicBezTo>
                    <a:pt x="241008" y="31733"/>
                    <a:pt x="242771" y="31551"/>
                    <a:pt x="244504" y="31399"/>
                  </a:cubicBezTo>
                  <a:cubicBezTo>
                    <a:pt x="246054" y="31247"/>
                    <a:pt x="247574" y="31095"/>
                    <a:pt x="249154" y="30943"/>
                  </a:cubicBezTo>
                  <a:cubicBezTo>
                    <a:pt x="250583" y="30821"/>
                    <a:pt x="252072" y="30670"/>
                    <a:pt x="253501" y="30518"/>
                  </a:cubicBezTo>
                  <a:lnTo>
                    <a:pt x="259428" y="29970"/>
                  </a:lnTo>
                  <a:cubicBezTo>
                    <a:pt x="261373" y="29758"/>
                    <a:pt x="263319" y="29575"/>
                    <a:pt x="265264" y="29362"/>
                  </a:cubicBezTo>
                  <a:cubicBezTo>
                    <a:pt x="267270" y="29150"/>
                    <a:pt x="269276" y="28937"/>
                    <a:pt x="271282" y="28663"/>
                  </a:cubicBezTo>
                  <a:cubicBezTo>
                    <a:pt x="273684" y="28359"/>
                    <a:pt x="276085" y="27934"/>
                    <a:pt x="278425" y="27448"/>
                  </a:cubicBezTo>
                  <a:cubicBezTo>
                    <a:pt x="280979" y="26931"/>
                    <a:pt x="283532" y="26353"/>
                    <a:pt x="285872" y="25441"/>
                  </a:cubicBezTo>
                  <a:cubicBezTo>
                    <a:pt x="286024" y="25046"/>
                    <a:pt x="285933" y="24651"/>
                    <a:pt x="285964" y="24256"/>
                  </a:cubicBezTo>
                  <a:cubicBezTo>
                    <a:pt x="285848" y="24162"/>
                    <a:pt x="285736" y="24129"/>
                    <a:pt x="285628" y="24129"/>
                  </a:cubicBezTo>
                  <a:cubicBezTo>
                    <a:pt x="285423" y="24129"/>
                    <a:pt x="285231" y="24247"/>
                    <a:pt x="285052" y="24286"/>
                  </a:cubicBezTo>
                  <a:cubicBezTo>
                    <a:pt x="283228" y="24894"/>
                    <a:pt x="281374" y="25472"/>
                    <a:pt x="279429" y="25928"/>
                  </a:cubicBezTo>
                  <a:cubicBezTo>
                    <a:pt x="274018" y="27144"/>
                    <a:pt x="268577" y="28147"/>
                    <a:pt x="262984" y="28694"/>
                  </a:cubicBezTo>
                  <a:cubicBezTo>
                    <a:pt x="256085" y="29423"/>
                    <a:pt x="249246" y="30214"/>
                    <a:pt x="242376" y="30821"/>
                  </a:cubicBezTo>
                  <a:cubicBezTo>
                    <a:pt x="238151" y="31217"/>
                    <a:pt x="233896" y="31490"/>
                    <a:pt x="229610" y="31490"/>
                  </a:cubicBezTo>
                  <a:cubicBezTo>
                    <a:pt x="227361" y="31490"/>
                    <a:pt x="225142" y="31247"/>
                    <a:pt x="222893" y="31095"/>
                  </a:cubicBezTo>
                  <a:cubicBezTo>
                    <a:pt x="218516" y="30791"/>
                    <a:pt x="214260" y="30153"/>
                    <a:pt x="210157" y="28998"/>
                  </a:cubicBezTo>
                  <a:cubicBezTo>
                    <a:pt x="205385" y="27691"/>
                    <a:pt x="200886" y="25867"/>
                    <a:pt x="196600" y="23800"/>
                  </a:cubicBezTo>
                  <a:cubicBezTo>
                    <a:pt x="194533" y="22827"/>
                    <a:pt x="192618" y="21703"/>
                    <a:pt x="191007" y="20305"/>
                  </a:cubicBezTo>
                  <a:cubicBezTo>
                    <a:pt x="190339" y="19697"/>
                    <a:pt x="189609" y="19119"/>
                    <a:pt x="188910" y="18511"/>
                  </a:cubicBezTo>
                  <a:cubicBezTo>
                    <a:pt x="188302" y="17964"/>
                    <a:pt x="187634" y="17417"/>
                    <a:pt x="186874" y="16961"/>
                  </a:cubicBezTo>
                  <a:cubicBezTo>
                    <a:pt x="186325" y="16652"/>
                    <a:pt x="185809" y="16498"/>
                    <a:pt x="185304" y="16498"/>
                  </a:cubicBezTo>
                  <a:cubicBezTo>
                    <a:pt x="184719" y="16498"/>
                    <a:pt x="184148" y="16705"/>
                    <a:pt x="183560" y="17113"/>
                  </a:cubicBezTo>
                  <a:cubicBezTo>
                    <a:pt x="182801" y="17660"/>
                    <a:pt x="182193" y="18268"/>
                    <a:pt x="181615" y="18906"/>
                  </a:cubicBezTo>
                  <a:cubicBezTo>
                    <a:pt x="179427" y="21368"/>
                    <a:pt x="177208" y="23831"/>
                    <a:pt x="174594" y="26110"/>
                  </a:cubicBezTo>
                  <a:cubicBezTo>
                    <a:pt x="173378" y="27144"/>
                    <a:pt x="172101" y="28086"/>
                    <a:pt x="170764" y="29059"/>
                  </a:cubicBezTo>
                  <a:cubicBezTo>
                    <a:pt x="169275" y="30122"/>
                    <a:pt x="167694" y="31034"/>
                    <a:pt x="166205" y="32098"/>
                  </a:cubicBezTo>
                  <a:cubicBezTo>
                    <a:pt x="163287" y="34165"/>
                    <a:pt x="160460" y="36384"/>
                    <a:pt x="157755" y="38633"/>
                  </a:cubicBezTo>
                  <a:cubicBezTo>
                    <a:pt x="155536" y="40518"/>
                    <a:pt x="153347" y="42463"/>
                    <a:pt x="151432" y="44560"/>
                  </a:cubicBezTo>
                  <a:cubicBezTo>
                    <a:pt x="147055" y="49211"/>
                    <a:pt x="143256" y="54165"/>
                    <a:pt x="139061" y="58937"/>
                  </a:cubicBezTo>
                  <a:cubicBezTo>
                    <a:pt x="134350" y="64317"/>
                    <a:pt x="129091" y="69363"/>
                    <a:pt x="122587" y="73649"/>
                  </a:cubicBezTo>
                  <a:cubicBezTo>
                    <a:pt x="118027" y="76658"/>
                    <a:pt x="113042" y="79211"/>
                    <a:pt x="107602" y="81248"/>
                  </a:cubicBezTo>
                  <a:cubicBezTo>
                    <a:pt x="102495" y="83193"/>
                    <a:pt x="97054" y="84682"/>
                    <a:pt x="91401" y="85625"/>
                  </a:cubicBezTo>
                  <a:cubicBezTo>
                    <a:pt x="87297" y="86293"/>
                    <a:pt x="83103" y="86689"/>
                    <a:pt x="78938" y="86719"/>
                  </a:cubicBezTo>
                  <a:cubicBezTo>
                    <a:pt x="75838" y="86719"/>
                    <a:pt x="72768" y="86537"/>
                    <a:pt x="69729" y="86050"/>
                  </a:cubicBezTo>
                  <a:cubicBezTo>
                    <a:pt x="67570" y="85685"/>
                    <a:pt x="65412" y="85290"/>
                    <a:pt x="63467" y="84439"/>
                  </a:cubicBezTo>
                  <a:cubicBezTo>
                    <a:pt x="61248" y="83497"/>
                    <a:pt x="60883" y="82129"/>
                    <a:pt x="62373" y="80640"/>
                  </a:cubicBezTo>
                  <a:cubicBezTo>
                    <a:pt x="63072" y="79910"/>
                    <a:pt x="63832" y="79242"/>
                    <a:pt x="64683" y="78603"/>
                  </a:cubicBezTo>
                  <a:cubicBezTo>
                    <a:pt x="66081" y="77539"/>
                    <a:pt x="67449" y="76415"/>
                    <a:pt x="68786" y="75321"/>
                  </a:cubicBezTo>
                  <a:cubicBezTo>
                    <a:pt x="71644" y="72980"/>
                    <a:pt x="74379" y="70488"/>
                    <a:pt x="77479" y="68330"/>
                  </a:cubicBezTo>
                  <a:cubicBezTo>
                    <a:pt x="79607" y="66901"/>
                    <a:pt x="81917" y="65624"/>
                    <a:pt x="84349" y="64500"/>
                  </a:cubicBezTo>
                  <a:cubicBezTo>
                    <a:pt x="87297" y="63102"/>
                    <a:pt x="90276" y="61764"/>
                    <a:pt x="93072" y="60214"/>
                  </a:cubicBezTo>
                  <a:cubicBezTo>
                    <a:pt x="97267" y="57813"/>
                    <a:pt x="100702" y="54925"/>
                    <a:pt x="103164" y="51460"/>
                  </a:cubicBezTo>
                  <a:cubicBezTo>
                    <a:pt x="107237" y="45837"/>
                    <a:pt x="108757" y="39849"/>
                    <a:pt x="107693" y="33496"/>
                  </a:cubicBezTo>
                  <a:cubicBezTo>
                    <a:pt x="106386" y="25776"/>
                    <a:pt x="101826" y="19332"/>
                    <a:pt x="93863" y="14225"/>
                  </a:cubicBezTo>
                  <a:cubicBezTo>
                    <a:pt x="89182" y="11277"/>
                    <a:pt x="84045" y="8785"/>
                    <a:pt x="78574" y="6779"/>
                  </a:cubicBezTo>
                  <a:cubicBezTo>
                    <a:pt x="74410" y="5259"/>
                    <a:pt x="70063" y="3982"/>
                    <a:pt x="65595" y="2918"/>
                  </a:cubicBezTo>
                  <a:cubicBezTo>
                    <a:pt x="57813" y="1034"/>
                    <a:pt x="49789" y="213"/>
                    <a:pt x="41643" y="31"/>
                  </a:cubicBezTo>
                  <a:cubicBezTo>
                    <a:pt x="40946" y="10"/>
                    <a:pt x="40247" y="0"/>
                    <a:pt x="39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a:off x="1116750" y="392550"/>
              <a:ext cx="7164275" cy="4634450"/>
            </a:xfrm>
            <a:custGeom>
              <a:avLst/>
              <a:gdLst/>
              <a:ahLst/>
              <a:cxnLst/>
              <a:rect l="l" t="t" r="r" b="b"/>
              <a:pathLst>
                <a:path w="286571" h="185378" extrusionOk="0">
                  <a:moveTo>
                    <a:pt x="38278" y="0"/>
                  </a:moveTo>
                  <a:cubicBezTo>
                    <a:pt x="36624" y="0"/>
                    <a:pt x="34969" y="27"/>
                    <a:pt x="33314" y="116"/>
                  </a:cubicBezTo>
                  <a:cubicBezTo>
                    <a:pt x="30578" y="268"/>
                    <a:pt x="27873" y="420"/>
                    <a:pt x="25198" y="785"/>
                  </a:cubicBezTo>
                  <a:cubicBezTo>
                    <a:pt x="22159" y="1211"/>
                    <a:pt x="19241" y="1819"/>
                    <a:pt x="16596" y="3004"/>
                  </a:cubicBezTo>
                  <a:cubicBezTo>
                    <a:pt x="15867" y="3308"/>
                    <a:pt x="15229" y="3673"/>
                    <a:pt x="14651" y="4129"/>
                  </a:cubicBezTo>
                  <a:cubicBezTo>
                    <a:pt x="13101" y="5375"/>
                    <a:pt x="13435" y="6591"/>
                    <a:pt x="15563" y="7290"/>
                  </a:cubicBezTo>
                  <a:cubicBezTo>
                    <a:pt x="15928" y="7411"/>
                    <a:pt x="16353" y="7503"/>
                    <a:pt x="16779" y="7594"/>
                  </a:cubicBezTo>
                  <a:cubicBezTo>
                    <a:pt x="20092" y="8262"/>
                    <a:pt x="23496" y="8414"/>
                    <a:pt x="26900" y="8688"/>
                  </a:cubicBezTo>
                  <a:cubicBezTo>
                    <a:pt x="31399" y="9022"/>
                    <a:pt x="35928" y="9418"/>
                    <a:pt x="40183" y="9630"/>
                  </a:cubicBezTo>
                  <a:cubicBezTo>
                    <a:pt x="45685" y="10269"/>
                    <a:pt x="51065" y="11241"/>
                    <a:pt x="56324" y="12518"/>
                  </a:cubicBezTo>
                  <a:cubicBezTo>
                    <a:pt x="60822" y="13673"/>
                    <a:pt x="65229" y="14919"/>
                    <a:pt x="69303" y="16743"/>
                  </a:cubicBezTo>
                  <a:cubicBezTo>
                    <a:pt x="71157" y="17564"/>
                    <a:pt x="72889" y="18567"/>
                    <a:pt x="74318" y="19813"/>
                  </a:cubicBezTo>
                  <a:cubicBezTo>
                    <a:pt x="77205" y="22366"/>
                    <a:pt x="76993" y="25314"/>
                    <a:pt x="73801" y="27685"/>
                  </a:cubicBezTo>
                  <a:cubicBezTo>
                    <a:pt x="72859" y="28354"/>
                    <a:pt x="71765" y="28901"/>
                    <a:pt x="70701" y="29479"/>
                  </a:cubicBezTo>
                  <a:cubicBezTo>
                    <a:pt x="70549" y="29539"/>
                    <a:pt x="70427" y="29631"/>
                    <a:pt x="70275" y="29691"/>
                  </a:cubicBezTo>
                  <a:cubicBezTo>
                    <a:pt x="70245" y="29722"/>
                    <a:pt x="70154" y="29783"/>
                    <a:pt x="70093" y="29813"/>
                  </a:cubicBezTo>
                  <a:cubicBezTo>
                    <a:pt x="69941" y="29874"/>
                    <a:pt x="69758" y="29965"/>
                    <a:pt x="69546" y="29995"/>
                  </a:cubicBezTo>
                  <a:cubicBezTo>
                    <a:pt x="64956" y="31697"/>
                    <a:pt x="60062" y="32883"/>
                    <a:pt x="55199" y="34068"/>
                  </a:cubicBezTo>
                  <a:cubicBezTo>
                    <a:pt x="49272" y="35497"/>
                    <a:pt x="43314" y="36925"/>
                    <a:pt x="37539" y="38749"/>
                  </a:cubicBezTo>
                  <a:cubicBezTo>
                    <a:pt x="32250" y="40421"/>
                    <a:pt x="27296" y="42457"/>
                    <a:pt x="22797" y="45072"/>
                  </a:cubicBezTo>
                  <a:cubicBezTo>
                    <a:pt x="20973" y="46135"/>
                    <a:pt x="19241" y="47321"/>
                    <a:pt x="17417" y="48385"/>
                  </a:cubicBezTo>
                  <a:cubicBezTo>
                    <a:pt x="14985" y="50178"/>
                    <a:pt x="12037" y="50938"/>
                    <a:pt x="8602" y="50968"/>
                  </a:cubicBezTo>
                  <a:cubicBezTo>
                    <a:pt x="5046" y="50999"/>
                    <a:pt x="2614" y="52336"/>
                    <a:pt x="1155" y="54707"/>
                  </a:cubicBezTo>
                  <a:cubicBezTo>
                    <a:pt x="608" y="55619"/>
                    <a:pt x="243" y="56591"/>
                    <a:pt x="0" y="57594"/>
                  </a:cubicBezTo>
                  <a:lnTo>
                    <a:pt x="0" y="62397"/>
                  </a:lnTo>
                  <a:cubicBezTo>
                    <a:pt x="304" y="62853"/>
                    <a:pt x="183" y="63370"/>
                    <a:pt x="365" y="63826"/>
                  </a:cubicBezTo>
                  <a:cubicBezTo>
                    <a:pt x="943" y="65892"/>
                    <a:pt x="1854" y="67929"/>
                    <a:pt x="2979" y="69844"/>
                  </a:cubicBezTo>
                  <a:cubicBezTo>
                    <a:pt x="4195" y="71911"/>
                    <a:pt x="5654" y="73887"/>
                    <a:pt x="7234" y="75832"/>
                  </a:cubicBezTo>
                  <a:lnTo>
                    <a:pt x="7386" y="75984"/>
                  </a:lnTo>
                  <a:cubicBezTo>
                    <a:pt x="8086" y="76683"/>
                    <a:pt x="8754" y="77412"/>
                    <a:pt x="9423" y="78172"/>
                  </a:cubicBezTo>
                  <a:cubicBezTo>
                    <a:pt x="9453" y="78263"/>
                    <a:pt x="9514" y="78294"/>
                    <a:pt x="9575" y="78324"/>
                  </a:cubicBezTo>
                  <a:cubicBezTo>
                    <a:pt x="10517" y="79267"/>
                    <a:pt x="11459" y="80148"/>
                    <a:pt x="12371" y="81090"/>
                  </a:cubicBezTo>
                  <a:cubicBezTo>
                    <a:pt x="12402" y="81181"/>
                    <a:pt x="12493" y="81212"/>
                    <a:pt x="12523" y="81242"/>
                  </a:cubicBezTo>
                  <a:cubicBezTo>
                    <a:pt x="12979" y="81637"/>
                    <a:pt x="13405" y="82002"/>
                    <a:pt x="13770" y="82397"/>
                  </a:cubicBezTo>
                  <a:cubicBezTo>
                    <a:pt x="13830" y="82458"/>
                    <a:pt x="13891" y="82519"/>
                    <a:pt x="13922" y="82549"/>
                  </a:cubicBezTo>
                  <a:cubicBezTo>
                    <a:pt x="14134" y="82732"/>
                    <a:pt x="14347" y="82884"/>
                    <a:pt x="14499" y="83066"/>
                  </a:cubicBezTo>
                  <a:cubicBezTo>
                    <a:pt x="14529" y="83157"/>
                    <a:pt x="14621" y="83188"/>
                    <a:pt x="14651" y="83218"/>
                  </a:cubicBezTo>
                  <a:cubicBezTo>
                    <a:pt x="14894" y="83461"/>
                    <a:pt x="15198" y="83643"/>
                    <a:pt x="15381" y="83887"/>
                  </a:cubicBezTo>
                  <a:cubicBezTo>
                    <a:pt x="15411" y="83947"/>
                    <a:pt x="15502" y="83978"/>
                    <a:pt x="15532" y="84039"/>
                  </a:cubicBezTo>
                  <a:cubicBezTo>
                    <a:pt x="15836" y="84282"/>
                    <a:pt x="16201" y="84495"/>
                    <a:pt x="16444" y="84799"/>
                  </a:cubicBezTo>
                  <a:cubicBezTo>
                    <a:pt x="16475" y="84859"/>
                    <a:pt x="16566" y="84890"/>
                    <a:pt x="16596" y="84951"/>
                  </a:cubicBezTo>
                  <a:cubicBezTo>
                    <a:pt x="16931" y="85254"/>
                    <a:pt x="17387" y="85467"/>
                    <a:pt x="17660" y="85802"/>
                  </a:cubicBezTo>
                  <a:cubicBezTo>
                    <a:pt x="17691" y="85893"/>
                    <a:pt x="17782" y="85923"/>
                    <a:pt x="17812" y="85954"/>
                  </a:cubicBezTo>
                  <a:cubicBezTo>
                    <a:pt x="18268" y="86349"/>
                    <a:pt x="18846" y="86653"/>
                    <a:pt x="19210" y="87109"/>
                  </a:cubicBezTo>
                  <a:cubicBezTo>
                    <a:pt x="19241" y="87169"/>
                    <a:pt x="19332" y="87230"/>
                    <a:pt x="19362" y="87261"/>
                  </a:cubicBezTo>
                  <a:cubicBezTo>
                    <a:pt x="20001" y="87777"/>
                    <a:pt x="20821" y="88233"/>
                    <a:pt x="21429" y="88811"/>
                  </a:cubicBezTo>
                  <a:cubicBezTo>
                    <a:pt x="21460" y="88902"/>
                    <a:pt x="21520" y="88932"/>
                    <a:pt x="21581" y="88963"/>
                  </a:cubicBezTo>
                  <a:cubicBezTo>
                    <a:pt x="21612" y="89054"/>
                    <a:pt x="21672" y="89084"/>
                    <a:pt x="21733" y="89115"/>
                  </a:cubicBezTo>
                  <a:cubicBezTo>
                    <a:pt x="21764" y="89145"/>
                    <a:pt x="21794" y="89206"/>
                    <a:pt x="21885" y="89236"/>
                  </a:cubicBezTo>
                  <a:cubicBezTo>
                    <a:pt x="23405" y="90361"/>
                    <a:pt x="25016" y="91516"/>
                    <a:pt x="26536" y="92701"/>
                  </a:cubicBezTo>
                  <a:lnTo>
                    <a:pt x="26688" y="92853"/>
                  </a:lnTo>
                  <a:lnTo>
                    <a:pt x="26779" y="92914"/>
                  </a:lnTo>
                  <a:cubicBezTo>
                    <a:pt x="26809" y="93005"/>
                    <a:pt x="26900" y="93036"/>
                    <a:pt x="26931" y="93066"/>
                  </a:cubicBezTo>
                  <a:cubicBezTo>
                    <a:pt x="26961" y="93097"/>
                    <a:pt x="26992" y="93157"/>
                    <a:pt x="27083" y="93188"/>
                  </a:cubicBezTo>
                  <a:cubicBezTo>
                    <a:pt x="28724" y="94434"/>
                    <a:pt x="30548" y="95528"/>
                    <a:pt x="32250" y="96714"/>
                  </a:cubicBezTo>
                  <a:cubicBezTo>
                    <a:pt x="32281" y="96744"/>
                    <a:pt x="32372" y="96805"/>
                    <a:pt x="32433" y="96835"/>
                  </a:cubicBezTo>
                  <a:cubicBezTo>
                    <a:pt x="34986" y="98355"/>
                    <a:pt x="37569" y="99784"/>
                    <a:pt x="40305" y="101091"/>
                  </a:cubicBezTo>
                  <a:cubicBezTo>
                    <a:pt x="42098" y="101911"/>
                    <a:pt x="43922" y="102671"/>
                    <a:pt x="45746" y="103431"/>
                  </a:cubicBezTo>
                  <a:cubicBezTo>
                    <a:pt x="45928" y="103553"/>
                    <a:pt x="46141" y="103644"/>
                    <a:pt x="46354" y="103705"/>
                  </a:cubicBezTo>
                  <a:cubicBezTo>
                    <a:pt x="53345" y="106410"/>
                    <a:pt x="60670" y="108355"/>
                    <a:pt x="68299" y="109814"/>
                  </a:cubicBezTo>
                  <a:cubicBezTo>
                    <a:pt x="71491" y="110483"/>
                    <a:pt x="74683" y="110969"/>
                    <a:pt x="77904" y="111455"/>
                  </a:cubicBezTo>
                  <a:lnTo>
                    <a:pt x="82829" y="112155"/>
                  </a:lnTo>
                  <a:cubicBezTo>
                    <a:pt x="85503" y="112519"/>
                    <a:pt x="88209" y="112793"/>
                    <a:pt x="90914" y="113127"/>
                  </a:cubicBezTo>
                  <a:cubicBezTo>
                    <a:pt x="94561" y="113553"/>
                    <a:pt x="98209" y="113917"/>
                    <a:pt x="101856" y="114221"/>
                  </a:cubicBezTo>
                  <a:cubicBezTo>
                    <a:pt x="104805" y="114465"/>
                    <a:pt x="107753" y="114677"/>
                    <a:pt x="110701" y="114799"/>
                  </a:cubicBezTo>
                  <a:cubicBezTo>
                    <a:pt x="112999" y="114891"/>
                    <a:pt x="115297" y="114983"/>
                    <a:pt x="117608" y="114983"/>
                  </a:cubicBezTo>
                  <a:cubicBezTo>
                    <a:pt x="118354" y="114983"/>
                    <a:pt x="119101" y="114973"/>
                    <a:pt x="119851" y="114951"/>
                  </a:cubicBezTo>
                  <a:cubicBezTo>
                    <a:pt x="120063" y="114951"/>
                    <a:pt x="120276" y="114951"/>
                    <a:pt x="120458" y="114921"/>
                  </a:cubicBezTo>
                  <a:cubicBezTo>
                    <a:pt x="120883" y="114854"/>
                    <a:pt x="121296" y="114840"/>
                    <a:pt x="121706" y="114840"/>
                  </a:cubicBezTo>
                  <a:cubicBezTo>
                    <a:pt x="122012" y="114840"/>
                    <a:pt x="122315" y="114848"/>
                    <a:pt x="122620" y="114848"/>
                  </a:cubicBezTo>
                  <a:cubicBezTo>
                    <a:pt x="122841" y="114848"/>
                    <a:pt x="123062" y="114844"/>
                    <a:pt x="123285" y="114829"/>
                  </a:cubicBezTo>
                  <a:cubicBezTo>
                    <a:pt x="124045" y="114769"/>
                    <a:pt x="124835" y="114769"/>
                    <a:pt x="125595" y="114677"/>
                  </a:cubicBezTo>
                  <a:cubicBezTo>
                    <a:pt x="129790" y="114373"/>
                    <a:pt x="133893" y="113887"/>
                    <a:pt x="137936" y="113097"/>
                  </a:cubicBezTo>
                  <a:cubicBezTo>
                    <a:pt x="145596" y="111607"/>
                    <a:pt x="152617" y="109206"/>
                    <a:pt x="158909" y="105711"/>
                  </a:cubicBezTo>
                  <a:cubicBezTo>
                    <a:pt x="162344" y="103857"/>
                    <a:pt x="165414" y="101729"/>
                    <a:pt x="168392" y="99480"/>
                  </a:cubicBezTo>
                  <a:cubicBezTo>
                    <a:pt x="170095" y="98203"/>
                    <a:pt x="171918" y="96987"/>
                    <a:pt x="173864" y="95893"/>
                  </a:cubicBezTo>
                  <a:cubicBezTo>
                    <a:pt x="177574" y="93773"/>
                    <a:pt x="181744" y="92722"/>
                    <a:pt x="186289" y="92722"/>
                  </a:cubicBezTo>
                  <a:cubicBezTo>
                    <a:pt x="187218" y="92722"/>
                    <a:pt x="188163" y="92766"/>
                    <a:pt x="189122" y="92853"/>
                  </a:cubicBezTo>
                  <a:cubicBezTo>
                    <a:pt x="192861" y="93188"/>
                    <a:pt x="196357" y="94100"/>
                    <a:pt x="199700" y="95285"/>
                  </a:cubicBezTo>
                  <a:cubicBezTo>
                    <a:pt x="204442" y="96957"/>
                    <a:pt x="208819" y="99024"/>
                    <a:pt x="212801" y="101546"/>
                  </a:cubicBezTo>
                  <a:cubicBezTo>
                    <a:pt x="216478" y="103857"/>
                    <a:pt x="219457" y="106562"/>
                    <a:pt x="221190" y="109936"/>
                  </a:cubicBezTo>
                  <a:cubicBezTo>
                    <a:pt x="223135" y="113674"/>
                    <a:pt x="224959" y="117383"/>
                    <a:pt x="226631" y="121182"/>
                  </a:cubicBezTo>
                  <a:cubicBezTo>
                    <a:pt x="227543" y="123219"/>
                    <a:pt x="228363" y="125255"/>
                    <a:pt x="228789" y="127383"/>
                  </a:cubicBezTo>
                  <a:cubicBezTo>
                    <a:pt x="228971" y="127687"/>
                    <a:pt x="228941" y="128021"/>
                    <a:pt x="228971" y="128386"/>
                  </a:cubicBezTo>
                  <a:cubicBezTo>
                    <a:pt x="229366" y="130544"/>
                    <a:pt x="228910" y="132580"/>
                    <a:pt x="227269" y="134495"/>
                  </a:cubicBezTo>
                  <a:cubicBezTo>
                    <a:pt x="225780" y="136197"/>
                    <a:pt x="223895" y="137656"/>
                    <a:pt x="222071" y="139115"/>
                  </a:cubicBezTo>
                  <a:cubicBezTo>
                    <a:pt x="219852" y="140939"/>
                    <a:pt x="217786" y="142854"/>
                    <a:pt x="216053" y="144951"/>
                  </a:cubicBezTo>
                  <a:cubicBezTo>
                    <a:pt x="213074" y="148599"/>
                    <a:pt x="210673" y="152459"/>
                    <a:pt x="207785" y="156198"/>
                  </a:cubicBezTo>
                  <a:cubicBezTo>
                    <a:pt x="207694" y="156259"/>
                    <a:pt x="207633" y="156380"/>
                    <a:pt x="207542" y="156502"/>
                  </a:cubicBezTo>
                  <a:cubicBezTo>
                    <a:pt x="207512" y="156532"/>
                    <a:pt x="207481" y="156593"/>
                    <a:pt x="207451" y="156654"/>
                  </a:cubicBezTo>
                  <a:cubicBezTo>
                    <a:pt x="207329" y="156745"/>
                    <a:pt x="207177" y="156866"/>
                    <a:pt x="207056" y="156988"/>
                  </a:cubicBezTo>
                  <a:cubicBezTo>
                    <a:pt x="205840" y="158265"/>
                    <a:pt x="204746" y="159602"/>
                    <a:pt x="203530" y="160909"/>
                  </a:cubicBezTo>
                  <a:cubicBezTo>
                    <a:pt x="201858" y="162672"/>
                    <a:pt x="200521" y="164587"/>
                    <a:pt x="199305" y="166563"/>
                  </a:cubicBezTo>
                  <a:cubicBezTo>
                    <a:pt x="198211" y="168295"/>
                    <a:pt x="197299" y="170119"/>
                    <a:pt x="195961" y="171851"/>
                  </a:cubicBezTo>
                  <a:cubicBezTo>
                    <a:pt x="194138" y="174192"/>
                    <a:pt x="191493" y="175681"/>
                    <a:pt x="187755" y="176016"/>
                  </a:cubicBezTo>
                  <a:cubicBezTo>
                    <a:pt x="186265" y="176137"/>
                    <a:pt x="184806" y="176259"/>
                    <a:pt x="183286" y="176259"/>
                  </a:cubicBezTo>
                  <a:cubicBezTo>
                    <a:pt x="180247" y="176289"/>
                    <a:pt x="177207" y="176289"/>
                    <a:pt x="174107" y="176350"/>
                  </a:cubicBezTo>
                  <a:cubicBezTo>
                    <a:pt x="172792" y="176385"/>
                    <a:pt x="171474" y="176404"/>
                    <a:pt x="170155" y="176404"/>
                  </a:cubicBezTo>
                  <a:cubicBezTo>
                    <a:pt x="165770" y="176404"/>
                    <a:pt x="161371" y="176195"/>
                    <a:pt x="157025" y="175681"/>
                  </a:cubicBezTo>
                  <a:cubicBezTo>
                    <a:pt x="151128" y="174952"/>
                    <a:pt x="145474" y="173766"/>
                    <a:pt x="139760" y="172551"/>
                  </a:cubicBezTo>
                  <a:cubicBezTo>
                    <a:pt x="137057" y="171952"/>
                    <a:pt x="134335" y="171623"/>
                    <a:pt x="131594" y="171623"/>
                  </a:cubicBezTo>
                  <a:cubicBezTo>
                    <a:pt x="129464" y="171623"/>
                    <a:pt x="127323" y="171821"/>
                    <a:pt x="125170" y="172247"/>
                  </a:cubicBezTo>
                  <a:cubicBezTo>
                    <a:pt x="120702" y="173158"/>
                    <a:pt x="116872" y="174952"/>
                    <a:pt x="113255" y="177049"/>
                  </a:cubicBezTo>
                  <a:cubicBezTo>
                    <a:pt x="110580" y="178569"/>
                    <a:pt x="108057" y="180241"/>
                    <a:pt x="105200" y="181639"/>
                  </a:cubicBezTo>
                  <a:cubicBezTo>
                    <a:pt x="105078" y="181730"/>
                    <a:pt x="104926" y="181791"/>
                    <a:pt x="104805" y="181882"/>
                  </a:cubicBezTo>
                  <a:cubicBezTo>
                    <a:pt x="104744" y="181912"/>
                    <a:pt x="104713" y="181943"/>
                    <a:pt x="104622" y="181973"/>
                  </a:cubicBezTo>
                  <a:cubicBezTo>
                    <a:pt x="104349" y="182125"/>
                    <a:pt x="104014" y="182216"/>
                    <a:pt x="103680" y="182277"/>
                  </a:cubicBezTo>
                  <a:cubicBezTo>
                    <a:pt x="103133" y="182490"/>
                    <a:pt x="102616" y="182642"/>
                    <a:pt x="102069" y="182794"/>
                  </a:cubicBezTo>
                  <a:cubicBezTo>
                    <a:pt x="101165" y="183038"/>
                    <a:pt x="100221" y="183224"/>
                    <a:pt x="99269" y="183224"/>
                  </a:cubicBezTo>
                  <a:cubicBezTo>
                    <a:pt x="99038" y="183224"/>
                    <a:pt x="98806" y="183213"/>
                    <a:pt x="98574" y="183189"/>
                  </a:cubicBezTo>
                  <a:cubicBezTo>
                    <a:pt x="96963" y="183098"/>
                    <a:pt x="95382" y="182794"/>
                    <a:pt x="93923" y="182277"/>
                  </a:cubicBezTo>
                  <a:cubicBezTo>
                    <a:pt x="90428" y="181183"/>
                    <a:pt x="86871" y="180119"/>
                    <a:pt x="83224" y="179298"/>
                  </a:cubicBezTo>
                  <a:cubicBezTo>
                    <a:pt x="80129" y="178575"/>
                    <a:pt x="77007" y="178017"/>
                    <a:pt x="73778" y="178017"/>
                  </a:cubicBezTo>
                  <a:cubicBezTo>
                    <a:pt x="73614" y="178017"/>
                    <a:pt x="73449" y="178019"/>
                    <a:pt x="73284" y="178022"/>
                  </a:cubicBezTo>
                  <a:cubicBezTo>
                    <a:pt x="67965" y="178174"/>
                    <a:pt x="63527" y="179542"/>
                    <a:pt x="60336" y="182794"/>
                  </a:cubicBezTo>
                  <a:cubicBezTo>
                    <a:pt x="59728" y="183402"/>
                    <a:pt x="59150" y="184010"/>
                    <a:pt x="58603" y="184618"/>
                  </a:cubicBezTo>
                  <a:cubicBezTo>
                    <a:pt x="58421" y="184830"/>
                    <a:pt x="58147" y="185074"/>
                    <a:pt x="58299" y="185377"/>
                  </a:cubicBezTo>
                  <a:lnTo>
                    <a:pt x="59181" y="185377"/>
                  </a:lnTo>
                  <a:cubicBezTo>
                    <a:pt x="59181" y="185226"/>
                    <a:pt x="59272" y="185134"/>
                    <a:pt x="59363" y="185013"/>
                  </a:cubicBezTo>
                  <a:cubicBezTo>
                    <a:pt x="60397" y="183919"/>
                    <a:pt x="61582" y="182976"/>
                    <a:pt x="62859" y="182064"/>
                  </a:cubicBezTo>
                  <a:cubicBezTo>
                    <a:pt x="63862" y="181365"/>
                    <a:pt x="64956" y="180879"/>
                    <a:pt x="66141" y="180423"/>
                  </a:cubicBezTo>
                  <a:cubicBezTo>
                    <a:pt x="68087" y="179694"/>
                    <a:pt x="70154" y="179390"/>
                    <a:pt x="72281" y="179298"/>
                  </a:cubicBezTo>
                  <a:cubicBezTo>
                    <a:pt x="72759" y="179270"/>
                    <a:pt x="73234" y="179256"/>
                    <a:pt x="73709" y="179256"/>
                  </a:cubicBezTo>
                  <a:cubicBezTo>
                    <a:pt x="75257" y="179256"/>
                    <a:pt x="76787" y="179400"/>
                    <a:pt x="78300" y="179633"/>
                  </a:cubicBezTo>
                  <a:cubicBezTo>
                    <a:pt x="80488" y="179967"/>
                    <a:pt x="82585" y="180545"/>
                    <a:pt x="84713" y="181061"/>
                  </a:cubicBezTo>
                  <a:cubicBezTo>
                    <a:pt x="86020" y="181426"/>
                    <a:pt x="87297" y="181791"/>
                    <a:pt x="88543" y="182216"/>
                  </a:cubicBezTo>
                  <a:cubicBezTo>
                    <a:pt x="90610" y="182885"/>
                    <a:pt x="92586" y="183645"/>
                    <a:pt x="94622" y="184344"/>
                  </a:cubicBezTo>
                  <a:cubicBezTo>
                    <a:pt x="95899" y="184770"/>
                    <a:pt x="97267" y="185074"/>
                    <a:pt x="98665" y="185165"/>
                  </a:cubicBezTo>
                  <a:cubicBezTo>
                    <a:pt x="98976" y="185191"/>
                    <a:pt x="99284" y="185203"/>
                    <a:pt x="99590" y="185203"/>
                  </a:cubicBezTo>
                  <a:cubicBezTo>
                    <a:pt x="101076" y="185203"/>
                    <a:pt x="102496" y="184904"/>
                    <a:pt x="103832" y="184374"/>
                  </a:cubicBezTo>
                  <a:cubicBezTo>
                    <a:pt x="105656" y="183645"/>
                    <a:pt x="107328" y="182824"/>
                    <a:pt x="108878" y="181821"/>
                  </a:cubicBezTo>
                  <a:cubicBezTo>
                    <a:pt x="109820" y="181213"/>
                    <a:pt x="110732" y="180605"/>
                    <a:pt x="111705" y="180058"/>
                  </a:cubicBezTo>
                  <a:cubicBezTo>
                    <a:pt x="112860" y="179359"/>
                    <a:pt x="114045" y="178690"/>
                    <a:pt x="115200" y="177991"/>
                  </a:cubicBezTo>
                  <a:cubicBezTo>
                    <a:pt x="116750" y="177049"/>
                    <a:pt x="118422" y="176198"/>
                    <a:pt x="120155" y="175499"/>
                  </a:cubicBezTo>
                  <a:cubicBezTo>
                    <a:pt x="123042" y="174344"/>
                    <a:pt x="126051" y="173523"/>
                    <a:pt x="129364" y="173219"/>
                  </a:cubicBezTo>
                  <a:cubicBezTo>
                    <a:pt x="130463" y="173126"/>
                    <a:pt x="131539" y="173090"/>
                    <a:pt x="132613" y="173090"/>
                  </a:cubicBezTo>
                  <a:cubicBezTo>
                    <a:pt x="133292" y="173090"/>
                    <a:pt x="133970" y="173105"/>
                    <a:pt x="134653" y="173128"/>
                  </a:cubicBezTo>
                  <a:cubicBezTo>
                    <a:pt x="136477" y="173219"/>
                    <a:pt x="138240" y="173584"/>
                    <a:pt x="140033" y="173918"/>
                  </a:cubicBezTo>
                  <a:cubicBezTo>
                    <a:pt x="142161" y="174344"/>
                    <a:pt x="144289" y="174891"/>
                    <a:pt x="146416" y="175286"/>
                  </a:cubicBezTo>
                  <a:cubicBezTo>
                    <a:pt x="148210" y="175681"/>
                    <a:pt x="150033" y="175985"/>
                    <a:pt x="151857" y="176289"/>
                  </a:cubicBezTo>
                  <a:cubicBezTo>
                    <a:pt x="153833" y="176593"/>
                    <a:pt x="155778" y="176897"/>
                    <a:pt x="157784" y="177080"/>
                  </a:cubicBezTo>
                  <a:cubicBezTo>
                    <a:pt x="158909" y="177171"/>
                    <a:pt x="160064" y="177262"/>
                    <a:pt x="161189" y="177414"/>
                  </a:cubicBezTo>
                  <a:cubicBezTo>
                    <a:pt x="162009" y="177535"/>
                    <a:pt x="162800" y="177505"/>
                    <a:pt x="163590" y="177566"/>
                  </a:cubicBezTo>
                  <a:cubicBezTo>
                    <a:pt x="164745" y="177687"/>
                    <a:pt x="165900" y="177809"/>
                    <a:pt x="167085" y="177809"/>
                  </a:cubicBezTo>
                  <a:cubicBezTo>
                    <a:pt x="167591" y="177809"/>
                    <a:pt x="168109" y="177790"/>
                    <a:pt x="168627" y="177790"/>
                  </a:cubicBezTo>
                  <a:cubicBezTo>
                    <a:pt x="169233" y="177790"/>
                    <a:pt x="169840" y="177816"/>
                    <a:pt x="170429" y="177931"/>
                  </a:cubicBezTo>
                  <a:cubicBezTo>
                    <a:pt x="170494" y="177939"/>
                    <a:pt x="170559" y="177943"/>
                    <a:pt x="170624" y="177943"/>
                  </a:cubicBezTo>
                  <a:cubicBezTo>
                    <a:pt x="170800" y="177943"/>
                    <a:pt x="170972" y="177914"/>
                    <a:pt x="171128" y="177870"/>
                  </a:cubicBezTo>
                  <a:cubicBezTo>
                    <a:pt x="171462" y="177809"/>
                    <a:pt x="171827" y="177809"/>
                    <a:pt x="172222" y="177809"/>
                  </a:cubicBezTo>
                  <a:cubicBezTo>
                    <a:pt x="172788" y="177819"/>
                    <a:pt x="173352" y="177822"/>
                    <a:pt x="173916" y="177822"/>
                  </a:cubicBezTo>
                  <a:cubicBezTo>
                    <a:pt x="175347" y="177822"/>
                    <a:pt x="176773" y="177800"/>
                    <a:pt x="178201" y="177800"/>
                  </a:cubicBezTo>
                  <a:cubicBezTo>
                    <a:pt x="179721" y="177800"/>
                    <a:pt x="181243" y="177825"/>
                    <a:pt x="182770" y="177931"/>
                  </a:cubicBezTo>
                  <a:cubicBezTo>
                    <a:pt x="183256" y="177951"/>
                    <a:pt x="183739" y="177958"/>
                    <a:pt x="184221" y="177958"/>
                  </a:cubicBezTo>
                  <a:cubicBezTo>
                    <a:pt x="185184" y="177958"/>
                    <a:pt x="186144" y="177931"/>
                    <a:pt x="187116" y="177931"/>
                  </a:cubicBezTo>
                  <a:cubicBezTo>
                    <a:pt x="188910" y="177931"/>
                    <a:pt x="190642" y="177718"/>
                    <a:pt x="192314" y="177201"/>
                  </a:cubicBezTo>
                  <a:cubicBezTo>
                    <a:pt x="193925" y="176654"/>
                    <a:pt x="195141" y="175894"/>
                    <a:pt x="196235" y="174952"/>
                  </a:cubicBezTo>
                  <a:cubicBezTo>
                    <a:pt x="197208" y="174070"/>
                    <a:pt x="197876" y="173067"/>
                    <a:pt x="198515" y="172064"/>
                  </a:cubicBezTo>
                  <a:cubicBezTo>
                    <a:pt x="199335" y="170818"/>
                    <a:pt x="200004" y="169511"/>
                    <a:pt x="200703" y="168234"/>
                  </a:cubicBezTo>
                  <a:cubicBezTo>
                    <a:pt x="201524" y="166867"/>
                    <a:pt x="202436" y="165499"/>
                    <a:pt x="203408" y="164192"/>
                  </a:cubicBezTo>
                  <a:cubicBezTo>
                    <a:pt x="204442" y="162885"/>
                    <a:pt x="205688" y="161608"/>
                    <a:pt x="206843" y="160332"/>
                  </a:cubicBezTo>
                  <a:cubicBezTo>
                    <a:pt x="208272" y="158781"/>
                    <a:pt x="209609" y="157140"/>
                    <a:pt x="210734" y="155438"/>
                  </a:cubicBezTo>
                  <a:cubicBezTo>
                    <a:pt x="211494" y="154313"/>
                    <a:pt x="212253" y="153219"/>
                    <a:pt x="212983" y="152094"/>
                  </a:cubicBezTo>
                  <a:cubicBezTo>
                    <a:pt x="214381" y="149906"/>
                    <a:pt x="215810" y="147748"/>
                    <a:pt x="217542" y="145742"/>
                  </a:cubicBezTo>
                  <a:cubicBezTo>
                    <a:pt x="218545" y="144647"/>
                    <a:pt x="219518" y="143523"/>
                    <a:pt x="220764" y="142550"/>
                  </a:cubicBezTo>
                  <a:cubicBezTo>
                    <a:pt x="221889" y="141669"/>
                    <a:pt x="222983" y="140787"/>
                    <a:pt x="224199" y="140027"/>
                  </a:cubicBezTo>
                  <a:cubicBezTo>
                    <a:pt x="224959" y="139541"/>
                    <a:pt x="225688" y="139055"/>
                    <a:pt x="226509" y="138629"/>
                  </a:cubicBezTo>
                  <a:cubicBezTo>
                    <a:pt x="228150" y="137839"/>
                    <a:pt x="229822" y="137049"/>
                    <a:pt x="231372" y="136137"/>
                  </a:cubicBezTo>
                  <a:cubicBezTo>
                    <a:pt x="232163" y="135681"/>
                    <a:pt x="232923" y="135134"/>
                    <a:pt x="233530" y="134526"/>
                  </a:cubicBezTo>
                  <a:cubicBezTo>
                    <a:pt x="234655" y="133431"/>
                    <a:pt x="234534" y="132124"/>
                    <a:pt x="234351" y="130878"/>
                  </a:cubicBezTo>
                  <a:cubicBezTo>
                    <a:pt x="234230" y="130058"/>
                    <a:pt x="233804" y="129176"/>
                    <a:pt x="233439" y="128325"/>
                  </a:cubicBezTo>
                  <a:cubicBezTo>
                    <a:pt x="232892" y="127109"/>
                    <a:pt x="232284" y="125893"/>
                    <a:pt x="231646" y="124738"/>
                  </a:cubicBezTo>
                  <a:cubicBezTo>
                    <a:pt x="230704" y="122975"/>
                    <a:pt x="229792" y="121243"/>
                    <a:pt x="228880" y="119480"/>
                  </a:cubicBezTo>
                  <a:cubicBezTo>
                    <a:pt x="227968" y="117747"/>
                    <a:pt x="226995" y="115984"/>
                    <a:pt x="226084" y="114252"/>
                  </a:cubicBezTo>
                  <a:cubicBezTo>
                    <a:pt x="225415" y="112975"/>
                    <a:pt x="224807" y="111699"/>
                    <a:pt x="224108" y="110392"/>
                  </a:cubicBezTo>
                  <a:cubicBezTo>
                    <a:pt x="223318" y="108841"/>
                    <a:pt x="222527" y="107291"/>
                    <a:pt x="221615" y="105771"/>
                  </a:cubicBezTo>
                  <a:cubicBezTo>
                    <a:pt x="220612" y="104161"/>
                    <a:pt x="219396" y="102732"/>
                    <a:pt x="217786" y="101425"/>
                  </a:cubicBezTo>
                  <a:cubicBezTo>
                    <a:pt x="216874" y="100756"/>
                    <a:pt x="215840" y="100118"/>
                    <a:pt x="214776" y="99540"/>
                  </a:cubicBezTo>
                  <a:cubicBezTo>
                    <a:pt x="211615" y="97777"/>
                    <a:pt x="208241" y="96258"/>
                    <a:pt x="204746" y="94951"/>
                  </a:cubicBezTo>
                  <a:cubicBezTo>
                    <a:pt x="202892" y="94252"/>
                    <a:pt x="200946" y="93613"/>
                    <a:pt x="199001" y="93036"/>
                  </a:cubicBezTo>
                  <a:cubicBezTo>
                    <a:pt x="197177" y="92519"/>
                    <a:pt x="195353" y="92002"/>
                    <a:pt x="193469" y="91638"/>
                  </a:cubicBezTo>
                  <a:cubicBezTo>
                    <a:pt x="191858" y="91334"/>
                    <a:pt x="190277" y="91060"/>
                    <a:pt x="188636" y="90938"/>
                  </a:cubicBezTo>
                  <a:cubicBezTo>
                    <a:pt x="187981" y="90893"/>
                    <a:pt x="187325" y="90814"/>
                    <a:pt x="186695" y="90814"/>
                  </a:cubicBezTo>
                  <a:cubicBezTo>
                    <a:pt x="186478" y="90814"/>
                    <a:pt x="186263" y="90824"/>
                    <a:pt x="186052" y="90847"/>
                  </a:cubicBezTo>
                  <a:cubicBezTo>
                    <a:pt x="184958" y="90938"/>
                    <a:pt x="183894" y="90908"/>
                    <a:pt x="182770" y="91030"/>
                  </a:cubicBezTo>
                  <a:cubicBezTo>
                    <a:pt x="181219" y="91182"/>
                    <a:pt x="179730" y="91455"/>
                    <a:pt x="178301" y="91911"/>
                  </a:cubicBezTo>
                  <a:cubicBezTo>
                    <a:pt x="175444" y="92762"/>
                    <a:pt x="172982" y="94069"/>
                    <a:pt x="170763" y="95650"/>
                  </a:cubicBezTo>
                  <a:cubicBezTo>
                    <a:pt x="169791" y="96379"/>
                    <a:pt x="168757" y="97109"/>
                    <a:pt x="167845" y="97899"/>
                  </a:cubicBezTo>
                  <a:cubicBezTo>
                    <a:pt x="166812" y="98811"/>
                    <a:pt x="165657" y="99571"/>
                    <a:pt x="164593" y="100452"/>
                  </a:cubicBezTo>
                  <a:cubicBezTo>
                    <a:pt x="163590" y="101243"/>
                    <a:pt x="162465" y="101972"/>
                    <a:pt x="161341" y="102732"/>
                  </a:cubicBezTo>
                  <a:cubicBezTo>
                    <a:pt x="160702" y="103188"/>
                    <a:pt x="160034" y="103613"/>
                    <a:pt x="159335" y="104009"/>
                  </a:cubicBezTo>
                  <a:cubicBezTo>
                    <a:pt x="157450" y="105164"/>
                    <a:pt x="155414" y="106227"/>
                    <a:pt x="153347" y="107170"/>
                  </a:cubicBezTo>
                  <a:cubicBezTo>
                    <a:pt x="150672" y="108386"/>
                    <a:pt x="147875" y="109419"/>
                    <a:pt x="144988" y="110300"/>
                  </a:cubicBezTo>
                  <a:cubicBezTo>
                    <a:pt x="142708" y="110969"/>
                    <a:pt x="140337" y="111547"/>
                    <a:pt x="137936" y="112033"/>
                  </a:cubicBezTo>
                  <a:cubicBezTo>
                    <a:pt x="136963" y="112215"/>
                    <a:pt x="136021" y="112428"/>
                    <a:pt x="135018" y="112580"/>
                  </a:cubicBezTo>
                  <a:cubicBezTo>
                    <a:pt x="133316" y="112823"/>
                    <a:pt x="131614" y="113127"/>
                    <a:pt x="129851" y="113279"/>
                  </a:cubicBezTo>
                  <a:cubicBezTo>
                    <a:pt x="128908" y="113370"/>
                    <a:pt x="127905" y="113553"/>
                    <a:pt x="126963" y="113583"/>
                  </a:cubicBezTo>
                  <a:cubicBezTo>
                    <a:pt x="126082" y="113644"/>
                    <a:pt x="125261" y="113735"/>
                    <a:pt x="124380" y="113796"/>
                  </a:cubicBezTo>
                  <a:cubicBezTo>
                    <a:pt x="122860" y="113857"/>
                    <a:pt x="121370" y="114009"/>
                    <a:pt x="119911" y="114009"/>
                  </a:cubicBezTo>
                  <a:lnTo>
                    <a:pt x="118696" y="114009"/>
                  </a:lnTo>
                  <a:cubicBezTo>
                    <a:pt x="117082" y="114009"/>
                    <a:pt x="115469" y="114028"/>
                    <a:pt x="113856" y="114028"/>
                  </a:cubicBezTo>
                  <a:cubicBezTo>
                    <a:pt x="111973" y="114028"/>
                    <a:pt x="110091" y="114002"/>
                    <a:pt x="108209" y="113887"/>
                  </a:cubicBezTo>
                  <a:cubicBezTo>
                    <a:pt x="108148" y="113872"/>
                    <a:pt x="108080" y="113872"/>
                    <a:pt x="108008" y="113872"/>
                  </a:cubicBezTo>
                  <a:cubicBezTo>
                    <a:pt x="107935" y="113872"/>
                    <a:pt x="107859" y="113872"/>
                    <a:pt x="107783" y="113857"/>
                  </a:cubicBezTo>
                  <a:cubicBezTo>
                    <a:pt x="106689" y="113674"/>
                    <a:pt x="105504" y="113796"/>
                    <a:pt x="104349" y="113674"/>
                  </a:cubicBezTo>
                  <a:cubicBezTo>
                    <a:pt x="103498" y="113583"/>
                    <a:pt x="102616" y="113553"/>
                    <a:pt x="101765" y="113492"/>
                  </a:cubicBezTo>
                  <a:cubicBezTo>
                    <a:pt x="100033" y="113340"/>
                    <a:pt x="98330" y="113218"/>
                    <a:pt x="96567" y="113036"/>
                  </a:cubicBezTo>
                  <a:cubicBezTo>
                    <a:pt x="95139" y="112914"/>
                    <a:pt x="93680" y="112762"/>
                    <a:pt x="92251" y="112610"/>
                  </a:cubicBezTo>
                  <a:cubicBezTo>
                    <a:pt x="90063" y="112367"/>
                    <a:pt x="87905" y="112185"/>
                    <a:pt x="85777" y="111881"/>
                  </a:cubicBezTo>
                  <a:cubicBezTo>
                    <a:pt x="83588" y="111577"/>
                    <a:pt x="81370" y="111425"/>
                    <a:pt x="79181" y="111091"/>
                  </a:cubicBezTo>
                  <a:cubicBezTo>
                    <a:pt x="75442" y="110544"/>
                    <a:pt x="71765" y="109936"/>
                    <a:pt x="68087" y="109267"/>
                  </a:cubicBezTo>
                  <a:cubicBezTo>
                    <a:pt x="64470" y="108568"/>
                    <a:pt x="60944" y="107747"/>
                    <a:pt x="57448" y="106835"/>
                  </a:cubicBezTo>
                  <a:cubicBezTo>
                    <a:pt x="54317" y="105984"/>
                    <a:pt x="51278" y="105012"/>
                    <a:pt x="48329" y="103948"/>
                  </a:cubicBezTo>
                  <a:cubicBezTo>
                    <a:pt x="46506" y="103309"/>
                    <a:pt x="44743" y="102580"/>
                    <a:pt x="43010" y="101820"/>
                  </a:cubicBezTo>
                  <a:cubicBezTo>
                    <a:pt x="41490" y="101121"/>
                    <a:pt x="39971" y="100452"/>
                    <a:pt x="38512" y="99692"/>
                  </a:cubicBezTo>
                  <a:cubicBezTo>
                    <a:pt x="36566" y="98659"/>
                    <a:pt x="34682" y="97595"/>
                    <a:pt x="32858" y="96501"/>
                  </a:cubicBezTo>
                  <a:cubicBezTo>
                    <a:pt x="31399" y="95619"/>
                    <a:pt x="30031" y="94677"/>
                    <a:pt x="28663" y="93765"/>
                  </a:cubicBezTo>
                  <a:cubicBezTo>
                    <a:pt x="27417" y="92914"/>
                    <a:pt x="26293" y="92002"/>
                    <a:pt x="25107" y="91090"/>
                  </a:cubicBezTo>
                  <a:cubicBezTo>
                    <a:pt x="23010" y="89510"/>
                    <a:pt x="20821" y="87960"/>
                    <a:pt x="18785" y="86227"/>
                  </a:cubicBezTo>
                  <a:cubicBezTo>
                    <a:pt x="17630" y="85254"/>
                    <a:pt x="16414" y="84312"/>
                    <a:pt x="15259" y="83279"/>
                  </a:cubicBezTo>
                  <a:cubicBezTo>
                    <a:pt x="13557" y="81729"/>
                    <a:pt x="11855" y="80209"/>
                    <a:pt x="10335" y="78567"/>
                  </a:cubicBezTo>
                  <a:cubicBezTo>
                    <a:pt x="8086" y="76136"/>
                    <a:pt x="5958" y="73704"/>
                    <a:pt x="4347" y="70999"/>
                  </a:cubicBezTo>
                  <a:cubicBezTo>
                    <a:pt x="3374" y="69358"/>
                    <a:pt x="2493" y="67655"/>
                    <a:pt x="1854" y="65923"/>
                  </a:cubicBezTo>
                  <a:cubicBezTo>
                    <a:pt x="1368" y="64646"/>
                    <a:pt x="1064" y="63370"/>
                    <a:pt x="943" y="62063"/>
                  </a:cubicBezTo>
                  <a:cubicBezTo>
                    <a:pt x="851" y="61060"/>
                    <a:pt x="821" y="59996"/>
                    <a:pt x="1064" y="58932"/>
                  </a:cubicBezTo>
                  <a:cubicBezTo>
                    <a:pt x="1368" y="57473"/>
                    <a:pt x="1854" y="56136"/>
                    <a:pt x="3040" y="54920"/>
                  </a:cubicBezTo>
                  <a:cubicBezTo>
                    <a:pt x="4165" y="53795"/>
                    <a:pt x="5684" y="53187"/>
                    <a:pt x="7630" y="53157"/>
                  </a:cubicBezTo>
                  <a:lnTo>
                    <a:pt x="12402" y="53157"/>
                  </a:lnTo>
                  <a:cubicBezTo>
                    <a:pt x="12766" y="53157"/>
                    <a:pt x="13101" y="53096"/>
                    <a:pt x="13435" y="53035"/>
                  </a:cubicBezTo>
                  <a:cubicBezTo>
                    <a:pt x="15350" y="52640"/>
                    <a:pt x="16779" y="51789"/>
                    <a:pt x="18177" y="50816"/>
                  </a:cubicBezTo>
                  <a:cubicBezTo>
                    <a:pt x="19909" y="49692"/>
                    <a:pt x="21460" y="48445"/>
                    <a:pt x="23162" y="47290"/>
                  </a:cubicBezTo>
                  <a:cubicBezTo>
                    <a:pt x="25016" y="46044"/>
                    <a:pt x="27052" y="44950"/>
                    <a:pt x="29180" y="43916"/>
                  </a:cubicBezTo>
                  <a:cubicBezTo>
                    <a:pt x="31946" y="42549"/>
                    <a:pt x="34864" y="41394"/>
                    <a:pt x="37904" y="40451"/>
                  </a:cubicBezTo>
                  <a:cubicBezTo>
                    <a:pt x="41065" y="39418"/>
                    <a:pt x="44256" y="38506"/>
                    <a:pt x="47570" y="37716"/>
                  </a:cubicBezTo>
                  <a:cubicBezTo>
                    <a:pt x="48846" y="37412"/>
                    <a:pt x="50184" y="37138"/>
                    <a:pt x="51430" y="36804"/>
                  </a:cubicBezTo>
                  <a:cubicBezTo>
                    <a:pt x="52737" y="36470"/>
                    <a:pt x="54044" y="36196"/>
                    <a:pt x="55381" y="35892"/>
                  </a:cubicBezTo>
                  <a:cubicBezTo>
                    <a:pt x="57691" y="35345"/>
                    <a:pt x="59971" y="34828"/>
                    <a:pt x="62311" y="34311"/>
                  </a:cubicBezTo>
                  <a:cubicBezTo>
                    <a:pt x="64044" y="33886"/>
                    <a:pt x="65716" y="33400"/>
                    <a:pt x="67418" y="32944"/>
                  </a:cubicBezTo>
                  <a:cubicBezTo>
                    <a:pt x="70154" y="32214"/>
                    <a:pt x="72798" y="31302"/>
                    <a:pt x="75138" y="29995"/>
                  </a:cubicBezTo>
                  <a:cubicBezTo>
                    <a:pt x="76901" y="29053"/>
                    <a:pt x="78360" y="27959"/>
                    <a:pt x="79120" y="26439"/>
                  </a:cubicBezTo>
                  <a:cubicBezTo>
                    <a:pt x="79698" y="25284"/>
                    <a:pt x="79850" y="24159"/>
                    <a:pt x="79394" y="22974"/>
                  </a:cubicBezTo>
                  <a:cubicBezTo>
                    <a:pt x="78816" y="21454"/>
                    <a:pt x="77722" y="20178"/>
                    <a:pt x="76202" y="19053"/>
                  </a:cubicBezTo>
                  <a:cubicBezTo>
                    <a:pt x="75017" y="18202"/>
                    <a:pt x="73649" y="17472"/>
                    <a:pt x="72220" y="16773"/>
                  </a:cubicBezTo>
                  <a:cubicBezTo>
                    <a:pt x="69546" y="15527"/>
                    <a:pt x="66749" y="14554"/>
                    <a:pt x="63892" y="13673"/>
                  </a:cubicBezTo>
                  <a:cubicBezTo>
                    <a:pt x="60518" y="12609"/>
                    <a:pt x="57023" y="11728"/>
                    <a:pt x="53497" y="10968"/>
                  </a:cubicBezTo>
                  <a:cubicBezTo>
                    <a:pt x="50062" y="10238"/>
                    <a:pt x="46658" y="9691"/>
                    <a:pt x="43345" y="9144"/>
                  </a:cubicBezTo>
                  <a:cubicBezTo>
                    <a:pt x="41551" y="8870"/>
                    <a:pt x="39758" y="8627"/>
                    <a:pt x="37995" y="8475"/>
                  </a:cubicBezTo>
                  <a:cubicBezTo>
                    <a:pt x="36718" y="8354"/>
                    <a:pt x="35472" y="8171"/>
                    <a:pt x="34195" y="8019"/>
                  </a:cubicBezTo>
                  <a:cubicBezTo>
                    <a:pt x="32098" y="7776"/>
                    <a:pt x="30001" y="7594"/>
                    <a:pt x="27964" y="7351"/>
                  </a:cubicBezTo>
                  <a:cubicBezTo>
                    <a:pt x="26384" y="7168"/>
                    <a:pt x="24864" y="6955"/>
                    <a:pt x="23314" y="6712"/>
                  </a:cubicBezTo>
                  <a:cubicBezTo>
                    <a:pt x="22402" y="6560"/>
                    <a:pt x="21581" y="6256"/>
                    <a:pt x="20761" y="5922"/>
                  </a:cubicBezTo>
                  <a:cubicBezTo>
                    <a:pt x="19818" y="5496"/>
                    <a:pt x="19697" y="4767"/>
                    <a:pt x="20457" y="4159"/>
                  </a:cubicBezTo>
                  <a:cubicBezTo>
                    <a:pt x="20882" y="3825"/>
                    <a:pt x="21338" y="3551"/>
                    <a:pt x="21885" y="3338"/>
                  </a:cubicBezTo>
                  <a:cubicBezTo>
                    <a:pt x="23709" y="2578"/>
                    <a:pt x="25685" y="2123"/>
                    <a:pt x="27721" y="1819"/>
                  </a:cubicBezTo>
                  <a:cubicBezTo>
                    <a:pt x="29271" y="1575"/>
                    <a:pt x="30852" y="1393"/>
                    <a:pt x="32402" y="1241"/>
                  </a:cubicBezTo>
                  <a:cubicBezTo>
                    <a:pt x="34195" y="1089"/>
                    <a:pt x="36019" y="1028"/>
                    <a:pt x="37782" y="937"/>
                  </a:cubicBezTo>
                  <a:cubicBezTo>
                    <a:pt x="38664" y="892"/>
                    <a:pt x="39547" y="873"/>
                    <a:pt x="40428" y="873"/>
                  </a:cubicBezTo>
                  <a:cubicBezTo>
                    <a:pt x="42492" y="873"/>
                    <a:pt x="44552" y="974"/>
                    <a:pt x="46597" y="1059"/>
                  </a:cubicBezTo>
                  <a:cubicBezTo>
                    <a:pt x="47296" y="1059"/>
                    <a:pt x="48026" y="1089"/>
                    <a:pt x="48725" y="1180"/>
                  </a:cubicBezTo>
                  <a:cubicBezTo>
                    <a:pt x="49940" y="1332"/>
                    <a:pt x="51217" y="1393"/>
                    <a:pt x="52433" y="1515"/>
                  </a:cubicBezTo>
                  <a:cubicBezTo>
                    <a:pt x="53497" y="1636"/>
                    <a:pt x="54591" y="1788"/>
                    <a:pt x="55655" y="1879"/>
                  </a:cubicBezTo>
                  <a:cubicBezTo>
                    <a:pt x="57083" y="2092"/>
                    <a:pt x="58573" y="2305"/>
                    <a:pt x="60032" y="2548"/>
                  </a:cubicBezTo>
                  <a:cubicBezTo>
                    <a:pt x="63588" y="3095"/>
                    <a:pt x="67023" y="3946"/>
                    <a:pt x="70427" y="4858"/>
                  </a:cubicBezTo>
                  <a:cubicBezTo>
                    <a:pt x="72555" y="5436"/>
                    <a:pt x="74622" y="6104"/>
                    <a:pt x="76689" y="6803"/>
                  </a:cubicBezTo>
                  <a:cubicBezTo>
                    <a:pt x="79029" y="7563"/>
                    <a:pt x="81248" y="8414"/>
                    <a:pt x="83437" y="9387"/>
                  </a:cubicBezTo>
                  <a:cubicBezTo>
                    <a:pt x="85929" y="10451"/>
                    <a:pt x="88391" y="11606"/>
                    <a:pt x="90731" y="12943"/>
                  </a:cubicBezTo>
                  <a:cubicBezTo>
                    <a:pt x="92008" y="13703"/>
                    <a:pt x="93376" y="14433"/>
                    <a:pt x="94592" y="15253"/>
                  </a:cubicBezTo>
                  <a:cubicBezTo>
                    <a:pt x="95595" y="15922"/>
                    <a:pt x="96537" y="16591"/>
                    <a:pt x="97479" y="17320"/>
                  </a:cubicBezTo>
                  <a:cubicBezTo>
                    <a:pt x="98422" y="18050"/>
                    <a:pt x="99333" y="18749"/>
                    <a:pt x="100154" y="19570"/>
                  </a:cubicBezTo>
                  <a:cubicBezTo>
                    <a:pt x="102738" y="22062"/>
                    <a:pt x="104744" y="24828"/>
                    <a:pt x="106142" y="27837"/>
                  </a:cubicBezTo>
                  <a:cubicBezTo>
                    <a:pt x="107449" y="30573"/>
                    <a:pt x="108087" y="33460"/>
                    <a:pt x="108391" y="36348"/>
                  </a:cubicBezTo>
                  <a:cubicBezTo>
                    <a:pt x="108543" y="37959"/>
                    <a:pt x="108391" y="39540"/>
                    <a:pt x="108209" y="41150"/>
                  </a:cubicBezTo>
                  <a:cubicBezTo>
                    <a:pt x="108087" y="42214"/>
                    <a:pt x="107814" y="43217"/>
                    <a:pt x="107510" y="44251"/>
                  </a:cubicBezTo>
                  <a:cubicBezTo>
                    <a:pt x="106841" y="46500"/>
                    <a:pt x="105869" y="48658"/>
                    <a:pt x="104501" y="50755"/>
                  </a:cubicBezTo>
                  <a:cubicBezTo>
                    <a:pt x="103498" y="52306"/>
                    <a:pt x="102312" y="53765"/>
                    <a:pt x="100944" y="55163"/>
                  </a:cubicBezTo>
                  <a:cubicBezTo>
                    <a:pt x="100002" y="56136"/>
                    <a:pt x="98969" y="57047"/>
                    <a:pt x="97814" y="57929"/>
                  </a:cubicBezTo>
                  <a:cubicBezTo>
                    <a:pt x="96689" y="58810"/>
                    <a:pt x="95443" y="59631"/>
                    <a:pt x="94136" y="60391"/>
                  </a:cubicBezTo>
                  <a:cubicBezTo>
                    <a:pt x="92008" y="61667"/>
                    <a:pt x="89759" y="62731"/>
                    <a:pt x="87479" y="63795"/>
                  </a:cubicBezTo>
                  <a:cubicBezTo>
                    <a:pt x="86506" y="64282"/>
                    <a:pt x="85443" y="64737"/>
                    <a:pt x="84440" y="65224"/>
                  </a:cubicBezTo>
                  <a:cubicBezTo>
                    <a:pt x="83224" y="65862"/>
                    <a:pt x="81978" y="66470"/>
                    <a:pt x="80792" y="67169"/>
                  </a:cubicBezTo>
                  <a:cubicBezTo>
                    <a:pt x="79819" y="67747"/>
                    <a:pt x="78786" y="68263"/>
                    <a:pt x="77904" y="68962"/>
                  </a:cubicBezTo>
                  <a:cubicBezTo>
                    <a:pt x="76597" y="69935"/>
                    <a:pt x="75108" y="70877"/>
                    <a:pt x="73892" y="72002"/>
                  </a:cubicBezTo>
                  <a:cubicBezTo>
                    <a:pt x="72980" y="72792"/>
                    <a:pt x="72038" y="73552"/>
                    <a:pt x="71065" y="74312"/>
                  </a:cubicBezTo>
                  <a:cubicBezTo>
                    <a:pt x="69850" y="75346"/>
                    <a:pt x="68725" y="76349"/>
                    <a:pt x="67418" y="77352"/>
                  </a:cubicBezTo>
                  <a:cubicBezTo>
                    <a:pt x="66354" y="78142"/>
                    <a:pt x="65351" y="78993"/>
                    <a:pt x="64318" y="79814"/>
                  </a:cubicBezTo>
                  <a:cubicBezTo>
                    <a:pt x="63558" y="80422"/>
                    <a:pt x="62828" y="81060"/>
                    <a:pt x="62311" y="81789"/>
                  </a:cubicBezTo>
                  <a:cubicBezTo>
                    <a:pt x="61582" y="82884"/>
                    <a:pt x="61764" y="83856"/>
                    <a:pt x="62950" y="84677"/>
                  </a:cubicBezTo>
                  <a:cubicBezTo>
                    <a:pt x="63375" y="84981"/>
                    <a:pt x="63831" y="85224"/>
                    <a:pt x="64348" y="85406"/>
                  </a:cubicBezTo>
                  <a:cubicBezTo>
                    <a:pt x="66476" y="86166"/>
                    <a:pt x="68755" y="86622"/>
                    <a:pt x="71065" y="86957"/>
                  </a:cubicBezTo>
                  <a:cubicBezTo>
                    <a:pt x="73649" y="87352"/>
                    <a:pt x="76294" y="87413"/>
                    <a:pt x="78877" y="87565"/>
                  </a:cubicBezTo>
                  <a:cubicBezTo>
                    <a:pt x="79251" y="87593"/>
                    <a:pt x="79622" y="87605"/>
                    <a:pt x="79994" y="87605"/>
                  </a:cubicBezTo>
                  <a:cubicBezTo>
                    <a:pt x="81194" y="87605"/>
                    <a:pt x="82389" y="87482"/>
                    <a:pt x="83619" y="87413"/>
                  </a:cubicBezTo>
                  <a:cubicBezTo>
                    <a:pt x="85260" y="87352"/>
                    <a:pt x="86841" y="87139"/>
                    <a:pt x="88482" y="86957"/>
                  </a:cubicBezTo>
                  <a:cubicBezTo>
                    <a:pt x="91370" y="86622"/>
                    <a:pt x="94166" y="86075"/>
                    <a:pt x="96963" y="85467"/>
                  </a:cubicBezTo>
                  <a:cubicBezTo>
                    <a:pt x="100063" y="84768"/>
                    <a:pt x="103103" y="83887"/>
                    <a:pt x="106112" y="82853"/>
                  </a:cubicBezTo>
                  <a:cubicBezTo>
                    <a:pt x="108543" y="82033"/>
                    <a:pt x="110853" y="81029"/>
                    <a:pt x="113163" y="80057"/>
                  </a:cubicBezTo>
                  <a:cubicBezTo>
                    <a:pt x="114835" y="79327"/>
                    <a:pt x="116507" y="78537"/>
                    <a:pt x="118027" y="77656"/>
                  </a:cubicBezTo>
                  <a:cubicBezTo>
                    <a:pt x="119942" y="76561"/>
                    <a:pt x="121826" y="75497"/>
                    <a:pt x="123620" y="74282"/>
                  </a:cubicBezTo>
                  <a:cubicBezTo>
                    <a:pt x="125231" y="73157"/>
                    <a:pt x="126811" y="72063"/>
                    <a:pt x="128301" y="70877"/>
                  </a:cubicBezTo>
                  <a:cubicBezTo>
                    <a:pt x="129851" y="69662"/>
                    <a:pt x="131340" y="68385"/>
                    <a:pt x="132738" y="67048"/>
                  </a:cubicBezTo>
                  <a:cubicBezTo>
                    <a:pt x="134137" y="65680"/>
                    <a:pt x="135596" y="64342"/>
                    <a:pt x="136933" y="62944"/>
                  </a:cubicBezTo>
                  <a:cubicBezTo>
                    <a:pt x="138483" y="61272"/>
                    <a:pt x="139973" y="59570"/>
                    <a:pt x="141432" y="57868"/>
                  </a:cubicBezTo>
                  <a:cubicBezTo>
                    <a:pt x="142769" y="56348"/>
                    <a:pt x="144015" y="54768"/>
                    <a:pt x="145322" y="53218"/>
                  </a:cubicBezTo>
                  <a:cubicBezTo>
                    <a:pt x="146416" y="51941"/>
                    <a:pt x="147511" y="50604"/>
                    <a:pt x="148635" y="49297"/>
                  </a:cubicBezTo>
                  <a:cubicBezTo>
                    <a:pt x="150155" y="47564"/>
                    <a:pt x="151675" y="45801"/>
                    <a:pt x="153347" y="44099"/>
                  </a:cubicBezTo>
                  <a:cubicBezTo>
                    <a:pt x="154593" y="42822"/>
                    <a:pt x="155991" y="41637"/>
                    <a:pt x="157328" y="40391"/>
                  </a:cubicBezTo>
                  <a:cubicBezTo>
                    <a:pt x="157845" y="39874"/>
                    <a:pt x="158544" y="39479"/>
                    <a:pt x="159061" y="38962"/>
                  </a:cubicBezTo>
                  <a:cubicBezTo>
                    <a:pt x="160277" y="37868"/>
                    <a:pt x="161645" y="36834"/>
                    <a:pt x="162982" y="35770"/>
                  </a:cubicBezTo>
                  <a:cubicBezTo>
                    <a:pt x="164471" y="34615"/>
                    <a:pt x="166052" y="33460"/>
                    <a:pt x="167633" y="32366"/>
                  </a:cubicBezTo>
                  <a:cubicBezTo>
                    <a:pt x="168332" y="31880"/>
                    <a:pt x="169152" y="31424"/>
                    <a:pt x="169912" y="30907"/>
                  </a:cubicBezTo>
                  <a:cubicBezTo>
                    <a:pt x="170733" y="30390"/>
                    <a:pt x="171645" y="29843"/>
                    <a:pt x="172405" y="29205"/>
                  </a:cubicBezTo>
                  <a:cubicBezTo>
                    <a:pt x="173165" y="28536"/>
                    <a:pt x="174046" y="27959"/>
                    <a:pt x="174836" y="27320"/>
                  </a:cubicBezTo>
                  <a:cubicBezTo>
                    <a:pt x="174988" y="27199"/>
                    <a:pt x="175140" y="27077"/>
                    <a:pt x="175262" y="26956"/>
                  </a:cubicBezTo>
                  <a:cubicBezTo>
                    <a:pt x="176174" y="25953"/>
                    <a:pt x="177298" y="25041"/>
                    <a:pt x="178301" y="24038"/>
                  </a:cubicBezTo>
                  <a:cubicBezTo>
                    <a:pt x="179669" y="22640"/>
                    <a:pt x="180885" y="21150"/>
                    <a:pt x="182253" y="19752"/>
                  </a:cubicBezTo>
                  <a:cubicBezTo>
                    <a:pt x="182922" y="19053"/>
                    <a:pt x="183590" y="18384"/>
                    <a:pt x="184381" y="17776"/>
                  </a:cubicBezTo>
                  <a:cubicBezTo>
                    <a:pt x="184832" y="17418"/>
                    <a:pt x="185340" y="17259"/>
                    <a:pt x="185846" y="17259"/>
                  </a:cubicBezTo>
                  <a:cubicBezTo>
                    <a:pt x="186328" y="17259"/>
                    <a:pt x="186808" y="17403"/>
                    <a:pt x="187238" y="17655"/>
                  </a:cubicBezTo>
                  <a:cubicBezTo>
                    <a:pt x="188059" y="18141"/>
                    <a:pt x="188849" y="18719"/>
                    <a:pt x="189457" y="19326"/>
                  </a:cubicBezTo>
                  <a:cubicBezTo>
                    <a:pt x="190338" y="20238"/>
                    <a:pt x="191402" y="20968"/>
                    <a:pt x="192405" y="21758"/>
                  </a:cubicBezTo>
                  <a:cubicBezTo>
                    <a:pt x="193621" y="22761"/>
                    <a:pt x="195080" y="23521"/>
                    <a:pt x="196569" y="24281"/>
                  </a:cubicBezTo>
                  <a:cubicBezTo>
                    <a:pt x="198028" y="24950"/>
                    <a:pt x="199457" y="25649"/>
                    <a:pt x="200977" y="26257"/>
                  </a:cubicBezTo>
                  <a:cubicBezTo>
                    <a:pt x="202284" y="26773"/>
                    <a:pt x="203560" y="27260"/>
                    <a:pt x="204867" y="27807"/>
                  </a:cubicBezTo>
                  <a:cubicBezTo>
                    <a:pt x="206144" y="28293"/>
                    <a:pt x="207481" y="28749"/>
                    <a:pt x="208819" y="29175"/>
                  </a:cubicBezTo>
                  <a:cubicBezTo>
                    <a:pt x="210035" y="29539"/>
                    <a:pt x="211250" y="29904"/>
                    <a:pt x="212466" y="30208"/>
                  </a:cubicBezTo>
                  <a:cubicBezTo>
                    <a:pt x="213834" y="30542"/>
                    <a:pt x="215232" y="30846"/>
                    <a:pt x="216661" y="31059"/>
                  </a:cubicBezTo>
                  <a:cubicBezTo>
                    <a:pt x="217816" y="31302"/>
                    <a:pt x="219032" y="31454"/>
                    <a:pt x="220217" y="31576"/>
                  </a:cubicBezTo>
                  <a:cubicBezTo>
                    <a:pt x="221281" y="31637"/>
                    <a:pt x="222345" y="31819"/>
                    <a:pt x="223439" y="31880"/>
                  </a:cubicBezTo>
                  <a:cubicBezTo>
                    <a:pt x="224199" y="31910"/>
                    <a:pt x="224989" y="31941"/>
                    <a:pt x="225749" y="32032"/>
                  </a:cubicBezTo>
                  <a:cubicBezTo>
                    <a:pt x="226904" y="32184"/>
                    <a:pt x="228029" y="32184"/>
                    <a:pt x="229184" y="32245"/>
                  </a:cubicBezTo>
                  <a:cubicBezTo>
                    <a:pt x="229585" y="32269"/>
                    <a:pt x="229988" y="32279"/>
                    <a:pt x="230391" y="32279"/>
                  </a:cubicBezTo>
                  <a:cubicBezTo>
                    <a:pt x="232006" y="32279"/>
                    <a:pt x="233640" y="32123"/>
                    <a:pt x="235293" y="32123"/>
                  </a:cubicBezTo>
                  <a:cubicBezTo>
                    <a:pt x="235446" y="32133"/>
                    <a:pt x="235598" y="32137"/>
                    <a:pt x="235750" y="32137"/>
                  </a:cubicBezTo>
                  <a:cubicBezTo>
                    <a:pt x="236541" y="32137"/>
                    <a:pt x="237335" y="32022"/>
                    <a:pt x="238151" y="31971"/>
                  </a:cubicBezTo>
                  <a:cubicBezTo>
                    <a:pt x="239670" y="31910"/>
                    <a:pt x="241221" y="31758"/>
                    <a:pt x="242740" y="31606"/>
                  </a:cubicBezTo>
                  <a:cubicBezTo>
                    <a:pt x="243470" y="31515"/>
                    <a:pt x="244230" y="31485"/>
                    <a:pt x="244929" y="31424"/>
                  </a:cubicBezTo>
                  <a:cubicBezTo>
                    <a:pt x="245932" y="31333"/>
                    <a:pt x="246905" y="31181"/>
                    <a:pt x="247908" y="31120"/>
                  </a:cubicBezTo>
                  <a:cubicBezTo>
                    <a:pt x="249093" y="31029"/>
                    <a:pt x="250218" y="30877"/>
                    <a:pt x="251403" y="30755"/>
                  </a:cubicBezTo>
                  <a:cubicBezTo>
                    <a:pt x="252285" y="30694"/>
                    <a:pt x="253136" y="30603"/>
                    <a:pt x="254017" y="30512"/>
                  </a:cubicBezTo>
                  <a:cubicBezTo>
                    <a:pt x="255081" y="30360"/>
                    <a:pt x="256175" y="30299"/>
                    <a:pt x="257239" y="30147"/>
                  </a:cubicBezTo>
                  <a:cubicBezTo>
                    <a:pt x="258364" y="29995"/>
                    <a:pt x="259458" y="29843"/>
                    <a:pt x="260552" y="29783"/>
                  </a:cubicBezTo>
                  <a:cubicBezTo>
                    <a:pt x="262710" y="29631"/>
                    <a:pt x="264808" y="29387"/>
                    <a:pt x="266935" y="29083"/>
                  </a:cubicBezTo>
                  <a:cubicBezTo>
                    <a:pt x="269458" y="28779"/>
                    <a:pt x="271920" y="28415"/>
                    <a:pt x="274352" y="27928"/>
                  </a:cubicBezTo>
                  <a:lnTo>
                    <a:pt x="279246" y="26895"/>
                  </a:lnTo>
                  <a:cubicBezTo>
                    <a:pt x="281708" y="26348"/>
                    <a:pt x="284079" y="25649"/>
                    <a:pt x="286389" y="24798"/>
                  </a:cubicBezTo>
                  <a:cubicBezTo>
                    <a:pt x="286571" y="24372"/>
                    <a:pt x="286480" y="23977"/>
                    <a:pt x="286541" y="23582"/>
                  </a:cubicBezTo>
                  <a:cubicBezTo>
                    <a:pt x="286407" y="23532"/>
                    <a:pt x="286285" y="23512"/>
                    <a:pt x="286171" y="23512"/>
                  </a:cubicBezTo>
                  <a:cubicBezTo>
                    <a:pt x="285866" y="23512"/>
                    <a:pt x="285612" y="23654"/>
                    <a:pt x="285325" y="23764"/>
                  </a:cubicBezTo>
                  <a:cubicBezTo>
                    <a:pt x="282285" y="24919"/>
                    <a:pt x="279063" y="25740"/>
                    <a:pt x="275781" y="26439"/>
                  </a:cubicBezTo>
                  <a:cubicBezTo>
                    <a:pt x="270704" y="27533"/>
                    <a:pt x="265537" y="28324"/>
                    <a:pt x="260340" y="28931"/>
                  </a:cubicBezTo>
                  <a:cubicBezTo>
                    <a:pt x="255172" y="29539"/>
                    <a:pt x="250005" y="30147"/>
                    <a:pt x="244777" y="30634"/>
                  </a:cubicBezTo>
                  <a:cubicBezTo>
                    <a:pt x="241646" y="30907"/>
                    <a:pt x="238485" y="31150"/>
                    <a:pt x="235324" y="31302"/>
                  </a:cubicBezTo>
                  <a:cubicBezTo>
                    <a:pt x="234239" y="31348"/>
                    <a:pt x="233157" y="31369"/>
                    <a:pt x="232077" y="31369"/>
                  </a:cubicBezTo>
                  <a:cubicBezTo>
                    <a:pt x="229527" y="31369"/>
                    <a:pt x="226992" y="31251"/>
                    <a:pt x="224473" y="31059"/>
                  </a:cubicBezTo>
                  <a:cubicBezTo>
                    <a:pt x="223956" y="30938"/>
                    <a:pt x="223439" y="31029"/>
                    <a:pt x="222953" y="30938"/>
                  </a:cubicBezTo>
                  <a:cubicBezTo>
                    <a:pt x="222862" y="30938"/>
                    <a:pt x="222740" y="30907"/>
                    <a:pt x="222679" y="30907"/>
                  </a:cubicBezTo>
                  <a:cubicBezTo>
                    <a:pt x="218545" y="30573"/>
                    <a:pt x="214503" y="29843"/>
                    <a:pt x="210582" y="28749"/>
                  </a:cubicBezTo>
                  <a:cubicBezTo>
                    <a:pt x="206904" y="27685"/>
                    <a:pt x="203408" y="26287"/>
                    <a:pt x="200004" y="24828"/>
                  </a:cubicBezTo>
                  <a:cubicBezTo>
                    <a:pt x="195809" y="23096"/>
                    <a:pt x="192314" y="20816"/>
                    <a:pt x="189669" y="17837"/>
                  </a:cubicBezTo>
                  <a:cubicBezTo>
                    <a:pt x="189001" y="17168"/>
                    <a:pt x="188362" y="16439"/>
                    <a:pt x="187572" y="15831"/>
                  </a:cubicBezTo>
                  <a:cubicBezTo>
                    <a:pt x="186928" y="15322"/>
                    <a:pt x="186329" y="15071"/>
                    <a:pt x="185741" y="15071"/>
                  </a:cubicBezTo>
                  <a:cubicBezTo>
                    <a:pt x="185135" y="15071"/>
                    <a:pt x="184542" y="15337"/>
                    <a:pt x="183925" y="15861"/>
                  </a:cubicBezTo>
                  <a:lnTo>
                    <a:pt x="183773" y="16013"/>
                  </a:lnTo>
                  <a:cubicBezTo>
                    <a:pt x="182283" y="17351"/>
                    <a:pt x="181219" y="18901"/>
                    <a:pt x="180004" y="20360"/>
                  </a:cubicBezTo>
                  <a:cubicBezTo>
                    <a:pt x="177238" y="23703"/>
                    <a:pt x="174107" y="26834"/>
                    <a:pt x="170216" y="29509"/>
                  </a:cubicBezTo>
                  <a:cubicBezTo>
                    <a:pt x="168119" y="30938"/>
                    <a:pt x="165961" y="32366"/>
                    <a:pt x="163924" y="33886"/>
                  </a:cubicBezTo>
                  <a:cubicBezTo>
                    <a:pt x="163620" y="34099"/>
                    <a:pt x="163408" y="34372"/>
                    <a:pt x="163104" y="34585"/>
                  </a:cubicBezTo>
                  <a:cubicBezTo>
                    <a:pt x="159517" y="37381"/>
                    <a:pt x="156113" y="40239"/>
                    <a:pt x="153073" y="43309"/>
                  </a:cubicBezTo>
                  <a:cubicBezTo>
                    <a:pt x="152830" y="43521"/>
                    <a:pt x="152617" y="43795"/>
                    <a:pt x="152374" y="44038"/>
                  </a:cubicBezTo>
                  <a:cubicBezTo>
                    <a:pt x="148514" y="48233"/>
                    <a:pt x="145018" y="52640"/>
                    <a:pt x="141432" y="56987"/>
                  </a:cubicBezTo>
                  <a:cubicBezTo>
                    <a:pt x="139577" y="59266"/>
                    <a:pt x="137602" y="61516"/>
                    <a:pt x="135474" y="63674"/>
                  </a:cubicBezTo>
                  <a:cubicBezTo>
                    <a:pt x="131310" y="67929"/>
                    <a:pt x="126629" y="71911"/>
                    <a:pt x="121127" y="75285"/>
                  </a:cubicBezTo>
                  <a:cubicBezTo>
                    <a:pt x="116112" y="78385"/>
                    <a:pt x="110641" y="80908"/>
                    <a:pt x="104622" y="82823"/>
                  </a:cubicBezTo>
                  <a:cubicBezTo>
                    <a:pt x="102191" y="83613"/>
                    <a:pt x="99729" y="84312"/>
                    <a:pt x="97175" y="84859"/>
                  </a:cubicBezTo>
                  <a:cubicBezTo>
                    <a:pt x="94744" y="85437"/>
                    <a:pt x="92282" y="85923"/>
                    <a:pt x="89728" y="86197"/>
                  </a:cubicBezTo>
                  <a:cubicBezTo>
                    <a:pt x="86547" y="86668"/>
                    <a:pt x="83348" y="86847"/>
                    <a:pt x="80116" y="86847"/>
                  </a:cubicBezTo>
                  <a:cubicBezTo>
                    <a:pt x="79179" y="86847"/>
                    <a:pt x="78239" y="86832"/>
                    <a:pt x="77297" y="86805"/>
                  </a:cubicBezTo>
                  <a:cubicBezTo>
                    <a:pt x="77114" y="86774"/>
                    <a:pt x="76901" y="86744"/>
                    <a:pt x="76689" y="86744"/>
                  </a:cubicBezTo>
                  <a:cubicBezTo>
                    <a:pt x="74500" y="86622"/>
                    <a:pt x="72342" y="86379"/>
                    <a:pt x="70214" y="85984"/>
                  </a:cubicBezTo>
                  <a:cubicBezTo>
                    <a:pt x="68603" y="85680"/>
                    <a:pt x="67114" y="85254"/>
                    <a:pt x="65837" y="84495"/>
                  </a:cubicBezTo>
                  <a:cubicBezTo>
                    <a:pt x="64743" y="83856"/>
                    <a:pt x="64470" y="82944"/>
                    <a:pt x="65047" y="81972"/>
                  </a:cubicBezTo>
                  <a:cubicBezTo>
                    <a:pt x="65229" y="81637"/>
                    <a:pt x="65503" y="81303"/>
                    <a:pt x="65807" y="80999"/>
                  </a:cubicBezTo>
                  <a:cubicBezTo>
                    <a:pt x="66658" y="80087"/>
                    <a:pt x="67661" y="79236"/>
                    <a:pt x="68695" y="78415"/>
                  </a:cubicBezTo>
                  <a:cubicBezTo>
                    <a:pt x="71278" y="76257"/>
                    <a:pt x="73923" y="74069"/>
                    <a:pt x="76658" y="72002"/>
                  </a:cubicBezTo>
                  <a:cubicBezTo>
                    <a:pt x="80032" y="69358"/>
                    <a:pt x="84044" y="67291"/>
                    <a:pt x="88087" y="65315"/>
                  </a:cubicBezTo>
                  <a:cubicBezTo>
                    <a:pt x="92798" y="63035"/>
                    <a:pt x="97145" y="60452"/>
                    <a:pt x="100640" y="57169"/>
                  </a:cubicBezTo>
                  <a:cubicBezTo>
                    <a:pt x="103133" y="54828"/>
                    <a:pt x="105017" y="52184"/>
                    <a:pt x="106476" y="49388"/>
                  </a:cubicBezTo>
                  <a:cubicBezTo>
                    <a:pt x="108756" y="45011"/>
                    <a:pt x="109486" y="40512"/>
                    <a:pt x="109121" y="35922"/>
                  </a:cubicBezTo>
                  <a:cubicBezTo>
                    <a:pt x="108908" y="35345"/>
                    <a:pt x="108969" y="34798"/>
                    <a:pt x="108847" y="34220"/>
                  </a:cubicBezTo>
                  <a:cubicBezTo>
                    <a:pt x="108270" y="30694"/>
                    <a:pt x="106902" y="27320"/>
                    <a:pt x="104744" y="24099"/>
                  </a:cubicBezTo>
                  <a:cubicBezTo>
                    <a:pt x="102069" y="20238"/>
                    <a:pt x="98422" y="16925"/>
                    <a:pt x="93862" y="14190"/>
                  </a:cubicBezTo>
                  <a:cubicBezTo>
                    <a:pt x="88938" y="11241"/>
                    <a:pt x="83649" y="8688"/>
                    <a:pt x="77904" y="6652"/>
                  </a:cubicBezTo>
                  <a:cubicBezTo>
                    <a:pt x="75321" y="5740"/>
                    <a:pt x="72676" y="4889"/>
                    <a:pt x="70002" y="4098"/>
                  </a:cubicBezTo>
                  <a:cubicBezTo>
                    <a:pt x="67418" y="3399"/>
                    <a:pt x="64834" y="2791"/>
                    <a:pt x="62190" y="2275"/>
                  </a:cubicBezTo>
                  <a:cubicBezTo>
                    <a:pt x="58664" y="1545"/>
                    <a:pt x="55108" y="1089"/>
                    <a:pt x="51521" y="664"/>
                  </a:cubicBezTo>
                  <a:cubicBezTo>
                    <a:pt x="48269" y="299"/>
                    <a:pt x="44986" y="116"/>
                    <a:pt x="41703" y="25"/>
                  </a:cubicBezTo>
                  <a:cubicBezTo>
                    <a:pt x="40562" y="13"/>
                    <a:pt x="39420" y="0"/>
                    <a:pt x="38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a:off x="1119025" y="2243425"/>
              <a:ext cx="5013025" cy="2790425"/>
            </a:xfrm>
            <a:custGeom>
              <a:avLst/>
              <a:gdLst/>
              <a:ahLst/>
              <a:cxnLst/>
              <a:rect l="l" t="t" r="r" b="b"/>
              <a:pathLst>
                <a:path w="200521" h="111617" extrusionOk="0">
                  <a:moveTo>
                    <a:pt x="77" y="0"/>
                  </a:moveTo>
                  <a:cubicBezTo>
                    <a:pt x="53" y="0"/>
                    <a:pt x="28" y="1"/>
                    <a:pt x="0" y="3"/>
                  </a:cubicBezTo>
                  <a:lnTo>
                    <a:pt x="0" y="885"/>
                  </a:lnTo>
                  <a:cubicBezTo>
                    <a:pt x="26" y="883"/>
                    <a:pt x="50" y="882"/>
                    <a:pt x="73" y="882"/>
                  </a:cubicBezTo>
                  <a:cubicBezTo>
                    <a:pt x="404" y="882"/>
                    <a:pt x="466" y="1079"/>
                    <a:pt x="608" y="1250"/>
                  </a:cubicBezTo>
                  <a:cubicBezTo>
                    <a:pt x="3800" y="5292"/>
                    <a:pt x="7599" y="9061"/>
                    <a:pt x="11612" y="12709"/>
                  </a:cubicBezTo>
                  <a:cubicBezTo>
                    <a:pt x="13344" y="14289"/>
                    <a:pt x="15138" y="15840"/>
                    <a:pt x="16931" y="17451"/>
                  </a:cubicBezTo>
                  <a:cubicBezTo>
                    <a:pt x="18967" y="19274"/>
                    <a:pt x="20974" y="21098"/>
                    <a:pt x="23192" y="22800"/>
                  </a:cubicBezTo>
                  <a:cubicBezTo>
                    <a:pt x="26110" y="25049"/>
                    <a:pt x="29241" y="27116"/>
                    <a:pt x="32524" y="29031"/>
                  </a:cubicBezTo>
                  <a:cubicBezTo>
                    <a:pt x="37022" y="31615"/>
                    <a:pt x="41764" y="33864"/>
                    <a:pt x="46779" y="35809"/>
                  </a:cubicBezTo>
                  <a:cubicBezTo>
                    <a:pt x="53315" y="38332"/>
                    <a:pt x="60154" y="40308"/>
                    <a:pt x="67114" y="42101"/>
                  </a:cubicBezTo>
                  <a:cubicBezTo>
                    <a:pt x="70822" y="43044"/>
                    <a:pt x="74561" y="43956"/>
                    <a:pt x="78330" y="44928"/>
                  </a:cubicBezTo>
                  <a:cubicBezTo>
                    <a:pt x="84136" y="46387"/>
                    <a:pt x="89941" y="47907"/>
                    <a:pt x="95838" y="49184"/>
                  </a:cubicBezTo>
                  <a:cubicBezTo>
                    <a:pt x="101218" y="50308"/>
                    <a:pt x="106689" y="51007"/>
                    <a:pt x="112252" y="51342"/>
                  </a:cubicBezTo>
                  <a:cubicBezTo>
                    <a:pt x="115200" y="51524"/>
                    <a:pt x="118209" y="51524"/>
                    <a:pt x="121188" y="51585"/>
                  </a:cubicBezTo>
                  <a:cubicBezTo>
                    <a:pt x="121576" y="51599"/>
                    <a:pt x="121963" y="51605"/>
                    <a:pt x="122351" y="51605"/>
                  </a:cubicBezTo>
                  <a:cubicBezTo>
                    <a:pt x="123576" y="51605"/>
                    <a:pt x="124805" y="51547"/>
                    <a:pt x="126051" y="51524"/>
                  </a:cubicBezTo>
                  <a:cubicBezTo>
                    <a:pt x="128969" y="51463"/>
                    <a:pt x="131918" y="51402"/>
                    <a:pt x="134866" y="51250"/>
                  </a:cubicBezTo>
                  <a:cubicBezTo>
                    <a:pt x="137024" y="51159"/>
                    <a:pt x="139213" y="51038"/>
                    <a:pt x="141401" y="50825"/>
                  </a:cubicBezTo>
                  <a:cubicBezTo>
                    <a:pt x="144015" y="50612"/>
                    <a:pt x="146599" y="50339"/>
                    <a:pt x="149183" y="49974"/>
                  </a:cubicBezTo>
                  <a:cubicBezTo>
                    <a:pt x="153195" y="49396"/>
                    <a:pt x="157116" y="48545"/>
                    <a:pt x="161067" y="47725"/>
                  </a:cubicBezTo>
                  <a:cubicBezTo>
                    <a:pt x="164654" y="46965"/>
                    <a:pt x="168180" y="46144"/>
                    <a:pt x="171827" y="45506"/>
                  </a:cubicBezTo>
                  <a:cubicBezTo>
                    <a:pt x="174525" y="45064"/>
                    <a:pt x="177223" y="44693"/>
                    <a:pt x="179975" y="44693"/>
                  </a:cubicBezTo>
                  <a:cubicBezTo>
                    <a:pt x="180820" y="44693"/>
                    <a:pt x="181670" y="44728"/>
                    <a:pt x="182527" y="44807"/>
                  </a:cubicBezTo>
                  <a:cubicBezTo>
                    <a:pt x="184320" y="44989"/>
                    <a:pt x="186113" y="45323"/>
                    <a:pt x="187755" y="45901"/>
                  </a:cubicBezTo>
                  <a:cubicBezTo>
                    <a:pt x="190825" y="46995"/>
                    <a:pt x="193226" y="48728"/>
                    <a:pt x="194928" y="50886"/>
                  </a:cubicBezTo>
                  <a:cubicBezTo>
                    <a:pt x="196114" y="52345"/>
                    <a:pt x="196904" y="53956"/>
                    <a:pt x="197086" y="55719"/>
                  </a:cubicBezTo>
                  <a:cubicBezTo>
                    <a:pt x="197238" y="57178"/>
                    <a:pt x="197025" y="58667"/>
                    <a:pt x="196630" y="60126"/>
                  </a:cubicBezTo>
                  <a:cubicBezTo>
                    <a:pt x="196174" y="61950"/>
                    <a:pt x="195293" y="63652"/>
                    <a:pt x="194138" y="65293"/>
                  </a:cubicBezTo>
                  <a:cubicBezTo>
                    <a:pt x="192770" y="67147"/>
                    <a:pt x="191007" y="68819"/>
                    <a:pt x="188727" y="70187"/>
                  </a:cubicBezTo>
                  <a:cubicBezTo>
                    <a:pt x="187238" y="71099"/>
                    <a:pt x="185688" y="71889"/>
                    <a:pt x="183986" y="72497"/>
                  </a:cubicBezTo>
                  <a:cubicBezTo>
                    <a:pt x="183743" y="72619"/>
                    <a:pt x="183530" y="72679"/>
                    <a:pt x="183347" y="73135"/>
                  </a:cubicBezTo>
                  <a:cubicBezTo>
                    <a:pt x="180081" y="74442"/>
                    <a:pt x="176723" y="75095"/>
                    <a:pt x="173274" y="75095"/>
                  </a:cubicBezTo>
                  <a:cubicBezTo>
                    <a:pt x="171105" y="75095"/>
                    <a:pt x="168901" y="74837"/>
                    <a:pt x="166660" y="74321"/>
                  </a:cubicBezTo>
                  <a:cubicBezTo>
                    <a:pt x="163894" y="73713"/>
                    <a:pt x="161189" y="72862"/>
                    <a:pt x="158453" y="72163"/>
                  </a:cubicBezTo>
                  <a:cubicBezTo>
                    <a:pt x="154380" y="71099"/>
                    <a:pt x="150216" y="70521"/>
                    <a:pt x="145991" y="70065"/>
                  </a:cubicBezTo>
                  <a:cubicBezTo>
                    <a:pt x="143468" y="69792"/>
                    <a:pt x="141006" y="69579"/>
                    <a:pt x="138544" y="69275"/>
                  </a:cubicBezTo>
                  <a:cubicBezTo>
                    <a:pt x="135687" y="68880"/>
                    <a:pt x="132891" y="68424"/>
                    <a:pt x="130064" y="67938"/>
                  </a:cubicBezTo>
                  <a:cubicBezTo>
                    <a:pt x="126264" y="67239"/>
                    <a:pt x="122465" y="66479"/>
                    <a:pt x="118605" y="66023"/>
                  </a:cubicBezTo>
                  <a:cubicBezTo>
                    <a:pt x="116021" y="65719"/>
                    <a:pt x="113437" y="65506"/>
                    <a:pt x="110854" y="65476"/>
                  </a:cubicBezTo>
                  <a:cubicBezTo>
                    <a:pt x="109706" y="65448"/>
                    <a:pt x="108558" y="65433"/>
                    <a:pt x="107411" y="65433"/>
                  </a:cubicBezTo>
                  <a:cubicBezTo>
                    <a:pt x="106005" y="65433"/>
                    <a:pt x="104599" y="65456"/>
                    <a:pt x="103194" y="65506"/>
                  </a:cubicBezTo>
                  <a:cubicBezTo>
                    <a:pt x="101157" y="65567"/>
                    <a:pt x="99151" y="65688"/>
                    <a:pt x="97084" y="65810"/>
                  </a:cubicBezTo>
                  <a:cubicBezTo>
                    <a:pt x="94957" y="65932"/>
                    <a:pt x="92799" y="66083"/>
                    <a:pt x="90640" y="66144"/>
                  </a:cubicBezTo>
                  <a:cubicBezTo>
                    <a:pt x="89156" y="66211"/>
                    <a:pt x="87682" y="66259"/>
                    <a:pt x="86211" y="66259"/>
                  </a:cubicBezTo>
                  <a:cubicBezTo>
                    <a:pt x="85001" y="66259"/>
                    <a:pt x="83793" y="66227"/>
                    <a:pt x="82586" y="66144"/>
                  </a:cubicBezTo>
                  <a:cubicBezTo>
                    <a:pt x="79637" y="65932"/>
                    <a:pt x="76902" y="65324"/>
                    <a:pt x="74288" y="64412"/>
                  </a:cubicBezTo>
                  <a:cubicBezTo>
                    <a:pt x="72099" y="63591"/>
                    <a:pt x="70063" y="62618"/>
                    <a:pt x="67935" y="61767"/>
                  </a:cubicBezTo>
                  <a:cubicBezTo>
                    <a:pt x="66628" y="61251"/>
                    <a:pt x="65290" y="60764"/>
                    <a:pt x="63771" y="60551"/>
                  </a:cubicBezTo>
                  <a:cubicBezTo>
                    <a:pt x="63634" y="60531"/>
                    <a:pt x="63504" y="60521"/>
                    <a:pt x="63379" y="60521"/>
                  </a:cubicBezTo>
                  <a:cubicBezTo>
                    <a:pt x="62589" y="60521"/>
                    <a:pt x="62056" y="60924"/>
                    <a:pt x="61977" y="61555"/>
                  </a:cubicBezTo>
                  <a:cubicBezTo>
                    <a:pt x="61947" y="61980"/>
                    <a:pt x="61947" y="62375"/>
                    <a:pt x="62069" y="62801"/>
                  </a:cubicBezTo>
                  <a:cubicBezTo>
                    <a:pt x="62433" y="64321"/>
                    <a:pt x="63011" y="65810"/>
                    <a:pt x="63528" y="67299"/>
                  </a:cubicBezTo>
                  <a:cubicBezTo>
                    <a:pt x="64227" y="69305"/>
                    <a:pt x="64835" y="71312"/>
                    <a:pt x="65746" y="73287"/>
                  </a:cubicBezTo>
                  <a:cubicBezTo>
                    <a:pt x="66415" y="74807"/>
                    <a:pt x="67540" y="76144"/>
                    <a:pt x="69120" y="77269"/>
                  </a:cubicBezTo>
                  <a:cubicBezTo>
                    <a:pt x="70336" y="78151"/>
                    <a:pt x="71795" y="78850"/>
                    <a:pt x="73224" y="79488"/>
                  </a:cubicBezTo>
                  <a:cubicBezTo>
                    <a:pt x="74774" y="80157"/>
                    <a:pt x="76385" y="80765"/>
                    <a:pt x="77874" y="81585"/>
                  </a:cubicBezTo>
                  <a:cubicBezTo>
                    <a:pt x="79120" y="82254"/>
                    <a:pt x="80032" y="83135"/>
                    <a:pt x="80306" y="84260"/>
                  </a:cubicBezTo>
                  <a:cubicBezTo>
                    <a:pt x="80640" y="85749"/>
                    <a:pt x="80063" y="87117"/>
                    <a:pt x="78847" y="88333"/>
                  </a:cubicBezTo>
                  <a:cubicBezTo>
                    <a:pt x="77722" y="89488"/>
                    <a:pt x="76294" y="90400"/>
                    <a:pt x="74713" y="91190"/>
                  </a:cubicBezTo>
                  <a:cubicBezTo>
                    <a:pt x="72312" y="92376"/>
                    <a:pt x="69728" y="93379"/>
                    <a:pt x="67145" y="94382"/>
                  </a:cubicBezTo>
                  <a:cubicBezTo>
                    <a:pt x="64531" y="95354"/>
                    <a:pt x="61856" y="96357"/>
                    <a:pt x="59333" y="97482"/>
                  </a:cubicBezTo>
                  <a:cubicBezTo>
                    <a:pt x="56810" y="98637"/>
                    <a:pt x="54652" y="99975"/>
                    <a:pt x="53102" y="101829"/>
                  </a:cubicBezTo>
                  <a:cubicBezTo>
                    <a:pt x="52251" y="102801"/>
                    <a:pt x="51612" y="103865"/>
                    <a:pt x="51126" y="104990"/>
                  </a:cubicBezTo>
                  <a:cubicBezTo>
                    <a:pt x="50153" y="107148"/>
                    <a:pt x="49545" y="109397"/>
                    <a:pt x="49090" y="111616"/>
                  </a:cubicBezTo>
                  <a:lnTo>
                    <a:pt x="50518" y="111616"/>
                  </a:lnTo>
                  <a:lnTo>
                    <a:pt x="50518" y="111434"/>
                  </a:lnTo>
                  <a:cubicBezTo>
                    <a:pt x="51126" y="109154"/>
                    <a:pt x="51795" y="106905"/>
                    <a:pt x="53011" y="104777"/>
                  </a:cubicBezTo>
                  <a:cubicBezTo>
                    <a:pt x="54166" y="102741"/>
                    <a:pt x="55929" y="101038"/>
                    <a:pt x="58360" y="99701"/>
                  </a:cubicBezTo>
                  <a:cubicBezTo>
                    <a:pt x="60275" y="98668"/>
                    <a:pt x="62312" y="97877"/>
                    <a:pt x="64439" y="97148"/>
                  </a:cubicBezTo>
                  <a:cubicBezTo>
                    <a:pt x="68239" y="95810"/>
                    <a:pt x="72129" y="94686"/>
                    <a:pt x="75990" y="93531"/>
                  </a:cubicBezTo>
                  <a:cubicBezTo>
                    <a:pt x="77783" y="93014"/>
                    <a:pt x="79607" y="92467"/>
                    <a:pt x="81218" y="91677"/>
                  </a:cubicBezTo>
                  <a:cubicBezTo>
                    <a:pt x="81279" y="91555"/>
                    <a:pt x="81431" y="91616"/>
                    <a:pt x="81552" y="91525"/>
                  </a:cubicBezTo>
                  <a:cubicBezTo>
                    <a:pt x="81613" y="91403"/>
                    <a:pt x="81826" y="91464"/>
                    <a:pt x="81887" y="91373"/>
                  </a:cubicBezTo>
                  <a:cubicBezTo>
                    <a:pt x="82038" y="91312"/>
                    <a:pt x="82160" y="91221"/>
                    <a:pt x="82312" y="91160"/>
                  </a:cubicBezTo>
                  <a:cubicBezTo>
                    <a:pt x="85078" y="89701"/>
                    <a:pt x="87054" y="87816"/>
                    <a:pt x="88057" y="85385"/>
                  </a:cubicBezTo>
                  <a:cubicBezTo>
                    <a:pt x="88543" y="84169"/>
                    <a:pt x="88695" y="82953"/>
                    <a:pt x="88422" y="81676"/>
                  </a:cubicBezTo>
                  <a:cubicBezTo>
                    <a:pt x="88087" y="80096"/>
                    <a:pt x="86841" y="78880"/>
                    <a:pt x="85108" y="77877"/>
                  </a:cubicBezTo>
                  <a:cubicBezTo>
                    <a:pt x="83649" y="77026"/>
                    <a:pt x="82130" y="76205"/>
                    <a:pt x="80640" y="75385"/>
                  </a:cubicBezTo>
                  <a:cubicBezTo>
                    <a:pt x="79728" y="74898"/>
                    <a:pt x="78877" y="74290"/>
                    <a:pt x="78391" y="73470"/>
                  </a:cubicBezTo>
                  <a:cubicBezTo>
                    <a:pt x="77722" y="72345"/>
                    <a:pt x="78178" y="71281"/>
                    <a:pt x="79637" y="70673"/>
                  </a:cubicBezTo>
                  <a:cubicBezTo>
                    <a:pt x="80336" y="70400"/>
                    <a:pt x="81005" y="70187"/>
                    <a:pt x="81765" y="69974"/>
                  </a:cubicBezTo>
                  <a:cubicBezTo>
                    <a:pt x="84440" y="69336"/>
                    <a:pt x="87206" y="68971"/>
                    <a:pt x="89941" y="68576"/>
                  </a:cubicBezTo>
                  <a:cubicBezTo>
                    <a:pt x="92677" y="68211"/>
                    <a:pt x="95443" y="67907"/>
                    <a:pt x="98239" y="67634"/>
                  </a:cubicBezTo>
                  <a:cubicBezTo>
                    <a:pt x="100428" y="67451"/>
                    <a:pt x="102647" y="67239"/>
                    <a:pt x="104835" y="67208"/>
                  </a:cubicBezTo>
                  <a:cubicBezTo>
                    <a:pt x="105789" y="67185"/>
                    <a:pt x="106752" y="67170"/>
                    <a:pt x="107717" y="67170"/>
                  </a:cubicBezTo>
                  <a:cubicBezTo>
                    <a:pt x="109243" y="67170"/>
                    <a:pt x="110774" y="67206"/>
                    <a:pt x="112282" y="67299"/>
                  </a:cubicBezTo>
                  <a:cubicBezTo>
                    <a:pt x="114380" y="67390"/>
                    <a:pt x="116477" y="67634"/>
                    <a:pt x="118513" y="67907"/>
                  </a:cubicBezTo>
                  <a:cubicBezTo>
                    <a:pt x="121887" y="68302"/>
                    <a:pt x="125140" y="69153"/>
                    <a:pt x="128422" y="69822"/>
                  </a:cubicBezTo>
                  <a:cubicBezTo>
                    <a:pt x="130915" y="70369"/>
                    <a:pt x="133407" y="70856"/>
                    <a:pt x="135960" y="71251"/>
                  </a:cubicBezTo>
                  <a:cubicBezTo>
                    <a:pt x="139274" y="71737"/>
                    <a:pt x="142617" y="72223"/>
                    <a:pt x="145900" y="72801"/>
                  </a:cubicBezTo>
                  <a:cubicBezTo>
                    <a:pt x="149547" y="73439"/>
                    <a:pt x="153012" y="74381"/>
                    <a:pt x="156356" y="75658"/>
                  </a:cubicBezTo>
                  <a:cubicBezTo>
                    <a:pt x="157876" y="76205"/>
                    <a:pt x="159365" y="76783"/>
                    <a:pt x="160915" y="77330"/>
                  </a:cubicBezTo>
                  <a:cubicBezTo>
                    <a:pt x="163833" y="78303"/>
                    <a:pt x="166812" y="79093"/>
                    <a:pt x="170034" y="79366"/>
                  </a:cubicBezTo>
                  <a:cubicBezTo>
                    <a:pt x="170822" y="79432"/>
                    <a:pt x="171611" y="79464"/>
                    <a:pt x="172396" y="79464"/>
                  </a:cubicBezTo>
                  <a:cubicBezTo>
                    <a:pt x="173429" y="79464"/>
                    <a:pt x="174457" y="79409"/>
                    <a:pt x="175475" y="79306"/>
                  </a:cubicBezTo>
                  <a:cubicBezTo>
                    <a:pt x="178636" y="78910"/>
                    <a:pt x="181463" y="77938"/>
                    <a:pt x="184107" y="76631"/>
                  </a:cubicBezTo>
                  <a:cubicBezTo>
                    <a:pt x="185931" y="75749"/>
                    <a:pt x="187633" y="74777"/>
                    <a:pt x="189305" y="73774"/>
                  </a:cubicBezTo>
                  <a:cubicBezTo>
                    <a:pt x="191554" y="72467"/>
                    <a:pt x="193560" y="70947"/>
                    <a:pt x="195111" y="69153"/>
                  </a:cubicBezTo>
                  <a:cubicBezTo>
                    <a:pt x="197117" y="66874"/>
                    <a:pt x="198545" y="64412"/>
                    <a:pt x="199457" y="61767"/>
                  </a:cubicBezTo>
                  <a:cubicBezTo>
                    <a:pt x="199913" y="60400"/>
                    <a:pt x="200156" y="59001"/>
                    <a:pt x="200369" y="57603"/>
                  </a:cubicBezTo>
                  <a:cubicBezTo>
                    <a:pt x="200521" y="56539"/>
                    <a:pt x="200521" y="55475"/>
                    <a:pt x="200247" y="54442"/>
                  </a:cubicBezTo>
                  <a:cubicBezTo>
                    <a:pt x="199244" y="50612"/>
                    <a:pt x="196904" y="47299"/>
                    <a:pt x="192770" y="44807"/>
                  </a:cubicBezTo>
                  <a:cubicBezTo>
                    <a:pt x="191098" y="43773"/>
                    <a:pt x="189183" y="43013"/>
                    <a:pt x="187056" y="42588"/>
                  </a:cubicBezTo>
                  <a:cubicBezTo>
                    <a:pt x="185435" y="42249"/>
                    <a:pt x="183795" y="42064"/>
                    <a:pt x="182120" y="42064"/>
                  </a:cubicBezTo>
                  <a:cubicBezTo>
                    <a:pt x="181691" y="42064"/>
                    <a:pt x="181259" y="42077"/>
                    <a:pt x="180825" y="42101"/>
                  </a:cubicBezTo>
                  <a:cubicBezTo>
                    <a:pt x="179183" y="42162"/>
                    <a:pt x="177572" y="42314"/>
                    <a:pt x="175961" y="42588"/>
                  </a:cubicBezTo>
                  <a:cubicBezTo>
                    <a:pt x="172314" y="43196"/>
                    <a:pt x="168818" y="44107"/>
                    <a:pt x="165292" y="44989"/>
                  </a:cubicBezTo>
                  <a:cubicBezTo>
                    <a:pt x="160034" y="46266"/>
                    <a:pt x="154806" y="47603"/>
                    <a:pt x="149395" y="48545"/>
                  </a:cubicBezTo>
                  <a:cubicBezTo>
                    <a:pt x="146417" y="49062"/>
                    <a:pt x="143407" y="49457"/>
                    <a:pt x="140337" y="49731"/>
                  </a:cubicBezTo>
                  <a:cubicBezTo>
                    <a:pt x="138574" y="49883"/>
                    <a:pt x="136842" y="49974"/>
                    <a:pt x="135079" y="50126"/>
                  </a:cubicBezTo>
                  <a:cubicBezTo>
                    <a:pt x="132830" y="50278"/>
                    <a:pt x="130611" y="50369"/>
                    <a:pt x="128362" y="50430"/>
                  </a:cubicBezTo>
                  <a:cubicBezTo>
                    <a:pt x="126527" y="50456"/>
                    <a:pt x="124704" y="50477"/>
                    <a:pt x="122884" y="50477"/>
                  </a:cubicBezTo>
                  <a:cubicBezTo>
                    <a:pt x="120514" y="50477"/>
                    <a:pt x="118151" y="50442"/>
                    <a:pt x="115778" y="50339"/>
                  </a:cubicBezTo>
                  <a:cubicBezTo>
                    <a:pt x="113285" y="50187"/>
                    <a:pt x="110732" y="50035"/>
                    <a:pt x="108209" y="49822"/>
                  </a:cubicBezTo>
                  <a:cubicBezTo>
                    <a:pt x="104714" y="49518"/>
                    <a:pt x="101218" y="48971"/>
                    <a:pt x="97814" y="48332"/>
                  </a:cubicBezTo>
                  <a:cubicBezTo>
                    <a:pt x="91796" y="47238"/>
                    <a:pt x="85929" y="45779"/>
                    <a:pt x="80002" y="44411"/>
                  </a:cubicBezTo>
                  <a:cubicBezTo>
                    <a:pt x="75321" y="43348"/>
                    <a:pt x="70610" y="42253"/>
                    <a:pt x="65929" y="41068"/>
                  </a:cubicBezTo>
                  <a:cubicBezTo>
                    <a:pt x="61309" y="39913"/>
                    <a:pt x="56688" y="38636"/>
                    <a:pt x="52251" y="37116"/>
                  </a:cubicBezTo>
                  <a:cubicBezTo>
                    <a:pt x="46810" y="35262"/>
                    <a:pt x="41582" y="33165"/>
                    <a:pt x="36688" y="30612"/>
                  </a:cubicBezTo>
                  <a:cubicBezTo>
                    <a:pt x="34013" y="29274"/>
                    <a:pt x="31460" y="27785"/>
                    <a:pt x="28998" y="26174"/>
                  </a:cubicBezTo>
                  <a:cubicBezTo>
                    <a:pt x="26658" y="24654"/>
                    <a:pt x="24439" y="23074"/>
                    <a:pt x="22341" y="21372"/>
                  </a:cubicBezTo>
                  <a:cubicBezTo>
                    <a:pt x="20487" y="19852"/>
                    <a:pt x="18755" y="18241"/>
                    <a:pt x="16931" y="16691"/>
                  </a:cubicBezTo>
                  <a:cubicBezTo>
                    <a:pt x="14560" y="14685"/>
                    <a:pt x="12250" y="12648"/>
                    <a:pt x="10031" y="10581"/>
                  </a:cubicBezTo>
                  <a:cubicBezTo>
                    <a:pt x="6596" y="7298"/>
                    <a:pt x="3314" y="3955"/>
                    <a:pt x="578" y="338"/>
                  </a:cubicBezTo>
                  <a:cubicBezTo>
                    <a:pt x="437" y="169"/>
                    <a:pt x="37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a:off x="2626650" y="267025"/>
              <a:ext cx="2683200" cy="1545850"/>
            </a:xfrm>
            <a:custGeom>
              <a:avLst/>
              <a:gdLst/>
              <a:ahLst/>
              <a:cxnLst/>
              <a:rect l="l" t="t" r="r" b="b"/>
              <a:pathLst>
                <a:path w="107328" h="61834" extrusionOk="0">
                  <a:moveTo>
                    <a:pt x="1" y="1"/>
                  </a:moveTo>
                  <a:cubicBezTo>
                    <a:pt x="31" y="335"/>
                    <a:pt x="456" y="335"/>
                    <a:pt x="760" y="426"/>
                  </a:cubicBezTo>
                  <a:cubicBezTo>
                    <a:pt x="2219" y="791"/>
                    <a:pt x="3739" y="1095"/>
                    <a:pt x="5168" y="1490"/>
                  </a:cubicBezTo>
                  <a:cubicBezTo>
                    <a:pt x="11733" y="3162"/>
                    <a:pt x="17964" y="5289"/>
                    <a:pt x="23952" y="7873"/>
                  </a:cubicBezTo>
                  <a:cubicBezTo>
                    <a:pt x="32494" y="11551"/>
                    <a:pt x="40214" y="15989"/>
                    <a:pt x="46658" y="21460"/>
                  </a:cubicBezTo>
                  <a:cubicBezTo>
                    <a:pt x="51369" y="25381"/>
                    <a:pt x="54834" y="29819"/>
                    <a:pt x="57175" y="34773"/>
                  </a:cubicBezTo>
                  <a:cubicBezTo>
                    <a:pt x="59910" y="40548"/>
                    <a:pt x="61096" y="46506"/>
                    <a:pt x="61218" y="52615"/>
                  </a:cubicBezTo>
                  <a:cubicBezTo>
                    <a:pt x="61248" y="54014"/>
                    <a:pt x="61126" y="55381"/>
                    <a:pt x="61248" y="56749"/>
                  </a:cubicBezTo>
                  <a:cubicBezTo>
                    <a:pt x="61369" y="58056"/>
                    <a:pt x="61248" y="59333"/>
                    <a:pt x="61704" y="60609"/>
                  </a:cubicBezTo>
                  <a:cubicBezTo>
                    <a:pt x="62011" y="61415"/>
                    <a:pt x="62584" y="61834"/>
                    <a:pt x="63340" y="61834"/>
                  </a:cubicBezTo>
                  <a:cubicBezTo>
                    <a:pt x="63782" y="61834"/>
                    <a:pt x="64286" y="61691"/>
                    <a:pt x="64835" y="61400"/>
                  </a:cubicBezTo>
                  <a:cubicBezTo>
                    <a:pt x="66050" y="60761"/>
                    <a:pt x="66871" y="59910"/>
                    <a:pt x="67722" y="59029"/>
                  </a:cubicBezTo>
                  <a:cubicBezTo>
                    <a:pt x="70458" y="56202"/>
                    <a:pt x="72312" y="53041"/>
                    <a:pt x="73862" y="49758"/>
                  </a:cubicBezTo>
                  <a:cubicBezTo>
                    <a:pt x="75686" y="46020"/>
                    <a:pt x="76871" y="42098"/>
                    <a:pt x="77996" y="38177"/>
                  </a:cubicBezTo>
                  <a:cubicBezTo>
                    <a:pt x="79212" y="34013"/>
                    <a:pt x="80701" y="29910"/>
                    <a:pt x="83619" y="26171"/>
                  </a:cubicBezTo>
                  <a:cubicBezTo>
                    <a:pt x="83680" y="26050"/>
                    <a:pt x="83710" y="25958"/>
                    <a:pt x="83771" y="25837"/>
                  </a:cubicBezTo>
                  <a:cubicBezTo>
                    <a:pt x="83832" y="25806"/>
                    <a:pt x="83862" y="25715"/>
                    <a:pt x="83893" y="25685"/>
                  </a:cubicBezTo>
                  <a:cubicBezTo>
                    <a:pt x="84166" y="25320"/>
                    <a:pt x="84349" y="24955"/>
                    <a:pt x="84744" y="24651"/>
                  </a:cubicBezTo>
                  <a:cubicBezTo>
                    <a:pt x="84926" y="24469"/>
                    <a:pt x="85109" y="24287"/>
                    <a:pt x="85261" y="24074"/>
                  </a:cubicBezTo>
                  <a:cubicBezTo>
                    <a:pt x="86902" y="22037"/>
                    <a:pt x="88695" y="20092"/>
                    <a:pt x="90671" y="18208"/>
                  </a:cubicBezTo>
                  <a:cubicBezTo>
                    <a:pt x="92829" y="16080"/>
                    <a:pt x="95230" y="14104"/>
                    <a:pt x="97145" y="11855"/>
                  </a:cubicBezTo>
                  <a:cubicBezTo>
                    <a:pt x="97236" y="11733"/>
                    <a:pt x="97267" y="11673"/>
                    <a:pt x="97297" y="11551"/>
                  </a:cubicBezTo>
                  <a:cubicBezTo>
                    <a:pt x="97358" y="11460"/>
                    <a:pt x="97358" y="11429"/>
                    <a:pt x="97388" y="11399"/>
                  </a:cubicBezTo>
                  <a:cubicBezTo>
                    <a:pt x="97419" y="11308"/>
                    <a:pt x="97510" y="11277"/>
                    <a:pt x="97540" y="11217"/>
                  </a:cubicBezTo>
                  <a:cubicBezTo>
                    <a:pt x="97601" y="11156"/>
                    <a:pt x="97662" y="11095"/>
                    <a:pt x="97723" y="11065"/>
                  </a:cubicBezTo>
                  <a:lnTo>
                    <a:pt x="97844" y="10943"/>
                  </a:lnTo>
                  <a:cubicBezTo>
                    <a:pt x="97905" y="10821"/>
                    <a:pt x="98057" y="10761"/>
                    <a:pt x="98179" y="10639"/>
                  </a:cubicBezTo>
                  <a:cubicBezTo>
                    <a:pt x="98483" y="10396"/>
                    <a:pt x="98665" y="10183"/>
                    <a:pt x="98908" y="9910"/>
                  </a:cubicBezTo>
                  <a:cubicBezTo>
                    <a:pt x="101644" y="6840"/>
                    <a:pt x="104197" y="3648"/>
                    <a:pt x="106963" y="578"/>
                  </a:cubicBezTo>
                  <a:cubicBezTo>
                    <a:pt x="107115" y="426"/>
                    <a:pt x="107328" y="213"/>
                    <a:pt x="107176" y="1"/>
                  </a:cubicBezTo>
                  <a:lnTo>
                    <a:pt x="86020" y="1"/>
                  </a:lnTo>
                  <a:cubicBezTo>
                    <a:pt x="85716" y="122"/>
                    <a:pt x="85504" y="274"/>
                    <a:pt x="85230" y="487"/>
                  </a:cubicBezTo>
                  <a:cubicBezTo>
                    <a:pt x="83315" y="2128"/>
                    <a:pt x="81613" y="3861"/>
                    <a:pt x="79850" y="5624"/>
                  </a:cubicBezTo>
                  <a:cubicBezTo>
                    <a:pt x="76811" y="8603"/>
                    <a:pt x="74683" y="11916"/>
                    <a:pt x="72677" y="15290"/>
                  </a:cubicBezTo>
                  <a:cubicBezTo>
                    <a:pt x="70975" y="18177"/>
                    <a:pt x="70367" y="21308"/>
                    <a:pt x="70336" y="24408"/>
                  </a:cubicBezTo>
                  <a:cubicBezTo>
                    <a:pt x="70306" y="26992"/>
                    <a:pt x="70215" y="29545"/>
                    <a:pt x="70002" y="32098"/>
                  </a:cubicBezTo>
                  <a:cubicBezTo>
                    <a:pt x="69789" y="34378"/>
                    <a:pt x="69424" y="36627"/>
                    <a:pt x="68786" y="38846"/>
                  </a:cubicBezTo>
                  <a:cubicBezTo>
                    <a:pt x="68543" y="39697"/>
                    <a:pt x="68300" y="40579"/>
                    <a:pt x="67601" y="41308"/>
                  </a:cubicBezTo>
                  <a:cubicBezTo>
                    <a:pt x="67280" y="41597"/>
                    <a:pt x="67018" y="41750"/>
                    <a:pt x="66745" y="41750"/>
                  </a:cubicBezTo>
                  <a:cubicBezTo>
                    <a:pt x="66499" y="41750"/>
                    <a:pt x="66245" y="41627"/>
                    <a:pt x="65929" y="41369"/>
                  </a:cubicBezTo>
                  <a:cubicBezTo>
                    <a:pt x="64987" y="40639"/>
                    <a:pt x="64500" y="39697"/>
                    <a:pt x="63984" y="38816"/>
                  </a:cubicBezTo>
                  <a:cubicBezTo>
                    <a:pt x="62160" y="35776"/>
                    <a:pt x="60488" y="32706"/>
                    <a:pt x="58330" y="29819"/>
                  </a:cubicBezTo>
                  <a:cubicBezTo>
                    <a:pt x="55382" y="25898"/>
                    <a:pt x="51856" y="22341"/>
                    <a:pt x="47631" y="19119"/>
                  </a:cubicBezTo>
                  <a:cubicBezTo>
                    <a:pt x="45655" y="17600"/>
                    <a:pt x="43527" y="16141"/>
                    <a:pt x="41369" y="14742"/>
                  </a:cubicBezTo>
                  <a:cubicBezTo>
                    <a:pt x="37661" y="12311"/>
                    <a:pt x="33618" y="10153"/>
                    <a:pt x="29454" y="8116"/>
                  </a:cubicBezTo>
                  <a:cubicBezTo>
                    <a:pt x="25016" y="6049"/>
                    <a:pt x="20396" y="4134"/>
                    <a:pt x="15594" y="2554"/>
                  </a:cubicBezTo>
                  <a:cubicBezTo>
                    <a:pt x="12645" y="1581"/>
                    <a:pt x="9727" y="578"/>
                    <a:pt x="6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a:off x="2178325" y="267025"/>
              <a:ext cx="3513750" cy="2057800"/>
            </a:xfrm>
            <a:custGeom>
              <a:avLst/>
              <a:gdLst/>
              <a:ahLst/>
              <a:cxnLst/>
              <a:rect l="l" t="t" r="r" b="b"/>
              <a:pathLst>
                <a:path w="140550" h="82312" extrusionOk="0">
                  <a:moveTo>
                    <a:pt x="30" y="1"/>
                  </a:moveTo>
                  <a:cubicBezTo>
                    <a:pt x="30" y="1"/>
                    <a:pt x="0" y="1"/>
                    <a:pt x="0" y="31"/>
                  </a:cubicBezTo>
                  <a:cubicBezTo>
                    <a:pt x="0" y="61"/>
                    <a:pt x="0" y="61"/>
                    <a:pt x="91" y="122"/>
                  </a:cubicBezTo>
                  <a:cubicBezTo>
                    <a:pt x="2371" y="365"/>
                    <a:pt x="4681" y="669"/>
                    <a:pt x="6961" y="973"/>
                  </a:cubicBezTo>
                  <a:cubicBezTo>
                    <a:pt x="11672" y="1642"/>
                    <a:pt x="16353" y="2463"/>
                    <a:pt x="20943" y="3526"/>
                  </a:cubicBezTo>
                  <a:cubicBezTo>
                    <a:pt x="26718" y="4864"/>
                    <a:pt x="32250" y="6596"/>
                    <a:pt x="37630" y="8724"/>
                  </a:cubicBezTo>
                  <a:cubicBezTo>
                    <a:pt x="43162" y="10943"/>
                    <a:pt x="48420" y="13496"/>
                    <a:pt x="53223" y="16445"/>
                  </a:cubicBezTo>
                  <a:cubicBezTo>
                    <a:pt x="56263" y="18299"/>
                    <a:pt x="59211" y="20274"/>
                    <a:pt x="61734" y="22554"/>
                  </a:cubicBezTo>
                  <a:cubicBezTo>
                    <a:pt x="63770" y="24347"/>
                    <a:pt x="65533" y="26293"/>
                    <a:pt x="67023" y="28329"/>
                  </a:cubicBezTo>
                  <a:cubicBezTo>
                    <a:pt x="68725" y="30670"/>
                    <a:pt x="70032" y="33132"/>
                    <a:pt x="71004" y="35685"/>
                  </a:cubicBezTo>
                  <a:cubicBezTo>
                    <a:pt x="72129" y="38512"/>
                    <a:pt x="72767" y="41399"/>
                    <a:pt x="72980" y="44378"/>
                  </a:cubicBezTo>
                  <a:cubicBezTo>
                    <a:pt x="73132" y="46111"/>
                    <a:pt x="73102" y="47874"/>
                    <a:pt x="72919" y="49606"/>
                  </a:cubicBezTo>
                  <a:cubicBezTo>
                    <a:pt x="72676" y="51734"/>
                    <a:pt x="72281" y="53831"/>
                    <a:pt x="71582" y="55928"/>
                  </a:cubicBezTo>
                  <a:cubicBezTo>
                    <a:pt x="70153" y="60305"/>
                    <a:pt x="67752" y="64409"/>
                    <a:pt x="64713" y="68269"/>
                  </a:cubicBezTo>
                  <a:cubicBezTo>
                    <a:pt x="62706" y="70822"/>
                    <a:pt x="60366" y="73254"/>
                    <a:pt x="58147" y="75716"/>
                  </a:cubicBezTo>
                  <a:cubicBezTo>
                    <a:pt x="57022" y="76932"/>
                    <a:pt x="55928" y="78148"/>
                    <a:pt x="55077" y="79485"/>
                  </a:cubicBezTo>
                  <a:cubicBezTo>
                    <a:pt x="54804" y="79971"/>
                    <a:pt x="54652" y="80427"/>
                    <a:pt x="54652" y="80974"/>
                  </a:cubicBezTo>
                  <a:cubicBezTo>
                    <a:pt x="54682" y="81491"/>
                    <a:pt x="55016" y="81825"/>
                    <a:pt x="55624" y="82069"/>
                  </a:cubicBezTo>
                  <a:cubicBezTo>
                    <a:pt x="55989" y="82190"/>
                    <a:pt x="56384" y="82281"/>
                    <a:pt x="56810" y="82281"/>
                  </a:cubicBezTo>
                  <a:cubicBezTo>
                    <a:pt x="57133" y="82302"/>
                    <a:pt x="57455" y="82311"/>
                    <a:pt x="57778" y="82311"/>
                  </a:cubicBezTo>
                  <a:cubicBezTo>
                    <a:pt x="58914" y="82311"/>
                    <a:pt x="60050" y="82190"/>
                    <a:pt x="61187" y="81977"/>
                  </a:cubicBezTo>
                  <a:cubicBezTo>
                    <a:pt x="65077" y="81218"/>
                    <a:pt x="68725" y="80002"/>
                    <a:pt x="72159" y="78452"/>
                  </a:cubicBezTo>
                  <a:cubicBezTo>
                    <a:pt x="75898" y="76719"/>
                    <a:pt x="79242" y="74683"/>
                    <a:pt x="82281" y="72342"/>
                  </a:cubicBezTo>
                  <a:cubicBezTo>
                    <a:pt x="84622" y="70549"/>
                    <a:pt x="86749" y="68603"/>
                    <a:pt x="88695" y="66597"/>
                  </a:cubicBezTo>
                  <a:cubicBezTo>
                    <a:pt x="92555" y="62524"/>
                    <a:pt x="95564" y="58117"/>
                    <a:pt x="98330" y="53649"/>
                  </a:cubicBezTo>
                  <a:cubicBezTo>
                    <a:pt x="100579" y="50032"/>
                    <a:pt x="102738" y="46384"/>
                    <a:pt x="105291" y="42889"/>
                  </a:cubicBezTo>
                  <a:cubicBezTo>
                    <a:pt x="105929" y="42007"/>
                    <a:pt x="106628" y="41187"/>
                    <a:pt x="107297" y="40305"/>
                  </a:cubicBezTo>
                  <a:cubicBezTo>
                    <a:pt x="108634" y="38633"/>
                    <a:pt x="110185" y="37053"/>
                    <a:pt x="111674" y="35442"/>
                  </a:cubicBezTo>
                  <a:cubicBezTo>
                    <a:pt x="112951" y="34044"/>
                    <a:pt x="114288" y="32645"/>
                    <a:pt x="115686" y="31278"/>
                  </a:cubicBezTo>
                  <a:cubicBezTo>
                    <a:pt x="117905" y="29180"/>
                    <a:pt x="120367" y="27265"/>
                    <a:pt x="122738" y="25259"/>
                  </a:cubicBezTo>
                  <a:cubicBezTo>
                    <a:pt x="124319" y="23892"/>
                    <a:pt x="125686" y="22402"/>
                    <a:pt x="126993" y="20882"/>
                  </a:cubicBezTo>
                  <a:cubicBezTo>
                    <a:pt x="128999" y="18542"/>
                    <a:pt x="130732" y="16110"/>
                    <a:pt x="132373" y="13587"/>
                  </a:cubicBezTo>
                  <a:cubicBezTo>
                    <a:pt x="134015" y="11125"/>
                    <a:pt x="135443" y="8542"/>
                    <a:pt x="136902" y="5989"/>
                  </a:cubicBezTo>
                  <a:cubicBezTo>
                    <a:pt x="137845" y="4317"/>
                    <a:pt x="138726" y="2584"/>
                    <a:pt x="139851" y="943"/>
                  </a:cubicBezTo>
                  <a:cubicBezTo>
                    <a:pt x="140094" y="639"/>
                    <a:pt x="140428" y="335"/>
                    <a:pt x="140550" y="1"/>
                  </a:cubicBezTo>
                  <a:lnTo>
                    <a:pt x="132769" y="1"/>
                  </a:lnTo>
                  <a:cubicBezTo>
                    <a:pt x="132495" y="122"/>
                    <a:pt x="132313" y="274"/>
                    <a:pt x="132191" y="457"/>
                  </a:cubicBezTo>
                  <a:cubicBezTo>
                    <a:pt x="131705" y="1247"/>
                    <a:pt x="131036" y="1976"/>
                    <a:pt x="130519" y="2767"/>
                  </a:cubicBezTo>
                  <a:cubicBezTo>
                    <a:pt x="128696" y="5502"/>
                    <a:pt x="126750" y="8207"/>
                    <a:pt x="124744" y="10852"/>
                  </a:cubicBezTo>
                  <a:cubicBezTo>
                    <a:pt x="121765" y="14773"/>
                    <a:pt x="118422" y="18451"/>
                    <a:pt x="114440" y="21855"/>
                  </a:cubicBezTo>
                  <a:cubicBezTo>
                    <a:pt x="109911" y="25594"/>
                    <a:pt x="106415" y="29910"/>
                    <a:pt x="103194" y="34317"/>
                  </a:cubicBezTo>
                  <a:cubicBezTo>
                    <a:pt x="100458" y="37995"/>
                    <a:pt x="98786" y="41977"/>
                    <a:pt x="97084" y="45959"/>
                  </a:cubicBezTo>
                  <a:cubicBezTo>
                    <a:pt x="95473" y="49667"/>
                    <a:pt x="93771" y="53254"/>
                    <a:pt x="91522" y="56719"/>
                  </a:cubicBezTo>
                  <a:cubicBezTo>
                    <a:pt x="89090" y="60518"/>
                    <a:pt x="86142" y="64044"/>
                    <a:pt x="82251" y="67175"/>
                  </a:cubicBezTo>
                  <a:cubicBezTo>
                    <a:pt x="80336" y="68755"/>
                    <a:pt x="78147" y="70123"/>
                    <a:pt x="75655" y="71248"/>
                  </a:cubicBezTo>
                  <a:cubicBezTo>
                    <a:pt x="75077" y="71491"/>
                    <a:pt x="74470" y="71704"/>
                    <a:pt x="73801" y="71734"/>
                  </a:cubicBezTo>
                  <a:cubicBezTo>
                    <a:pt x="73715" y="71739"/>
                    <a:pt x="73632" y="71741"/>
                    <a:pt x="73553" y="71741"/>
                  </a:cubicBezTo>
                  <a:cubicBezTo>
                    <a:pt x="72600" y="71741"/>
                    <a:pt x="72153" y="71400"/>
                    <a:pt x="72068" y="70670"/>
                  </a:cubicBezTo>
                  <a:cubicBezTo>
                    <a:pt x="72008" y="69880"/>
                    <a:pt x="72190" y="69151"/>
                    <a:pt x="72433" y="68391"/>
                  </a:cubicBezTo>
                  <a:cubicBezTo>
                    <a:pt x="73132" y="65959"/>
                    <a:pt x="74135" y="63558"/>
                    <a:pt x="74895" y="61157"/>
                  </a:cubicBezTo>
                  <a:cubicBezTo>
                    <a:pt x="76445" y="56141"/>
                    <a:pt x="77084" y="51096"/>
                    <a:pt x="76597" y="45928"/>
                  </a:cubicBezTo>
                  <a:cubicBezTo>
                    <a:pt x="76293" y="42828"/>
                    <a:pt x="75564" y="39728"/>
                    <a:pt x="74470" y="36749"/>
                  </a:cubicBezTo>
                  <a:cubicBezTo>
                    <a:pt x="72707" y="32068"/>
                    <a:pt x="69941" y="27721"/>
                    <a:pt x="65989" y="23800"/>
                  </a:cubicBezTo>
                  <a:cubicBezTo>
                    <a:pt x="63041" y="20852"/>
                    <a:pt x="59454" y="18299"/>
                    <a:pt x="55655" y="15928"/>
                  </a:cubicBezTo>
                  <a:cubicBezTo>
                    <a:pt x="49667" y="12098"/>
                    <a:pt x="43040" y="8937"/>
                    <a:pt x="35989" y="6262"/>
                  </a:cubicBezTo>
                  <a:cubicBezTo>
                    <a:pt x="32037" y="4742"/>
                    <a:pt x="27964" y="3466"/>
                    <a:pt x="23739" y="2402"/>
                  </a:cubicBezTo>
                  <a:cubicBezTo>
                    <a:pt x="20061" y="1429"/>
                    <a:pt x="16414" y="487"/>
                    <a:pt x="12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a:off x="2321175" y="1289850"/>
              <a:ext cx="5959850" cy="1949050"/>
            </a:xfrm>
            <a:custGeom>
              <a:avLst/>
              <a:gdLst/>
              <a:ahLst/>
              <a:cxnLst/>
              <a:rect l="l" t="t" r="r" b="b"/>
              <a:pathLst>
                <a:path w="238394" h="77962" extrusionOk="0">
                  <a:moveTo>
                    <a:pt x="238350" y="74792"/>
                  </a:moveTo>
                  <a:cubicBezTo>
                    <a:pt x="238343" y="74792"/>
                    <a:pt x="238345" y="74796"/>
                    <a:pt x="238351" y="74804"/>
                  </a:cubicBezTo>
                  <a:lnTo>
                    <a:pt x="238394" y="74804"/>
                  </a:lnTo>
                  <a:cubicBezTo>
                    <a:pt x="238370" y="74795"/>
                    <a:pt x="238356" y="74792"/>
                    <a:pt x="238350" y="74792"/>
                  </a:cubicBezTo>
                  <a:close/>
                  <a:moveTo>
                    <a:pt x="145505" y="0"/>
                  </a:moveTo>
                  <a:cubicBezTo>
                    <a:pt x="142739" y="0"/>
                    <a:pt x="140064" y="182"/>
                    <a:pt x="137571" y="1033"/>
                  </a:cubicBezTo>
                  <a:cubicBezTo>
                    <a:pt x="133985" y="2219"/>
                    <a:pt x="130459" y="3496"/>
                    <a:pt x="126933" y="4742"/>
                  </a:cubicBezTo>
                  <a:cubicBezTo>
                    <a:pt x="121067" y="6809"/>
                    <a:pt x="115990" y="9666"/>
                    <a:pt x="111401" y="12949"/>
                  </a:cubicBezTo>
                  <a:cubicBezTo>
                    <a:pt x="108513" y="15015"/>
                    <a:pt x="106021" y="17356"/>
                    <a:pt x="103650" y="19757"/>
                  </a:cubicBezTo>
                  <a:cubicBezTo>
                    <a:pt x="99698" y="23709"/>
                    <a:pt x="95960" y="27782"/>
                    <a:pt x="91887" y="31642"/>
                  </a:cubicBezTo>
                  <a:cubicBezTo>
                    <a:pt x="87175" y="36140"/>
                    <a:pt x="82008" y="40305"/>
                    <a:pt x="76081" y="43952"/>
                  </a:cubicBezTo>
                  <a:cubicBezTo>
                    <a:pt x="69667" y="47873"/>
                    <a:pt x="62676" y="51065"/>
                    <a:pt x="55047" y="53587"/>
                  </a:cubicBezTo>
                  <a:cubicBezTo>
                    <a:pt x="48816" y="55594"/>
                    <a:pt x="42342" y="57144"/>
                    <a:pt x="35715" y="58208"/>
                  </a:cubicBezTo>
                  <a:cubicBezTo>
                    <a:pt x="30427" y="59059"/>
                    <a:pt x="25077" y="59575"/>
                    <a:pt x="19667" y="59849"/>
                  </a:cubicBezTo>
                  <a:cubicBezTo>
                    <a:pt x="18299" y="59910"/>
                    <a:pt x="16961" y="59910"/>
                    <a:pt x="15593" y="60001"/>
                  </a:cubicBezTo>
                  <a:cubicBezTo>
                    <a:pt x="14313" y="60085"/>
                    <a:pt x="13038" y="60122"/>
                    <a:pt x="11765" y="60122"/>
                  </a:cubicBezTo>
                  <a:cubicBezTo>
                    <a:pt x="9835" y="60122"/>
                    <a:pt x="7912" y="60038"/>
                    <a:pt x="5988" y="59910"/>
                  </a:cubicBezTo>
                  <a:cubicBezTo>
                    <a:pt x="4408" y="59819"/>
                    <a:pt x="2797" y="59606"/>
                    <a:pt x="1156" y="59606"/>
                  </a:cubicBezTo>
                  <a:cubicBezTo>
                    <a:pt x="760" y="59606"/>
                    <a:pt x="396" y="59727"/>
                    <a:pt x="213" y="60001"/>
                  </a:cubicBezTo>
                  <a:cubicBezTo>
                    <a:pt x="0" y="60305"/>
                    <a:pt x="335" y="60518"/>
                    <a:pt x="548" y="60700"/>
                  </a:cubicBezTo>
                  <a:cubicBezTo>
                    <a:pt x="1308" y="61369"/>
                    <a:pt x="2311" y="61825"/>
                    <a:pt x="3283" y="62220"/>
                  </a:cubicBezTo>
                  <a:cubicBezTo>
                    <a:pt x="7934" y="64226"/>
                    <a:pt x="12919" y="65594"/>
                    <a:pt x="18025" y="66658"/>
                  </a:cubicBezTo>
                  <a:cubicBezTo>
                    <a:pt x="27265" y="68512"/>
                    <a:pt x="36718" y="69272"/>
                    <a:pt x="46293" y="69454"/>
                  </a:cubicBezTo>
                  <a:cubicBezTo>
                    <a:pt x="46877" y="69463"/>
                    <a:pt x="47461" y="69468"/>
                    <a:pt x="48046" y="69468"/>
                  </a:cubicBezTo>
                  <a:cubicBezTo>
                    <a:pt x="51238" y="69468"/>
                    <a:pt x="54445" y="69339"/>
                    <a:pt x="57631" y="69211"/>
                  </a:cubicBezTo>
                  <a:cubicBezTo>
                    <a:pt x="61491" y="69059"/>
                    <a:pt x="65351" y="68724"/>
                    <a:pt x="69181" y="68269"/>
                  </a:cubicBezTo>
                  <a:cubicBezTo>
                    <a:pt x="75747" y="67478"/>
                    <a:pt x="82099" y="66110"/>
                    <a:pt x="87905" y="63679"/>
                  </a:cubicBezTo>
                  <a:cubicBezTo>
                    <a:pt x="92191" y="61885"/>
                    <a:pt x="95838" y="59606"/>
                    <a:pt x="98331" y="56414"/>
                  </a:cubicBezTo>
                  <a:cubicBezTo>
                    <a:pt x="99030" y="55502"/>
                    <a:pt x="99698" y="54560"/>
                    <a:pt x="100458" y="53648"/>
                  </a:cubicBezTo>
                  <a:cubicBezTo>
                    <a:pt x="102221" y="51581"/>
                    <a:pt x="104501" y="49849"/>
                    <a:pt x="106872" y="48177"/>
                  </a:cubicBezTo>
                  <a:cubicBezTo>
                    <a:pt x="110367" y="45715"/>
                    <a:pt x="114167" y="43587"/>
                    <a:pt x="118544" y="42068"/>
                  </a:cubicBezTo>
                  <a:cubicBezTo>
                    <a:pt x="121918" y="40882"/>
                    <a:pt x="125444" y="40153"/>
                    <a:pt x="129121" y="40001"/>
                  </a:cubicBezTo>
                  <a:cubicBezTo>
                    <a:pt x="129899" y="39971"/>
                    <a:pt x="130674" y="39957"/>
                    <a:pt x="131446" y="39957"/>
                  </a:cubicBezTo>
                  <a:cubicBezTo>
                    <a:pt x="134661" y="39957"/>
                    <a:pt x="137833" y="40210"/>
                    <a:pt x="140945" y="40700"/>
                  </a:cubicBezTo>
                  <a:cubicBezTo>
                    <a:pt x="149183" y="41976"/>
                    <a:pt x="157450" y="43131"/>
                    <a:pt x="165839" y="43678"/>
                  </a:cubicBezTo>
                  <a:cubicBezTo>
                    <a:pt x="167096" y="43776"/>
                    <a:pt x="168352" y="43816"/>
                    <a:pt x="169608" y="43816"/>
                  </a:cubicBezTo>
                  <a:cubicBezTo>
                    <a:pt x="171087" y="43816"/>
                    <a:pt x="172567" y="43761"/>
                    <a:pt x="174046" y="43678"/>
                  </a:cubicBezTo>
                  <a:cubicBezTo>
                    <a:pt x="174362" y="43664"/>
                    <a:pt x="174676" y="43657"/>
                    <a:pt x="174989" y="43657"/>
                  </a:cubicBezTo>
                  <a:cubicBezTo>
                    <a:pt x="176001" y="43657"/>
                    <a:pt x="176999" y="43736"/>
                    <a:pt x="177998" y="43922"/>
                  </a:cubicBezTo>
                  <a:cubicBezTo>
                    <a:pt x="179214" y="44104"/>
                    <a:pt x="180004" y="44682"/>
                    <a:pt x="180460" y="45472"/>
                  </a:cubicBezTo>
                  <a:cubicBezTo>
                    <a:pt x="180703" y="45897"/>
                    <a:pt x="180855" y="46353"/>
                    <a:pt x="180946" y="46809"/>
                  </a:cubicBezTo>
                  <a:cubicBezTo>
                    <a:pt x="181311" y="48177"/>
                    <a:pt x="181341" y="49545"/>
                    <a:pt x="181463" y="50913"/>
                  </a:cubicBezTo>
                  <a:cubicBezTo>
                    <a:pt x="181645" y="53405"/>
                    <a:pt x="181858" y="55958"/>
                    <a:pt x="182375" y="58481"/>
                  </a:cubicBezTo>
                  <a:cubicBezTo>
                    <a:pt x="183226" y="62949"/>
                    <a:pt x="184837" y="67296"/>
                    <a:pt x="187633" y="71308"/>
                  </a:cubicBezTo>
                  <a:cubicBezTo>
                    <a:pt x="189001" y="73314"/>
                    <a:pt x="190794" y="75138"/>
                    <a:pt x="193500" y="76354"/>
                  </a:cubicBezTo>
                  <a:cubicBezTo>
                    <a:pt x="195752" y="77453"/>
                    <a:pt x="198194" y="77961"/>
                    <a:pt x="200825" y="77961"/>
                  </a:cubicBezTo>
                  <a:cubicBezTo>
                    <a:pt x="201176" y="77961"/>
                    <a:pt x="201531" y="77952"/>
                    <a:pt x="201889" y="77934"/>
                  </a:cubicBezTo>
                  <a:cubicBezTo>
                    <a:pt x="204016" y="77813"/>
                    <a:pt x="206114" y="77509"/>
                    <a:pt x="208211" y="77205"/>
                  </a:cubicBezTo>
                  <a:cubicBezTo>
                    <a:pt x="211099" y="76779"/>
                    <a:pt x="214017" y="76323"/>
                    <a:pt x="216965" y="76263"/>
                  </a:cubicBezTo>
                  <a:cubicBezTo>
                    <a:pt x="219184" y="76080"/>
                    <a:pt x="221433" y="75898"/>
                    <a:pt x="223622" y="75837"/>
                  </a:cubicBezTo>
                  <a:cubicBezTo>
                    <a:pt x="225133" y="75805"/>
                    <a:pt x="226626" y="75772"/>
                    <a:pt x="228116" y="75772"/>
                  </a:cubicBezTo>
                  <a:cubicBezTo>
                    <a:pt x="229414" y="75772"/>
                    <a:pt x="230709" y="75797"/>
                    <a:pt x="232011" y="75867"/>
                  </a:cubicBezTo>
                  <a:cubicBezTo>
                    <a:pt x="234078" y="75989"/>
                    <a:pt x="236054" y="76323"/>
                    <a:pt x="238090" y="76475"/>
                  </a:cubicBezTo>
                  <a:cubicBezTo>
                    <a:pt x="238212" y="76445"/>
                    <a:pt x="238333" y="76415"/>
                    <a:pt x="238394" y="76384"/>
                  </a:cubicBezTo>
                  <a:lnTo>
                    <a:pt x="238394" y="74864"/>
                  </a:lnTo>
                  <a:cubicBezTo>
                    <a:pt x="238380" y="74837"/>
                    <a:pt x="238361" y="74816"/>
                    <a:pt x="238351" y="74804"/>
                  </a:cubicBezTo>
                  <a:lnTo>
                    <a:pt x="238303" y="74804"/>
                  </a:lnTo>
                  <a:cubicBezTo>
                    <a:pt x="238060" y="74804"/>
                    <a:pt x="237908" y="74712"/>
                    <a:pt x="237756" y="74652"/>
                  </a:cubicBezTo>
                  <a:cubicBezTo>
                    <a:pt x="234534" y="74013"/>
                    <a:pt x="231221" y="73649"/>
                    <a:pt x="227907" y="73588"/>
                  </a:cubicBezTo>
                  <a:cubicBezTo>
                    <a:pt x="226282" y="73575"/>
                    <a:pt x="224656" y="73563"/>
                    <a:pt x="223031" y="73563"/>
                  </a:cubicBezTo>
                  <a:cubicBezTo>
                    <a:pt x="220674" y="73563"/>
                    <a:pt x="218318" y="73589"/>
                    <a:pt x="215962" y="73679"/>
                  </a:cubicBezTo>
                  <a:cubicBezTo>
                    <a:pt x="212041" y="73801"/>
                    <a:pt x="208150" y="74196"/>
                    <a:pt x="204320" y="74621"/>
                  </a:cubicBezTo>
                  <a:cubicBezTo>
                    <a:pt x="203058" y="74745"/>
                    <a:pt x="201767" y="74855"/>
                    <a:pt x="200486" y="74855"/>
                  </a:cubicBezTo>
                  <a:cubicBezTo>
                    <a:pt x="199886" y="74855"/>
                    <a:pt x="199289" y="74831"/>
                    <a:pt x="198697" y="74773"/>
                  </a:cubicBezTo>
                  <a:cubicBezTo>
                    <a:pt x="194898" y="74439"/>
                    <a:pt x="192010" y="72980"/>
                    <a:pt x="189852" y="70731"/>
                  </a:cubicBezTo>
                  <a:cubicBezTo>
                    <a:pt x="187724" y="68542"/>
                    <a:pt x="186539" y="66019"/>
                    <a:pt x="185566" y="63436"/>
                  </a:cubicBezTo>
                  <a:cubicBezTo>
                    <a:pt x="183743" y="58572"/>
                    <a:pt x="183530" y="53557"/>
                    <a:pt x="183469" y="48542"/>
                  </a:cubicBezTo>
                  <a:cubicBezTo>
                    <a:pt x="183439" y="47144"/>
                    <a:pt x="183469" y="45745"/>
                    <a:pt x="183195" y="44378"/>
                  </a:cubicBezTo>
                  <a:cubicBezTo>
                    <a:pt x="182831" y="42280"/>
                    <a:pt x="181372" y="41338"/>
                    <a:pt x="178484" y="41216"/>
                  </a:cubicBezTo>
                  <a:lnTo>
                    <a:pt x="177694" y="41216"/>
                  </a:lnTo>
                  <a:cubicBezTo>
                    <a:pt x="175779" y="41308"/>
                    <a:pt x="173894" y="41399"/>
                    <a:pt x="171979" y="41520"/>
                  </a:cubicBezTo>
                  <a:cubicBezTo>
                    <a:pt x="170648" y="41601"/>
                    <a:pt x="169307" y="41639"/>
                    <a:pt x="167963" y="41639"/>
                  </a:cubicBezTo>
                  <a:cubicBezTo>
                    <a:pt x="166761" y="41639"/>
                    <a:pt x="165556" y="41608"/>
                    <a:pt x="164350" y="41551"/>
                  </a:cubicBezTo>
                  <a:cubicBezTo>
                    <a:pt x="160855" y="41460"/>
                    <a:pt x="157450" y="40882"/>
                    <a:pt x="153985" y="40548"/>
                  </a:cubicBezTo>
                  <a:cubicBezTo>
                    <a:pt x="149152" y="40092"/>
                    <a:pt x="144410" y="39302"/>
                    <a:pt x="139669" y="38572"/>
                  </a:cubicBezTo>
                  <a:cubicBezTo>
                    <a:pt x="136769" y="38142"/>
                    <a:pt x="133835" y="37914"/>
                    <a:pt x="130905" y="37914"/>
                  </a:cubicBezTo>
                  <a:cubicBezTo>
                    <a:pt x="129904" y="37914"/>
                    <a:pt x="128904" y="37940"/>
                    <a:pt x="127906" y="37995"/>
                  </a:cubicBezTo>
                  <a:cubicBezTo>
                    <a:pt x="122130" y="38390"/>
                    <a:pt x="116933" y="39970"/>
                    <a:pt x="112221" y="42402"/>
                  </a:cubicBezTo>
                  <a:cubicBezTo>
                    <a:pt x="105382" y="45897"/>
                    <a:pt x="99455" y="50122"/>
                    <a:pt x="94440" y="55016"/>
                  </a:cubicBezTo>
                  <a:cubicBezTo>
                    <a:pt x="93103" y="56293"/>
                    <a:pt x="91796" y="57600"/>
                    <a:pt x="90185" y="58694"/>
                  </a:cubicBezTo>
                  <a:cubicBezTo>
                    <a:pt x="86112" y="61460"/>
                    <a:pt x="81309" y="63223"/>
                    <a:pt x="76051" y="64439"/>
                  </a:cubicBezTo>
                  <a:cubicBezTo>
                    <a:pt x="68300" y="66171"/>
                    <a:pt x="60245" y="66688"/>
                    <a:pt x="52190" y="66870"/>
                  </a:cubicBezTo>
                  <a:cubicBezTo>
                    <a:pt x="51738" y="66880"/>
                    <a:pt x="51287" y="66884"/>
                    <a:pt x="50836" y="66884"/>
                  </a:cubicBezTo>
                  <a:cubicBezTo>
                    <a:pt x="48377" y="66884"/>
                    <a:pt x="45932" y="66756"/>
                    <a:pt x="43466" y="66627"/>
                  </a:cubicBezTo>
                  <a:cubicBezTo>
                    <a:pt x="40366" y="66445"/>
                    <a:pt x="37326" y="66171"/>
                    <a:pt x="34378" y="65624"/>
                  </a:cubicBezTo>
                  <a:cubicBezTo>
                    <a:pt x="33010" y="65351"/>
                    <a:pt x="31673" y="65047"/>
                    <a:pt x="30487" y="64499"/>
                  </a:cubicBezTo>
                  <a:cubicBezTo>
                    <a:pt x="29515" y="64074"/>
                    <a:pt x="29424" y="63496"/>
                    <a:pt x="30305" y="62919"/>
                  </a:cubicBezTo>
                  <a:cubicBezTo>
                    <a:pt x="30791" y="62585"/>
                    <a:pt x="31460" y="62402"/>
                    <a:pt x="32007" y="62098"/>
                  </a:cubicBezTo>
                  <a:cubicBezTo>
                    <a:pt x="32159" y="62007"/>
                    <a:pt x="32281" y="61916"/>
                    <a:pt x="32433" y="61855"/>
                  </a:cubicBezTo>
                  <a:cubicBezTo>
                    <a:pt x="32524" y="61825"/>
                    <a:pt x="32585" y="61825"/>
                    <a:pt x="32676" y="61794"/>
                  </a:cubicBezTo>
                  <a:cubicBezTo>
                    <a:pt x="32858" y="61733"/>
                    <a:pt x="33071" y="61703"/>
                    <a:pt x="33284" y="61673"/>
                  </a:cubicBezTo>
                  <a:cubicBezTo>
                    <a:pt x="36962" y="60578"/>
                    <a:pt x="40761" y="59636"/>
                    <a:pt x="44469" y="58633"/>
                  </a:cubicBezTo>
                  <a:cubicBezTo>
                    <a:pt x="53527" y="56110"/>
                    <a:pt x="62160" y="53040"/>
                    <a:pt x="70093" y="48967"/>
                  </a:cubicBezTo>
                  <a:cubicBezTo>
                    <a:pt x="77114" y="45411"/>
                    <a:pt x="83224" y="41125"/>
                    <a:pt x="88817" y="36384"/>
                  </a:cubicBezTo>
                  <a:cubicBezTo>
                    <a:pt x="93802" y="32219"/>
                    <a:pt x="98057" y="27660"/>
                    <a:pt x="102464" y="23192"/>
                  </a:cubicBezTo>
                  <a:cubicBezTo>
                    <a:pt x="105960" y="19605"/>
                    <a:pt x="109607" y="16140"/>
                    <a:pt x="114136" y="13222"/>
                  </a:cubicBezTo>
                  <a:cubicBezTo>
                    <a:pt x="117541" y="11034"/>
                    <a:pt x="121279" y="9058"/>
                    <a:pt x="125383" y="7569"/>
                  </a:cubicBezTo>
                  <a:cubicBezTo>
                    <a:pt x="129821" y="5958"/>
                    <a:pt x="134441" y="4711"/>
                    <a:pt x="139000" y="3313"/>
                  </a:cubicBezTo>
                  <a:cubicBezTo>
                    <a:pt x="140793" y="2736"/>
                    <a:pt x="142708" y="2523"/>
                    <a:pt x="144593" y="2432"/>
                  </a:cubicBezTo>
                  <a:cubicBezTo>
                    <a:pt x="145218" y="2406"/>
                    <a:pt x="145841" y="2393"/>
                    <a:pt x="146462" y="2393"/>
                  </a:cubicBezTo>
                  <a:cubicBezTo>
                    <a:pt x="150186" y="2393"/>
                    <a:pt x="153833" y="2840"/>
                    <a:pt x="157481" y="3465"/>
                  </a:cubicBezTo>
                  <a:cubicBezTo>
                    <a:pt x="162830" y="4377"/>
                    <a:pt x="168271" y="4833"/>
                    <a:pt x="173773" y="4863"/>
                  </a:cubicBezTo>
                  <a:cubicBezTo>
                    <a:pt x="176934" y="4863"/>
                    <a:pt x="180034" y="4833"/>
                    <a:pt x="183195" y="4651"/>
                  </a:cubicBezTo>
                  <a:cubicBezTo>
                    <a:pt x="186083" y="4438"/>
                    <a:pt x="188940" y="4255"/>
                    <a:pt x="191828" y="4073"/>
                  </a:cubicBezTo>
                  <a:cubicBezTo>
                    <a:pt x="194411" y="3891"/>
                    <a:pt x="196995" y="3739"/>
                    <a:pt x="199579" y="3617"/>
                  </a:cubicBezTo>
                  <a:cubicBezTo>
                    <a:pt x="202132" y="3496"/>
                    <a:pt x="204716" y="3435"/>
                    <a:pt x="207238" y="3313"/>
                  </a:cubicBezTo>
                  <a:cubicBezTo>
                    <a:pt x="211190" y="3161"/>
                    <a:pt x="215141" y="3040"/>
                    <a:pt x="219093" y="2979"/>
                  </a:cubicBezTo>
                  <a:cubicBezTo>
                    <a:pt x="219705" y="2962"/>
                    <a:pt x="220316" y="2954"/>
                    <a:pt x="220924" y="2954"/>
                  </a:cubicBezTo>
                  <a:cubicBezTo>
                    <a:pt x="223547" y="2954"/>
                    <a:pt x="226138" y="3093"/>
                    <a:pt x="228728" y="3192"/>
                  </a:cubicBezTo>
                  <a:cubicBezTo>
                    <a:pt x="231221" y="3313"/>
                    <a:pt x="233683" y="3465"/>
                    <a:pt x="236206" y="3678"/>
                  </a:cubicBezTo>
                  <a:cubicBezTo>
                    <a:pt x="236675" y="3745"/>
                    <a:pt x="237144" y="3845"/>
                    <a:pt x="237637" y="3845"/>
                  </a:cubicBezTo>
                  <a:cubicBezTo>
                    <a:pt x="237815" y="3845"/>
                    <a:pt x="237996" y="3832"/>
                    <a:pt x="238181" y="3799"/>
                  </a:cubicBezTo>
                  <a:lnTo>
                    <a:pt x="238394" y="3678"/>
                  </a:lnTo>
                  <a:lnTo>
                    <a:pt x="238394" y="2432"/>
                  </a:lnTo>
                  <a:cubicBezTo>
                    <a:pt x="238060" y="2158"/>
                    <a:pt x="237573" y="2280"/>
                    <a:pt x="237178" y="2158"/>
                  </a:cubicBezTo>
                  <a:cubicBezTo>
                    <a:pt x="236844" y="2097"/>
                    <a:pt x="236540" y="2067"/>
                    <a:pt x="236236" y="2006"/>
                  </a:cubicBezTo>
                  <a:cubicBezTo>
                    <a:pt x="233075" y="1702"/>
                    <a:pt x="229883" y="1520"/>
                    <a:pt x="226752" y="1489"/>
                  </a:cubicBezTo>
                  <a:cubicBezTo>
                    <a:pt x="224727" y="1443"/>
                    <a:pt x="222697" y="1418"/>
                    <a:pt x="220668" y="1418"/>
                  </a:cubicBezTo>
                  <a:cubicBezTo>
                    <a:pt x="217429" y="1418"/>
                    <a:pt x="214191" y="1480"/>
                    <a:pt x="210977" y="1611"/>
                  </a:cubicBezTo>
                  <a:cubicBezTo>
                    <a:pt x="209670" y="1641"/>
                    <a:pt x="208393" y="1641"/>
                    <a:pt x="207086" y="1702"/>
                  </a:cubicBezTo>
                  <a:cubicBezTo>
                    <a:pt x="203287" y="1945"/>
                    <a:pt x="199487" y="2037"/>
                    <a:pt x="195688" y="2310"/>
                  </a:cubicBezTo>
                  <a:cubicBezTo>
                    <a:pt x="193013" y="2462"/>
                    <a:pt x="190278" y="2675"/>
                    <a:pt x="187542" y="2888"/>
                  </a:cubicBezTo>
                  <a:cubicBezTo>
                    <a:pt x="183803" y="3222"/>
                    <a:pt x="180095" y="3344"/>
                    <a:pt x="176326" y="3465"/>
                  </a:cubicBezTo>
                  <a:cubicBezTo>
                    <a:pt x="176158" y="3468"/>
                    <a:pt x="175990" y="3469"/>
                    <a:pt x="175821" y="3469"/>
                  </a:cubicBezTo>
                  <a:cubicBezTo>
                    <a:pt x="174074" y="3469"/>
                    <a:pt x="172325" y="3333"/>
                    <a:pt x="170551" y="3222"/>
                  </a:cubicBezTo>
                  <a:cubicBezTo>
                    <a:pt x="165900" y="2979"/>
                    <a:pt x="161310" y="2401"/>
                    <a:pt x="156812" y="1489"/>
                  </a:cubicBezTo>
                  <a:cubicBezTo>
                    <a:pt x="153104" y="760"/>
                    <a:pt x="149426" y="30"/>
                    <a:pt x="145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9"/>
            <p:cNvSpPr/>
            <p:nvPr/>
          </p:nvSpPr>
          <p:spPr>
            <a:xfrm>
              <a:off x="1264175" y="1104725"/>
              <a:ext cx="7016850" cy="2431625"/>
            </a:xfrm>
            <a:custGeom>
              <a:avLst/>
              <a:gdLst/>
              <a:ahLst/>
              <a:cxnLst/>
              <a:rect l="l" t="t" r="r" b="b"/>
              <a:pathLst>
                <a:path w="280674" h="97265" extrusionOk="0">
                  <a:moveTo>
                    <a:pt x="181901" y="0"/>
                  </a:moveTo>
                  <a:cubicBezTo>
                    <a:pt x="180532" y="0"/>
                    <a:pt x="179220" y="280"/>
                    <a:pt x="177997" y="931"/>
                  </a:cubicBezTo>
                  <a:cubicBezTo>
                    <a:pt x="177541" y="1204"/>
                    <a:pt x="177085" y="1448"/>
                    <a:pt x="176629" y="1691"/>
                  </a:cubicBezTo>
                  <a:cubicBezTo>
                    <a:pt x="174228" y="3119"/>
                    <a:pt x="171918" y="4578"/>
                    <a:pt x="169365" y="5855"/>
                  </a:cubicBezTo>
                  <a:cubicBezTo>
                    <a:pt x="165140" y="7922"/>
                    <a:pt x="161067" y="10171"/>
                    <a:pt x="157328" y="12755"/>
                  </a:cubicBezTo>
                  <a:cubicBezTo>
                    <a:pt x="153863" y="15126"/>
                    <a:pt x="150641" y="17588"/>
                    <a:pt x="147784" y="20354"/>
                  </a:cubicBezTo>
                  <a:cubicBezTo>
                    <a:pt x="143650" y="24396"/>
                    <a:pt x="140003" y="28682"/>
                    <a:pt x="136082" y="32877"/>
                  </a:cubicBezTo>
                  <a:cubicBezTo>
                    <a:pt x="131188" y="38074"/>
                    <a:pt x="125929" y="43029"/>
                    <a:pt x="119516" y="47345"/>
                  </a:cubicBezTo>
                  <a:cubicBezTo>
                    <a:pt x="116750" y="49199"/>
                    <a:pt x="113862" y="50901"/>
                    <a:pt x="110762" y="52482"/>
                  </a:cubicBezTo>
                  <a:cubicBezTo>
                    <a:pt x="105230" y="55248"/>
                    <a:pt x="99303" y="57406"/>
                    <a:pt x="92981" y="59108"/>
                  </a:cubicBezTo>
                  <a:cubicBezTo>
                    <a:pt x="85838" y="61023"/>
                    <a:pt x="78512" y="62208"/>
                    <a:pt x="70913" y="62451"/>
                  </a:cubicBezTo>
                  <a:cubicBezTo>
                    <a:pt x="69777" y="62498"/>
                    <a:pt x="68640" y="62521"/>
                    <a:pt x="67503" y="62521"/>
                  </a:cubicBezTo>
                  <a:cubicBezTo>
                    <a:pt x="63406" y="62521"/>
                    <a:pt x="59311" y="62219"/>
                    <a:pt x="55290" y="61600"/>
                  </a:cubicBezTo>
                  <a:cubicBezTo>
                    <a:pt x="49271" y="60688"/>
                    <a:pt x="43496" y="59230"/>
                    <a:pt x="38238" y="56798"/>
                  </a:cubicBezTo>
                  <a:cubicBezTo>
                    <a:pt x="36657" y="56068"/>
                    <a:pt x="35077" y="55308"/>
                    <a:pt x="33982" y="54153"/>
                  </a:cubicBezTo>
                  <a:cubicBezTo>
                    <a:pt x="32797" y="52907"/>
                    <a:pt x="33071" y="52087"/>
                    <a:pt x="34894" y="51357"/>
                  </a:cubicBezTo>
                  <a:cubicBezTo>
                    <a:pt x="35046" y="51296"/>
                    <a:pt x="35229" y="51235"/>
                    <a:pt x="35441" y="51175"/>
                  </a:cubicBezTo>
                  <a:cubicBezTo>
                    <a:pt x="37569" y="50384"/>
                    <a:pt x="39849" y="49776"/>
                    <a:pt x="41916" y="48925"/>
                  </a:cubicBezTo>
                  <a:cubicBezTo>
                    <a:pt x="45472" y="47527"/>
                    <a:pt x="48299" y="45582"/>
                    <a:pt x="50123" y="42937"/>
                  </a:cubicBezTo>
                  <a:cubicBezTo>
                    <a:pt x="51612" y="40749"/>
                    <a:pt x="52220" y="38409"/>
                    <a:pt x="52828" y="36038"/>
                  </a:cubicBezTo>
                  <a:cubicBezTo>
                    <a:pt x="53375" y="33880"/>
                    <a:pt x="54044" y="31722"/>
                    <a:pt x="55685" y="29807"/>
                  </a:cubicBezTo>
                  <a:cubicBezTo>
                    <a:pt x="57053" y="28256"/>
                    <a:pt x="58785" y="26919"/>
                    <a:pt x="60822" y="25825"/>
                  </a:cubicBezTo>
                  <a:cubicBezTo>
                    <a:pt x="61126" y="25642"/>
                    <a:pt x="61369" y="25460"/>
                    <a:pt x="61734" y="25247"/>
                  </a:cubicBezTo>
                  <a:cubicBezTo>
                    <a:pt x="63041" y="24548"/>
                    <a:pt x="64500" y="23879"/>
                    <a:pt x="65837" y="23180"/>
                  </a:cubicBezTo>
                  <a:cubicBezTo>
                    <a:pt x="67114" y="22481"/>
                    <a:pt x="68512" y="21873"/>
                    <a:pt x="69515" y="20901"/>
                  </a:cubicBezTo>
                  <a:cubicBezTo>
                    <a:pt x="70548" y="19867"/>
                    <a:pt x="70245" y="19016"/>
                    <a:pt x="68634" y="18530"/>
                  </a:cubicBezTo>
                  <a:cubicBezTo>
                    <a:pt x="67843" y="18317"/>
                    <a:pt x="66992" y="18226"/>
                    <a:pt x="66202" y="18104"/>
                  </a:cubicBezTo>
                  <a:cubicBezTo>
                    <a:pt x="65594" y="18074"/>
                    <a:pt x="64986" y="17952"/>
                    <a:pt x="64378" y="17952"/>
                  </a:cubicBezTo>
                  <a:cubicBezTo>
                    <a:pt x="63731" y="17943"/>
                    <a:pt x="63085" y="17938"/>
                    <a:pt x="62438" y="17938"/>
                  </a:cubicBezTo>
                  <a:cubicBezTo>
                    <a:pt x="58950" y="17938"/>
                    <a:pt x="55459" y="18084"/>
                    <a:pt x="51946" y="18469"/>
                  </a:cubicBezTo>
                  <a:cubicBezTo>
                    <a:pt x="46110" y="19107"/>
                    <a:pt x="40426" y="20141"/>
                    <a:pt x="35198" y="22177"/>
                  </a:cubicBezTo>
                  <a:cubicBezTo>
                    <a:pt x="32159" y="23393"/>
                    <a:pt x="29575" y="25004"/>
                    <a:pt x="27478" y="27010"/>
                  </a:cubicBezTo>
                  <a:cubicBezTo>
                    <a:pt x="25745" y="28712"/>
                    <a:pt x="24681" y="30658"/>
                    <a:pt x="23344" y="32512"/>
                  </a:cubicBezTo>
                  <a:cubicBezTo>
                    <a:pt x="22918" y="33089"/>
                    <a:pt x="22462" y="33606"/>
                    <a:pt x="21946" y="34123"/>
                  </a:cubicBezTo>
                  <a:cubicBezTo>
                    <a:pt x="20578" y="35369"/>
                    <a:pt x="18845" y="35977"/>
                    <a:pt x="16627" y="36007"/>
                  </a:cubicBezTo>
                  <a:cubicBezTo>
                    <a:pt x="16562" y="36008"/>
                    <a:pt x="16497" y="36008"/>
                    <a:pt x="16432" y="36008"/>
                  </a:cubicBezTo>
                  <a:cubicBezTo>
                    <a:pt x="13681" y="36008"/>
                    <a:pt x="11157" y="35384"/>
                    <a:pt x="8632" y="34731"/>
                  </a:cubicBezTo>
                  <a:cubicBezTo>
                    <a:pt x="7265" y="34336"/>
                    <a:pt x="5866" y="33971"/>
                    <a:pt x="4407" y="33758"/>
                  </a:cubicBezTo>
                  <a:cubicBezTo>
                    <a:pt x="4126" y="33724"/>
                    <a:pt x="3855" y="33708"/>
                    <a:pt x="3595" y="33708"/>
                  </a:cubicBezTo>
                  <a:cubicBezTo>
                    <a:pt x="1978" y="33708"/>
                    <a:pt x="810" y="34359"/>
                    <a:pt x="365" y="35643"/>
                  </a:cubicBezTo>
                  <a:cubicBezTo>
                    <a:pt x="0" y="36585"/>
                    <a:pt x="91" y="37527"/>
                    <a:pt x="274" y="38469"/>
                  </a:cubicBezTo>
                  <a:cubicBezTo>
                    <a:pt x="973" y="41630"/>
                    <a:pt x="2796" y="44457"/>
                    <a:pt x="4955" y="47193"/>
                  </a:cubicBezTo>
                  <a:cubicBezTo>
                    <a:pt x="8116" y="51144"/>
                    <a:pt x="12098" y="54609"/>
                    <a:pt x="16383" y="57892"/>
                  </a:cubicBezTo>
                  <a:cubicBezTo>
                    <a:pt x="19757" y="60476"/>
                    <a:pt x="23192" y="62999"/>
                    <a:pt x="26839" y="65339"/>
                  </a:cubicBezTo>
                  <a:cubicBezTo>
                    <a:pt x="32493" y="69017"/>
                    <a:pt x="38846" y="71965"/>
                    <a:pt x="45746" y="74184"/>
                  </a:cubicBezTo>
                  <a:cubicBezTo>
                    <a:pt x="53709" y="76829"/>
                    <a:pt x="62038" y="78409"/>
                    <a:pt x="70579" y="79503"/>
                  </a:cubicBezTo>
                  <a:cubicBezTo>
                    <a:pt x="79272" y="80628"/>
                    <a:pt x="88056" y="81145"/>
                    <a:pt x="96871" y="81388"/>
                  </a:cubicBezTo>
                  <a:cubicBezTo>
                    <a:pt x="98646" y="81433"/>
                    <a:pt x="100424" y="81460"/>
                    <a:pt x="102203" y="81460"/>
                  </a:cubicBezTo>
                  <a:cubicBezTo>
                    <a:pt x="106364" y="81460"/>
                    <a:pt x="110531" y="81315"/>
                    <a:pt x="114683" y="80932"/>
                  </a:cubicBezTo>
                  <a:cubicBezTo>
                    <a:pt x="122890" y="80111"/>
                    <a:pt x="130762" y="78591"/>
                    <a:pt x="137997" y="75674"/>
                  </a:cubicBezTo>
                  <a:cubicBezTo>
                    <a:pt x="143316" y="73546"/>
                    <a:pt x="147784" y="70689"/>
                    <a:pt x="151188" y="67011"/>
                  </a:cubicBezTo>
                  <a:cubicBezTo>
                    <a:pt x="152678" y="65400"/>
                    <a:pt x="153894" y="63606"/>
                    <a:pt x="155292" y="61935"/>
                  </a:cubicBezTo>
                  <a:cubicBezTo>
                    <a:pt x="157967" y="58682"/>
                    <a:pt x="161675" y="56372"/>
                    <a:pt x="166508" y="54974"/>
                  </a:cubicBezTo>
                  <a:cubicBezTo>
                    <a:pt x="169791" y="54036"/>
                    <a:pt x="173171" y="53686"/>
                    <a:pt x="176582" y="53686"/>
                  </a:cubicBezTo>
                  <a:cubicBezTo>
                    <a:pt x="178254" y="53686"/>
                    <a:pt x="179934" y="53770"/>
                    <a:pt x="181614" y="53910"/>
                  </a:cubicBezTo>
                  <a:cubicBezTo>
                    <a:pt x="184988" y="54184"/>
                    <a:pt x="188241" y="54853"/>
                    <a:pt x="191554" y="55400"/>
                  </a:cubicBezTo>
                  <a:cubicBezTo>
                    <a:pt x="197025" y="56251"/>
                    <a:pt x="202496" y="57223"/>
                    <a:pt x="207937" y="58196"/>
                  </a:cubicBezTo>
                  <a:cubicBezTo>
                    <a:pt x="209943" y="58530"/>
                    <a:pt x="211980" y="58804"/>
                    <a:pt x="213955" y="59290"/>
                  </a:cubicBezTo>
                  <a:cubicBezTo>
                    <a:pt x="216083" y="59837"/>
                    <a:pt x="217451" y="60871"/>
                    <a:pt x="218150" y="62391"/>
                  </a:cubicBezTo>
                  <a:cubicBezTo>
                    <a:pt x="218424" y="63029"/>
                    <a:pt x="218728" y="63637"/>
                    <a:pt x="218910" y="64275"/>
                  </a:cubicBezTo>
                  <a:cubicBezTo>
                    <a:pt x="220339" y="69017"/>
                    <a:pt x="221949" y="73728"/>
                    <a:pt x="224229" y="78348"/>
                  </a:cubicBezTo>
                  <a:cubicBezTo>
                    <a:pt x="225962" y="81844"/>
                    <a:pt x="227846" y="85248"/>
                    <a:pt x="230460" y="88440"/>
                  </a:cubicBezTo>
                  <a:cubicBezTo>
                    <a:pt x="232527" y="90962"/>
                    <a:pt x="235050" y="93151"/>
                    <a:pt x="238515" y="94732"/>
                  </a:cubicBezTo>
                  <a:cubicBezTo>
                    <a:pt x="242369" y="96466"/>
                    <a:pt x="246489" y="97265"/>
                    <a:pt x="250847" y="97265"/>
                  </a:cubicBezTo>
                  <a:cubicBezTo>
                    <a:pt x="251989" y="97265"/>
                    <a:pt x="253147" y="97210"/>
                    <a:pt x="254321" y="97102"/>
                  </a:cubicBezTo>
                  <a:cubicBezTo>
                    <a:pt x="257482" y="96859"/>
                    <a:pt x="260582" y="96494"/>
                    <a:pt x="263713" y="95978"/>
                  </a:cubicBezTo>
                  <a:cubicBezTo>
                    <a:pt x="264412" y="95856"/>
                    <a:pt x="265142" y="95826"/>
                    <a:pt x="265780" y="95552"/>
                  </a:cubicBezTo>
                  <a:cubicBezTo>
                    <a:pt x="266449" y="95218"/>
                    <a:pt x="267239" y="95218"/>
                    <a:pt x="267999" y="95066"/>
                  </a:cubicBezTo>
                  <a:cubicBezTo>
                    <a:pt x="270279" y="94610"/>
                    <a:pt x="272558" y="94336"/>
                    <a:pt x="274868" y="94154"/>
                  </a:cubicBezTo>
                  <a:cubicBezTo>
                    <a:pt x="276814" y="94002"/>
                    <a:pt x="278759" y="93880"/>
                    <a:pt x="280674" y="93698"/>
                  </a:cubicBezTo>
                  <a:lnTo>
                    <a:pt x="280674" y="91145"/>
                  </a:lnTo>
                  <a:cubicBezTo>
                    <a:pt x="279428" y="90993"/>
                    <a:pt x="278182" y="91145"/>
                    <a:pt x="276875" y="90902"/>
                  </a:cubicBezTo>
                  <a:cubicBezTo>
                    <a:pt x="275446" y="90902"/>
                    <a:pt x="274078" y="91023"/>
                    <a:pt x="272680" y="91175"/>
                  </a:cubicBezTo>
                  <a:cubicBezTo>
                    <a:pt x="269884" y="91449"/>
                    <a:pt x="267239" y="91905"/>
                    <a:pt x="264564" y="92482"/>
                  </a:cubicBezTo>
                  <a:cubicBezTo>
                    <a:pt x="264260" y="92665"/>
                    <a:pt x="263956" y="92786"/>
                    <a:pt x="263592" y="92847"/>
                  </a:cubicBezTo>
                  <a:cubicBezTo>
                    <a:pt x="261950" y="93121"/>
                    <a:pt x="260309" y="93455"/>
                    <a:pt x="258637" y="93698"/>
                  </a:cubicBezTo>
                  <a:cubicBezTo>
                    <a:pt x="256357" y="94032"/>
                    <a:pt x="254139" y="94336"/>
                    <a:pt x="251859" y="94549"/>
                  </a:cubicBezTo>
                  <a:cubicBezTo>
                    <a:pt x="250694" y="94661"/>
                    <a:pt x="249529" y="94727"/>
                    <a:pt x="248371" y="94727"/>
                  </a:cubicBezTo>
                  <a:cubicBezTo>
                    <a:pt x="246687" y="94727"/>
                    <a:pt x="245017" y="94587"/>
                    <a:pt x="243378" y="94245"/>
                  </a:cubicBezTo>
                  <a:cubicBezTo>
                    <a:pt x="241433" y="93850"/>
                    <a:pt x="239579" y="93333"/>
                    <a:pt x="237968" y="92421"/>
                  </a:cubicBezTo>
                  <a:cubicBezTo>
                    <a:pt x="237725" y="92209"/>
                    <a:pt x="237360" y="92057"/>
                    <a:pt x="237026" y="91905"/>
                  </a:cubicBezTo>
                  <a:cubicBezTo>
                    <a:pt x="235688" y="91266"/>
                    <a:pt x="234564" y="90446"/>
                    <a:pt x="233530" y="89534"/>
                  </a:cubicBezTo>
                  <a:cubicBezTo>
                    <a:pt x="231129" y="87467"/>
                    <a:pt x="229427" y="85096"/>
                    <a:pt x="227937" y="82634"/>
                  </a:cubicBezTo>
                  <a:cubicBezTo>
                    <a:pt x="224867" y="77497"/>
                    <a:pt x="222588" y="72208"/>
                    <a:pt x="221068" y="66737"/>
                  </a:cubicBezTo>
                  <a:cubicBezTo>
                    <a:pt x="220551" y="64853"/>
                    <a:pt x="220095" y="62907"/>
                    <a:pt x="219366" y="61053"/>
                  </a:cubicBezTo>
                  <a:cubicBezTo>
                    <a:pt x="218606" y="59108"/>
                    <a:pt x="216995" y="57831"/>
                    <a:pt x="214199" y="57406"/>
                  </a:cubicBezTo>
                  <a:cubicBezTo>
                    <a:pt x="213408" y="57284"/>
                    <a:pt x="212648" y="57132"/>
                    <a:pt x="211828" y="57011"/>
                  </a:cubicBezTo>
                  <a:cubicBezTo>
                    <a:pt x="203226" y="55886"/>
                    <a:pt x="194715" y="54397"/>
                    <a:pt x="186143" y="53029"/>
                  </a:cubicBezTo>
                  <a:cubicBezTo>
                    <a:pt x="182840" y="52499"/>
                    <a:pt x="179510" y="52133"/>
                    <a:pt x="176152" y="52133"/>
                  </a:cubicBezTo>
                  <a:cubicBezTo>
                    <a:pt x="174504" y="52133"/>
                    <a:pt x="172850" y="52221"/>
                    <a:pt x="171189" y="52421"/>
                  </a:cubicBezTo>
                  <a:cubicBezTo>
                    <a:pt x="164502" y="53211"/>
                    <a:pt x="158939" y="55491"/>
                    <a:pt x="154775" y="59442"/>
                  </a:cubicBezTo>
                  <a:cubicBezTo>
                    <a:pt x="153407" y="60780"/>
                    <a:pt x="152404" y="62239"/>
                    <a:pt x="151401" y="63667"/>
                  </a:cubicBezTo>
                  <a:cubicBezTo>
                    <a:pt x="149820" y="65795"/>
                    <a:pt x="147997" y="67801"/>
                    <a:pt x="145717" y="69564"/>
                  </a:cubicBezTo>
                  <a:cubicBezTo>
                    <a:pt x="141401" y="72877"/>
                    <a:pt x="136112" y="75157"/>
                    <a:pt x="130306" y="76768"/>
                  </a:cubicBezTo>
                  <a:cubicBezTo>
                    <a:pt x="121765" y="79169"/>
                    <a:pt x="112829" y="80172"/>
                    <a:pt x="103741" y="80324"/>
                  </a:cubicBezTo>
                  <a:cubicBezTo>
                    <a:pt x="102900" y="80339"/>
                    <a:pt x="102057" y="80346"/>
                    <a:pt x="101214" y="80346"/>
                  </a:cubicBezTo>
                  <a:cubicBezTo>
                    <a:pt x="96843" y="80346"/>
                    <a:pt x="92444" y="80163"/>
                    <a:pt x="88087" y="79959"/>
                  </a:cubicBezTo>
                  <a:cubicBezTo>
                    <a:pt x="84531" y="79807"/>
                    <a:pt x="80944" y="79595"/>
                    <a:pt x="77418" y="79291"/>
                  </a:cubicBezTo>
                  <a:cubicBezTo>
                    <a:pt x="71156" y="78743"/>
                    <a:pt x="64956" y="77923"/>
                    <a:pt x="58877" y="76707"/>
                  </a:cubicBezTo>
                  <a:cubicBezTo>
                    <a:pt x="52493" y="75400"/>
                    <a:pt x="46323" y="73667"/>
                    <a:pt x="40518" y="71388"/>
                  </a:cubicBezTo>
                  <a:cubicBezTo>
                    <a:pt x="33922" y="68804"/>
                    <a:pt x="28086" y="65369"/>
                    <a:pt x="22766" y="61540"/>
                  </a:cubicBezTo>
                  <a:cubicBezTo>
                    <a:pt x="19879" y="59503"/>
                    <a:pt x="16991" y="57406"/>
                    <a:pt x="14347" y="55156"/>
                  </a:cubicBezTo>
                  <a:cubicBezTo>
                    <a:pt x="10213" y="51691"/>
                    <a:pt x="6474" y="48044"/>
                    <a:pt x="3891" y="43849"/>
                  </a:cubicBezTo>
                  <a:cubicBezTo>
                    <a:pt x="2705" y="41934"/>
                    <a:pt x="1763" y="40050"/>
                    <a:pt x="1854" y="37922"/>
                  </a:cubicBezTo>
                  <a:cubicBezTo>
                    <a:pt x="1909" y="36320"/>
                    <a:pt x="2743" y="35622"/>
                    <a:pt x="4651" y="35622"/>
                  </a:cubicBezTo>
                  <a:cubicBezTo>
                    <a:pt x="4843" y="35622"/>
                    <a:pt x="5045" y="35629"/>
                    <a:pt x="5259" y="35643"/>
                  </a:cubicBezTo>
                  <a:cubicBezTo>
                    <a:pt x="5593" y="35643"/>
                    <a:pt x="5897" y="35703"/>
                    <a:pt x="6201" y="35734"/>
                  </a:cubicBezTo>
                  <a:cubicBezTo>
                    <a:pt x="7569" y="36007"/>
                    <a:pt x="8906" y="36342"/>
                    <a:pt x="10243" y="36706"/>
                  </a:cubicBezTo>
                  <a:cubicBezTo>
                    <a:pt x="12493" y="37314"/>
                    <a:pt x="14681" y="37801"/>
                    <a:pt x="17052" y="37983"/>
                  </a:cubicBezTo>
                  <a:cubicBezTo>
                    <a:pt x="17580" y="38024"/>
                    <a:pt x="18096" y="38045"/>
                    <a:pt x="18599" y="38045"/>
                  </a:cubicBezTo>
                  <a:cubicBezTo>
                    <a:pt x="21856" y="38045"/>
                    <a:pt x="24561" y="37159"/>
                    <a:pt x="26536" y="34974"/>
                  </a:cubicBezTo>
                  <a:cubicBezTo>
                    <a:pt x="27569" y="33880"/>
                    <a:pt x="28359" y="32755"/>
                    <a:pt x="29271" y="31600"/>
                  </a:cubicBezTo>
                  <a:cubicBezTo>
                    <a:pt x="32250" y="27983"/>
                    <a:pt x="36384" y="25703"/>
                    <a:pt x="42220" y="25247"/>
                  </a:cubicBezTo>
                  <a:cubicBezTo>
                    <a:pt x="42429" y="25232"/>
                    <a:pt x="42632" y="25225"/>
                    <a:pt x="42831" y="25225"/>
                  </a:cubicBezTo>
                  <a:cubicBezTo>
                    <a:pt x="45056" y="25225"/>
                    <a:pt x="46589" y="26156"/>
                    <a:pt x="46840" y="27831"/>
                  </a:cubicBezTo>
                  <a:cubicBezTo>
                    <a:pt x="46931" y="28712"/>
                    <a:pt x="47053" y="29563"/>
                    <a:pt x="47053" y="30384"/>
                  </a:cubicBezTo>
                  <a:cubicBezTo>
                    <a:pt x="47053" y="31326"/>
                    <a:pt x="47174" y="32299"/>
                    <a:pt x="47235" y="33241"/>
                  </a:cubicBezTo>
                  <a:cubicBezTo>
                    <a:pt x="47448" y="35247"/>
                    <a:pt x="47752" y="37314"/>
                    <a:pt x="47357" y="39320"/>
                  </a:cubicBezTo>
                  <a:cubicBezTo>
                    <a:pt x="46931" y="41600"/>
                    <a:pt x="45837" y="43697"/>
                    <a:pt x="43557" y="45369"/>
                  </a:cubicBezTo>
                  <a:cubicBezTo>
                    <a:pt x="41521" y="46889"/>
                    <a:pt x="38998" y="47862"/>
                    <a:pt x="36293" y="48621"/>
                  </a:cubicBezTo>
                  <a:cubicBezTo>
                    <a:pt x="34438" y="49169"/>
                    <a:pt x="32463" y="49503"/>
                    <a:pt x="30669" y="50141"/>
                  </a:cubicBezTo>
                  <a:cubicBezTo>
                    <a:pt x="28542" y="50901"/>
                    <a:pt x="28177" y="52056"/>
                    <a:pt x="29514" y="53454"/>
                  </a:cubicBezTo>
                  <a:cubicBezTo>
                    <a:pt x="29575" y="53576"/>
                    <a:pt x="29697" y="53637"/>
                    <a:pt x="29818" y="53758"/>
                  </a:cubicBezTo>
                  <a:cubicBezTo>
                    <a:pt x="30943" y="54883"/>
                    <a:pt x="32463" y="55764"/>
                    <a:pt x="34013" y="56555"/>
                  </a:cubicBezTo>
                  <a:cubicBezTo>
                    <a:pt x="38542" y="58834"/>
                    <a:pt x="43557" y="60445"/>
                    <a:pt x="48846" y="61540"/>
                  </a:cubicBezTo>
                  <a:cubicBezTo>
                    <a:pt x="54682" y="62749"/>
                    <a:pt x="60631" y="63412"/>
                    <a:pt x="66694" y="63412"/>
                  </a:cubicBezTo>
                  <a:cubicBezTo>
                    <a:pt x="67642" y="63412"/>
                    <a:pt x="68592" y="63396"/>
                    <a:pt x="69545" y="63363"/>
                  </a:cubicBezTo>
                  <a:cubicBezTo>
                    <a:pt x="73375" y="63242"/>
                    <a:pt x="77144" y="62938"/>
                    <a:pt x="80913" y="62421"/>
                  </a:cubicBezTo>
                  <a:cubicBezTo>
                    <a:pt x="88847" y="61266"/>
                    <a:pt x="96324" y="59260"/>
                    <a:pt x="103528" y="56494"/>
                  </a:cubicBezTo>
                  <a:cubicBezTo>
                    <a:pt x="109941" y="54032"/>
                    <a:pt x="115717" y="50901"/>
                    <a:pt x="121005" y="47284"/>
                  </a:cubicBezTo>
                  <a:cubicBezTo>
                    <a:pt x="125048" y="44518"/>
                    <a:pt x="128635" y="41418"/>
                    <a:pt x="132009" y="38165"/>
                  </a:cubicBezTo>
                  <a:cubicBezTo>
                    <a:pt x="135930" y="34427"/>
                    <a:pt x="139456" y="30475"/>
                    <a:pt x="143073" y="26554"/>
                  </a:cubicBezTo>
                  <a:cubicBezTo>
                    <a:pt x="147024" y="22299"/>
                    <a:pt x="151158" y="18165"/>
                    <a:pt x="156416" y="14670"/>
                  </a:cubicBezTo>
                  <a:cubicBezTo>
                    <a:pt x="158574" y="13211"/>
                    <a:pt x="160733" y="11812"/>
                    <a:pt x="163012" y="10475"/>
                  </a:cubicBezTo>
                  <a:cubicBezTo>
                    <a:pt x="165991" y="8742"/>
                    <a:pt x="169335" y="7375"/>
                    <a:pt x="172435" y="5733"/>
                  </a:cubicBezTo>
                  <a:cubicBezTo>
                    <a:pt x="174593" y="4578"/>
                    <a:pt x="176629" y="3332"/>
                    <a:pt x="178940" y="2359"/>
                  </a:cubicBezTo>
                  <a:cubicBezTo>
                    <a:pt x="180016" y="1895"/>
                    <a:pt x="181132" y="1646"/>
                    <a:pt x="182318" y="1646"/>
                  </a:cubicBezTo>
                  <a:cubicBezTo>
                    <a:pt x="182606" y="1646"/>
                    <a:pt x="182898" y="1661"/>
                    <a:pt x="183195" y="1691"/>
                  </a:cubicBezTo>
                  <a:cubicBezTo>
                    <a:pt x="186903" y="2055"/>
                    <a:pt x="190460" y="2967"/>
                    <a:pt x="193894" y="3970"/>
                  </a:cubicBezTo>
                  <a:cubicBezTo>
                    <a:pt x="197633" y="5095"/>
                    <a:pt x="201280" y="6402"/>
                    <a:pt x="205232" y="7131"/>
                  </a:cubicBezTo>
                  <a:cubicBezTo>
                    <a:pt x="208910" y="7831"/>
                    <a:pt x="212679" y="8165"/>
                    <a:pt x="216448" y="8347"/>
                  </a:cubicBezTo>
                  <a:cubicBezTo>
                    <a:pt x="217649" y="8400"/>
                    <a:pt x="218860" y="8433"/>
                    <a:pt x="220082" y="8433"/>
                  </a:cubicBezTo>
                  <a:cubicBezTo>
                    <a:pt x="220963" y="8433"/>
                    <a:pt x="221849" y="8416"/>
                    <a:pt x="222740" y="8378"/>
                  </a:cubicBezTo>
                  <a:cubicBezTo>
                    <a:pt x="226083" y="8287"/>
                    <a:pt x="229396" y="8043"/>
                    <a:pt x="232740" y="7770"/>
                  </a:cubicBezTo>
                  <a:cubicBezTo>
                    <a:pt x="235354" y="7557"/>
                    <a:pt x="237968" y="7283"/>
                    <a:pt x="240643" y="7101"/>
                  </a:cubicBezTo>
                  <a:cubicBezTo>
                    <a:pt x="244138" y="6828"/>
                    <a:pt x="247603" y="6615"/>
                    <a:pt x="251099" y="6402"/>
                  </a:cubicBezTo>
                  <a:cubicBezTo>
                    <a:pt x="254139" y="6250"/>
                    <a:pt x="257209" y="6098"/>
                    <a:pt x="260248" y="5946"/>
                  </a:cubicBezTo>
                  <a:cubicBezTo>
                    <a:pt x="262558" y="5855"/>
                    <a:pt x="264929" y="5764"/>
                    <a:pt x="267239" y="5733"/>
                  </a:cubicBezTo>
                  <a:cubicBezTo>
                    <a:pt x="270887" y="5642"/>
                    <a:pt x="274564" y="5490"/>
                    <a:pt x="278212" y="5460"/>
                  </a:cubicBezTo>
                  <a:cubicBezTo>
                    <a:pt x="278972" y="5460"/>
                    <a:pt x="279732" y="5429"/>
                    <a:pt x="280461" y="5277"/>
                  </a:cubicBezTo>
                  <a:lnTo>
                    <a:pt x="280674" y="5156"/>
                  </a:lnTo>
                  <a:lnTo>
                    <a:pt x="280674" y="4122"/>
                  </a:lnTo>
                  <a:cubicBezTo>
                    <a:pt x="280613" y="4092"/>
                    <a:pt x="280492" y="4062"/>
                    <a:pt x="280431" y="4062"/>
                  </a:cubicBezTo>
                  <a:cubicBezTo>
                    <a:pt x="277938" y="4244"/>
                    <a:pt x="275476" y="4426"/>
                    <a:pt x="273014" y="4517"/>
                  </a:cubicBezTo>
                  <a:cubicBezTo>
                    <a:pt x="272072" y="4548"/>
                    <a:pt x="271069" y="4548"/>
                    <a:pt x="270096" y="4639"/>
                  </a:cubicBezTo>
                  <a:cubicBezTo>
                    <a:pt x="267513" y="4791"/>
                    <a:pt x="264868" y="4852"/>
                    <a:pt x="262285" y="4973"/>
                  </a:cubicBezTo>
                  <a:cubicBezTo>
                    <a:pt x="260157" y="5095"/>
                    <a:pt x="257999" y="5156"/>
                    <a:pt x="255841" y="5277"/>
                  </a:cubicBezTo>
                  <a:cubicBezTo>
                    <a:pt x="252619" y="5429"/>
                    <a:pt x="249427" y="5612"/>
                    <a:pt x="246175" y="5855"/>
                  </a:cubicBezTo>
                  <a:cubicBezTo>
                    <a:pt x="242679" y="6068"/>
                    <a:pt x="239184" y="6372"/>
                    <a:pt x="235688" y="6676"/>
                  </a:cubicBezTo>
                  <a:cubicBezTo>
                    <a:pt x="232162" y="7010"/>
                    <a:pt x="228606" y="7375"/>
                    <a:pt x="225019" y="7466"/>
                  </a:cubicBezTo>
                  <a:cubicBezTo>
                    <a:pt x="223585" y="7524"/>
                    <a:pt x="222147" y="7555"/>
                    <a:pt x="220709" y="7555"/>
                  </a:cubicBezTo>
                  <a:cubicBezTo>
                    <a:pt x="218368" y="7555"/>
                    <a:pt x="216028" y="7472"/>
                    <a:pt x="213712" y="7283"/>
                  </a:cubicBezTo>
                  <a:cubicBezTo>
                    <a:pt x="207785" y="6797"/>
                    <a:pt x="202162" y="5642"/>
                    <a:pt x="196782" y="3758"/>
                  </a:cubicBezTo>
                  <a:cubicBezTo>
                    <a:pt x="192739" y="2299"/>
                    <a:pt x="188545" y="1083"/>
                    <a:pt x="184168" y="232"/>
                  </a:cubicBezTo>
                  <a:cubicBezTo>
                    <a:pt x="183399" y="82"/>
                    <a:pt x="182642" y="0"/>
                    <a:pt x="18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a:off x="2793825" y="267025"/>
              <a:ext cx="1983350" cy="1051050"/>
            </a:xfrm>
            <a:custGeom>
              <a:avLst/>
              <a:gdLst/>
              <a:ahLst/>
              <a:cxnLst/>
              <a:rect l="l" t="t" r="r" b="b"/>
              <a:pathLst>
                <a:path w="79334" h="42042" extrusionOk="0">
                  <a:moveTo>
                    <a:pt x="42676" y="1"/>
                  </a:moveTo>
                  <a:cubicBezTo>
                    <a:pt x="42433" y="213"/>
                    <a:pt x="42707" y="426"/>
                    <a:pt x="42859" y="578"/>
                  </a:cubicBezTo>
                  <a:cubicBezTo>
                    <a:pt x="43801" y="1551"/>
                    <a:pt x="44500" y="2645"/>
                    <a:pt x="45138" y="3770"/>
                  </a:cubicBezTo>
                  <a:cubicBezTo>
                    <a:pt x="45777" y="4894"/>
                    <a:pt x="46202" y="6110"/>
                    <a:pt x="46810" y="7296"/>
                  </a:cubicBezTo>
                  <a:cubicBezTo>
                    <a:pt x="46871" y="7417"/>
                    <a:pt x="46962" y="7508"/>
                    <a:pt x="46992" y="7660"/>
                  </a:cubicBezTo>
                  <a:cubicBezTo>
                    <a:pt x="47023" y="7721"/>
                    <a:pt x="47023" y="7782"/>
                    <a:pt x="47084" y="7812"/>
                  </a:cubicBezTo>
                  <a:cubicBezTo>
                    <a:pt x="47114" y="7964"/>
                    <a:pt x="47175" y="8086"/>
                    <a:pt x="47236" y="8207"/>
                  </a:cubicBezTo>
                  <a:cubicBezTo>
                    <a:pt x="47266" y="8238"/>
                    <a:pt x="47266" y="8329"/>
                    <a:pt x="47296" y="8359"/>
                  </a:cubicBezTo>
                  <a:cubicBezTo>
                    <a:pt x="47327" y="8481"/>
                    <a:pt x="47327" y="8633"/>
                    <a:pt x="47388" y="8724"/>
                  </a:cubicBezTo>
                  <a:cubicBezTo>
                    <a:pt x="47388" y="8785"/>
                    <a:pt x="47388" y="8846"/>
                    <a:pt x="47418" y="8876"/>
                  </a:cubicBezTo>
                  <a:cubicBezTo>
                    <a:pt x="47448" y="8967"/>
                    <a:pt x="47479" y="9028"/>
                    <a:pt x="47539" y="9150"/>
                  </a:cubicBezTo>
                  <a:cubicBezTo>
                    <a:pt x="47570" y="9241"/>
                    <a:pt x="47570" y="9271"/>
                    <a:pt x="47600" y="9302"/>
                  </a:cubicBezTo>
                  <a:cubicBezTo>
                    <a:pt x="47691" y="9423"/>
                    <a:pt x="47691" y="9545"/>
                    <a:pt x="47722" y="9636"/>
                  </a:cubicBezTo>
                  <a:cubicBezTo>
                    <a:pt x="47722" y="9727"/>
                    <a:pt x="47722" y="9758"/>
                    <a:pt x="47752" y="9788"/>
                  </a:cubicBezTo>
                  <a:lnTo>
                    <a:pt x="47874" y="10153"/>
                  </a:lnTo>
                  <a:cubicBezTo>
                    <a:pt x="47874" y="10183"/>
                    <a:pt x="47874" y="10244"/>
                    <a:pt x="47904" y="10305"/>
                  </a:cubicBezTo>
                  <a:cubicBezTo>
                    <a:pt x="47935" y="10457"/>
                    <a:pt x="47995" y="10548"/>
                    <a:pt x="48026" y="10669"/>
                  </a:cubicBezTo>
                  <a:cubicBezTo>
                    <a:pt x="48026" y="10700"/>
                    <a:pt x="48026" y="10791"/>
                    <a:pt x="48056" y="10821"/>
                  </a:cubicBezTo>
                  <a:cubicBezTo>
                    <a:pt x="48087" y="10943"/>
                    <a:pt x="48147" y="11095"/>
                    <a:pt x="48178" y="11217"/>
                  </a:cubicBezTo>
                  <a:cubicBezTo>
                    <a:pt x="48178" y="11247"/>
                    <a:pt x="48178" y="11308"/>
                    <a:pt x="48208" y="11369"/>
                  </a:cubicBezTo>
                  <a:cubicBezTo>
                    <a:pt x="48299" y="11460"/>
                    <a:pt x="48330" y="11612"/>
                    <a:pt x="48330" y="11733"/>
                  </a:cubicBezTo>
                  <a:cubicBezTo>
                    <a:pt x="48360" y="11824"/>
                    <a:pt x="48360" y="11885"/>
                    <a:pt x="48391" y="11976"/>
                  </a:cubicBezTo>
                  <a:cubicBezTo>
                    <a:pt x="48451" y="12068"/>
                    <a:pt x="48482" y="12220"/>
                    <a:pt x="48512" y="12341"/>
                  </a:cubicBezTo>
                  <a:cubicBezTo>
                    <a:pt x="48512" y="12372"/>
                    <a:pt x="48512" y="12463"/>
                    <a:pt x="48543" y="12493"/>
                  </a:cubicBezTo>
                  <a:cubicBezTo>
                    <a:pt x="48634" y="12676"/>
                    <a:pt x="48634" y="12828"/>
                    <a:pt x="48664" y="12980"/>
                  </a:cubicBezTo>
                  <a:cubicBezTo>
                    <a:pt x="48664" y="13040"/>
                    <a:pt x="48664" y="13101"/>
                    <a:pt x="48695" y="13131"/>
                  </a:cubicBezTo>
                  <a:cubicBezTo>
                    <a:pt x="48786" y="13283"/>
                    <a:pt x="48816" y="13496"/>
                    <a:pt x="48816" y="13618"/>
                  </a:cubicBezTo>
                  <a:cubicBezTo>
                    <a:pt x="48847" y="13739"/>
                    <a:pt x="48847" y="13831"/>
                    <a:pt x="48907" y="13891"/>
                  </a:cubicBezTo>
                  <a:cubicBezTo>
                    <a:pt x="48968" y="14043"/>
                    <a:pt x="48998" y="14195"/>
                    <a:pt x="48998" y="14378"/>
                  </a:cubicBezTo>
                  <a:cubicBezTo>
                    <a:pt x="49059" y="14469"/>
                    <a:pt x="49059" y="14590"/>
                    <a:pt x="49090" y="14651"/>
                  </a:cubicBezTo>
                  <a:cubicBezTo>
                    <a:pt x="49211" y="14864"/>
                    <a:pt x="49211" y="15077"/>
                    <a:pt x="49211" y="15259"/>
                  </a:cubicBezTo>
                  <a:cubicBezTo>
                    <a:pt x="49242" y="15350"/>
                    <a:pt x="49242" y="15472"/>
                    <a:pt x="49272" y="15533"/>
                  </a:cubicBezTo>
                  <a:cubicBezTo>
                    <a:pt x="49363" y="15715"/>
                    <a:pt x="49363" y="15867"/>
                    <a:pt x="49394" y="16080"/>
                  </a:cubicBezTo>
                  <a:cubicBezTo>
                    <a:pt x="49394" y="16141"/>
                    <a:pt x="49394" y="16232"/>
                    <a:pt x="49424" y="16262"/>
                  </a:cubicBezTo>
                  <a:cubicBezTo>
                    <a:pt x="49546" y="16475"/>
                    <a:pt x="49515" y="16749"/>
                    <a:pt x="49546" y="16992"/>
                  </a:cubicBezTo>
                  <a:cubicBezTo>
                    <a:pt x="49576" y="17053"/>
                    <a:pt x="49576" y="17174"/>
                    <a:pt x="49606" y="17235"/>
                  </a:cubicBezTo>
                  <a:cubicBezTo>
                    <a:pt x="49698" y="17448"/>
                    <a:pt x="49698" y="17630"/>
                    <a:pt x="49728" y="17843"/>
                  </a:cubicBezTo>
                  <a:cubicBezTo>
                    <a:pt x="49728" y="17934"/>
                    <a:pt x="49728" y="17964"/>
                    <a:pt x="49789" y="18056"/>
                  </a:cubicBezTo>
                  <a:cubicBezTo>
                    <a:pt x="49941" y="18299"/>
                    <a:pt x="49850" y="18572"/>
                    <a:pt x="49880" y="18846"/>
                  </a:cubicBezTo>
                  <a:cubicBezTo>
                    <a:pt x="49941" y="18907"/>
                    <a:pt x="49941" y="19028"/>
                    <a:pt x="49971" y="19119"/>
                  </a:cubicBezTo>
                  <a:cubicBezTo>
                    <a:pt x="50154" y="19484"/>
                    <a:pt x="50032" y="19819"/>
                    <a:pt x="49941" y="20214"/>
                  </a:cubicBezTo>
                  <a:cubicBezTo>
                    <a:pt x="49777" y="20681"/>
                    <a:pt x="49613" y="20825"/>
                    <a:pt x="49159" y="20825"/>
                  </a:cubicBezTo>
                  <a:cubicBezTo>
                    <a:pt x="49023" y="20825"/>
                    <a:pt x="48861" y="20812"/>
                    <a:pt x="48664" y="20791"/>
                  </a:cubicBezTo>
                  <a:cubicBezTo>
                    <a:pt x="48634" y="20730"/>
                    <a:pt x="48543" y="20700"/>
                    <a:pt x="48482" y="20700"/>
                  </a:cubicBezTo>
                  <a:cubicBezTo>
                    <a:pt x="48421" y="20670"/>
                    <a:pt x="48299" y="20670"/>
                    <a:pt x="48208" y="20639"/>
                  </a:cubicBezTo>
                  <a:cubicBezTo>
                    <a:pt x="48147" y="20578"/>
                    <a:pt x="48087" y="20548"/>
                    <a:pt x="48026" y="20548"/>
                  </a:cubicBezTo>
                  <a:lnTo>
                    <a:pt x="47783" y="20426"/>
                  </a:lnTo>
                  <a:cubicBezTo>
                    <a:pt x="47752" y="20426"/>
                    <a:pt x="47752" y="20396"/>
                    <a:pt x="47722" y="20396"/>
                  </a:cubicBezTo>
                  <a:cubicBezTo>
                    <a:pt x="47691" y="20366"/>
                    <a:pt x="47600" y="20366"/>
                    <a:pt x="47570" y="20335"/>
                  </a:cubicBezTo>
                  <a:cubicBezTo>
                    <a:pt x="47539" y="20274"/>
                    <a:pt x="47448" y="20274"/>
                    <a:pt x="47418" y="20244"/>
                  </a:cubicBezTo>
                  <a:cubicBezTo>
                    <a:pt x="47388" y="20214"/>
                    <a:pt x="47296" y="20214"/>
                    <a:pt x="47266" y="20153"/>
                  </a:cubicBezTo>
                  <a:lnTo>
                    <a:pt x="47144" y="20062"/>
                  </a:lnTo>
                  <a:cubicBezTo>
                    <a:pt x="47053" y="19970"/>
                    <a:pt x="46962" y="19879"/>
                    <a:pt x="46901" y="19788"/>
                  </a:cubicBezTo>
                  <a:cubicBezTo>
                    <a:pt x="43314" y="17691"/>
                    <a:pt x="39971" y="15442"/>
                    <a:pt x="36415" y="13375"/>
                  </a:cubicBezTo>
                  <a:cubicBezTo>
                    <a:pt x="28512" y="8694"/>
                    <a:pt x="19940" y="4742"/>
                    <a:pt x="10761" y="1581"/>
                  </a:cubicBezTo>
                  <a:cubicBezTo>
                    <a:pt x="9059" y="1004"/>
                    <a:pt x="7387" y="396"/>
                    <a:pt x="5563" y="31"/>
                  </a:cubicBezTo>
                  <a:lnTo>
                    <a:pt x="1" y="31"/>
                  </a:lnTo>
                  <a:cubicBezTo>
                    <a:pt x="548" y="244"/>
                    <a:pt x="1095" y="365"/>
                    <a:pt x="1672" y="517"/>
                  </a:cubicBezTo>
                  <a:cubicBezTo>
                    <a:pt x="4955" y="1368"/>
                    <a:pt x="8086" y="2432"/>
                    <a:pt x="11217" y="3496"/>
                  </a:cubicBezTo>
                  <a:cubicBezTo>
                    <a:pt x="12888" y="4043"/>
                    <a:pt x="14469" y="4742"/>
                    <a:pt x="16110" y="5381"/>
                  </a:cubicBezTo>
                  <a:cubicBezTo>
                    <a:pt x="19150" y="6596"/>
                    <a:pt x="22068" y="7934"/>
                    <a:pt x="24925" y="9362"/>
                  </a:cubicBezTo>
                  <a:cubicBezTo>
                    <a:pt x="27904" y="10852"/>
                    <a:pt x="30731" y="12402"/>
                    <a:pt x="33436" y="14135"/>
                  </a:cubicBezTo>
                  <a:cubicBezTo>
                    <a:pt x="35138" y="15198"/>
                    <a:pt x="36871" y="16293"/>
                    <a:pt x="38451" y="17448"/>
                  </a:cubicBezTo>
                  <a:cubicBezTo>
                    <a:pt x="39849" y="18451"/>
                    <a:pt x="41248" y="19484"/>
                    <a:pt x="42585" y="20578"/>
                  </a:cubicBezTo>
                  <a:cubicBezTo>
                    <a:pt x="43193" y="21065"/>
                    <a:pt x="43862" y="21581"/>
                    <a:pt x="44409" y="22098"/>
                  </a:cubicBezTo>
                  <a:cubicBezTo>
                    <a:pt x="45868" y="23405"/>
                    <a:pt x="47266" y="24743"/>
                    <a:pt x="48482" y="26171"/>
                  </a:cubicBezTo>
                  <a:cubicBezTo>
                    <a:pt x="49606" y="27509"/>
                    <a:pt x="50731" y="28846"/>
                    <a:pt x="51764" y="30183"/>
                  </a:cubicBezTo>
                  <a:cubicBezTo>
                    <a:pt x="52859" y="31673"/>
                    <a:pt x="53801" y="33253"/>
                    <a:pt x="54804" y="34804"/>
                  </a:cubicBezTo>
                  <a:cubicBezTo>
                    <a:pt x="54895" y="34986"/>
                    <a:pt x="55017" y="35138"/>
                    <a:pt x="55138" y="35320"/>
                  </a:cubicBezTo>
                  <a:cubicBezTo>
                    <a:pt x="56202" y="37144"/>
                    <a:pt x="57205" y="38968"/>
                    <a:pt x="58452" y="40761"/>
                  </a:cubicBezTo>
                  <a:cubicBezTo>
                    <a:pt x="58786" y="41217"/>
                    <a:pt x="59272" y="41551"/>
                    <a:pt x="59759" y="41886"/>
                  </a:cubicBezTo>
                  <a:cubicBezTo>
                    <a:pt x="59905" y="41989"/>
                    <a:pt x="60052" y="42042"/>
                    <a:pt x="60199" y="42042"/>
                  </a:cubicBezTo>
                  <a:cubicBezTo>
                    <a:pt x="60356" y="42042"/>
                    <a:pt x="60513" y="41981"/>
                    <a:pt x="60670" y="41855"/>
                  </a:cubicBezTo>
                  <a:cubicBezTo>
                    <a:pt x="61035" y="41612"/>
                    <a:pt x="61309" y="41369"/>
                    <a:pt x="61552" y="41065"/>
                  </a:cubicBezTo>
                  <a:cubicBezTo>
                    <a:pt x="62008" y="40427"/>
                    <a:pt x="62190" y="39697"/>
                    <a:pt x="62433" y="39029"/>
                  </a:cubicBezTo>
                  <a:cubicBezTo>
                    <a:pt x="62737" y="38117"/>
                    <a:pt x="62920" y="37205"/>
                    <a:pt x="63102" y="36232"/>
                  </a:cubicBezTo>
                  <a:cubicBezTo>
                    <a:pt x="63254" y="35533"/>
                    <a:pt x="63376" y="34773"/>
                    <a:pt x="63436" y="34013"/>
                  </a:cubicBezTo>
                  <a:cubicBezTo>
                    <a:pt x="63528" y="33284"/>
                    <a:pt x="63558" y="32554"/>
                    <a:pt x="63680" y="31886"/>
                  </a:cubicBezTo>
                  <a:cubicBezTo>
                    <a:pt x="63862" y="30700"/>
                    <a:pt x="63832" y="29515"/>
                    <a:pt x="63923" y="28329"/>
                  </a:cubicBezTo>
                  <a:cubicBezTo>
                    <a:pt x="64075" y="25928"/>
                    <a:pt x="63923" y="23557"/>
                    <a:pt x="64288" y="21186"/>
                  </a:cubicBezTo>
                  <a:cubicBezTo>
                    <a:pt x="64409" y="20426"/>
                    <a:pt x="64561" y="19667"/>
                    <a:pt x="64774" y="18967"/>
                  </a:cubicBezTo>
                  <a:cubicBezTo>
                    <a:pt x="65321" y="17296"/>
                    <a:pt x="65990" y="15685"/>
                    <a:pt x="67023" y="14135"/>
                  </a:cubicBezTo>
                  <a:cubicBezTo>
                    <a:pt x="67722" y="13040"/>
                    <a:pt x="68361" y="11916"/>
                    <a:pt x="69120" y="10852"/>
                  </a:cubicBezTo>
                  <a:cubicBezTo>
                    <a:pt x="70184" y="9423"/>
                    <a:pt x="71157" y="7964"/>
                    <a:pt x="72525" y="6627"/>
                  </a:cubicBezTo>
                  <a:cubicBezTo>
                    <a:pt x="73285" y="5928"/>
                    <a:pt x="73984" y="5077"/>
                    <a:pt x="74744" y="4317"/>
                  </a:cubicBezTo>
                  <a:cubicBezTo>
                    <a:pt x="76172" y="2858"/>
                    <a:pt x="77783" y="1429"/>
                    <a:pt x="79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9"/>
            <p:cNvSpPr/>
            <p:nvPr/>
          </p:nvSpPr>
          <p:spPr>
            <a:xfrm>
              <a:off x="1121300" y="3014800"/>
              <a:ext cx="949900" cy="1980050"/>
            </a:xfrm>
            <a:custGeom>
              <a:avLst/>
              <a:gdLst/>
              <a:ahLst/>
              <a:cxnLst/>
              <a:rect l="l" t="t" r="r" b="b"/>
              <a:pathLst>
                <a:path w="37996" h="79202" extrusionOk="0">
                  <a:moveTo>
                    <a:pt x="31" y="0"/>
                  </a:moveTo>
                  <a:cubicBezTo>
                    <a:pt x="31" y="1945"/>
                    <a:pt x="31" y="3921"/>
                    <a:pt x="61" y="5927"/>
                  </a:cubicBezTo>
                  <a:cubicBezTo>
                    <a:pt x="1642" y="7113"/>
                    <a:pt x="2919" y="8450"/>
                    <a:pt x="4286" y="9727"/>
                  </a:cubicBezTo>
                  <a:cubicBezTo>
                    <a:pt x="6201" y="11520"/>
                    <a:pt x="7964" y="13344"/>
                    <a:pt x="9454" y="15350"/>
                  </a:cubicBezTo>
                  <a:cubicBezTo>
                    <a:pt x="13284" y="20547"/>
                    <a:pt x="14651" y="26231"/>
                    <a:pt x="15107" y="32037"/>
                  </a:cubicBezTo>
                  <a:cubicBezTo>
                    <a:pt x="15259" y="33739"/>
                    <a:pt x="15381" y="35502"/>
                    <a:pt x="15715" y="37204"/>
                  </a:cubicBezTo>
                  <a:cubicBezTo>
                    <a:pt x="16323" y="40426"/>
                    <a:pt x="18512" y="43101"/>
                    <a:pt x="21399" y="45472"/>
                  </a:cubicBezTo>
                  <a:cubicBezTo>
                    <a:pt x="24013" y="47660"/>
                    <a:pt x="26293" y="49970"/>
                    <a:pt x="27722" y="52706"/>
                  </a:cubicBezTo>
                  <a:cubicBezTo>
                    <a:pt x="30214" y="57387"/>
                    <a:pt x="31156" y="62250"/>
                    <a:pt x="30518" y="67205"/>
                  </a:cubicBezTo>
                  <a:cubicBezTo>
                    <a:pt x="30366" y="68177"/>
                    <a:pt x="30153" y="69089"/>
                    <a:pt x="29667" y="69940"/>
                  </a:cubicBezTo>
                  <a:cubicBezTo>
                    <a:pt x="29130" y="70872"/>
                    <a:pt x="28357" y="71594"/>
                    <a:pt x="26739" y="71594"/>
                  </a:cubicBezTo>
                  <a:cubicBezTo>
                    <a:pt x="26615" y="71594"/>
                    <a:pt x="26487" y="71590"/>
                    <a:pt x="26354" y="71582"/>
                  </a:cubicBezTo>
                  <a:cubicBezTo>
                    <a:pt x="25594" y="71521"/>
                    <a:pt x="24895" y="71430"/>
                    <a:pt x="24165" y="71278"/>
                  </a:cubicBezTo>
                  <a:cubicBezTo>
                    <a:pt x="21973" y="70763"/>
                    <a:pt x="19733" y="70442"/>
                    <a:pt x="17466" y="70442"/>
                  </a:cubicBezTo>
                  <a:cubicBezTo>
                    <a:pt x="17187" y="70442"/>
                    <a:pt x="16907" y="70447"/>
                    <a:pt x="16627" y="70457"/>
                  </a:cubicBezTo>
                  <a:cubicBezTo>
                    <a:pt x="13831" y="70548"/>
                    <a:pt x="11156" y="71095"/>
                    <a:pt x="8542" y="71825"/>
                  </a:cubicBezTo>
                  <a:cubicBezTo>
                    <a:pt x="5989" y="72493"/>
                    <a:pt x="3496" y="73223"/>
                    <a:pt x="882" y="73648"/>
                  </a:cubicBezTo>
                  <a:cubicBezTo>
                    <a:pt x="578" y="73679"/>
                    <a:pt x="213" y="73740"/>
                    <a:pt x="1" y="73892"/>
                  </a:cubicBezTo>
                  <a:lnTo>
                    <a:pt x="1" y="76445"/>
                  </a:lnTo>
                  <a:cubicBezTo>
                    <a:pt x="943" y="76445"/>
                    <a:pt x="1885" y="76263"/>
                    <a:pt x="2797" y="76111"/>
                  </a:cubicBezTo>
                  <a:cubicBezTo>
                    <a:pt x="5320" y="75685"/>
                    <a:pt x="7721" y="74955"/>
                    <a:pt x="10183" y="74469"/>
                  </a:cubicBezTo>
                  <a:cubicBezTo>
                    <a:pt x="11939" y="74100"/>
                    <a:pt x="13695" y="73884"/>
                    <a:pt x="15462" y="73884"/>
                  </a:cubicBezTo>
                  <a:cubicBezTo>
                    <a:pt x="16755" y="73884"/>
                    <a:pt x="18053" y="74000"/>
                    <a:pt x="19363" y="74256"/>
                  </a:cubicBezTo>
                  <a:cubicBezTo>
                    <a:pt x="21278" y="74591"/>
                    <a:pt x="22980" y="75229"/>
                    <a:pt x="24621" y="75989"/>
                  </a:cubicBezTo>
                  <a:cubicBezTo>
                    <a:pt x="26263" y="76749"/>
                    <a:pt x="27843" y="77600"/>
                    <a:pt x="29545" y="78299"/>
                  </a:cubicBezTo>
                  <a:cubicBezTo>
                    <a:pt x="30457" y="78725"/>
                    <a:pt x="31430" y="78998"/>
                    <a:pt x="32433" y="79150"/>
                  </a:cubicBezTo>
                  <a:cubicBezTo>
                    <a:pt x="32662" y="79184"/>
                    <a:pt x="32884" y="79202"/>
                    <a:pt x="33098" y="79202"/>
                  </a:cubicBezTo>
                  <a:cubicBezTo>
                    <a:pt x="34017" y="79202"/>
                    <a:pt x="34789" y="78885"/>
                    <a:pt x="35381" y="78269"/>
                  </a:cubicBezTo>
                  <a:cubicBezTo>
                    <a:pt x="35746" y="77904"/>
                    <a:pt x="36050" y="77478"/>
                    <a:pt x="36232" y="77022"/>
                  </a:cubicBezTo>
                  <a:cubicBezTo>
                    <a:pt x="36901" y="75655"/>
                    <a:pt x="37083" y="74256"/>
                    <a:pt x="37235" y="72828"/>
                  </a:cubicBezTo>
                  <a:cubicBezTo>
                    <a:pt x="37387" y="71278"/>
                    <a:pt x="37448" y="69727"/>
                    <a:pt x="37570" y="68177"/>
                  </a:cubicBezTo>
                  <a:cubicBezTo>
                    <a:pt x="37661" y="67113"/>
                    <a:pt x="37600" y="66080"/>
                    <a:pt x="37722" y="65047"/>
                  </a:cubicBezTo>
                  <a:cubicBezTo>
                    <a:pt x="37874" y="63496"/>
                    <a:pt x="37722" y="61977"/>
                    <a:pt x="37904" y="60426"/>
                  </a:cubicBezTo>
                  <a:cubicBezTo>
                    <a:pt x="37995" y="59819"/>
                    <a:pt x="37843" y="59241"/>
                    <a:pt x="37813" y="58633"/>
                  </a:cubicBezTo>
                  <a:cubicBezTo>
                    <a:pt x="37752" y="57569"/>
                    <a:pt x="37813" y="56475"/>
                    <a:pt x="37661" y="55411"/>
                  </a:cubicBezTo>
                  <a:cubicBezTo>
                    <a:pt x="37448" y="53922"/>
                    <a:pt x="37266" y="52432"/>
                    <a:pt x="36931" y="51004"/>
                  </a:cubicBezTo>
                  <a:cubicBezTo>
                    <a:pt x="36354" y="48603"/>
                    <a:pt x="35442" y="46323"/>
                    <a:pt x="33953" y="44195"/>
                  </a:cubicBezTo>
                  <a:cubicBezTo>
                    <a:pt x="32737" y="42432"/>
                    <a:pt x="31187" y="40852"/>
                    <a:pt x="29485" y="39332"/>
                  </a:cubicBezTo>
                  <a:cubicBezTo>
                    <a:pt x="27843" y="37843"/>
                    <a:pt x="26658" y="36201"/>
                    <a:pt x="25867" y="34377"/>
                  </a:cubicBezTo>
                  <a:cubicBezTo>
                    <a:pt x="24834" y="32007"/>
                    <a:pt x="24135" y="29575"/>
                    <a:pt x="23253" y="27174"/>
                  </a:cubicBezTo>
                  <a:cubicBezTo>
                    <a:pt x="22190" y="24256"/>
                    <a:pt x="20822" y="21429"/>
                    <a:pt x="18998" y="18693"/>
                  </a:cubicBezTo>
                  <a:cubicBezTo>
                    <a:pt x="17630" y="16657"/>
                    <a:pt x="15989" y="14711"/>
                    <a:pt x="14195" y="12888"/>
                  </a:cubicBezTo>
                  <a:cubicBezTo>
                    <a:pt x="12797" y="11429"/>
                    <a:pt x="11217" y="10031"/>
                    <a:pt x="9636" y="8663"/>
                  </a:cubicBezTo>
                  <a:cubicBezTo>
                    <a:pt x="8359" y="7538"/>
                    <a:pt x="7022" y="6353"/>
                    <a:pt x="5745" y="5198"/>
                  </a:cubicBezTo>
                  <a:cubicBezTo>
                    <a:pt x="3952" y="3617"/>
                    <a:pt x="2311" y="1976"/>
                    <a:pt x="609" y="334"/>
                  </a:cubicBezTo>
                  <a:cubicBezTo>
                    <a:pt x="457" y="182"/>
                    <a:pt x="335"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9"/>
            <p:cNvSpPr/>
            <p:nvPr/>
          </p:nvSpPr>
          <p:spPr>
            <a:xfrm>
              <a:off x="1119025" y="2288325"/>
              <a:ext cx="4800275" cy="2733350"/>
            </a:xfrm>
            <a:custGeom>
              <a:avLst/>
              <a:gdLst/>
              <a:ahLst/>
              <a:cxnLst/>
              <a:rect l="l" t="t" r="r" b="b"/>
              <a:pathLst>
                <a:path w="192011" h="109334" extrusionOk="0">
                  <a:moveTo>
                    <a:pt x="122" y="1"/>
                  </a:moveTo>
                  <a:cubicBezTo>
                    <a:pt x="122" y="214"/>
                    <a:pt x="122" y="426"/>
                    <a:pt x="0" y="487"/>
                  </a:cubicBezTo>
                  <a:cubicBezTo>
                    <a:pt x="973" y="1429"/>
                    <a:pt x="1733" y="2463"/>
                    <a:pt x="2584" y="3405"/>
                  </a:cubicBezTo>
                  <a:cubicBezTo>
                    <a:pt x="7387" y="8664"/>
                    <a:pt x="12888" y="13527"/>
                    <a:pt x="18238" y="18451"/>
                  </a:cubicBezTo>
                  <a:cubicBezTo>
                    <a:pt x="20943" y="20852"/>
                    <a:pt x="23861" y="23132"/>
                    <a:pt x="27022" y="25260"/>
                  </a:cubicBezTo>
                  <a:cubicBezTo>
                    <a:pt x="30396" y="27539"/>
                    <a:pt x="33952" y="29545"/>
                    <a:pt x="37691" y="31430"/>
                  </a:cubicBezTo>
                  <a:cubicBezTo>
                    <a:pt x="40640" y="32858"/>
                    <a:pt x="43710" y="34165"/>
                    <a:pt x="46810" y="35412"/>
                  </a:cubicBezTo>
                  <a:cubicBezTo>
                    <a:pt x="49849" y="36628"/>
                    <a:pt x="52980" y="37722"/>
                    <a:pt x="56172" y="38725"/>
                  </a:cubicBezTo>
                  <a:cubicBezTo>
                    <a:pt x="59850" y="39880"/>
                    <a:pt x="63619" y="40944"/>
                    <a:pt x="67327" y="42008"/>
                  </a:cubicBezTo>
                  <a:cubicBezTo>
                    <a:pt x="74409" y="44044"/>
                    <a:pt x="81461" y="46020"/>
                    <a:pt x="88513" y="48056"/>
                  </a:cubicBezTo>
                  <a:cubicBezTo>
                    <a:pt x="92251" y="49150"/>
                    <a:pt x="96142" y="50062"/>
                    <a:pt x="100094" y="50670"/>
                  </a:cubicBezTo>
                  <a:cubicBezTo>
                    <a:pt x="106355" y="51673"/>
                    <a:pt x="112738" y="51795"/>
                    <a:pt x="119121" y="51886"/>
                  </a:cubicBezTo>
                  <a:cubicBezTo>
                    <a:pt x="120747" y="51916"/>
                    <a:pt x="122374" y="51930"/>
                    <a:pt x="123999" y="51930"/>
                  </a:cubicBezTo>
                  <a:cubicBezTo>
                    <a:pt x="128876" y="51930"/>
                    <a:pt x="133749" y="51810"/>
                    <a:pt x="138605" y="51673"/>
                  </a:cubicBezTo>
                  <a:cubicBezTo>
                    <a:pt x="141492" y="51552"/>
                    <a:pt x="144350" y="51430"/>
                    <a:pt x="147237" y="51217"/>
                  </a:cubicBezTo>
                  <a:cubicBezTo>
                    <a:pt x="152253" y="50883"/>
                    <a:pt x="157207" y="50123"/>
                    <a:pt x="162131" y="49424"/>
                  </a:cubicBezTo>
                  <a:cubicBezTo>
                    <a:pt x="165899" y="48907"/>
                    <a:pt x="169646" y="48390"/>
                    <a:pt x="173454" y="48390"/>
                  </a:cubicBezTo>
                  <a:cubicBezTo>
                    <a:pt x="174347" y="48390"/>
                    <a:pt x="175243" y="48418"/>
                    <a:pt x="176144" y="48482"/>
                  </a:cubicBezTo>
                  <a:cubicBezTo>
                    <a:pt x="178575" y="48634"/>
                    <a:pt x="180916" y="49090"/>
                    <a:pt x="182952" y="50032"/>
                  </a:cubicBezTo>
                  <a:cubicBezTo>
                    <a:pt x="186569" y="51704"/>
                    <a:pt x="188241" y="54318"/>
                    <a:pt x="187208" y="57448"/>
                  </a:cubicBezTo>
                  <a:cubicBezTo>
                    <a:pt x="186265" y="60245"/>
                    <a:pt x="183803" y="62221"/>
                    <a:pt x="180217" y="63376"/>
                  </a:cubicBezTo>
                  <a:cubicBezTo>
                    <a:pt x="177357" y="64279"/>
                    <a:pt x="174414" y="64602"/>
                    <a:pt x="171372" y="64602"/>
                  </a:cubicBezTo>
                  <a:cubicBezTo>
                    <a:pt x="170728" y="64602"/>
                    <a:pt x="170079" y="64588"/>
                    <a:pt x="169426" y="64561"/>
                  </a:cubicBezTo>
                  <a:cubicBezTo>
                    <a:pt x="165353" y="64409"/>
                    <a:pt x="161310" y="64105"/>
                    <a:pt x="157237" y="64014"/>
                  </a:cubicBezTo>
                  <a:cubicBezTo>
                    <a:pt x="153742" y="63953"/>
                    <a:pt x="150246" y="63862"/>
                    <a:pt x="146751" y="63740"/>
                  </a:cubicBezTo>
                  <a:cubicBezTo>
                    <a:pt x="143438" y="63680"/>
                    <a:pt x="140125" y="63436"/>
                    <a:pt x="136842" y="63193"/>
                  </a:cubicBezTo>
                  <a:cubicBezTo>
                    <a:pt x="130307" y="62646"/>
                    <a:pt x="123833" y="61582"/>
                    <a:pt x="117267" y="61157"/>
                  </a:cubicBezTo>
                  <a:cubicBezTo>
                    <a:pt x="114517" y="61004"/>
                    <a:pt x="111810" y="60937"/>
                    <a:pt x="109091" y="60937"/>
                  </a:cubicBezTo>
                  <a:cubicBezTo>
                    <a:pt x="108565" y="60937"/>
                    <a:pt x="108038" y="60939"/>
                    <a:pt x="107510" y="60944"/>
                  </a:cubicBezTo>
                  <a:cubicBezTo>
                    <a:pt x="103589" y="60974"/>
                    <a:pt x="99668" y="61096"/>
                    <a:pt x="95808" y="61218"/>
                  </a:cubicBezTo>
                  <a:cubicBezTo>
                    <a:pt x="94865" y="61233"/>
                    <a:pt x="93923" y="61240"/>
                    <a:pt x="92985" y="61240"/>
                  </a:cubicBezTo>
                  <a:cubicBezTo>
                    <a:pt x="92046" y="61240"/>
                    <a:pt x="91112" y="61233"/>
                    <a:pt x="90185" y="61218"/>
                  </a:cubicBezTo>
                  <a:cubicBezTo>
                    <a:pt x="87023" y="61157"/>
                    <a:pt x="83953" y="60792"/>
                    <a:pt x="81005" y="59941"/>
                  </a:cubicBezTo>
                  <a:cubicBezTo>
                    <a:pt x="78057" y="59120"/>
                    <a:pt x="75473" y="57783"/>
                    <a:pt x="72920" y="56415"/>
                  </a:cubicBezTo>
                  <a:cubicBezTo>
                    <a:pt x="68452" y="54014"/>
                    <a:pt x="63831" y="51825"/>
                    <a:pt x="58816" y="50062"/>
                  </a:cubicBezTo>
                  <a:cubicBezTo>
                    <a:pt x="56445" y="49242"/>
                    <a:pt x="54074" y="48360"/>
                    <a:pt x="51795" y="47418"/>
                  </a:cubicBezTo>
                  <a:cubicBezTo>
                    <a:pt x="43983" y="44196"/>
                    <a:pt x="36263" y="40792"/>
                    <a:pt x="28816" y="37114"/>
                  </a:cubicBezTo>
                  <a:cubicBezTo>
                    <a:pt x="26992" y="36202"/>
                    <a:pt x="25168" y="35320"/>
                    <a:pt x="23253" y="34500"/>
                  </a:cubicBezTo>
                  <a:cubicBezTo>
                    <a:pt x="22858" y="34317"/>
                    <a:pt x="22433" y="34165"/>
                    <a:pt x="21946" y="34044"/>
                  </a:cubicBezTo>
                  <a:cubicBezTo>
                    <a:pt x="21803" y="34001"/>
                    <a:pt x="21646" y="33971"/>
                    <a:pt x="21498" y="33971"/>
                  </a:cubicBezTo>
                  <a:cubicBezTo>
                    <a:pt x="21332" y="33971"/>
                    <a:pt x="21177" y="34008"/>
                    <a:pt x="21065" y="34105"/>
                  </a:cubicBezTo>
                  <a:cubicBezTo>
                    <a:pt x="20822" y="34317"/>
                    <a:pt x="20882" y="34530"/>
                    <a:pt x="20974" y="34773"/>
                  </a:cubicBezTo>
                  <a:cubicBezTo>
                    <a:pt x="21186" y="35169"/>
                    <a:pt x="21521" y="35533"/>
                    <a:pt x="21855" y="35868"/>
                  </a:cubicBezTo>
                  <a:cubicBezTo>
                    <a:pt x="23375" y="37418"/>
                    <a:pt x="25077" y="38907"/>
                    <a:pt x="26809" y="40336"/>
                  </a:cubicBezTo>
                  <a:cubicBezTo>
                    <a:pt x="30396" y="43375"/>
                    <a:pt x="33983" y="46415"/>
                    <a:pt x="37326" y="49606"/>
                  </a:cubicBezTo>
                  <a:cubicBezTo>
                    <a:pt x="40822" y="52920"/>
                    <a:pt x="44317" y="56202"/>
                    <a:pt x="48421" y="59120"/>
                  </a:cubicBezTo>
                  <a:cubicBezTo>
                    <a:pt x="51004" y="60944"/>
                    <a:pt x="52859" y="63193"/>
                    <a:pt x="54378" y="65534"/>
                  </a:cubicBezTo>
                  <a:cubicBezTo>
                    <a:pt x="56081" y="68269"/>
                    <a:pt x="57205" y="71126"/>
                    <a:pt x="57813" y="74044"/>
                  </a:cubicBezTo>
                  <a:cubicBezTo>
                    <a:pt x="58573" y="77570"/>
                    <a:pt x="60427" y="80701"/>
                    <a:pt x="64044" y="83163"/>
                  </a:cubicBezTo>
                  <a:cubicBezTo>
                    <a:pt x="64257" y="83315"/>
                    <a:pt x="64531" y="83467"/>
                    <a:pt x="64683" y="83710"/>
                  </a:cubicBezTo>
                  <a:cubicBezTo>
                    <a:pt x="64743" y="83741"/>
                    <a:pt x="64804" y="83801"/>
                    <a:pt x="64835" y="83862"/>
                  </a:cubicBezTo>
                  <a:cubicBezTo>
                    <a:pt x="65594" y="84713"/>
                    <a:pt x="65777" y="85625"/>
                    <a:pt x="65290" y="86628"/>
                  </a:cubicBezTo>
                  <a:cubicBezTo>
                    <a:pt x="65199" y="86750"/>
                    <a:pt x="65138" y="86811"/>
                    <a:pt x="65108" y="86932"/>
                  </a:cubicBezTo>
                  <a:cubicBezTo>
                    <a:pt x="65047" y="87054"/>
                    <a:pt x="65017" y="87145"/>
                    <a:pt x="64956" y="87236"/>
                  </a:cubicBezTo>
                  <a:lnTo>
                    <a:pt x="64835" y="87358"/>
                  </a:lnTo>
                  <a:cubicBezTo>
                    <a:pt x="64743" y="87449"/>
                    <a:pt x="64683" y="87540"/>
                    <a:pt x="64561" y="87601"/>
                  </a:cubicBezTo>
                  <a:cubicBezTo>
                    <a:pt x="64044" y="88118"/>
                    <a:pt x="63528" y="88604"/>
                    <a:pt x="62889" y="89060"/>
                  </a:cubicBezTo>
                  <a:cubicBezTo>
                    <a:pt x="60853" y="90488"/>
                    <a:pt x="58573" y="91674"/>
                    <a:pt x="56324" y="92981"/>
                  </a:cubicBezTo>
                  <a:cubicBezTo>
                    <a:pt x="54865" y="93802"/>
                    <a:pt x="53467" y="94592"/>
                    <a:pt x="52251" y="95625"/>
                  </a:cubicBezTo>
                  <a:cubicBezTo>
                    <a:pt x="49697" y="97753"/>
                    <a:pt x="48512" y="100306"/>
                    <a:pt x="47722" y="103011"/>
                  </a:cubicBezTo>
                  <a:cubicBezTo>
                    <a:pt x="47175" y="104866"/>
                    <a:pt x="46931" y="106750"/>
                    <a:pt x="46476" y="108635"/>
                  </a:cubicBezTo>
                  <a:cubicBezTo>
                    <a:pt x="46445" y="108878"/>
                    <a:pt x="46415" y="109121"/>
                    <a:pt x="46658" y="109334"/>
                  </a:cubicBezTo>
                  <a:lnTo>
                    <a:pt x="47539" y="109334"/>
                  </a:lnTo>
                  <a:cubicBezTo>
                    <a:pt x="47509" y="108635"/>
                    <a:pt x="47722" y="107936"/>
                    <a:pt x="47874" y="107206"/>
                  </a:cubicBezTo>
                  <a:cubicBezTo>
                    <a:pt x="48178" y="105960"/>
                    <a:pt x="48451" y="104714"/>
                    <a:pt x="48846" y="103467"/>
                  </a:cubicBezTo>
                  <a:cubicBezTo>
                    <a:pt x="49181" y="102252"/>
                    <a:pt x="49697" y="101066"/>
                    <a:pt x="50366" y="99911"/>
                  </a:cubicBezTo>
                  <a:cubicBezTo>
                    <a:pt x="51156" y="98483"/>
                    <a:pt x="52281" y="97236"/>
                    <a:pt x="53740" y="96112"/>
                  </a:cubicBezTo>
                  <a:cubicBezTo>
                    <a:pt x="55260" y="94957"/>
                    <a:pt x="57084" y="94106"/>
                    <a:pt x="58907" y="93194"/>
                  </a:cubicBezTo>
                  <a:cubicBezTo>
                    <a:pt x="61005" y="92130"/>
                    <a:pt x="63163" y="91157"/>
                    <a:pt x="65260" y="90033"/>
                  </a:cubicBezTo>
                  <a:cubicBezTo>
                    <a:pt x="66962" y="89181"/>
                    <a:pt x="68482" y="88148"/>
                    <a:pt x="69728" y="86932"/>
                  </a:cubicBezTo>
                  <a:cubicBezTo>
                    <a:pt x="70883" y="85777"/>
                    <a:pt x="71187" y="84531"/>
                    <a:pt x="70306" y="83254"/>
                  </a:cubicBezTo>
                  <a:cubicBezTo>
                    <a:pt x="69911" y="82677"/>
                    <a:pt x="69363" y="82190"/>
                    <a:pt x="68664" y="81795"/>
                  </a:cubicBezTo>
                  <a:cubicBezTo>
                    <a:pt x="67266" y="80975"/>
                    <a:pt x="65898" y="80154"/>
                    <a:pt x="64652" y="79212"/>
                  </a:cubicBezTo>
                  <a:cubicBezTo>
                    <a:pt x="63041" y="78026"/>
                    <a:pt x="61917" y="76658"/>
                    <a:pt x="61187" y="75108"/>
                  </a:cubicBezTo>
                  <a:cubicBezTo>
                    <a:pt x="60610" y="73923"/>
                    <a:pt x="60245" y="72768"/>
                    <a:pt x="59819" y="71552"/>
                  </a:cubicBezTo>
                  <a:cubicBezTo>
                    <a:pt x="59211" y="69759"/>
                    <a:pt x="58482" y="67996"/>
                    <a:pt x="57600" y="66294"/>
                  </a:cubicBezTo>
                  <a:cubicBezTo>
                    <a:pt x="56932" y="65017"/>
                    <a:pt x="56081" y="63740"/>
                    <a:pt x="55169" y="62525"/>
                  </a:cubicBezTo>
                  <a:cubicBezTo>
                    <a:pt x="53892" y="60822"/>
                    <a:pt x="52372" y="59272"/>
                    <a:pt x="50579" y="57813"/>
                  </a:cubicBezTo>
                  <a:cubicBezTo>
                    <a:pt x="49394" y="56871"/>
                    <a:pt x="48299" y="55898"/>
                    <a:pt x="47023" y="55047"/>
                  </a:cubicBezTo>
                  <a:cubicBezTo>
                    <a:pt x="46931" y="54986"/>
                    <a:pt x="46871" y="54926"/>
                    <a:pt x="46779" y="54865"/>
                  </a:cubicBezTo>
                  <a:cubicBezTo>
                    <a:pt x="45685" y="53862"/>
                    <a:pt x="44621" y="52859"/>
                    <a:pt x="43527" y="51856"/>
                  </a:cubicBezTo>
                  <a:cubicBezTo>
                    <a:pt x="41430" y="49910"/>
                    <a:pt x="39424" y="47935"/>
                    <a:pt x="37478" y="45929"/>
                  </a:cubicBezTo>
                  <a:cubicBezTo>
                    <a:pt x="36992" y="45473"/>
                    <a:pt x="36536" y="44986"/>
                    <a:pt x="36263" y="44409"/>
                  </a:cubicBezTo>
                  <a:cubicBezTo>
                    <a:pt x="36141" y="44105"/>
                    <a:pt x="35867" y="43770"/>
                    <a:pt x="36171" y="43497"/>
                  </a:cubicBezTo>
                  <a:cubicBezTo>
                    <a:pt x="36304" y="43397"/>
                    <a:pt x="36449" y="43362"/>
                    <a:pt x="36599" y="43362"/>
                  </a:cubicBezTo>
                  <a:cubicBezTo>
                    <a:pt x="36860" y="43362"/>
                    <a:pt x="37136" y="43469"/>
                    <a:pt x="37387" y="43527"/>
                  </a:cubicBezTo>
                  <a:cubicBezTo>
                    <a:pt x="39515" y="44044"/>
                    <a:pt x="41430" y="44834"/>
                    <a:pt x="43375" y="45594"/>
                  </a:cubicBezTo>
                  <a:cubicBezTo>
                    <a:pt x="46354" y="46780"/>
                    <a:pt x="49363" y="47995"/>
                    <a:pt x="52372" y="49120"/>
                  </a:cubicBezTo>
                  <a:cubicBezTo>
                    <a:pt x="53801" y="49667"/>
                    <a:pt x="55290" y="50154"/>
                    <a:pt x="56780" y="50670"/>
                  </a:cubicBezTo>
                  <a:cubicBezTo>
                    <a:pt x="58938" y="51430"/>
                    <a:pt x="61065" y="52251"/>
                    <a:pt x="63163" y="53102"/>
                  </a:cubicBezTo>
                  <a:cubicBezTo>
                    <a:pt x="65047" y="53923"/>
                    <a:pt x="66871" y="54834"/>
                    <a:pt x="68756" y="55746"/>
                  </a:cubicBezTo>
                  <a:cubicBezTo>
                    <a:pt x="70610" y="56658"/>
                    <a:pt x="72342" y="57661"/>
                    <a:pt x="74227" y="58634"/>
                  </a:cubicBezTo>
                  <a:cubicBezTo>
                    <a:pt x="76385" y="59728"/>
                    <a:pt x="78665" y="60640"/>
                    <a:pt x="81157" y="61278"/>
                  </a:cubicBezTo>
                  <a:cubicBezTo>
                    <a:pt x="83558" y="61886"/>
                    <a:pt x="86020" y="62129"/>
                    <a:pt x="88543" y="62190"/>
                  </a:cubicBezTo>
                  <a:cubicBezTo>
                    <a:pt x="89490" y="62233"/>
                    <a:pt x="90436" y="62263"/>
                    <a:pt x="91386" y="62263"/>
                  </a:cubicBezTo>
                  <a:cubicBezTo>
                    <a:pt x="92449" y="62263"/>
                    <a:pt x="93516" y="62226"/>
                    <a:pt x="94592" y="62129"/>
                  </a:cubicBezTo>
                  <a:cubicBezTo>
                    <a:pt x="95215" y="62069"/>
                    <a:pt x="95846" y="62069"/>
                    <a:pt x="96480" y="62069"/>
                  </a:cubicBezTo>
                  <a:cubicBezTo>
                    <a:pt x="97115" y="62069"/>
                    <a:pt x="97753" y="62069"/>
                    <a:pt x="98391" y="62008"/>
                  </a:cubicBezTo>
                  <a:cubicBezTo>
                    <a:pt x="99820" y="61886"/>
                    <a:pt x="101309" y="61917"/>
                    <a:pt x="102799" y="61886"/>
                  </a:cubicBezTo>
                  <a:cubicBezTo>
                    <a:pt x="104516" y="61856"/>
                    <a:pt x="106233" y="61848"/>
                    <a:pt x="107955" y="61848"/>
                  </a:cubicBezTo>
                  <a:cubicBezTo>
                    <a:pt x="109676" y="61848"/>
                    <a:pt x="111401" y="61856"/>
                    <a:pt x="113133" y="61856"/>
                  </a:cubicBezTo>
                  <a:cubicBezTo>
                    <a:pt x="113255" y="61856"/>
                    <a:pt x="113390" y="61842"/>
                    <a:pt x="113530" y="61842"/>
                  </a:cubicBezTo>
                  <a:cubicBezTo>
                    <a:pt x="113599" y="61842"/>
                    <a:pt x="113670" y="61846"/>
                    <a:pt x="113741" y="61856"/>
                  </a:cubicBezTo>
                  <a:cubicBezTo>
                    <a:pt x="115200" y="62038"/>
                    <a:pt x="116690" y="62038"/>
                    <a:pt x="118179" y="62190"/>
                  </a:cubicBezTo>
                  <a:cubicBezTo>
                    <a:pt x="119699" y="62342"/>
                    <a:pt x="121249" y="62494"/>
                    <a:pt x="122769" y="62677"/>
                  </a:cubicBezTo>
                  <a:cubicBezTo>
                    <a:pt x="124015" y="62828"/>
                    <a:pt x="125322" y="63041"/>
                    <a:pt x="126568" y="63224"/>
                  </a:cubicBezTo>
                  <a:cubicBezTo>
                    <a:pt x="128392" y="63497"/>
                    <a:pt x="130246" y="63710"/>
                    <a:pt x="132070" y="63953"/>
                  </a:cubicBezTo>
                  <a:cubicBezTo>
                    <a:pt x="133681" y="64136"/>
                    <a:pt x="135231" y="64348"/>
                    <a:pt x="136842" y="64500"/>
                  </a:cubicBezTo>
                  <a:cubicBezTo>
                    <a:pt x="137784" y="64591"/>
                    <a:pt x="138726" y="64713"/>
                    <a:pt x="139730" y="64774"/>
                  </a:cubicBezTo>
                  <a:cubicBezTo>
                    <a:pt x="140976" y="64895"/>
                    <a:pt x="142192" y="65047"/>
                    <a:pt x="143407" y="65108"/>
                  </a:cubicBezTo>
                  <a:cubicBezTo>
                    <a:pt x="144350" y="65199"/>
                    <a:pt x="145292" y="65260"/>
                    <a:pt x="146265" y="65321"/>
                  </a:cubicBezTo>
                  <a:cubicBezTo>
                    <a:pt x="147055" y="65351"/>
                    <a:pt x="147845" y="65321"/>
                    <a:pt x="148635" y="65412"/>
                  </a:cubicBezTo>
                  <a:cubicBezTo>
                    <a:pt x="149791" y="65564"/>
                    <a:pt x="150915" y="65534"/>
                    <a:pt x="152070" y="65625"/>
                  </a:cubicBezTo>
                  <a:cubicBezTo>
                    <a:pt x="153043" y="65686"/>
                    <a:pt x="154046" y="65716"/>
                    <a:pt x="154988" y="65807"/>
                  </a:cubicBezTo>
                  <a:cubicBezTo>
                    <a:pt x="156295" y="65898"/>
                    <a:pt x="157541" y="65990"/>
                    <a:pt x="158818" y="66142"/>
                  </a:cubicBezTo>
                  <a:cubicBezTo>
                    <a:pt x="160429" y="66324"/>
                    <a:pt x="162010" y="66567"/>
                    <a:pt x="163651" y="66750"/>
                  </a:cubicBezTo>
                  <a:cubicBezTo>
                    <a:pt x="165019" y="66902"/>
                    <a:pt x="166356" y="67175"/>
                    <a:pt x="167724" y="67327"/>
                  </a:cubicBezTo>
                  <a:cubicBezTo>
                    <a:pt x="168605" y="67449"/>
                    <a:pt x="169457" y="67479"/>
                    <a:pt x="170338" y="67601"/>
                  </a:cubicBezTo>
                  <a:cubicBezTo>
                    <a:pt x="170885" y="67677"/>
                    <a:pt x="171440" y="67692"/>
                    <a:pt x="171991" y="67692"/>
                  </a:cubicBezTo>
                  <a:cubicBezTo>
                    <a:pt x="172358" y="67692"/>
                    <a:pt x="172724" y="67685"/>
                    <a:pt x="173084" y="67685"/>
                  </a:cubicBezTo>
                  <a:cubicBezTo>
                    <a:pt x="173264" y="67685"/>
                    <a:pt x="173443" y="67687"/>
                    <a:pt x="173621" y="67692"/>
                  </a:cubicBezTo>
                  <a:cubicBezTo>
                    <a:pt x="174441" y="67692"/>
                    <a:pt x="175323" y="67661"/>
                    <a:pt x="176204" y="67540"/>
                  </a:cubicBezTo>
                  <a:cubicBezTo>
                    <a:pt x="178393" y="67327"/>
                    <a:pt x="180521" y="66871"/>
                    <a:pt x="182527" y="66172"/>
                  </a:cubicBezTo>
                  <a:cubicBezTo>
                    <a:pt x="184594" y="65443"/>
                    <a:pt x="186387" y="64500"/>
                    <a:pt x="187846" y="63224"/>
                  </a:cubicBezTo>
                  <a:cubicBezTo>
                    <a:pt x="189183" y="62038"/>
                    <a:pt x="190217" y="60792"/>
                    <a:pt x="190886" y="59333"/>
                  </a:cubicBezTo>
                  <a:cubicBezTo>
                    <a:pt x="191311" y="58421"/>
                    <a:pt x="191585" y="57479"/>
                    <a:pt x="191767" y="56537"/>
                  </a:cubicBezTo>
                  <a:cubicBezTo>
                    <a:pt x="192010" y="55321"/>
                    <a:pt x="191889" y="54166"/>
                    <a:pt x="191402" y="53041"/>
                  </a:cubicBezTo>
                  <a:cubicBezTo>
                    <a:pt x="190825" y="51643"/>
                    <a:pt x="189791" y="50427"/>
                    <a:pt x="188363" y="49363"/>
                  </a:cubicBezTo>
                  <a:cubicBezTo>
                    <a:pt x="187238" y="48543"/>
                    <a:pt x="185961" y="47904"/>
                    <a:pt x="184563" y="47418"/>
                  </a:cubicBezTo>
                  <a:cubicBezTo>
                    <a:pt x="183347" y="46992"/>
                    <a:pt x="182040" y="46719"/>
                    <a:pt x="180703" y="46536"/>
                  </a:cubicBezTo>
                  <a:cubicBezTo>
                    <a:pt x="179274" y="46384"/>
                    <a:pt x="177785" y="46324"/>
                    <a:pt x="176356" y="46233"/>
                  </a:cubicBezTo>
                  <a:cubicBezTo>
                    <a:pt x="175851" y="46233"/>
                    <a:pt x="175398" y="46388"/>
                    <a:pt x="174901" y="46388"/>
                  </a:cubicBezTo>
                  <a:cubicBezTo>
                    <a:pt x="174860" y="46388"/>
                    <a:pt x="174818" y="46387"/>
                    <a:pt x="174776" y="46384"/>
                  </a:cubicBezTo>
                  <a:cubicBezTo>
                    <a:pt x="174582" y="46376"/>
                    <a:pt x="174390" y="46372"/>
                    <a:pt x="174198" y="46372"/>
                  </a:cubicBezTo>
                  <a:cubicBezTo>
                    <a:pt x="172969" y="46372"/>
                    <a:pt x="171764" y="46527"/>
                    <a:pt x="170581" y="46658"/>
                  </a:cubicBezTo>
                  <a:cubicBezTo>
                    <a:pt x="168514" y="46871"/>
                    <a:pt x="166508" y="47175"/>
                    <a:pt x="164502" y="47509"/>
                  </a:cubicBezTo>
                  <a:cubicBezTo>
                    <a:pt x="160490" y="48208"/>
                    <a:pt x="156508" y="48938"/>
                    <a:pt x="152496" y="49485"/>
                  </a:cubicBezTo>
                  <a:cubicBezTo>
                    <a:pt x="150672" y="49728"/>
                    <a:pt x="148848" y="49941"/>
                    <a:pt x="146964" y="50154"/>
                  </a:cubicBezTo>
                  <a:cubicBezTo>
                    <a:pt x="145383" y="50306"/>
                    <a:pt x="143742" y="50457"/>
                    <a:pt x="142100" y="50518"/>
                  </a:cubicBezTo>
                  <a:cubicBezTo>
                    <a:pt x="140429" y="50640"/>
                    <a:pt x="138726" y="50670"/>
                    <a:pt x="137055" y="50792"/>
                  </a:cubicBezTo>
                  <a:cubicBezTo>
                    <a:pt x="135687" y="50853"/>
                    <a:pt x="134289" y="50853"/>
                    <a:pt x="132921" y="50913"/>
                  </a:cubicBezTo>
                  <a:cubicBezTo>
                    <a:pt x="130155" y="51005"/>
                    <a:pt x="127328" y="50944"/>
                    <a:pt x="124562" y="51065"/>
                  </a:cubicBezTo>
                  <a:cubicBezTo>
                    <a:pt x="124027" y="51082"/>
                    <a:pt x="123493" y="51090"/>
                    <a:pt x="122957" y="51090"/>
                  </a:cubicBezTo>
                  <a:cubicBezTo>
                    <a:pt x="121575" y="51090"/>
                    <a:pt x="120189" y="51040"/>
                    <a:pt x="118787" y="50974"/>
                  </a:cubicBezTo>
                  <a:cubicBezTo>
                    <a:pt x="116264" y="50913"/>
                    <a:pt x="113741" y="50944"/>
                    <a:pt x="111188" y="50822"/>
                  </a:cubicBezTo>
                  <a:cubicBezTo>
                    <a:pt x="111066" y="50822"/>
                    <a:pt x="110914" y="50822"/>
                    <a:pt x="110762" y="50792"/>
                  </a:cubicBezTo>
                  <a:cubicBezTo>
                    <a:pt x="109881" y="50640"/>
                    <a:pt x="108969" y="50640"/>
                    <a:pt x="108118" y="50609"/>
                  </a:cubicBezTo>
                  <a:cubicBezTo>
                    <a:pt x="106477" y="50488"/>
                    <a:pt x="104835" y="50306"/>
                    <a:pt x="103255" y="50093"/>
                  </a:cubicBezTo>
                  <a:cubicBezTo>
                    <a:pt x="100641" y="49789"/>
                    <a:pt x="98118" y="49394"/>
                    <a:pt x="95595" y="48816"/>
                  </a:cubicBezTo>
                  <a:cubicBezTo>
                    <a:pt x="93893" y="48421"/>
                    <a:pt x="92191" y="48026"/>
                    <a:pt x="90519" y="47600"/>
                  </a:cubicBezTo>
                  <a:cubicBezTo>
                    <a:pt x="87814" y="46901"/>
                    <a:pt x="85108" y="46111"/>
                    <a:pt x="82403" y="45381"/>
                  </a:cubicBezTo>
                  <a:cubicBezTo>
                    <a:pt x="79728" y="44682"/>
                    <a:pt x="76932" y="43953"/>
                    <a:pt x="74257" y="43193"/>
                  </a:cubicBezTo>
                  <a:cubicBezTo>
                    <a:pt x="69759" y="41886"/>
                    <a:pt x="65260" y="40731"/>
                    <a:pt x="60761" y="39424"/>
                  </a:cubicBezTo>
                  <a:cubicBezTo>
                    <a:pt x="57296" y="38390"/>
                    <a:pt x="53892" y="37327"/>
                    <a:pt x="50549" y="36172"/>
                  </a:cubicBezTo>
                  <a:cubicBezTo>
                    <a:pt x="49181" y="35716"/>
                    <a:pt x="47843" y="35169"/>
                    <a:pt x="46476" y="34652"/>
                  </a:cubicBezTo>
                  <a:cubicBezTo>
                    <a:pt x="44135" y="33740"/>
                    <a:pt x="41855" y="32767"/>
                    <a:pt x="39606" y="31703"/>
                  </a:cubicBezTo>
                  <a:cubicBezTo>
                    <a:pt x="36597" y="30305"/>
                    <a:pt x="33740" y="28785"/>
                    <a:pt x="31004" y="27144"/>
                  </a:cubicBezTo>
                  <a:cubicBezTo>
                    <a:pt x="28876" y="25898"/>
                    <a:pt x="26870" y="24530"/>
                    <a:pt x="24895" y="23162"/>
                  </a:cubicBezTo>
                  <a:cubicBezTo>
                    <a:pt x="23466" y="22190"/>
                    <a:pt x="22159" y="21035"/>
                    <a:pt x="20822" y="19971"/>
                  </a:cubicBezTo>
                  <a:cubicBezTo>
                    <a:pt x="19758" y="19089"/>
                    <a:pt x="18846" y="18177"/>
                    <a:pt x="17782" y="17326"/>
                  </a:cubicBezTo>
                  <a:cubicBezTo>
                    <a:pt x="16779" y="16445"/>
                    <a:pt x="15806" y="15533"/>
                    <a:pt x="14864" y="14652"/>
                  </a:cubicBezTo>
                  <a:cubicBezTo>
                    <a:pt x="13831" y="13740"/>
                    <a:pt x="12858" y="12828"/>
                    <a:pt x="11824" y="11916"/>
                  </a:cubicBezTo>
                  <a:cubicBezTo>
                    <a:pt x="10305" y="10548"/>
                    <a:pt x="8876" y="9120"/>
                    <a:pt x="7417" y="7721"/>
                  </a:cubicBezTo>
                  <a:cubicBezTo>
                    <a:pt x="5259" y="5563"/>
                    <a:pt x="3253" y="3375"/>
                    <a:pt x="1307" y="1125"/>
                  </a:cubicBezTo>
                  <a:cubicBezTo>
                    <a:pt x="973" y="730"/>
                    <a:pt x="760" y="214"/>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9"/>
            <p:cNvSpPr/>
            <p:nvPr/>
          </p:nvSpPr>
          <p:spPr>
            <a:xfrm>
              <a:off x="2494425" y="264750"/>
              <a:ext cx="3003125" cy="1796400"/>
            </a:xfrm>
            <a:custGeom>
              <a:avLst/>
              <a:gdLst/>
              <a:ahLst/>
              <a:cxnLst/>
              <a:rect l="l" t="t" r="r" b="b"/>
              <a:pathLst>
                <a:path w="120125" h="71856" extrusionOk="0">
                  <a:moveTo>
                    <a:pt x="1" y="0"/>
                  </a:moveTo>
                  <a:cubicBezTo>
                    <a:pt x="122" y="122"/>
                    <a:pt x="305" y="122"/>
                    <a:pt x="457" y="152"/>
                  </a:cubicBezTo>
                  <a:cubicBezTo>
                    <a:pt x="5958" y="1277"/>
                    <a:pt x="11399" y="2523"/>
                    <a:pt x="16688" y="4165"/>
                  </a:cubicBezTo>
                  <a:cubicBezTo>
                    <a:pt x="22038" y="5776"/>
                    <a:pt x="27174" y="7812"/>
                    <a:pt x="32068" y="10092"/>
                  </a:cubicBezTo>
                  <a:cubicBezTo>
                    <a:pt x="35138" y="11520"/>
                    <a:pt x="38117" y="13131"/>
                    <a:pt x="40974" y="14803"/>
                  </a:cubicBezTo>
                  <a:cubicBezTo>
                    <a:pt x="44074" y="16657"/>
                    <a:pt x="47053" y="18694"/>
                    <a:pt x="49819" y="20821"/>
                  </a:cubicBezTo>
                  <a:cubicBezTo>
                    <a:pt x="50306" y="21217"/>
                    <a:pt x="50762" y="21581"/>
                    <a:pt x="51217" y="22007"/>
                  </a:cubicBezTo>
                  <a:cubicBezTo>
                    <a:pt x="53345" y="23952"/>
                    <a:pt x="55290" y="25958"/>
                    <a:pt x="56932" y="28116"/>
                  </a:cubicBezTo>
                  <a:cubicBezTo>
                    <a:pt x="58908" y="30761"/>
                    <a:pt x="60367" y="33496"/>
                    <a:pt x="61522" y="36323"/>
                  </a:cubicBezTo>
                  <a:cubicBezTo>
                    <a:pt x="62312" y="38390"/>
                    <a:pt x="62889" y="40427"/>
                    <a:pt x="63315" y="42524"/>
                  </a:cubicBezTo>
                  <a:cubicBezTo>
                    <a:pt x="63619" y="44044"/>
                    <a:pt x="63832" y="45533"/>
                    <a:pt x="63923" y="47022"/>
                  </a:cubicBezTo>
                  <a:cubicBezTo>
                    <a:pt x="64075" y="50153"/>
                    <a:pt x="63923" y="53314"/>
                    <a:pt x="63254" y="56445"/>
                  </a:cubicBezTo>
                  <a:cubicBezTo>
                    <a:pt x="62737" y="58907"/>
                    <a:pt x="62008" y="61339"/>
                    <a:pt x="61187" y="63740"/>
                  </a:cubicBezTo>
                  <a:cubicBezTo>
                    <a:pt x="60579" y="65351"/>
                    <a:pt x="60002" y="66992"/>
                    <a:pt x="59455" y="68634"/>
                  </a:cubicBezTo>
                  <a:cubicBezTo>
                    <a:pt x="59242" y="69302"/>
                    <a:pt x="59151" y="70032"/>
                    <a:pt x="59242" y="70761"/>
                  </a:cubicBezTo>
                  <a:cubicBezTo>
                    <a:pt x="59364" y="71521"/>
                    <a:pt x="59880" y="71856"/>
                    <a:pt x="60944" y="71856"/>
                  </a:cubicBezTo>
                  <a:cubicBezTo>
                    <a:pt x="61278" y="71856"/>
                    <a:pt x="61582" y="71825"/>
                    <a:pt x="61886" y="71734"/>
                  </a:cubicBezTo>
                  <a:cubicBezTo>
                    <a:pt x="63345" y="71400"/>
                    <a:pt x="64531" y="70761"/>
                    <a:pt x="65686" y="70123"/>
                  </a:cubicBezTo>
                  <a:cubicBezTo>
                    <a:pt x="67814" y="68938"/>
                    <a:pt x="69607" y="67509"/>
                    <a:pt x="71309" y="65989"/>
                  </a:cubicBezTo>
                  <a:cubicBezTo>
                    <a:pt x="73680" y="63922"/>
                    <a:pt x="75686" y="61673"/>
                    <a:pt x="77449" y="59272"/>
                  </a:cubicBezTo>
                  <a:cubicBezTo>
                    <a:pt x="79881" y="56019"/>
                    <a:pt x="81735" y="52554"/>
                    <a:pt x="83376" y="49028"/>
                  </a:cubicBezTo>
                  <a:cubicBezTo>
                    <a:pt x="84926" y="45685"/>
                    <a:pt x="86264" y="42250"/>
                    <a:pt x="87996" y="38968"/>
                  </a:cubicBezTo>
                  <a:cubicBezTo>
                    <a:pt x="88847" y="37357"/>
                    <a:pt x="89759" y="35837"/>
                    <a:pt x="90823" y="34317"/>
                  </a:cubicBezTo>
                  <a:cubicBezTo>
                    <a:pt x="91765" y="33040"/>
                    <a:pt x="92829" y="31764"/>
                    <a:pt x="93863" y="30487"/>
                  </a:cubicBezTo>
                  <a:cubicBezTo>
                    <a:pt x="96446" y="27296"/>
                    <a:pt x="99303" y="24226"/>
                    <a:pt x="102647" y="21399"/>
                  </a:cubicBezTo>
                  <a:cubicBezTo>
                    <a:pt x="104380" y="19970"/>
                    <a:pt x="106021" y="18390"/>
                    <a:pt x="107510" y="16809"/>
                  </a:cubicBezTo>
                  <a:cubicBezTo>
                    <a:pt x="110489" y="13526"/>
                    <a:pt x="113042" y="10122"/>
                    <a:pt x="115565" y="6627"/>
                  </a:cubicBezTo>
                  <a:cubicBezTo>
                    <a:pt x="117115" y="4469"/>
                    <a:pt x="118605" y="2250"/>
                    <a:pt x="120125" y="92"/>
                  </a:cubicBezTo>
                  <a:cubicBezTo>
                    <a:pt x="117571" y="92"/>
                    <a:pt x="115018" y="92"/>
                    <a:pt x="112708" y="61"/>
                  </a:cubicBezTo>
                  <a:lnTo>
                    <a:pt x="111097" y="1885"/>
                  </a:lnTo>
                  <a:cubicBezTo>
                    <a:pt x="108544" y="4833"/>
                    <a:pt x="106112" y="7812"/>
                    <a:pt x="103498" y="10730"/>
                  </a:cubicBezTo>
                  <a:cubicBezTo>
                    <a:pt x="103346" y="10852"/>
                    <a:pt x="103285" y="11004"/>
                    <a:pt x="103164" y="11095"/>
                  </a:cubicBezTo>
                  <a:cubicBezTo>
                    <a:pt x="103103" y="11156"/>
                    <a:pt x="103042" y="11247"/>
                    <a:pt x="102981" y="11308"/>
                  </a:cubicBezTo>
                  <a:cubicBezTo>
                    <a:pt x="102890" y="11338"/>
                    <a:pt x="102860" y="11399"/>
                    <a:pt x="102769" y="11490"/>
                  </a:cubicBezTo>
                  <a:cubicBezTo>
                    <a:pt x="102677" y="11520"/>
                    <a:pt x="102708" y="11672"/>
                    <a:pt x="102586" y="11703"/>
                  </a:cubicBezTo>
                  <a:cubicBezTo>
                    <a:pt x="100884" y="13526"/>
                    <a:pt x="99060" y="15320"/>
                    <a:pt x="97145" y="17022"/>
                  </a:cubicBezTo>
                  <a:cubicBezTo>
                    <a:pt x="94501" y="19423"/>
                    <a:pt x="92130" y="21976"/>
                    <a:pt x="90094" y="24682"/>
                  </a:cubicBezTo>
                  <a:cubicBezTo>
                    <a:pt x="89759" y="25016"/>
                    <a:pt x="89546" y="25472"/>
                    <a:pt x="89212" y="25806"/>
                  </a:cubicBezTo>
                  <a:cubicBezTo>
                    <a:pt x="89091" y="25897"/>
                    <a:pt x="89151" y="25989"/>
                    <a:pt x="89030" y="26080"/>
                  </a:cubicBezTo>
                  <a:cubicBezTo>
                    <a:pt x="88756" y="26384"/>
                    <a:pt x="88483" y="26718"/>
                    <a:pt x="88270" y="27052"/>
                  </a:cubicBezTo>
                  <a:cubicBezTo>
                    <a:pt x="86476" y="29484"/>
                    <a:pt x="85230" y="32129"/>
                    <a:pt x="84349" y="34803"/>
                  </a:cubicBezTo>
                  <a:cubicBezTo>
                    <a:pt x="83680" y="36870"/>
                    <a:pt x="83072" y="38968"/>
                    <a:pt x="82403" y="41034"/>
                  </a:cubicBezTo>
                  <a:cubicBezTo>
                    <a:pt x="81127" y="45259"/>
                    <a:pt x="79637" y="49454"/>
                    <a:pt x="77236" y="53405"/>
                  </a:cubicBezTo>
                  <a:cubicBezTo>
                    <a:pt x="75868" y="55624"/>
                    <a:pt x="74318" y="57813"/>
                    <a:pt x="72312" y="59789"/>
                  </a:cubicBezTo>
                  <a:cubicBezTo>
                    <a:pt x="71613" y="60488"/>
                    <a:pt x="70823" y="61156"/>
                    <a:pt x="69759" y="61551"/>
                  </a:cubicBezTo>
                  <a:cubicBezTo>
                    <a:pt x="69427" y="61697"/>
                    <a:pt x="69123" y="61768"/>
                    <a:pt x="68849" y="61768"/>
                  </a:cubicBezTo>
                  <a:cubicBezTo>
                    <a:pt x="68323" y="61768"/>
                    <a:pt x="67911" y="61505"/>
                    <a:pt x="67631" y="61004"/>
                  </a:cubicBezTo>
                  <a:cubicBezTo>
                    <a:pt x="67601" y="60883"/>
                    <a:pt x="67570" y="60792"/>
                    <a:pt x="67510" y="60700"/>
                  </a:cubicBezTo>
                  <a:cubicBezTo>
                    <a:pt x="67023" y="59454"/>
                    <a:pt x="67145" y="58208"/>
                    <a:pt x="67054" y="56962"/>
                  </a:cubicBezTo>
                  <a:cubicBezTo>
                    <a:pt x="66902" y="54652"/>
                    <a:pt x="67054" y="52372"/>
                    <a:pt x="66871" y="50062"/>
                  </a:cubicBezTo>
                  <a:cubicBezTo>
                    <a:pt x="66689" y="47995"/>
                    <a:pt x="66415" y="45959"/>
                    <a:pt x="65990" y="43892"/>
                  </a:cubicBezTo>
                  <a:cubicBezTo>
                    <a:pt x="65443" y="41156"/>
                    <a:pt x="64592" y="38512"/>
                    <a:pt x="63467" y="35867"/>
                  </a:cubicBezTo>
                  <a:cubicBezTo>
                    <a:pt x="62160" y="32980"/>
                    <a:pt x="60519" y="30214"/>
                    <a:pt x="58452" y="27600"/>
                  </a:cubicBezTo>
                  <a:cubicBezTo>
                    <a:pt x="56385" y="24986"/>
                    <a:pt x="53953" y="22584"/>
                    <a:pt x="51157" y="20365"/>
                  </a:cubicBezTo>
                  <a:cubicBezTo>
                    <a:pt x="49333" y="18937"/>
                    <a:pt x="47418" y="17569"/>
                    <a:pt x="45442" y="16262"/>
                  </a:cubicBezTo>
                  <a:cubicBezTo>
                    <a:pt x="42494" y="14347"/>
                    <a:pt x="39394" y="12554"/>
                    <a:pt x="36141" y="10882"/>
                  </a:cubicBezTo>
                  <a:cubicBezTo>
                    <a:pt x="30184" y="7842"/>
                    <a:pt x="23831" y="5259"/>
                    <a:pt x="17144" y="3162"/>
                  </a:cubicBezTo>
                  <a:cubicBezTo>
                    <a:pt x="14165" y="2250"/>
                    <a:pt x="11126" y="1429"/>
                    <a:pt x="8056" y="700"/>
                  </a:cubicBezTo>
                  <a:cubicBezTo>
                    <a:pt x="7174" y="517"/>
                    <a:pt x="6232" y="365"/>
                    <a:pt x="5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9"/>
            <p:cNvSpPr/>
            <p:nvPr/>
          </p:nvSpPr>
          <p:spPr>
            <a:xfrm>
              <a:off x="2432125" y="2499000"/>
              <a:ext cx="5620950" cy="2524950"/>
            </a:xfrm>
            <a:custGeom>
              <a:avLst/>
              <a:gdLst/>
              <a:ahLst/>
              <a:cxnLst/>
              <a:rect l="l" t="t" r="r" b="b"/>
              <a:pathLst>
                <a:path w="224838" h="100998" extrusionOk="0">
                  <a:moveTo>
                    <a:pt x="131161" y="0"/>
                  </a:moveTo>
                  <a:cubicBezTo>
                    <a:pt x="129863" y="0"/>
                    <a:pt x="128555" y="55"/>
                    <a:pt x="127237" y="176"/>
                  </a:cubicBezTo>
                  <a:cubicBezTo>
                    <a:pt x="121613" y="723"/>
                    <a:pt x="116902" y="2516"/>
                    <a:pt x="113255" y="5708"/>
                  </a:cubicBezTo>
                  <a:cubicBezTo>
                    <a:pt x="111552" y="7228"/>
                    <a:pt x="110185" y="8899"/>
                    <a:pt x="108665" y="10480"/>
                  </a:cubicBezTo>
                  <a:cubicBezTo>
                    <a:pt x="106568" y="12699"/>
                    <a:pt x="104318" y="14735"/>
                    <a:pt x="101643" y="16559"/>
                  </a:cubicBezTo>
                  <a:cubicBezTo>
                    <a:pt x="98786" y="18474"/>
                    <a:pt x="95656" y="20054"/>
                    <a:pt x="92282" y="21362"/>
                  </a:cubicBezTo>
                  <a:cubicBezTo>
                    <a:pt x="87236" y="23276"/>
                    <a:pt x="81886" y="24583"/>
                    <a:pt x="76293" y="25404"/>
                  </a:cubicBezTo>
                  <a:cubicBezTo>
                    <a:pt x="73284" y="25860"/>
                    <a:pt x="70275" y="26164"/>
                    <a:pt x="67236" y="26377"/>
                  </a:cubicBezTo>
                  <a:cubicBezTo>
                    <a:pt x="64502" y="26546"/>
                    <a:pt x="61749" y="26638"/>
                    <a:pt x="58977" y="26638"/>
                  </a:cubicBezTo>
                  <a:cubicBezTo>
                    <a:pt x="58266" y="26638"/>
                    <a:pt x="57554" y="26632"/>
                    <a:pt x="56840" y="26620"/>
                  </a:cubicBezTo>
                  <a:cubicBezTo>
                    <a:pt x="53709" y="26590"/>
                    <a:pt x="50640" y="26590"/>
                    <a:pt x="47539" y="26377"/>
                  </a:cubicBezTo>
                  <a:cubicBezTo>
                    <a:pt x="46050" y="26377"/>
                    <a:pt x="44560" y="26164"/>
                    <a:pt x="43071" y="26103"/>
                  </a:cubicBezTo>
                  <a:cubicBezTo>
                    <a:pt x="42949" y="26103"/>
                    <a:pt x="42824" y="26107"/>
                    <a:pt x="42698" y="26107"/>
                  </a:cubicBezTo>
                  <a:cubicBezTo>
                    <a:pt x="42446" y="26107"/>
                    <a:pt x="42189" y="26093"/>
                    <a:pt x="41946" y="26012"/>
                  </a:cubicBezTo>
                  <a:cubicBezTo>
                    <a:pt x="41642" y="25982"/>
                    <a:pt x="41369" y="25982"/>
                    <a:pt x="41065" y="25982"/>
                  </a:cubicBezTo>
                  <a:cubicBezTo>
                    <a:pt x="40153" y="25921"/>
                    <a:pt x="39241" y="25921"/>
                    <a:pt x="38329" y="25799"/>
                  </a:cubicBezTo>
                  <a:cubicBezTo>
                    <a:pt x="38116" y="25769"/>
                    <a:pt x="37904" y="25769"/>
                    <a:pt x="37721" y="25769"/>
                  </a:cubicBezTo>
                  <a:cubicBezTo>
                    <a:pt x="34013" y="25495"/>
                    <a:pt x="30305" y="25100"/>
                    <a:pt x="26627" y="24705"/>
                  </a:cubicBezTo>
                  <a:cubicBezTo>
                    <a:pt x="26505" y="24705"/>
                    <a:pt x="26353" y="24644"/>
                    <a:pt x="26201" y="24644"/>
                  </a:cubicBezTo>
                  <a:lnTo>
                    <a:pt x="25685" y="24644"/>
                  </a:lnTo>
                  <a:cubicBezTo>
                    <a:pt x="25533" y="24644"/>
                    <a:pt x="25381" y="24659"/>
                    <a:pt x="25232" y="24659"/>
                  </a:cubicBezTo>
                  <a:cubicBezTo>
                    <a:pt x="25084" y="24659"/>
                    <a:pt x="24940" y="24644"/>
                    <a:pt x="24803" y="24583"/>
                  </a:cubicBezTo>
                  <a:cubicBezTo>
                    <a:pt x="24438" y="24462"/>
                    <a:pt x="24013" y="24431"/>
                    <a:pt x="23587" y="24340"/>
                  </a:cubicBezTo>
                  <a:cubicBezTo>
                    <a:pt x="23435" y="24340"/>
                    <a:pt x="23283" y="24310"/>
                    <a:pt x="23101" y="24310"/>
                  </a:cubicBezTo>
                  <a:cubicBezTo>
                    <a:pt x="22858" y="24310"/>
                    <a:pt x="22675" y="24279"/>
                    <a:pt x="22463" y="24249"/>
                  </a:cubicBezTo>
                  <a:cubicBezTo>
                    <a:pt x="15654" y="23276"/>
                    <a:pt x="8967" y="22000"/>
                    <a:pt x="2493" y="20085"/>
                  </a:cubicBezTo>
                  <a:cubicBezTo>
                    <a:pt x="1794" y="19903"/>
                    <a:pt x="1125" y="19599"/>
                    <a:pt x="365" y="19568"/>
                  </a:cubicBezTo>
                  <a:cubicBezTo>
                    <a:pt x="213" y="19599"/>
                    <a:pt x="0" y="19629"/>
                    <a:pt x="31" y="19842"/>
                  </a:cubicBezTo>
                  <a:cubicBezTo>
                    <a:pt x="152" y="19872"/>
                    <a:pt x="213" y="19903"/>
                    <a:pt x="335" y="19933"/>
                  </a:cubicBezTo>
                  <a:cubicBezTo>
                    <a:pt x="5198" y="21513"/>
                    <a:pt x="10213" y="22669"/>
                    <a:pt x="15350" y="23641"/>
                  </a:cubicBezTo>
                  <a:cubicBezTo>
                    <a:pt x="18846" y="24279"/>
                    <a:pt x="22371" y="24796"/>
                    <a:pt x="25897" y="25252"/>
                  </a:cubicBezTo>
                  <a:cubicBezTo>
                    <a:pt x="28390" y="25556"/>
                    <a:pt x="30822" y="25860"/>
                    <a:pt x="33284" y="26073"/>
                  </a:cubicBezTo>
                  <a:cubicBezTo>
                    <a:pt x="34834" y="26225"/>
                    <a:pt x="36354" y="26377"/>
                    <a:pt x="37904" y="26468"/>
                  </a:cubicBezTo>
                  <a:cubicBezTo>
                    <a:pt x="39788" y="26620"/>
                    <a:pt x="41673" y="26772"/>
                    <a:pt x="43588" y="26924"/>
                  </a:cubicBezTo>
                  <a:cubicBezTo>
                    <a:pt x="45199" y="27045"/>
                    <a:pt x="46840" y="27137"/>
                    <a:pt x="48481" y="27228"/>
                  </a:cubicBezTo>
                  <a:cubicBezTo>
                    <a:pt x="50943" y="27441"/>
                    <a:pt x="53466" y="27471"/>
                    <a:pt x="55928" y="27532"/>
                  </a:cubicBezTo>
                  <a:cubicBezTo>
                    <a:pt x="57074" y="27557"/>
                    <a:pt x="58215" y="27572"/>
                    <a:pt x="59352" y="27572"/>
                  </a:cubicBezTo>
                  <a:cubicBezTo>
                    <a:pt x="60961" y="27572"/>
                    <a:pt x="62563" y="27542"/>
                    <a:pt x="64166" y="27471"/>
                  </a:cubicBezTo>
                  <a:cubicBezTo>
                    <a:pt x="66628" y="27349"/>
                    <a:pt x="69120" y="27258"/>
                    <a:pt x="71582" y="27015"/>
                  </a:cubicBezTo>
                  <a:cubicBezTo>
                    <a:pt x="74804" y="26711"/>
                    <a:pt x="77996" y="26255"/>
                    <a:pt x="81157" y="25647"/>
                  </a:cubicBezTo>
                  <a:cubicBezTo>
                    <a:pt x="84713" y="24948"/>
                    <a:pt x="88148" y="24067"/>
                    <a:pt x="91491" y="22912"/>
                  </a:cubicBezTo>
                  <a:cubicBezTo>
                    <a:pt x="95200" y="21635"/>
                    <a:pt x="98665" y="20024"/>
                    <a:pt x="101826" y="18079"/>
                  </a:cubicBezTo>
                  <a:cubicBezTo>
                    <a:pt x="103710" y="16893"/>
                    <a:pt x="105504" y="15586"/>
                    <a:pt x="107115" y="14188"/>
                  </a:cubicBezTo>
                  <a:cubicBezTo>
                    <a:pt x="108878" y="12608"/>
                    <a:pt x="110489" y="10966"/>
                    <a:pt x="112069" y="9294"/>
                  </a:cubicBezTo>
                  <a:cubicBezTo>
                    <a:pt x="113711" y="7592"/>
                    <a:pt x="115504" y="6012"/>
                    <a:pt x="117753" y="4705"/>
                  </a:cubicBezTo>
                  <a:cubicBezTo>
                    <a:pt x="119607" y="3641"/>
                    <a:pt x="121705" y="2820"/>
                    <a:pt x="123984" y="2303"/>
                  </a:cubicBezTo>
                  <a:cubicBezTo>
                    <a:pt x="126522" y="1737"/>
                    <a:pt x="129139" y="1470"/>
                    <a:pt x="131820" y="1470"/>
                  </a:cubicBezTo>
                  <a:cubicBezTo>
                    <a:pt x="132447" y="1470"/>
                    <a:pt x="133077" y="1484"/>
                    <a:pt x="133711" y="1513"/>
                  </a:cubicBezTo>
                  <a:cubicBezTo>
                    <a:pt x="136051" y="1635"/>
                    <a:pt x="138331" y="1848"/>
                    <a:pt x="140611" y="2273"/>
                  </a:cubicBezTo>
                  <a:cubicBezTo>
                    <a:pt x="144714" y="3003"/>
                    <a:pt x="148757" y="3884"/>
                    <a:pt x="152769" y="4796"/>
                  </a:cubicBezTo>
                  <a:cubicBezTo>
                    <a:pt x="156964" y="5769"/>
                    <a:pt x="161097" y="6802"/>
                    <a:pt x="165110" y="8079"/>
                  </a:cubicBezTo>
                  <a:cubicBezTo>
                    <a:pt x="166143" y="8443"/>
                    <a:pt x="167055" y="8899"/>
                    <a:pt x="167906" y="9446"/>
                  </a:cubicBezTo>
                  <a:cubicBezTo>
                    <a:pt x="169183" y="10389"/>
                    <a:pt x="169912" y="11513"/>
                    <a:pt x="170490" y="12729"/>
                  </a:cubicBezTo>
                  <a:cubicBezTo>
                    <a:pt x="171736" y="15495"/>
                    <a:pt x="172982" y="18322"/>
                    <a:pt x="174228" y="21088"/>
                  </a:cubicBezTo>
                  <a:cubicBezTo>
                    <a:pt x="175718" y="24310"/>
                    <a:pt x="177359" y="27501"/>
                    <a:pt x="179213" y="30632"/>
                  </a:cubicBezTo>
                  <a:cubicBezTo>
                    <a:pt x="181189" y="33884"/>
                    <a:pt x="183438" y="37046"/>
                    <a:pt x="186326" y="39964"/>
                  </a:cubicBezTo>
                  <a:cubicBezTo>
                    <a:pt x="188666" y="42334"/>
                    <a:pt x="191493" y="44341"/>
                    <a:pt x="194806" y="45982"/>
                  </a:cubicBezTo>
                  <a:cubicBezTo>
                    <a:pt x="197998" y="47532"/>
                    <a:pt x="201402" y="48900"/>
                    <a:pt x="204776" y="50268"/>
                  </a:cubicBezTo>
                  <a:cubicBezTo>
                    <a:pt x="206813" y="51119"/>
                    <a:pt x="208849" y="51909"/>
                    <a:pt x="210794" y="52882"/>
                  </a:cubicBezTo>
                  <a:cubicBezTo>
                    <a:pt x="212345" y="53702"/>
                    <a:pt x="213864" y="54553"/>
                    <a:pt x="214746" y="55860"/>
                  </a:cubicBezTo>
                  <a:cubicBezTo>
                    <a:pt x="215384" y="56772"/>
                    <a:pt x="215658" y="57715"/>
                    <a:pt x="215475" y="58778"/>
                  </a:cubicBezTo>
                  <a:cubicBezTo>
                    <a:pt x="215080" y="60693"/>
                    <a:pt x="213621" y="62122"/>
                    <a:pt x="211828" y="63429"/>
                  </a:cubicBezTo>
                  <a:cubicBezTo>
                    <a:pt x="209913" y="64736"/>
                    <a:pt x="207725" y="65739"/>
                    <a:pt x="205232" y="66408"/>
                  </a:cubicBezTo>
                  <a:cubicBezTo>
                    <a:pt x="203071" y="67010"/>
                    <a:pt x="200888" y="67323"/>
                    <a:pt x="198680" y="67323"/>
                  </a:cubicBezTo>
                  <a:cubicBezTo>
                    <a:pt x="197099" y="67323"/>
                    <a:pt x="195505" y="67163"/>
                    <a:pt x="193894" y="66833"/>
                  </a:cubicBezTo>
                  <a:cubicBezTo>
                    <a:pt x="191250" y="66256"/>
                    <a:pt x="188818" y="65465"/>
                    <a:pt x="186326" y="64675"/>
                  </a:cubicBezTo>
                  <a:cubicBezTo>
                    <a:pt x="184229" y="64037"/>
                    <a:pt x="182131" y="63429"/>
                    <a:pt x="179912" y="63155"/>
                  </a:cubicBezTo>
                  <a:cubicBezTo>
                    <a:pt x="179329" y="63091"/>
                    <a:pt x="178759" y="63058"/>
                    <a:pt x="178201" y="63058"/>
                  </a:cubicBezTo>
                  <a:cubicBezTo>
                    <a:pt x="175882" y="63058"/>
                    <a:pt x="173787" y="63626"/>
                    <a:pt x="171949" y="64827"/>
                  </a:cubicBezTo>
                  <a:cubicBezTo>
                    <a:pt x="169912" y="66104"/>
                    <a:pt x="168575" y="67776"/>
                    <a:pt x="167359" y="69538"/>
                  </a:cubicBezTo>
                  <a:cubicBezTo>
                    <a:pt x="167237" y="69569"/>
                    <a:pt x="167298" y="69690"/>
                    <a:pt x="167085" y="69690"/>
                  </a:cubicBezTo>
                  <a:cubicBezTo>
                    <a:pt x="166964" y="69751"/>
                    <a:pt x="167025" y="69873"/>
                    <a:pt x="166933" y="69934"/>
                  </a:cubicBezTo>
                  <a:cubicBezTo>
                    <a:pt x="165991" y="71514"/>
                    <a:pt x="165110" y="73095"/>
                    <a:pt x="164319" y="74706"/>
                  </a:cubicBezTo>
                  <a:cubicBezTo>
                    <a:pt x="162617" y="77988"/>
                    <a:pt x="160520" y="81119"/>
                    <a:pt x="157906" y="84068"/>
                  </a:cubicBezTo>
                  <a:cubicBezTo>
                    <a:pt x="156569" y="85587"/>
                    <a:pt x="155505" y="87198"/>
                    <a:pt x="154562" y="88870"/>
                  </a:cubicBezTo>
                  <a:cubicBezTo>
                    <a:pt x="153681" y="90420"/>
                    <a:pt x="152951" y="91970"/>
                    <a:pt x="152161" y="93490"/>
                  </a:cubicBezTo>
                  <a:cubicBezTo>
                    <a:pt x="151492" y="94828"/>
                    <a:pt x="150733" y="96165"/>
                    <a:pt x="149578" y="97350"/>
                  </a:cubicBezTo>
                  <a:cubicBezTo>
                    <a:pt x="148179" y="98809"/>
                    <a:pt x="146264" y="99812"/>
                    <a:pt x="143894" y="100238"/>
                  </a:cubicBezTo>
                  <a:cubicBezTo>
                    <a:pt x="142906" y="100405"/>
                    <a:pt x="141918" y="100466"/>
                    <a:pt x="140930" y="100466"/>
                  </a:cubicBezTo>
                  <a:cubicBezTo>
                    <a:pt x="139942" y="100466"/>
                    <a:pt x="138954" y="100405"/>
                    <a:pt x="137966" y="100329"/>
                  </a:cubicBezTo>
                  <a:cubicBezTo>
                    <a:pt x="135565" y="100147"/>
                    <a:pt x="133164" y="99782"/>
                    <a:pt x="130823" y="99417"/>
                  </a:cubicBezTo>
                  <a:cubicBezTo>
                    <a:pt x="127693" y="98961"/>
                    <a:pt x="124501" y="98657"/>
                    <a:pt x="121310" y="98627"/>
                  </a:cubicBezTo>
                  <a:cubicBezTo>
                    <a:pt x="117784" y="98566"/>
                    <a:pt x="114288" y="98353"/>
                    <a:pt x="110793" y="98110"/>
                  </a:cubicBezTo>
                  <a:cubicBezTo>
                    <a:pt x="108574" y="97898"/>
                    <a:pt x="106385" y="97654"/>
                    <a:pt x="104227" y="97381"/>
                  </a:cubicBezTo>
                  <a:cubicBezTo>
                    <a:pt x="99212" y="96743"/>
                    <a:pt x="94288" y="95739"/>
                    <a:pt x="89424" y="94706"/>
                  </a:cubicBezTo>
                  <a:cubicBezTo>
                    <a:pt x="87540" y="94311"/>
                    <a:pt x="85564" y="94007"/>
                    <a:pt x="83588" y="93885"/>
                  </a:cubicBezTo>
                  <a:cubicBezTo>
                    <a:pt x="83001" y="93847"/>
                    <a:pt x="82418" y="93828"/>
                    <a:pt x="81839" y="93828"/>
                  </a:cubicBezTo>
                  <a:cubicBezTo>
                    <a:pt x="78736" y="93828"/>
                    <a:pt x="75763" y="94366"/>
                    <a:pt x="72920" y="95314"/>
                  </a:cubicBezTo>
                  <a:cubicBezTo>
                    <a:pt x="68816" y="96682"/>
                    <a:pt x="65260" y="98657"/>
                    <a:pt x="62007" y="100937"/>
                  </a:cubicBezTo>
                  <a:lnTo>
                    <a:pt x="64439" y="100937"/>
                  </a:lnTo>
                  <a:cubicBezTo>
                    <a:pt x="64774" y="100846"/>
                    <a:pt x="65108" y="100755"/>
                    <a:pt x="65412" y="100572"/>
                  </a:cubicBezTo>
                  <a:cubicBezTo>
                    <a:pt x="67388" y="99326"/>
                    <a:pt x="69576" y="98262"/>
                    <a:pt x="71856" y="97350"/>
                  </a:cubicBezTo>
                  <a:cubicBezTo>
                    <a:pt x="75047" y="96043"/>
                    <a:pt x="78421" y="95253"/>
                    <a:pt x="82069" y="95223"/>
                  </a:cubicBezTo>
                  <a:cubicBezTo>
                    <a:pt x="84500" y="95223"/>
                    <a:pt x="86932" y="95527"/>
                    <a:pt x="89333" y="95983"/>
                  </a:cubicBezTo>
                  <a:cubicBezTo>
                    <a:pt x="92859" y="96621"/>
                    <a:pt x="96355" y="97381"/>
                    <a:pt x="99881" y="97958"/>
                  </a:cubicBezTo>
                  <a:cubicBezTo>
                    <a:pt x="106294" y="99022"/>
                    <a:pt x="112799" y="99691"/>
                    <a:pt x="119334" y="99843"/>
                  </a:cubicBezTo>
                  <a:cubicBezTo>
                    <a:pt x="123832" y="99964"/>
                    <a:pt x="128240" y="100451"/>
                    <a:pt x="132647" y="100998"/>
                  </a:cubicBezTo>
                  <a:lnTo>
                    <a:pt x="147906" y="100998"/>
                  </a:lnTo>
                  <a:cubicBezTo>
                    <a:pt x="149243" y="100572"/>
                    <a:pt x="150185" y="99843"/>
                    <a:pt x="151037" y="99022"/>
                  </a:cubicBezTo>
                  <a:cubicBezTo>
                    <a:pt x="152617" y="97411"/>
                    <a:pt x="153559" y="95557"/>
                    <a:pt x="154441" y="93703"/>
                  </a:cubicBezTo>
                  <a:cubicBezTo>
                    <a:pt x="155961" y="90511"/>
                    <a:pt x="157754" y="87381"/>
                    <a:pt x="160216" y="84493"/>
                  </a:cubicBezTo>
                  <a:cubicBezTo>
                    <a:pt x="162465" y="81909"/>
                    <a:pt x="164167" y="79143"/>
                    <a:pt x="165657" y="76286"/>
                  </a:cubicBezTo>
                  <a:cubicBezTo>
                    <a:pt x="166569" y="74493"/>
                    <a:pt x="167481" y="72730"/>
                    <a:pt x="168666" y="70997"/>
                  </a:cubicBezTo>
                  <a:cubicBezTo>
                    <a:pt x="169943" y="69174"/>
                    <a:pt x="171432" y="67502"/>
                    <a:pt x="173772" y="66286"/>
                  </a:cubicBezTo>
                  <a:cubicBezTo>
                    <a:pt x="174928" y="65678"/>
                    <a:pt x="176265" y="65435"/>
                    <a:pt x="177663" y="65344"/>
                  </a:cubicBezTo>
                  <a:cubicBezTo>
                    <a:pt x="177886" y="65332"/>
                    <a:pt x="178107" y="65327"/>
                    <a:pt x="178327" y="65327"/>
                  </a:cubicBezTo>
                  <a:cubicBezTo>
                    <a:pt x="180425" y="65327"/>
                    <a:pt x="182428" y="65827"/>
                    <a:pt x="184381" y="66377"/>
                  </a:cubicBezTo>
                  <a:cubicBezTo>
                    <a:pt x="186903" y="67107"/>
                    <a:pt x="189335" y="67897"/>
                    <a:pt x="191858" y="68566"/>
                  </a:cubicBezTo>
                  <a:cubicBezTo>
                    <a:pt x="194516" y="69280"/>
                    <a:pt x="197206" y="69716"/>
                    <a:pt x="199978" y="69716"/>
                  </a:cubicBezTo>
                  <a:cubicBezTo>
                    <a:pt x="200978" y="69716"/>
                    <a:pt x="201989" y="69659"/>
                    <a:pt x="203013" y="69538"/>
                  </a:cubicBezTo>
                  <a:cubicBezTo>
                    <a:pt x="207208" y="69022"/>
                    <a:pt x="211007" y="67776"/>
                    <a:pt x="214594" y="66104"/>
                  </a:cubicBezTo>
                  <a:cubicBezTo>
                    <a:pt x="216418" y="65283"/>
                    <a:pt x="217907" y="64219"/>
                    <a:pt x="219366" y="63095"/>
                  </a:cubicBezTo>
                  <a:cubicBezTo>
                    <a:pt x="221433" y="61636"/>
                    <a:pt x="222953" y="59873"/>
                    <a:pt x="223895" y="57897"/>
                  </a:cubicBezTo>
                  <a:cubicBezTo>
                    <a:pt x="224746" y="56164"/>
                    <a:pt x="224837" y="54401"/>
                    <a:pt x="223226" y="52821"/>
                  </a:cubicBezTo>
                  <a:cubicBezTo>
                    <a:pt x="222223" y="51879"/>
                    <a:pt x="220855" y="51301"/>
                    <a:pt x="219427" y="50876"/>
                  </a:cubicBezTo>
                  <a:cubicBezTo>
                    <a:pt x="216326" y="49994"/>
                    <a:pt x="213105" y="49386"/>
                    <a:pt x="209913" y="48748"/>
                  </a:cubicBezTo>
                  <a:cubicBezTo>
                    <a:pt x="205445" y="47806"/>
                    <a:pt x="201098" y="46620"/>
                    <a:pt x="196964" y="45009"/>
                  </a:cubicBezTo>
                  <a:cubicBezTo>
                    <a:pt x="193013" y="43550"/>
                    <a:pt x="189639" y="41575"/>
                    <a:pt x="186934" y="38991"/>
                  </a:cubicBezTo>
                  <a:cubicBezTo>
                    <a:pt x="184624" y="36742"/>
                    <a:pt x="182709" y="34310"/>
                    <a:pt x="181007" y="31757"/>
                  </a:cubicBezTo>
                  <a:cubicBezTo>
                    <a:pt x="180885" y="31574"/>
                    <a:pt x="180824" y="31392"/>
                    <a:pt x="180764" y="31149"/>
                  </a:cubicBezTo>
                  <a:cubicBezTo>
                    <a:pt x="180612" y="30693"/>
                    <a:pt x="180399" y="30328"/>
                    <a:pt x="180125" y="29903"/>
                  </a:cubicBezTo>
                  <a:cubicBezTo>
                    <a:pt x="178149" y="26742"/>
                    <a:pt x="176599" y="23489"/>
                    <a:pt x="175080" y="20206"/>
                  </a:cubicBezTo>
                  <a:cubicBezTo>
                    <a:pt x="173469" y="16833"/>
                    <a:pt x="172344" y="13367"/>
                    <a:pt x="170733" y="9994"/>
                  </a:cubicBezTo>
                  <a:cubicBezTo>
                    <a:pt x="170703" y="9902"/>
                    <a:pt x="170672" y="9872"/>
                    <a:pt x="170642" y="9811"/>
                  </a:cubicBezTo>
                  <a:lnTo>
                    <a:pt x="170399" y="9446"/>
                  </a:lnTo>
                  <a:cubicBezTo>
                    <a:pt x="169578" y="8109"/>
                    <a:pt x="168240" y="7136"/>
                    <a:pt x="166417" y="6498"/>
                  </a:cubicBezTo>
                  <a:cubicBezTo>
                    <a:pt x="163590" y="5495"/>
                    <a:pt x="160550" y="4978"/>
                    <a:pt x="157602" y="4249"/>
                  </a:cubicBezTo>
                  <a:cubicBezTo>
                    <a:pt x="152739" y="3063"/>
                    <a:pt x="147754" y="2212"/>
                    <a:pt x="142830" y="1240"/>
                  </a:cubicBezTo>
                  <a:cubicBezTo>
                    <a:pt x="138966" y="508"/>
                    <a:pt x="135103" y="0"/>
                    <a:pt x="13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9"/>
            <p:cNvSpPr/>
            <p:nvPr/>
          </p:nvSpPr>
          <p:spPr>
            <a:xfrm>
              <a:off x="1122075" y="2309500"/>
              <a:ext cx="4574575" cy="2717500"/>
            </a:xfrm>
            <a:custGeom>
              <a:avLst/>
              <a:gdLst/>
              <a:ahLst/>
              <a:cxnLst/>
              <a:rect l="l" t="t" r="r" b="b"/>
              <a:pathLst>
                <a:path w="182983" h="108700" extrusionOk="0">
                  <a:moveTo>
                    <a:pt x="239" y="1"/>
                  </a:moveTo>
                  <a:cubicBezTo>
                    <a:pt x="171" y="1"/>
                    <a:pt x="92" y="20"/>
                    <a:pt x="0" y="66"/>
                  </a:cubicBezTo>
                  <a:lnTo>
                    <a:pt x="0" y="826"/>
                  </a:lnTo>
                  <a:cubicBezTo>
                    <a:pt x="486" y="826"/>
                    <a:pt x="578" y="1130"/>
                    <a:pt x="730" y="1312"/>
                  </a:cubicBezTo>
                  <a:cubicBezTo>
                    <a:pt x="3222" y="4200"/>
                    <a:pt x="5988" y="7026"/>
                    <a:pt x="8845" y="9762"/>
                  </a:cubicBezTo>
                  <a:cubicBezTo>
                    <a:pt x="11429" y="12224"/>
                    <a:pt x="14043" y="14656"/>
                    <a:pt x="16627" y="17118"/>
                  </a:cubicBezTo>
                  <a:cubicBezTo>
                    <a:pt x="18967" y="19336"/>
                    <a:pt x="21459" y="21373"/>
                    <a:pt x="24134" y="23349"/>
                  </a:cubicBezTo>
                  <a:cubicBezTo>
                    <a:pt x="25836" y="24656"/>
                    <a:pt x="27630" y="25811"/>
                    <a:pt x="29484" y="26966"/>
                  </a:cubicBezTo>
                  <a:cubicBezTo>
                    <a:pt x="32250" y="28698"/>
                    <a:pt x="35168" y="30279"/>
                    <a:pt x="38207" y="31738"/>
                  </a:cubicBezTo>
                  <a:cubicBezTo>
                    <a:pt x="43040" y="34109"/>
                    <a:pt x="48147" y="36145"/>
                    <a:pt x="53405" y="37939"/>
                  </a:cubicBezTo>
                  <a:cubicBezTo>
                    <a:pt x="58421" y="39641"/>
                    <a:pt x="63527" y="41161"/>
                    <a:pt x="68603" y="42771"/>
                  </a:cubicBezTo>
                  <a:cubicBezTo>
                    <a:pt x="71856" y="43744"/>
                    <a:pt x="75108" y="44747"/>
                    <a:pt x="78330" y="45781"/>
                  </a:cubicBezTo>
                  <a:cubicBezTo>
                    <a:pt x="81582" y="46784"/>
                    <a:pt x="84713" y="47817"/>
                    <a:pt x="87965" y="48851"/>
                  </a:cubicBezTo>
                  <a:cubicBezTo>
                    <a:pt x="90701" y="49732"/>
                    <a:pt x="93467" y="50492"/>
                    <a:pt x="96354" y="51009"/>
                  </a:cubicBezTo>
                  <a:cubicBezTo>
                    <a:pt x="100002" y="51708"/>
                    <a:pt x="103771" y="52042"/>
                    <a:pt x="107510" y="52255"/>
                  </a:cubicBezTo>
                  <a:cubicBezTo>
                    <a:pt x="109698" y="52407"/>
                    <a:pt x="111856" y="52498"/>
                    <a:pt x="114014" y="52528"/>
                  </a:cubicBezTo>
                  <a:cubicBezTo>
                    <a:pt x="116872" y="52620"/>
                    <a:pt x="119759" y="52650"/>
                    <a:pt x="122616" y="52680"/>
                  </a:cubicBezTo>
                  <a:cubicBezTo>
                    <a:pt x="125565" y="52711"/>
                    <a:pt x="128574" y="52711"/>
                    <a:pt x="131553" y="52772"/>
                  </a:cubicBezTo>
                  <a:cubicBezTo>
                    <a:pt x="133164" y="52797"/>
                    <a:pt x="134776" y="52812"/>
                    <a:pt x="136390" y="52812"/>
                  </a:cubicBezTo>
                  <a:cubicBezTo>
                    <a:pt x="138672" y="52812"/>
                    <a:pt x="140958" y="52782"/>
                    <a:pt x="143255" y="52711"/>
                  </a:cubicBezTo>
                  <a:cubicBezTo>
                    <a:pt x="145991" y="52620"/>
                    <a:pt x="148757" y="52559"/>
                    <a:pt x="151523" y="52407"/>
                  </a:cubicBezTo>
                  <a:cubicBezTo>
                    <a:pt x="152678" y="52376"/>
                    <a:pt x="153802" y="52376"/>
                    <a:pt x="154897" y="52255"/>
                  </a:cubicBezTo>
                  <a:cubicBezTo>
                    <a:pt x="155656" y="52225"/>
                    <a:pt x="156386" y="52225"/>
                    <a:pt x="157146" y="52164"/>
                  </a:cubicBezTo>
                  <a:cubicBezTo>
                    <a:pt x="159152" y="51951"/>
                    <a:pt x="161158" y="51890"/>
                    <a:pt x="163195" y="51799"/>
                  </a:cubicBezTo>
                  <a:cubicBezTo>
                    <a:pt x="163695" y="51780"/>
                    <a:pt x="164195" y="51770"/>
                    <a:pt x="164696" y="51770"/>
                  </a:cubicBezTo>
                  <a:cubicBezTo>
                    <a:pt x="165776" y="51770"/>
                    <a:pt x="166856" y="51817"/>
                    <a:pt x="167936" y="51921"/>
                  </a:cubicBezTo>
                  <a:cubicBezTo>
                    <a:pt x="169243" y="52042"/>
                    <a:pt x="170550" y="52255"/>
                    <a:pt x="171766" y="52650"/>
                  </a:cubicBezTo>
                  <a:cubicBezTo>
                    <a:pt x="172617" y="52924"/>
                    <a:pt x="173347" y="53319"/>
                    <a:pt x="173894" y="53835"/>
                  </a:cubicBezTo>
                  <a:cubicBezTo>
                    <a:pt x="174775" y="54595"/>
                    <a:pt x="174715" y="55690"/>
                    <a:pt x="173651" y="56510"/>
                  </a:cubicBezTo>
                  <a:cubicBezTo>
                    <a:pt x="172587" y="57361"/>
                    <a:pt x="171219" y="57848"/>
                    <a:pt x="169760" y="58273"/>
                  </a:cubicBezTo>
                  <a:cubicBezTo>
                    <a:pt x="166751" y="59094"/>
                    <a:pt x="163651" y="59489"/>
                    <a:pt x="160489" y="59793"/>
                  </a:cubicBezTo>
                  <a:cubicBezTo>
                    <a:pt x="158757" y="59975"/>
                    <a:pt x="156963" y="60097"/>
                    <a:pt x="155170" y="60219"/>
                  </a:cubicBezTo>
                  <a:cubicBezTo>
                    <a:pt x="152738" y="60371"/>
                    <a:pt x="150276" y="60523"/>
                    <a:pt x="147845" y="60553"/>
                  </a:cubicBezTo>
                  <a:cubicBezTo>
                    <a:pt x="146398" y="60572"/>
                    <a:pt x="144952" y="60585"/>
                    <a:pt x="143506" y="60585"/>
                  </a:cubicBezTo>
                  <a:cubicBezTo>
                    <a:pt x="140274" y="60585"/>
                    <a:pt x="137046" y="60520"/>
                    <a:pt x="133832" y="60310"/>
                  </a:cubicBezTo>
                  <a:cubicBezTo>
                    <a:pt x="131553" y="60158"/>
                    <a:pt x="129212" y="60006"/>
                    <a:pt x="126933" y="59854"/>
                  </a:cubicBezTo>
                  <a:cubicBezTo>
                    <a:pt x="124774" y="59702"/>
                    <a:pt x="122586" y="59550"/>
                    <a:pt x="120397" y="59398"/>
                  </a:cubicBezTo>
                  <a:cubicBezTo>
                    <a:pt x="117571" y="59215"/>
                    <a:pt x="114713" y="59215"/>
                    <a:pt x="111856" y="59094"/>
                  </a:cubicBezTo>
                  <a:cubicBezTo>
                    <a:pt x="111544" y="59085"/>
                    <a:pt x="111231" y="59082"/>
                    <a:pt x="110918" y="59082"/>
                  </a:cubicBezTo>
                  <a:cubicBezTo>
                    <a:pt x="109042" y="59082"/>
                    <a:pt x="107167" y="59215"/>
                    <a:pt x="105291" y="59215"/>
                  </a:cubicBezTo>
                  <a:cubicBezTo>
                    <a:pt x="103741" y="59215"/>
                    <a:pt x="102221" y="59246"/>
                    <a:pt x="100701" y="59307"/>
                  </a:cubicBezTo>
                  <a:cubicBezTo>
                    <a:pt x="98937" y="59334"/>
                    <a:pt x="97161" y="59373"/>
                    <a:pt x="95382" y="59373"/>
                  </a:cubicBezTo>
                  <a:cubicBezTo>
                    <a:pt x="93174" y="59373"/>
                    <a:pt x="90960" y="59313"/>
                    <a:pt x="88756" y="59094"/>
                  </a:cubicBezTo>
                  <a:cubicBezTo>
                    <a:pt x="86628" y="58912"/>
                    <a:pt x="84622" y="58547"/>
                    <a:pt x="82646" y="57969"/>
                  </a:cubicBezTo>
                  <a:cubicBezTo>
                    <a:pt x="79637" y="57118"/>
                    <a:pt x="77023" y="55842"/>
                    <a:pt x="74409" y="54504"/>
                  </a:cubicBezTo>
                  <a:cubicBezTo>
                    <a:pt x="70670" y="52620"/>
                    <a:pt x="66810" y="50857"/>
                    <a:pt x="62767" y="49337"/>
                  </a:cubicBezTo>
                  <a:cubicBezTo>
                    <a:pt x="60001" y="48303"/>
                    <a:pt x="57235" y="47331"/>
                    <a:pt x="54500" y="46267"/>
                  </a:cubicBezTo>
                  <a:cubicBezTo>
                    <a:pt x="50852" y="44778"/>
                    <a:pt x="47205" y="43258"/>
                    <a:pt x="43588" y="41708"/>
                  </a:cubicBezTo>
                  <a:cubicBezTo>
                    <a:pt x="39150" y="39762"/>
                    <a:pt x="34773" y="37726"/>
                    <a:pt x="30578" y="35507"/>
                  </a:cubicBezTo>
                  <a:cubicBezTo>
                    <a:pt x="26384" y="33258"/>
                    <a:pt x="22311" y="30887"/>
                    <a:pt x="18511" y="28273"/>
                  </a:cubicBezTo>
                  <a:cubicBezTo>
                    <a:pt x="15593" y="26267"/>
                    <a:pt x="12766" y="24139"/>
                    <a:pt x="10061" y="21981"/>
                  </a:cubicBezTo>
                  <a:cubicBezTo>
                    <a:pt x="9423" y="21434"/>
                    <a:pt x="8754" y="20917"/>
                    <a:pt x="8085" y="20370"/>
                  </a:cubicBezTo>
                  <a:cubicBezTo>
                    <a:pt x="6778" y="19276"/>
                    <a:pt x="5441" y="18181"/>
                    <a:pt x="3952" y="17148"/>
                  </a:cubicBezTo>
                  <a:cubicBezTo>
                    <a:pt x="3648" y="16935"/>
                    <a:pt x="3313" y="16783"/>
                    <a:pt x="2979" y="16631"/>
                  </a:cubicBezTo>
                  <a:cubicBezTo>
                    <a:pt x="2786" y="16550"/>
                    <a:pt x="2624" y="16510"/>
                    <a:pt x="2495" y="16510"/>
                  </a:cubicBezTo>
                  <a:cubicBezTo>
                    <a:pt x="2236" y="16510"/>
                    <a:pt x="2108" y="16672"/>
                    <a:pt x="2128" y="16996"/>
                  </a:cubicBezTo>
                  <a:cubicBezTo>
                    <a:pt x="2158" y="17422"/>
                    <a:pt x="2371" y="17847"/>
                    <a:pt x="2553" y="18212"/>
                  </a:cubicBezTo>
                  <a:cubicBezTo>
                    <a:pt x="3313" y="19701"/>
                    <a:pt x="4225" y="21099"/>
                    <a:pt x="5259" y="22467"/>
                  </a:cubicBezTo>
                  <a:cubicBezTo>
                    <a:pt x="8085" y="26327"/>
                    <a:pt x="11581" y="29793"/>
                    <a:pt x="15441" y="33106"/>
                  </a:cubicBezTo>
                  <a:cubicBezTo>
                    <a:pt x="18086" y="35385"/>
                    <a:pt x="20852" y="37635"/>
                    <a:pt x="23648" y="39884"/>
                  </a:cubicBezTo>
                  <a:cubicBezTo>
                    <a:pt x="25532" y="41434"/>
                    <a:pt x="27387" y="43045"/>
                    <a:pt x="29180" y="44656"/>
                  </a:cubicBezTo>
                  <a:cubicBezTo>
                    <a:pt x="31885" y="47148"/>
                    <a:pt x="34378" y="49671"/>
                    <a:pt x="36779" y="52316"/>
                  </a:cubicBezTo>
                  <a:cubicBezTo>
                    <a:pt x="38907" y="54656"/>
                    <a:pt x="41277" y="56875"/>
                    <a:pt x="44043" y="58851"/>
                  </a:cubicBezTo>
                  <a:cubicBezTo>
                    <a:pt x="44803" y="59367"/>
                    <a:pt x="45563" y="59975"/>
                    <a:pt x="46293" y="60583"/>
                  </a:cubicBezTo>
                  <a:cubicBezTo>
                    <a:pt x="48633" y="62589"/>
                    <a:pt x="50487" y="64808"/>
                    <a:pt x="51825" y="67270"/>
                  </a:cubicBezTo>
                  <a:cubicBezTo>
                    <a:pt x="53527" y="70431"/>
                    <a:pt x="54256" y="73775"/>
                    <a:pt x="54652" y="77149"/>
                  </a:cubicBezTo>
                  <a:cubicBezTo>
                    <a:pt x="54712" y="77939"/>
                    <a:pt x="54864" y="78790"/>
                    <a:pt x="55047" y="79581"/>
                  </a:cubicBezTo>
                  <a:cubicBezTo>
                    <a:pt x="55442" y="81222"/>
                    <a:pt x="56263" y="82772"/>
                    <a:pt x="57083" y="84292"/>
                  </a:cubicBezTo>
                  <a:cubicBezTo>
                    <a:pt x="57843" y="85781"/>
                    <a:pt x="57630" y="87149"/>
                    <a:pt x="56506" y="88486"/>
                  </a:cubicBezTo>
                  <a:cubicBezTo>
                    <a:pt x="55594" y="89489"/>
                    <a:pt x="54530" y="90462"/>
                    <a:pt x="53314" y="91283"/>
                  </a:cubicBezTo>
                  <a:cubicBezTo>
                    <a:pt x="50092" y="93532"/>
                    <a:pt x="47964" y="96268"/>
                    <a:pt x="46931" y="99429"/>
                  </a:cubicBezTo>
                  <a:cubicBezTo>
                    <a:pt x="46171" y="101648"/>
                    <a:pt x="45837" y="103897"/>
                    <a:pt x="45442" y="106177"/>
                  </a:cubicBezTo>
                  <a:cubicBezTo>
                    <a:pt x="45290" y="107028"/>
                    <a:pt x="45229" y="107848"/>
                    <a:pt x="44925" y="108699"/>
                  </a:cubicBezTo>
                  <a:cubicBezTo>
                    <a:pt x="45229" y="108699"/>
                    <a:pt x="45472" y="108699"/>
                    <a:pt x="45806" y="108639"/>
                  </a:cubicBezTo>
                  <a:cubicBezTo>
                    <a:pt x="46384" y="107818"/>
                    <a:pt x="46384" y="106845"/>
                    <a:pt x="46536" y="105994"/>
                  </a:cubicBezTo>
                  <a:cubicBezTo>
                    <a:pt x="46992" y="103259"/>
                    <a:pt x="47478" y="100462"/>
                    <a:pt x="48907" y="97879"/>
                  </a:cubicBezTo>
                  <a:cubicBezTo>
                    <a:pt x="50001" y="95842"/>
                    <a:pt x="51642" y="94140"/>
                    <a:pt x="53861" y="92681"/>
                  </a:cubicBezTo>
                  <a:cubicBezTo>
                    <a:pt x="55807" y="91435"/>
                    <a:pt x="57813" y="90189"/>
                    <a:pt x="59484" y="88730"/>
                  </a:cubicBezTo>
                  <a:cubicBezTo>
                    <a:pt x="61673" y="86875"/>
                    <a:pt x="62068" y="85356"/>
                    <a:pt x="60488" y="83350"/>
                  </a:cubicBezTo>
                  <a:cubicBezTo>
                    <a:pt x="60214" y="82985"/>
                    <a:pt x="59910" y="82650"/>
                    <a:pt x="59636" y="82316"/>
                  </a:cubicBezTo>
                  <a:cubicBezTo>
                    <a:pt x="58269" y="80644"/>
                    <a:pt x="57326" y="78851"/>
                    <a:pt x="56901" y="76906"/>
                  </a:cubicBezTo>
                  <a:cubicBezTo>
                    <a:pt x="56414" y="74474"/>
                    <a:pt x="55989" y="72012"/>
                    <a:pt x="55138" y="69611"/>
                  </a:cubicBezTo>
                  <a:cubicBezTo>
                    <a:pt x="54135" y="66845"/>
                    <a:pt x="52493" y="64261"/>
                    <a:pt x="50335" y="61860"/>
                  </a:cubicBezTo>
                  <a:cubicBezTo>
                    <a:pt x="48846" y="60249"/>
                    <a:pt x="47022" y="58820"/>
                    <a:pt x="45168" y="57422"/>
                  </a:cubicBezTo>
                  <a:cubicBezTo>
                    <a:pt x="43831" y="56389"/>
                    <a:pt x="42463" y="55446"/>
                    <a:pt x="41308" y="54352"/>
                  </a:cubicBezTo>
                  <a:cubicBezTo>
                    <a:pt x="37387" y="50614"/>
                    <a:pt x="33739" y="46753"/>
                    <a:pt x="29545" y="43167"/>
                  </a:cubicBezTo>
                  <a:cubicBezTo>
                    <a:pt x="26931" y="40948"/>
                    <a:pt x="24225" y="38759"/>
                    <a:pt x="21581" y="36571"/>
                  </a:cubicBezTo>
                  <a:cubicBezTo>
                    <a:pt x="18146" y="33744"/>
                    <a:pt x="14803" y="30856"/>
                    <a:pt x="12006" y="27726"/>
                  </a:cubicBezTo>
                  <a:cubicBezTo>
                    <a:pt x="11246" y="26844"/>
                    <a:pt x="10487" y="25993"/>
                    <a:pt x="10061" y="25020"/>
                  </a:cubicBezTo>
                  <a:cubicBezTo>
                    <a:pt x="10000" y="24838"/>
                    <a:pt x="9787" y="24625"/>
                    <a:pt x="10031" y="24473"/>
                  </a:cubicBezTo>
                  <a:cubicBezTo>
                    <a:pt x="10099" y="24435"/>
                    <a:pt x="10166" y="24420"/>
                    <a:pt x="10231" y="24420"/>
                  </a:cubicBezTo>
                  <a:cubicBezTo>
                    <a:pt x="10426" y="24420"/>
                    <a:pt x="10608" y="24557"/>
                    <a:pt x="10791" y="24625"/>
                  </a:cubicBezTo>
                  <a:cubicBezTo>
                    <a:pt x="11003" y="24747"/>
                    <a:pt x="11246" y="24868"/>
                    <a:pt x="11429" y="24990"/>
                  </a:cubicBezTo>
                  <a:cubicBezTo>
                    <a:pt x="13283" y="26115"/>
                    <a:pt x="15168" y="27300"/>
                    <a:pt x="16930" y="28486"/>
                  </a:cubicBezTo>
                  <a:cubicBezTo>
                    <a:pt x="20669" y="30948"/>
                    <a:pt x="24621" y="33227"/>
                    <a:pt x="28694" y="35385"/>
                  </a:cubicBezTo>
                  <a:cubicBezTo>
                    <a:pt x="32220" y="37239"/>
                    <a:pt x="35837" y="39033"/>
                    <a:pt x="39545" y="40705"/>
                  </a:cubicBezTo>
                  <a:cubicBezTo>
                    <a:pt x="45411" y="43379"/>
                    <a:pt x="51247" y="45993"/>
                    <a:pt x="57448" y="48182"/>
                  </a:cubicBezTo>
                  <a:cubicBezTo>
                    <a:pt x="63679" y="50431"/>
                    <a:pt x="69576" y="53045"/>
                    <a:pt x="75138" y="56024"/>
                  </a:cubicBezTo>
                  <a:cubicBezTo>
                    <a:pt x="77266" y="57118"/>
                    <a:pt x="79546" y="58060"/>
                    <a:pt x="81947" y="58790"/>
                  </a:cubicBezTo>
                  <a:cubicBezTo>
                    <a:pt x="85230" y="59793"/>
                    <a:pt x="88725" y="60006"/>
                    <a:pt x="92221" y="60127"/>
                  </a:cubicBezTo>
                  <a:cubicBezTo>
                    <a:pt x="92726" y="60148"/>
                    <a:pt x="93232" y="60156"/>
                    <a:pt x="93741" y="60156"/>
                  </a:cubicBezTo>
                  <a:cubicBezTo>
                    <a:pt x="95952" y="60156"/>
                    <a:pt x="98192" y="59998"/>
                    <a:pt x="100434" y="59998"/>
                  </a:cubicBezTo>
                  <a:cubicBezTo>
                    <a:pt x="100715" y="59998"/>
                    <a:pt x="100997" y="60000"/>
                    <a:pt x="101279" y="60006"/>
                  </a:cubicBezTo>
                  <a:lnTo>
                    <a:pt x="101491" y="60006"/>
                  </a:lnTo>
                  <a:cubicBezTo>
                    <a:pt x="102802" y="59862"/>
                    <a:pt x="104127" y="59827"/>
                    <a:pt x="105455" y="59827"/>
                  </a:cubicBezTo>
                  <a:cubicBezTo>
                    <a:pt x="106698" y="59827"/>
                    <a:pt x="107945" y="59857"/>
                    <a:pt x="109187" y="59857"/>
                  </a:cubicBezTo>
                  <a:cubicBezTo>
                    <a:pt x="109418" y="59857"/>
                    <a:pt x="109649" y="59856"/>
                    <a:pt x="109881" y="59854"/>
                  </a:cubicBezTo>
                  <a:cubicBezTo>
                    <a:pt x="110184" y="59851"/>
                    <a:pt x="110488" y="59850"/>
                    <a:pt x="110791" y="59850"/>
                  </a:cubicBezTo>
                  <a:cubicBezTo>
                    <a:pt x="114104" y="59850"/>
                    <a:pt x="117413" y="60001"/>
                    <a:pt x="120671" y="60279"/>
                  </a:cubicBezTo>
                  <a:cubicBezTo>
                    <a:pt x="124227" y="60583"/>
                    <a:pt x="127814" y="60948"/>
                    <a:pt x="131401" y="61252"/>
                  </a:cubicBezTo>
                  <a:cubicBezTo>
                    <a:pt x="134167" y="61495"/>
                    <a:pt x="136933" y="61678"/>
                    <a:pt x="139760" y="61830"/>
                  </a:cubicBezTo>
                  <a:cubicBezTo>
                    <a:pt x="141219" y="61921"/>
                    <a:pt x="142678" y="61921"/>
                    <a:pt x="144167" y="61981"/>
                  </a:cubicBezTo>
                  <a:cubicBezTo>
                    <a:pt x="145776" y="62068"/>
                    <a:pt x="147379" y="62100"/>
                    <a:pt x="148985" y="62100"/>
                  </a:cubicBezTo>
                  <a:cubicBezTo>
                    <a:pt x="150775" y="62100"/>
                    <a:pt x="152569" y="62060"/>
                    <a:pt x="154380" y="62012"/>
                  </a:cubicBezTo>
                  <a:cubicBezTo>
                    <a:pt x="157723" y="61921"/>
                    <a:pt x="161097" y="61799"/>
                    <a:pt x="164471" y="61678"/>
                  </a:cubicBezTo>
                  <a:cubicBezTo>
                    <a:pt x="167936" y="61556"/>
                    <a:pt x="171401" y="61374"/>
                    <a:pt x="174775" y="60735"/>
                  </a:cubicBezTo>
                  <a:cubicBezTo>
                    <a:pt x="177085" y="60279"/>
                    <a:pt x="179122" y="59489"/>
                    <a:pt x="180733" y="58152"/>
                  </a:cubicBezTo>
                  <a:cubicBezTo>
                    <a:pt x="182800" y="56449"/>
                    <a:pt x="182982" y="54261"/>
                    <a:pt x="181189" y="52437"/>
                  </a:cubicBezTo>
                  <a:cubicBezTo>
                    <a:pt x="180095" y="51313"/>
                    <a:pt x="178575" y="50614"/>
                    <a:pt x="176842" y="50158"/>
                  </a:cubicBezTo>
                  <a:cubicBezTo>
                    <a:pt x="174526" y="49565"/>
                    <a:pt x="172165" y="49378"/>
                    <a:pt x="169793" y="49378"/>
                  </a:cubicBezTo>
                  <a:cubicBezTo>
                    <a:pt x="168273" y="49378"/>
                    <a:pt x="166750" y="49455"/>
                    <a:pt x="165231" y="49550"/>
                  </a:cubicBezTo>
                  <a:cubicBezTo>
                    <a:pt x="162192" y="49793"/>
                    <a:pt x="159152" y="50097"/>
                    <a:pt x="156173" y="50462"/>
                  </a:cubicBezTo>
                  <a:cubicBezTo>
                    <a:pt x="150580" y="51130"/>
                    <a:pt x="144957" y="51465"/>
                    <a:pt x="139334" y="51495"/>
                  </a:cubicBezTo>
                  <a:cubicBezTo>
                    <a:pt x="135231" y="51541"/>
                    <a:pt x="131135" y="51579"/>
                    <a:pt x="127043" y="51579"/>
                  </a:cubicBezTo>
                  <a:cubicBezTo>
                    <a:pt x="122951" y="51579"/>
                    <a:pt x="118862" y="51541"/>
                    <a:pt x="114774" y="51434"/>
                  </a:cubicBezTo>
                  <a:cubicBezTo>
                    <a:pt x="112464" y="51343"/>
                    <a:pt x="110184" y="51282"/>
                    <a:pt x="107874" y="51161"/>
                  </a:cubicBezTo>
                  <a:cubicBezTo>
                    <a:pt x="105291" y="51009"/>
                    <a:pt x="102768" y="50766"/>
                    <a:pt x="100215" y="50431"/>
                  </a:cubicBezTo>
                  <a:cubicBezTo>
                    <a:pt x="95716" y="49823"/>
                    <a:pt x="91461" y="48729"/>
                    <a:pt x="87266" y="47422"/>
                  </a:cubicBezTo>
                  <a:cubicBezTo>
                    <a:pt x="81825" y="45811"/>
                    <a:pt x="76415" y="44170"/>
                    <a:pt x="70944" y="42528"/>
                  </a:cubicBezTo>
                  <a:cubicBezTo>
                    <a:pt x="62828" y="40127"/>
                    <a:pt x="54712" y="37847"/>
                    <a:pt x="46992" y="34808"/>
                  </a:cubicBezTo>
                  <a:cubicBezTo>
                    <a:pt x="44986" y="34018"/>
                    <a:pt x="42919" y="33258"/>
                    <a:pt x="41034" y="32285"/>
                  </a:cubicBezTo>
                  <a:cubicBezTo>
                    <a:pt x="40761" y="32042"/>
                    <a:pt x="40426" y="31890"/>
                    <a:pt x="40092" y="31738"/>
                  </a:cubicBezTo>
                  <a:cubicBezTo>
                    <a:pt x="35016" y="29458"/>
                    <a:pt x="30426" y="26814"/>
                    <a:pt x="26140" y="23896"/>
                  </a:cubicBezTo>
                  <a:cubicBezTo>
                    <a:pt x="23283" y="21951"/>
                    <a:pt x="20700" y="19853"/>
                    <a:pt x="18268" y="17665"/>
                  </a:cubicBezTo>
                  <a:cubicBezTo>
                    <a:pt x="16475" y="16084"/>
                    <a:pt x="14772" y="14473"/>
                    <a:pt x="13040" y="12862"/>
                  </a:cubicBezTo>
                  <a:cubicBezTo>
                    <a:pt x="8663" y="8789"/>
                    <a:pt x="4316" y="4747"/>
                    <a:pt x="638" y="278"/>
                  </a:cubicBezTo>
                  <a:cubicBezTo>
                    <a:pt x="548" y="165"/>
                    <a:pt x="440"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9"/>
            <p:cNvSpPr/>
            <p:nvPr/>
          </p:nvSpPr>
          <p:spPr>
            <a:xfrm>
              <a:off x="1121300" y="363900"/>
              <a:ext cx="7161250" cy="2193025"/>
            </a:xfrm>
            <a:custGeom>
              <a:avLst/>
              <a:gdLst/>
              <a:ahLst/>
              <a:cxnLst/>
              <a:rect l="l" t="t" r="r" b="b"/>
              <a:pathLst>
                <a:path w="286450" h="87721" extrusionOk="0">
                  <a:moveTo>
                    <a:pt x="44530" y="776"/>
                  </a:moveTo>
                  <a:lnTo>
                    <a:pt x="44530" y="776"/>
                  </a:lnTo>
                  <a:cubicBezTo>
                    <a:pt x="44417" y="811"/>
                    <a:pt x="44302" y="818"/>
                    <a:pt x="44189" y="818"/>
                  </a:cubicBezTo>
                  <a:cubicBezTo>
                    <a:pt x="44176" y="818"/>
                    <a:pt x="44164" y="818"/>
                    <a:pt x="44151" y="818"/>
                  </a:cubicBezTo>
                  <a:lnTo>
                    <a:pt x="44151" y="818"/>
                  </a:lnTo>
                  <a:cubicBezTo>
                    <a:pt x="44277" y="806"/>
                    <a:pt x="44404" y="793"/>
                    <a:pt x="44530" y="776"/>
                  </a:cubicBezTo>
                  <a:close/>
                  <a:moveTo>
                    <a:pt x="49098" y="1186"/>
                  </a:moveTo>
                  <a:cubicBezTo>
                    <a:pt x="49163" y="1186"/>
                    <a:pt x="49231" y="1199"/>
                    <a:pt x="49303" y="1232"/>
                  </a:cubicBezTo>
                  <a:cubicBezTo>
                    <a:pt x="49237" y="1221"/>
                    <a:pt x="49163" y="1198"/>
                    <a:pt x="49096" y="1186"/>
                  </a:cubicBezTo>
                  <a:lnTo>
                    <a:pt x="49096" y="1186"/>
                  </a:lnTo>
                  <a:cubicBezTo>
                    <a:pt x="49097" y="1186"/>
                    <a:pt x="49097" y="1186"/>
                    <a:pt x="49098" y="1186"/>
                  </a:cubicBezTo>
                  <a:close/>
                  <a:moveTo>
                    <a:pt x="86751" y="87280"/>
                  </a:moveTo>
                  <a:cubicBezTo>
                    <a:pt x="86789" y="87280"/>
                    <a:pt x="86826" y="87283"/>
                    <a:pt x="86863" y="87286"/>
                  </a:cubicBezTo>
                  <a:lnTo>
                    <a:pt x="86863" y="87286"/>
                  </a:lnTo>
                  <a:cubicBezTo>
                    <a:pt x="86764" y="87291"/>
                    <a:pt x="86654" y="87312"/>
                    <a:pt x="86537" y="87312"/>
                  </a:cubicBezTo>
                  <a:cubicBezTo>
                    <a:pt x="86507" y="87312"/>
                    <a:pt x="86476" y="87312"/>
                    <a:pt x="86507" y="87343"/>
                  </a:cubicBezTo>
                  <a:cubicBezTo>
                    <a:pt x="86516" y="87362"/>
                    <a:pt x="86508" y="87369"/>
                    <a:pt x="86496" y="87369"/>
                  </a:cubicBezTo>
                  <a:cubicBezTo>
                    <a:pt x="86469" y="87369"/>
                    <a:pt x="86423" y="87333"/>
                    <a:pt x="86507" y="87312"/>
                  </a:cubicBezTo>
                  <a:cubicBezTo>
                    <a:pt x="86588" y="87290"/>
                    <a:pt x="86670" y="87280"/>
                    <a:pt x="86751" y="87280"/>
                  </a:cubicBezTo>
                  <a:close/>
                  <a:moveTo>
                    <a:pt x="84531" y="87445"/>
                  </a:moveTo>
                  <a:cubicBezTo>
                    <a:pt x="84531" y="87450"/>
                    <a:pt x="84531" y="87457"/>
                    <a:pt x="84531" y="87464"/>
                  </a:cubicBezTo>
                  <a:cubicBezTo>
                    <a:pt x="84541" y="87485"/>
                    <a:pt x="84534" y="87491"/>
                    <a:pt x="84520" y="87491"/>
                  </a:cubicBezTo>
                  <a:cubicBezTo>
                    <a:pt x="84491" y="87491"/>
                    <a:pt x="84430" y="87464"/>
                    <a:pt x="84410" y="87464"/>
                  </a:cubicBezTo>
                  <a:cubicBezTo>
                    <a:pt x="84451" y="87457"/>
                    <a:pt x="84491" y="87451"/>
                    <a:pt x="84531" y="87445"/>
                  </a:cubicBezTo>
                  <a:close/>
                  <a:moveTo>
                    <a:pt x="34201" y="0"/>
                  </a:moveTo>
                  <a:cubicBezTo>
                    <a:pt x="33412" y="0"/>
                    <a:pt x="32619" y="13"/>
                    <a:pt x="31825" y="47"/>
                  </a:cubicBezTo>
                  <a:cubicBezTo>
                    <a:pt x="28725" y="138"/>
                    <a:pt x="25594" y="259"/>
                    <a:pt x="22524" y="594"/>
                  </a:cubicBezTo>
                  <a:cubicBezTo>
                    <a:pt x="19727" y="898"/>
                    <a:pt x="16901" y="1323"/>
                    <a:pt x="14256" y="2114"/>
                  </a:cubicBezTo>
                  <a:cubicBezTo>
                    <a:pt x="11733" y="2843"/>
                    <a:pt x="9454" y="3785"/>
                    <a:pt x="7600" y="5244"/>
                  </a:cubicBezTo>
                  <a:cubicBezTo>
                    <a:pt x="6870" y="5822"/>
                    <a:pt x="6262" y="6430"/>
                    <a:pt x="5989" y="7190"/>
                  </a:cubicBezTo>
                  <a:cubicBezTo>
                    <a:pt x="5745" y="7949"/>
                    <a:pt x="5837" y="8649"/>
                    <a:pt x="6597" y="9256"/>
                  </a:cubicBezTo>
                  <a:cubicBezTo>
                    <a:pt x="7265" y="9773"/>
                    <a:pt x="8116" y="10016"/>
                    <a:pt x="8998" y="10229"/>
                  </a:cubicBezTo>
                  <a:cubicBezTo>
                    <a:pt x="10639" y="10594"/>
                    <a:pt x="12372" y="10715"/>
                    <a:pt x="14104" y="10837"/>
                  </a:cubicBezTo>
                  <a:cubicBezTo>
                    <a:pt x="16475" y="10928"/>
                    <a:pt x="18876" y="11019"/>
                    <a:pt x="21278" y="11080"/>
                  </a:cubicBezTo>
                  <a:cubicBezTo>
                    <a:pt x="22311" y="11141"/>
                    <a:pt x="23284" y="11171"/>
                    <a:pt x="24317" y="11202"/>
                  </a:cubicBezTo>
                  <a:cubicBezTo>
                    <a:pt x="27022" y="11323"/>
                    <a:pt x="29697" y="11445"/>
                    <a:pt x="32402" y="11627"/>
                  </a:cubicBezTo>
                  <a:cubicBezTo>
                    <a:pt x="34500" y="11779"/>
                    <a:pt x="36597" y="11962"/>
                    <a:pt x="38664" y="12205"/>
                  </a:cubicBezTo>
                  <a:cubicBezTo>
                    <a:pt x="42220" y="12600"/>
                    <a:pt x="45716" y="13147"/>
                    <a:pt x="49151" y="13816"/>
                  </a:cubicBezTo>
                  <a:cubicBezTo>
                    <a:pt x="54166" y="14849"/>
                    <a:pt x="59120" y="16035"/>
                    <a:pt x="63710" y="17858"/>
                  </a:cubicBezTo>
                  <a:cubicBezTo>
                    <a:pt x="65929" y="18740"/>
                    <a:pt x="67996" y="19713"/>
                    <a:pt x="69607" y="21172"/>
                  </a:cubicBezTo>
                  <a:cubicBezTo>
                    <a:pt x="70549" y="22023"/>
                    <a:pt x="71279" y="22995"/>
                    <a:pt x="71309" y="24120"/>
                  </a:cubicBezTo>
                  <a:cubicBezTo>
                    <a:pt x="71339" y="25488"/>
                    <a:pt x="70671" y="26582"/>
                    <a:pt x="69455" y="27585"/>
                  </a:cubicBezTo>
                  <a:cubicBezTo>
                    <a:pt x="67813" y="28922"/>
                    <a:pt x="65777" y="29834"/>
                    <a:pt x="63649" y="30625"/>
                  </a:cubicBezTo>
                  <a:cubicBezTo>
                    <a:pt x="60215" y="31901"/>
                    <a:pt x="56597" y="32874"/>
                    <a:pt x="53011" y="33847"/>
                  </a:cubicBezTo>
                  <a:cubicBezTo>
                    <a:pt x="49515" y="34850"/>
                    <a:pt x="45929" y="35701"/>
                    <a:pt x="42433" y="36704"/>
                  </a:cubicBezTo>
                  <a:cubicBezTo>
                    <a:pt x="37357" y="38132"/>
                    <a:pt x="32342" y="39743"/>
                    <a:pt x="27570" y="41719"/>
                  </a:cubicBezTo>
                  <a:cubicBezTo>
                    <a:pt x="24287" y="43117"/>
                    <a:pt x="21126" y="44667"/>
                    <a:pt x="18056" y="46309"/>
                  </a:cubicBezTo>
                  <a:cubicBezTo>
                    <a:pt x="15411" y="47677"/>
                    <a:pt x="12615" y="48862"/>
                    <a:pt x="9423" y="49409"/>
                  </a:cubicBezTo>
                  <a:cubicBezTo>
                    <a:pt x="8025" y="49683"/>
                    <a:pt x="6597" y="49987"/>
                    <a:pt x="5350" y="50534"/>
                  </a:cubicBezTo>
                  <a:cubicBezTo>
                    <a:pt x="3162" y="51476"/>
                    <a:pt x="1642" y="52844"/>
                    <a:pt x="609" y="54516"/>
                  </a:cubicBezTo>
                  <a:cubicBezTo>
                    <a:pt x="457" y="54728"/>
                    <a:pt x="365" y="55002"/>
                    <a:pt x="31" y="55123"/>
                  </a:cubicBezTo>
                  <a:cubicBezTo>
                    <a:pt x="31" y="55701"/>
                    <a:pt x="31" y="56218"/>
                    <a:pt x="1" y="56613"/>
                  </a:cubicBezTo>
                  <a:cubicBezTo>
                    <a:pt x="700" y="56613"/>
                    <a:pt x="700" y="56096"/>
                    <a:pt x="852" y="55792"/>
                  </a:cubicBezTo>
                  <a:cubicBezTo>
                    <a:pt x="2280" y="53148"/>
                    <a:pt x="4803" y="51537"/>
                    <a:pt x="8724" y="51172"/>
                  </a:cubicBezTo>
                  <a:cubicBezTo>
                    <a:pt x="11125" y="50929"/>
                    <a:pt x="13466" y="50473"/>
                    <a:pt x="15533" y="49409"/>
                  </a:cubicBezTo>
                  <a:cubicBezTo>
                    <a:pt x="17357" y="48467"/>
                    <a:pt x="19089" y="47494"/>
                    <a:pt x="20852" y="46461"/>
                  </a:cubicBezTo>
                  <a:cubicBezTo>
                    <a:pt x="25563" y="43725"/>
                    <a:pt x="30761" y="41567"/>
                    <a:pt x="36232" y="39774"/>
                  </a:cubicBezTo>
                  <a:cubicBezTo>
                    <a:pt x="40366" y="38406"/>
                    <a:pt x="44682" y="37312"/>
                    <a:pt x="48938" y="36157"/>
                  </a:cubicBezTo>
                  <a:cubicBezTo>
                    <a:pt x="53710" y="34910"/>
                    <a:pt x="58664" y="33847"/>
                    <a:pt x="63315" y="32327"/>
                  </a:cubicBezTo>
                  <a:cubicBezTo>
                    <a:pt x="66263" y="31384"/>
                    <a:pt x="69181" y="30412"/>
                    <a:pt x="71522" y="28740"/>
                  </a:cubicBezTo>
                  <a:cubicBezTo>
                    <a:pt x="73315" y="27463"/>
                    <a:pt x="74470" y="26065"/>
                    <a:pt x="74257" y="24150"/>
                  </a:cubicBezTo>
                  <a:cubicBezTo>
                    <a:pt x="74105" y="22600"/>
                    <a:pt x="73102" y="21415"/>
                    <a:pt x="71735" y="20351"/>
                  </a:cubicBezTo>
                  <a:cubicBezTo>
                    <a:pt x="69485" y="18618"/>
                    <a:pt x="66750" y="17433"/>
                    <a:pt x="63862" y="16430"/>
                  </a:cubicBezTo>
                  <a:cubicBezTo>
                    <a:pt x="57844" y="14363"/>
                    <a:pt x="51461" y="12995"/>
                    <a:pt x="44986" y="11931"/>
                  </a:cubicBezTo>
                  <a:cubicBezTo>
                    <a:pt x="41856" y="11415"/>
                    <a:pt x="38694" y="11050"/>
                    <a:pt x="35503" y="10776"/>
                  </a:cubicBezTo>
                  <a:cubicBezTo>
                    <a:pt x="32828" y="10564"/>
                    <a:pt x="30123" y="10351"/>
                    <a:pt x="27418" y="10199"/>
                  </a:cubicBezTo>
                  <a:cubicBezTo>
                    <a:pt x="24530" y="10047"/>
                    <a:pt x="21612" y="9895"/>
                    <a:pt x="18724" y="9712"/>
                  </a:cubicBezTo>
                  <a:cubicBezTo>
                    <a:pt x="16566" y="9591"/>
                    <a:pt x="14439" y="9378"/>
                    <a:pt x="12341" y="8892"/>
                  </a:cubicBezTo>
                  <a:cubicBezTo>
                    <a:pt x="11916" y="8770"/>
                    <a:pt x="11490" y="8649"/>
                    <a:pt x="11156" y="8466"/>
                  </a:cubicBezTo>
                  <a:cubicBezTo>
                    <a:pt x="10031" y="7858"/>
                    <a:pt x="9788" y="7098"/>
                    <a:pt x="10396" y="6187"/>
                  </a:cubicBezTo>
                  <a:cubicBezTo>
                    <a:pt x="10578" y="5883"/>
                    <a:pt x="10852" y="5639"/>
                    <a:pt x="11156" y="5427"/>
                  </a:cubicBezTo>
                  <a:cubicBezTo>
                    <a:pt x="13284" y="3724"/>
                    <a:pt x="16110" y="2873"/>
                    <a:pt x="19028" y="2235"/>
                  </a:cubicBezTo>
                  <a:cubicBezTo>
                    <a:pt x="24317" y="1019"/>
                    <a:pt x="29819" y="837"/>
                    <a:pt x="35290" y="685"/>
                  </a:cubicBezTo>
                  <a:cubicBezTo>
                    <a:pt x="35538" y="675"/>
                    <a:pt x="35785" y="671"/>
                    <a:pt x="36030" y="671"/>
                  </a:cubicBezTo>
                  <a:cubicBezTo>
                    <a:pt x="37257" y="671"/>
                    <a:pt x="38456" y="776"/>
                    <a:pt x="39697" y="776"/>
                  </a:cubicBezTo>
                  <a:cubicBezTo>
                    <a:pt x="40751" y="776"/>
                    <a:pt x="41818" y="871"/>
                    <a:pt x="42899" y="871"/>
                  </a:cubicBezTo>
                  <a:cubicBezTo>
                    <a:pt x="43150" y="871"/>
                    <a:pt x="43402" y="866"/>
                    <a:pt x="43655" y="853"/>
                  </a:cubicBezTo>
                  <a:lnTo>
                    <a:pt x="43655" y="853"/>
                  </a:lnTo>
                  <a:cubicBezTo>
                    <a:pt x="43584" y="879"/>
                    <a:pt x="43521" y="921"/>
                    <a:pt x="43467" y="989"/>
                  </a:cubicBezTo>
                  <a:cubicBezTo>
                    <a:pt x="43670" y="1125"/>
                    <a:pt x="43892" y="1157"/>
                    <a:pt x="44121" y="1157"/>
                  </a:cubicBezTo>
                  <a:cubicBezTo>
                    <a:pt x="44334" y="1157"/>
                    <a:pt x="44553" y="1129"/>
                    <a:pt x="44769" y="1129"/>
                  </a:cubicBezTo>
                  <a:cubicBezTo>
                    <a:pt x="44842" y="1129"/>
                    <a:pt x="44914" y="1132"/>
                    <a:pt x="44986" y="1141"/>
                  </a:cubicBezTo>
                  <a:cubicBezTo>
                    <a:pt x="45275" y="1097"/>
                    <a:pt x="45563" y="1084"/>
                    <a:pt x="45850" y="1084"/>
                  </a:cubicBezTo>
                  <a:cubicBezTo>
                    <a:pt x="46316" y="1084"/>
                    <a:pt x="46776" y="1120"/>
                    <a:pt x="47221" y="1120"/>
                  </a:cubicBezTo>
                  <a:cubicBezTo>
                    <a:pt x="47335" y="1120"/>
                    <a:pt x="47448" y="1117"/>
                    <a:pt x="47559" y="1111"/>
                  </a:cubicBezTo>
                  <a:lnTo>
                    <a:pt x="47559" y="1111"/>
                  </a:lnTo>
                  <a:cubicBezTo>
                    <a:pt x="47523" y="1127"/>
                    <a:pt x="47486" y="1147"/>
                    <a:pt x="47448" y="1171"/>
                  </a:cubicBezTo>
                  <a:cubicBezTo>
                    <a:pt x="47560" y="1362"/>
                    <a:pt x="47730" y="1403"/>
                    <a:pt x="47914" y="1403"/>
                  </a:cubicBezTo>
                  <a:cubicBezTo>
                    <a:pt x="48052" y="1403"/>
                    <a:pt x="48199" y="1380"/>
                    <a:pt x="48335" y="1380"/>
                  </a:cubicBezTo>
                  <a:cubicBezTo>
                    <a:pt x="48364" y="1380"/>
                    <a:pt x="48393" y="1381"/>
                    <a:pt x="48421" y="1384"/>
                  </a:cubicBezTo>
                  <a:cubicBezTo>
                    <a:pt x="48597" y="1366"/>
                    <a:pt x="48752" y="1268"/>
                    <a:pt x="48916" y="1217"/>
                  </a:cubicBezTo>
                  <a:lnTo>
                    <a:pt x="48916" y="1217"/>
                  </a:lnTo>
                  <a:cubicBezTo>
                    <a:pt x="48891" y="1244"/>
                    <a:pt x="48877" y="1287"/>
                    <a:pt x="48877" y="1354"/>
                  </a:cubicBezTo>
                  <a:cubicBezTo>
                    <a:pt x="49880" y="1658"/>
                    <a:pt x="50944" y="1597"/>
                    <a:pt x="51977" y="1779"/>
                  </a:cubicBezTo>
                  <a:cubicBezTo>
                    <a:pt x="54135" y="1962"/>
                    <a:pt x="56263" y="2266"/>
                    <a:pt x="58391" y="2600"/>
                  </a:cubicBezTo>
                  <a:cubicBezTo>
                    <a:pt x="62342" y="3269"/>
                    <a:pt x="66172" y="4089"/>
                    <a:pt x="69941" y="5123"/>
                  </a:cubicBezTo>
                  <a:cubicBezTo>
                    <a:pt x="74318" y="6339"/>
                    <a:pt x="78574" y="7767"/>
                    <a:pt x="82586" y="9530"/>
                  </a:cubicBezTo>
                  <a:cubicBezTo>
                    <a:pt x="87084" y="11475"/>
                    <a:pt x="91249" y="13633"/>
                    <a:pt x="95170" y="16187"/>
                  </a:cubicBezTo>
                  <a:cubicBezTo>
                    <a:pt x="97875" y="17889"/>
                    <a:pt x="100155" y="19865"/>
                    <a:pt x="102130" y="22023"/>
                  </a:cubicBezTo>
                  <a:cubicBezTo>
                    <a:pt x="104501" y="24606"/>
                    <a:pt x="106234" y="27463"/>
                    <a:pt x="107358" y="30473"/>
                  </a:cubicBezTo>
                  <a:cubicBezTo>
                    <a:pt x="108088" y="32327"/>
                    <a:pt x="108605" y="34272"/>
                    <a:pt x="108817" y="36187"/>
                  </a:cubicBezTo>
                  <a:cubicBezTo>
                    <a:pt x="108848" y="36430"/>
                    <a:pt x="108696" y="36734"/>
                    <a:pt x="109152" y="36886"/>
                  </a:cubicBezTo>
                  <a:cubicBezTo>
                    <a:pt x="109304" y="36734"/>
                    <a:pt x="109212" y="36552"/>
                    <a:pt x="109212" y="36400"/>
                  </a:cubicBezTo>
                  <a:cubicBezTo>
                    <a:pt x="109212" y="36388"/>
                    <a:pt x="109212" y="36379"/>
                    <a:pt x="109212" y="36371"/>
                  </a:cubicBezTo>
                  <a:lnTo>
                    <a:pt x="109212" y="36371"/>
                  </a:lnTo>
                  <a:cubicBezTo>
                    <a:pt x="109243" y="36381"/>
                    <a:pt x="109273" y="36403"/>
                    <a:pt x="109273" y="36461"/>
                  </a:cubicBezTo>
                  <a:cubicBezTo>
                    <a:pt x="109364" y="36795"/>
                    <a:pt x="109030" y="37160"/>
                    <a:pt x="109000" y="37524"/>
                  </a:cubicBezTo>
                  <a:lnTo>
                    <a:pt x="109000" y="41293"/>
                  </a:lnTo>
                  <a:cubicBezTo>
                    <a:pt x="109273" y="42205"/>
                    <a:pt x="109000" y="43087"/>
                    <a:pt x="108848" y="43938"/>
                  </a:cubicBezTo>
                  <a:cubicBezTo>
                    <a:pt x="108270" y="46947"/>
                    <a:pt x="107176" y="49835"/>
                    <a:pt x="105474" y="52570"/>
                  </a:cubicBezTo>
                  <a:cubicBezTo>
                    <a:pt x="103589" y="55610"/>
                    <a:pt x="101158" y="58376"/>
                    <a:pt x="98057" y="60868"/>
                  </a:cubicBezTo>
                  <a:cubicBezTo>
                    <a:pt x="95018" y="63300"/>
                    <a:pt x="91522" y="65306"/>
                    <a:pt x="87844" y="67190"/>
                  </a:cubicBezTo>
                  <a:cubicBezTo>
                    <a:pt x="84531" y="68923"/>
                    <a:pt x="81248" y="70686"/>
                    <a:pt x="78330" y="72783"/>
                  </a:cubicBezTo>
                  <a:cubicBezTo>
                    <a:pt x="75291" y="74911"/>
                    <a:pt x="72434" y="77191"/>
                    <a:pt x="69668" y="79501"/>
                  </a:cubicBezTo>
                  <a:cubicBezTo>
                    <a:pt x="68482" y="80504"/>
                    <a:pt x="67327" y="81537"/>
                    <a:pt x="66719" y="82783"/>
                  </a:cubicBezTo>
                  <a:cubicBezTo>
                    <a:pt x="66172" y="83817"/>
                    <a:pt x="66506" y="84668"/>
                    <a:pt x="67631" y="85397"/>
                  </a:cubicBezTo>
                  <a:cubicBezTo>
                    <a:pt x="68999" y="86340"/>
                    <a:pt x="70731" y="86644"/>
                    <a:pt x="72494" y="86948"/>
                  </a:cubicBezTo>
                  <a:cubicBezTo>
                    <a:pt x="75325" y="87428"/>
                    <a:pt x="78227" y="87627"/>
                    <a:pt x="81158" y="87627"/>
                  </a:cubicBezTo>
                  <a:cubicBezTo>
                    <a:pt x="81562" y="87627"/>
                    <a:pt x="81967" y="87624"/>
                    <a:pt x="82373" y="87616"/>
                  </a:cubicBezTo>
                  <a:cubicBezTo>
                    <a:pt x="82692" y="87616"/>
                    <a:pt x="83019" y="87601"/>
                    <a:pt x="83349" y="87601"/>
                  </a:cubicBezTo>
                  <a:cubicBezTo>
                    <a:pt x="83680" y="87601"/>
                    <a:pt x="84014" y="87616"/>
                    <a:pt x="84349" y="87677"/>
                  </a:cubicBezTo>
                  <a:cubicBezTo>
                    <a:pt x="84388" y="87671"/>
                    <a:pt x="84428" y="87669"/>
                    <a:pt x="84469" y="87669"/>
                  </a:cubicBezTo>
                  <a:cubicBezTo>
                    <a:pt x="84660" y="87669"/>
                    <a:pt x="84873" y="87721"/>
                    <a:pt x="85074" y="87721"/>
                  </a:cubicBezTo>
                  <a:cubicBezTo>
                    <a:pt x="85273" y="87721"/>
                    <a:pt x="85458" y="87669"/>
                    <a:pt x="85595" y="87464"/>
                  </a:cubicBezTo>
                  <a:cubicBezTo>
                    <a:pt x="85545" y="87444"/>
                    <a:pt x="85494" y="87428"/>
                    <a:pt x="85442" y="87416"/>
                  </a:cubicBezTo>
                  <a:lnTo>
                    <a:pt x="85442" y="87416"/>
                  </a:lnTo>
                  <a:cubicBezTo>
                    <a:pt x="85680" y="87440"/>
                    <a:pt x="85899" y="87489"/>
                    <a:pt x="86112" y="87555"/>
                  </a:cubicBezTo>
                  <a:cubicBezTo>
                    <a:pt x="86274" y="87555"/>
                    <a:pt x="86442" y="87580"/>
                    <a:pt x="86603" y="87580"/>
                  </a:cubicBezTo>
                  <a:cubicBezTo>
                    <a:pt x="86804" y="87580"/>
                    <a:pt x="86993" y="87542"/>
                    <a:pt x="87145" y="87373"/>
                  </a:cubicBezTo>
                  <a:cubicBezTo>
                    <a:pt x="87127" y="87355"/>
                    <a:pt x="87108" y="87340"/>
                    <a:pt x="87088" y="87328"/>
                  </a:cubicBezTo>
                  <a:lnTo>
                    <a:pt x="87088" y="87328"/>
                  </a:lnTo>
                  <a:cubicBezTo>
                    <a:pt x="87222" y="87363"/>
                    <a:pt x="87353" y="87414"/>
                    <a:pt x="87480" y="87464"/>
                  </a:cubicBezTo>
                  <a:cubicBezTo>
                    <a:pt x="88087" y="87464"/>
                    <a:pt x="88665" y="87312"/>
                    <a:pt x="89273" y="87252"/>
                  </a:cubicBezTo>
                  <a:cubicBezTo>
                    <a:pt x="90458" y="87100"/>
                    <a:pt x="91644" y="86917"/>
                    <a:pt x="92799" y="86735"/>
                  </a:cubicBezTo>
                  <a:cubicBezTo>
                    <a:pt x="96750" y="86036"/>
                    <a:pt x="100610" y="85063"/>
                    <a:pt x="104319" y="83878"/>
                  </a:cubicBezTo>
                  <a:cubicBezTo>
                    <a:pt x="106325" y="83209"/>
                    <a:pt x="108301" y="82510"/>
                    <a:pt x="110215" y="81720"/>
                  </a:cubicBezTo>
                  <a:cubicBezTo>
                    <a:pt x="114653" y="79896"/>
                    <a:pt x="118757" y="77768"/>
                    <a:pt x="122526" y="75245"/>
                  </a:cubicBezTo>
                  <a:cubicBezTo>
                    <a:pt x="124228" y="74121"/>
                    <a:pt x="125930" y="72966"/>
                    <a:pt x="127511" y="71689"/>
                  </a:cubicBezTo>
                  <a:cubicBezTo>
                    <a:pt x="129365" y="70169"/>
                    <a:pt x="131189" y="68649"/>
                    <a:pt x="132860" y="67038"/>
                  </a:cubicBezTo>
                  <a:cubicBezTo>
                    <a:pt x="135930" y="64121"/>
                    <a:pt x="138696" y="61051"/>
                    <a:pt x="141280" y="57889"/>
                  </a:cubicBezTo>
                  <a:cubicBezTo>
                    <a:pt x="143347" y="55397"/>
                    <a:pt x="145383" y="52844"/>
                    <a:pt x="147481" y="50321"/>
                  </a:cubicBezTo>
                  <a:cubicBezTo>
                    <a:pt x="149183" y="48284"/>
                    <a:pt x="150946" y="46218"/>
                    <a:pt x="152891" y="44242"/>
                  </a:cubicBezTo>
                  <a:cubicBezTo>
                    <a:pt x="154563" y="42509"/>
                    <a:pt x="156447" y="40868"/>
                    <a:pt x="158362" y="39227"/>
                  </a:cubicBezTo>
                  <a:cubicBezTo>
                    <a:pt x="158970" y="38740"/>
                    <a:pt x="159730" y="38284"/>
                    <a:pt x="160064" y="37616"/>
                  </a:cubicBezTo>
                  <a:cubicBezTo>
                    <a:pt x="160095" y="37372"/>
                    <a:pt x="160338" y="37220"/>
                    <a:pt x="160520" y="37068"/>
                  </a:cubicBezTo>
                  <a:cubicBezTo>
                    <a:pt x="161007" y="36613"/>
                    <a:pt x="161584" y="36157"/>
                    <a:pt x="162162" y="35701"/>
                  </a:cubicBezTo>
                  <a:cubicBezTo>
                    <a:pt x="163712" y="34424"/>
                    <a:pt x="165232" y="33147"/>
                    <a:pt x="166934" y="32023"/>
                  </a:cubicBezTo>
                  <a:cubicBezTo>
                    <a:pt x="170551" y="29622"/>
                    <a:pt x="173894" y="27068"/>
                    <a:pt x="176630" y="24120"/>
                  </a:cubicBezTo>
                  <a:cubicBezTo>
                    <a:pt x="178575" y="21992"/>
                    <a:pt x="180186" y="19743"/>
                    <a:pt x="181980" y="17585"/>
                  </a:cubicBezTo>
                  <a:cubicBezTo>
                    <a:pt x="182740" y="16673"/>
                    <a:pt x="183378" y="15640"/>
                    <a:pt x="184442" y="14849"/>
                  </a:cubicBezTo>
                  <a:cubicBezTo>
                    <a:pt x="184755" y="14619"/>
                    <a:pt x="185059" y="14513"/>
                    <a:pt x="185369" y="14513"/>
                  </a:cubicBezTo>
                  <a:cubicBezTo>
                    <a:pt x="185630" y="14513"/>
                    <a:pt x="185896" y="14588"/>
                    <a:pt x="186174" y="14728"/>
                  </a:cubicBezTo>
                  <a:cubicBezTo>
                    <a:pt x="186813" y="15032"/>
                    <a:pt x="187238" y="15457"/>
                    <a:pt x="187603" y="15913"/>
                  </a:cubicBezTo>
                  <a:cubicBezTo>
                    <a:pt x="188940" y="17403"/>
                    <a:pt x="190126" y="18922"/>
                    <a:pt x="191646" y="20320"/>
                  </a:cubicBezTo>
                  <a:cubicBezTo>
                    <a:pt x="193652" y="22175"/>
                    <a:pt x="196114" y="23664"/>
                    <a:pt x="198849" y="24910"/>
                  </a:cubicBezTo>
                  <a:cubicBezTo>
                    <a:pt x="200916" y="25822"/>
                    <a:pt x="203074" y="26612"/>
                    <a:pt x="205232" y="27463"/>
                  </a:cubicBezTo>
                  <a:cubicBezTo>
                    <a:pt x="207543" y="28345"/>
                    <a:pt x="209944" y="29135"/>
                    <a:pt x="212467" y="29743"/>
                  </a:cubicBezTo>
                  <a:cubicBezTo>
                    <a:pt x="218728" y="31263"/>
                    <a:pt x="225233" y="31901"/>
                    <a:pt x="231798" y="31992"/>
                  </a:cubicBezTo>
                  <a:cubicBezTo>
                    <a:pt x="231976" y="31995"/>
                    <a:pt x="232154" y="31996"/>
                    <a:pt x="232333" y="31996"/>
                  </a:cubicBezTo>
                  <a:cubicBezTo>
                    <a:pt x="234170" y="31996"/>
                    <a:pt x="236052" y="31863"/>
                    <a:pt x="237908" y="31780"/>
                  </a:cubicBezTo>
                  <a:cubicBezTo>
                    <a:pt x="240522" y="31688"/>
                    <a:pt x="243166" y="31445"/>
                    <a:pt x="245750" y="31172"/>
                  </a:cubicBezTo>
                  <a:cubicBezTo>
                    <a:pt x="251556" y="30564"/>
                    <a:pt x="257331" y="29865"/>
                    <a:pt x="263075" y="29044"/>
                  </a:cubicBezTo>
                  <a:cubicBezTo>
                    <a:pt x="270218" y="28041"/>
                    <a:pt x="277209" y="26704"/>
                    <a:pt x="283866" y="24454"/>
                  </a:cubicBezTo>
                  <a:cubicBezTo>
                    <a:pt x="284717" y="24181"/>
                    <a:pt x="285659" y="23938"/>
                    <a:pt x="286328" y="23360"/>
                  </a:cubicBezTo>
                  <a:cubicBezTo>
                    <a:pt x="286237" y="22935"/>
                    <a:pt x="286450" y="22570"/>
                    <a:pt x="286207" y="22175"/>
                  </a:cubicBezTo>
                  <a:cubicBezTo>
                    <a:pt x="284079" y="23056"/>
                    <a:pt x="281951" y="23816"/>
                    <a:pt x="279702" y="24454"/>
                  </a:cubicBezTo>
                  <a:cubicBezTo>
                    <a:pt x="275143" y="25792"/>
                    <a:pt x="270401" y="26764"/>
                    <a:pt x="265659" y="27646"/>
                  </a:cubicBezTo>
                  <a:cubicBezTo>
                    <a:pt x="262224" y="28284"/>
                    <a:pt x="258820" y="28801"/>
                    <a:pt x="255385" y="29196"/>
                  </a:cubicBezTo>
                  <a:cubicBezTo>
                    <a:pt x="252893" y="29500"/>
                    <a:pt x="250370" y="29895"/>
                    <a:pt x="247847" y="30169"/>
                  </a:cubicBezTo>
                  <a:cubicBezTo>
                    <a:pt x="245750" y="30381"/>
                    <a:pt x="243653" y="30564"/>
                    <a:pt x="241555" y="30716"/>
                  </a:cubicBezTo>
                  <a:cubicBezTo>
                    <a:pt x="239519" y="30868"/>
                    <a:pt x="237452" y="31020"/>
                    <a:pt x="235385" y="31081"/>
                  </a:cubicBezTo>
                  <a:cubicBezTo>
                    <a:pt x="234818" y="31091"/>
                    <a:pt x="234252" y="31096"/>
                    <a:pt x="233687" y="31096"/>
                  </a:cubicBezTo>
                  <a:cubicBezTo>
                    <a:pt x="230865" y="31096"/>
                    <a:pt x="228075" y="30969"/>
                    <a:pt x="225263" y="30716"/>
                  </a:cubicBezTo>
                  <a:cubicBezTo>
                    <a:pt x="222923" y="30503"/>
                    <a:pt x="220582" y="30229"/>
                    <a:pt x="218272" y="29865"/>
                  </a:cubicBezTo>
                  <a:cubicBezTo>
                    <a:pt x="214169" y="29166"/>
                    <a:pt x="210217" y="28132"/>
                    <a:pt x="206418" y="26734"/>
                  </a:cubicBezTo>
                  <a:cubicBezTo>
                    <a:pt x="206357" y="26673"/>
                    <a:pt x="206144" y="26704"/>
                    <a:pt x="206084" y="26612"/>
                  </a:cubicBezTo>
                  <a:cubicBezTo>
                    <a:pt x="205992" y="26552"/>
                    <a:pt x="205810" y="26582"/>
                    <a:pt x="205749" y="26521"/>
                  </a:cubicBezTo>
                  <a:cubicBezTo>
                    <a:pt x="204169" y="25913"/>
                    <a:pt x="202588" y="25305"/>
                    <a:pt x="200977" y="24697"/>
                  </a:cubicBezTo>
                  <a:cubicBezTo>
                    <a:pt x="199001" y="23938"/>
                    <a:pt x="197147" y="23026"/>
                    <a:pt x="195475" y="21962"/>
                  </a:cubicBezTo>
                  <a:cubicBezTo>
                    <a:pt x="193439" y="20655"/>
                    <a:pt x="191798" y="19105"/>
                    <a:pt x="190430" y="17403"/>
                  </a:cubicBezTo>
                  <a:cubicBezTo>
                    <a:pt x="189548" y="16278"/>
                    <a:pt x="188788" y="15184"/>
                    <a:pt x="187907" y="14120"/>
                  </a:cubicBezTo>
                  <a:cubicBezTo>
                    <a:pt x="187451" y="13542"/>
                    <a:pt x="186995" y="12995"/>
                    <a:pt x="186326" y="12570"/>
                  </a:cubicBezTo>
                  <a:cubicBezTo>
                    <a:pt x="186060" y="12410"/>
                    <a:pt x="185804" y="12333"/>
                    <a:pt x="185541" y="12333"/>
                  </a:cubicBezTo>
                  <a:cubicBezTo>
                    <a:pt x="185353" y="12333"/>
                    <a:pt x="185161" y="12372"/>
                    <a:pt x="184959" y="12448"/>
                  </a:cubicBezTo>
                  <a:cubicBezTo>
                    <a:pt x="184381" y="12630"/>
                    <a:pt x="184016" y="12995"/>
                    <a:pt x="183652" y="13360"/>
                  </a:cubicBezTo>
                  <a:cubicBezTo>
                    <a:pt x="182557" y="14576"/>
                    <a:pt x="181676" y="15944"/>
                    <a:pt x="180734" y="17251"/>
                  </a:cubicBezTo>
                  <a:cubicBezTo>
                    <a:pt x="179183" y="19378"/>
                    <a:pt x="177572" y="21506"/>
                    <a:pt x="175718" y="23512"/>
                  </a:cubicBezTo>
                  <a:cubicBezTo>
                    <a:pt x="173894" y="25518"/>
                    <a:pt x="171767" y="27342"/>
                    <a:pt x="169487" y="29105"/>
                  </a:cubicBezTo>
                  <a:cubicBezTo>
                    <a:pt x="167815" y="30351"/>
                    <a:pt x="165992" y="31476"/>
                    <a:pt x="164350" y="32783"/>
                  </a:cubicBezTo>
                  <a:cubicBezTo>
                    <a:pt x="162223" y="34485"/>
                    <a:pt x="160216" y="36248"/>
                    <a:pt x="158180" y="37980"/>
                  </a:cubicBezTo>
                  <a:cubicBezTo>
                    <a:pt x="155535" y="40230"/>
                    <a:pt x="153073" y="42540"/>
                    <a:pt x="150885" y="45062"/>
                  </a:cubicBezTo>
                  <a:cubicBezTo>
                    <a:pt x="148453" y="47798"/>
                    <a:pt x="146234" y="50625"/>
                    <a:pt x="143955" y="53452"/>
                  </a:cubicBezTo>
                  <a:cubicBezTo>
                    <a:pt x="141158" y="56978"/>
                    <a:pt x="138362" y="60503"/>
                    <a:pt x="135170" y="63877"/>
                  </a:cubicBezTo>
                  <a:cubicBezTo>
                    <a:pt x="132951" y="66218"/>
                    <a:pt x="130550" y="68497"/>
                    <a:pt x="127875" y="70625"/>
                  </a:cubicBezTo>
                  <a:cubicBezTo>
                    <a:pt x="124775" y="73087"/>
                    <a:pt x="121462" y="75458"/>
                    <a:pt x="117784" y="77464"/>
                  </a:cubicBezTo>
                  <a:cubicBezTo>
                    <a:pt x="113863" y="79592"/>
                    <a:pt x="109729" y="81416"/>
                    <a:pt x="105291" y="82875"/>
                  </a:cubicBezTo>
                  <a:cubicBezTo>
                    <a:pt x="100185" y="84577"/>
                    <a:pt x="94896" y="85823"/>
                    <a:pt x="89364" y="86431"/>
                  </a:cubicBezTo>
                  <a:cubicBezTo>
                    <a:pt x="87297" y="86704"/>
                    <a:pt x="85230" y="86826"/>
                    <a:pt x="83163" y="86887"/>
                  </a:cubicBezTo>
                  <a:cubicBezTo>
                    <a:pt x="82757" y="86915"/>
                    <a:pt x="82353" y="86925"/>
                    <a:pt x="81951" y="86925"/>
                  </a:cubicBezTo>
                  <a:cubicBezTo>
                    <a:pt x="81029" y="86925"/>
                    <a:pt x="80113" y="86868"/>
                    <a:pt x="79181" y="86826"/>
                  </a:cubicBezTo>
                  <a:cubicBezTo>
                    <a:pt x="77510" y="86735"/>
                    <a:pt x="75868" y="86583"/>
                    <a:pt x="74227" y="86279"/>
                  </a:cubicBezTo>
                  <a:cubicBezTo>
                    <a:pt x="72859" y="86066"/>
                    <a:pt x="71552" y="85762"/>
                    <a:pt x="70397" y="85154"/>
                  </a:cubicBezTo>
                  <a:cubicBezTo>
                    <a:pt x="69272" y="84577"/>
                    <a:pt x="68847" y="83665"/>
                    <a:pt x="69272" y="82723"/>
                  </a:cubicBezTo>
                  <a:cubicBezTo>
                    <a:pt x="69607" y="81963"/>
                    <a:pt x="70215" y="81264"/>
                    <a:pt x="70853" y="80625"/>
                  </a:cubicBezTo>
                  <a:cubicBezTo>
                    <a:pt x="72768" y="78771"/>
                    <a:pt x="74987" y="77099"/>
                    <a:pt x="77175" y="75428"/>
                  </a:cubicBezTo>
                  <a:cubicBezTo>
                    <a:pt x="78726" y="74181"/>
                    <a:pt x="80397" y="73087"/>
                    <a:pt x="82099" y="72023"/>
                  </a:cubicBezTo>
                  <a:cubicBezTo>
                    <a:pt x="84531" y="70504"/>
                    <a:pt x="87115" y="69075"/>
                    <a:pt x="89698" y="67677"/>
                  </a:cubicBezTo>
                  <a:cubicBezTo>
                    <a:pt x="91522" y="66643"/>
                    <a:pt x="93315" y="65610"/>
                    <a:pt x="94987" y="64485"/>
                  </a:cubicBezTo>
                  <a:cubicBezTo>
                    <a:pt x="96355" y="63543"/>
                    <a:pt x="97632" y="62601"/>
                    <a:pt x="98847" y="61598"/>
                  </a:cubicBezTo>
                  <a:cubicBezTo>
                    <a:pt x="101279" y="59622"/>
                    <a:pt x="103316" y="57433"/>
                    <a:pt x="104987" y="55093"/>
                  </a:cubicBezTo>
                  <a:cubicBezTo>
                    <a:pt x="106538" y="52965"/>
                    <a:pt x="107662" y="50686"/>
                    <a:pt x="108544" y="48376"/>
                  </a:cubicBezTo>
                  <a:cubicBezTo>
                    <a:pt x="109304" y="46278"/>
                    <a:pt x="109851" y="44181"/>
                    <a:pt x="110003" y="42023"/>
                  </a:cubicBezTo>
                  <a:cubicBezTo>
                    <a:pt x="110185" y="38892"/>
                    <a:pt x="109912" y="35792"/>
                    <a:pt x="109000" y="32722"/>
                  </a:cubicBezTo>
                  <a:cubicBezTo>
                    <a:pt x="107814" y="28710"/>
                    <a:pt x="105747" y="25032"/>
                    <a:pt x="102586" y="21658"/>
                  </a:cubicBezTo>
                  <a:cubicBezTo>
                    <a:pt x="100671" y="19591"/>
                    <a:pt x="98483" y="17737"/>
                    <a:pt x="95930" y="16065"/>
                  </a:cubicBezTo>
                  <a:cubicBezTo>
                    <a:pt x="93528" y="14515"/>
                    <a:pt x="91036" y="13026"/>
                    <a:pt x="88422" y="11688"/>
                  </a:cubicBezTo>
                  <a:cubicBezTo>
                    <a:pt x="83771" y="9348"/>
                    <a:pt x="78847" y="7342"/>
                    <a:pt x="73619" y="5670"/>
                  </a:cubicBezTo>
                  <a:cubicBezTo>
                    <a:pt x="69424" y="4332"/>
                    <a:pt x="65078" y="3177"/>
                    <a:pt x="60640" y="2357"/>
                  </a:cubicBezTo>
                  <a:cubicBezTo>
                    <a:pt x="56263" y="1566"/>
                    <a:pt x="51856" y="959"/>
                    <a:pt x="47388" y="563"/>
                  </a:cubicBezTo>
                  <a:cubicBezTo>
                    <a:pt x="45017" y="351"/>
                    <a:pt x="42676" y="138"/>
                    <a:pt x="40305" y="107"/>
                  </a:cubicBezTo>
                  <a:cubicBezTo>
                    <a:pt x="38287" y="85"/>
                    <a:pt x="36252" y="0"/>
                    <a:pt x="34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9"/>
            <p:cNvSpPr/>
            <p:nvPr/>
          </p:nvSpPr>
          <p:spPr>
            <a:xfrm>
              <a:off x="6330375" y="267025"/>
              <a:ext cx="1785775" cy="283675"/>
            </a:xfrm>
            <a:custGeom>
              <a:avLst/>
              <a:gdLst/>
              <a:ahLst/>
              <a:cxnLst/>
              <a:rect l="l" t="t" r="r" b="b"/>
              <a:pathLst>
                <a:path w="71431" h="11347" extrusionOk="0">
                  <a:moveTo>
                    <a:pt x="71430" y="1"/>
                  </a:moveTo>
                  <a:cubicBezTo>
                    <a:pt x="47630" y="1"/>
                    <a:pt x="23800" y="1"/>
                    <a:pt x="0" y="31"/>
                  </a:cubicBezTo>
                  <a:cubicBezTo>
                    <a:pt x="152" y="305"/>
                    <a:pt x="456" y="426"/>
                    <a:pt x="730" y="578"/>
                  </a:cubicBezTo>
                  <a:cubicBezTo>
                    <a:pt x="1642" y="1064"/>
                    <a:pt x="2462" y="1581"/>
                    <a:pt x="3161" y="2280"/>
                  </a:cubicBezTo>
                  <a:cubicBezTo>
                    <a:pt x="4134" y="3253"/>
                    <a:pt x="4529" y="4378"/>
                    <a:pt x="4468" y="5533"/>
                  </a:cubicBezTo>
                  <a:cubicBezTo>
                    <a:pt x="4438" y="5989"/>
                    <a:pt x="4377" y="6444"/>
                    <a:pt x="4316" y="6900"/>
                  </a:cubicBezTo>
                  <a:cubicBezTo>
                    <a:pt x="4286" y="8481"/>
                    <a:pt x="5289" y="9545"/>
                    <a:pt x="7143" y="10183"/>
                  </a:cubicBezTo>
                  <a:cubicBezTo>
                    <a:pt x="9089" y="10852"/>
                    <a:pt x="11155" y="11156"/>
                    <a:pt x="13283" y="11277"/>
                  </a:cubicBezTo>
                  <a:cubicBezTo>
                    <a:pt x="14324" y="11324"/>
                    <a:pt x="15364" y="11347"/>
                    <a:pt x="16403" y="11347"/>
                  </a:cubicBezTo>
                  <a:cubicBezTo>
                    <a:pt x="19433" y="11347"/>
                    <a:pt x="22454" y="11153"/>
                    <a:pt x="25441" y="10791"/>
                  </a:cubicBezTo>
                  <a:cubicBezTo>
                    <a:pt x="28998" y="10365"/>
                    <a:pt x="32524" y="9788"/>
                    <a:pt x="36019" y="9180"/>
                  </a:cubicBezTo>
                  <a:cubicBezTo>
                    <a:pt x="40791" y="8359"/>
                    <a:pt x="45563" y="7387"/>
                    <a:pt x="50305" y="6444"/>
                  </a:cubicBezTo>
                  <a:cubicBezTo>
                    <a:pt x="53102" y="5897"/>
                    <a:pt x="55898" y="5289"/>
                    <a:pt x="58694" y="4712"/>
                  </a:cubicBezTo>
                  <a:cubicBezTo>
                    <a:pt x="62281" y="3952"/>
                    <a:pt x="65564" y="2797"/>
                    <a:pt x="68725" y="1368"/>
                  </a:cubicBezTo>
                  <a:cubicBezTo>
                    <a:pt x="69637" y="912"/>
                    <a:pt x="70640" y="578"/>
                    <a:pt x="7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9"/>
            <p:cNvSpPr/>
            <p:nvPr/>
          </p:nvSpPr>
          <p:spPr>
            <a:xfrm>
              <a:off x="1122075" y="1990975"/>
              <a:ext cx="5661225" cy="3037550"/>
            </a:xfrm>
            <a:custGeom>
              <a:avLst/>
              <a:gdLst/>
              <a:ahLst/>
              <a:cxnLst/>
              <a:rect l="l" t="t" r="r" b="b"/>
              <a:pathLst>
                <a:path w="226449" h="121502" extrusionOk="0">
                  <a:moveTo>
                    <a:pt x="101186" y="50645"/>
                  </a:moveTo>
                  <a:cubicBezTo>
                    <a:pt x="101209" y="50645"/>
                    <a:pt x="101232" y="50646"/>
                    <a:pt x="101255" y="50647"/>
                  </a:cubicBezTo>
                  <a:lnTo>
                    <a:pt x="101255" y="50647"/>
                  </a:lnTo>
                  <a:cubicBezTo>
                    <a:pt x="101202" y="50647"/>
                    <a:pt x="101149" y="50648"/>
                    <a:pt x="101096" y="50649"/>
                  </a:cubicBezTo>
                  <a:cubicBezTo>
                    <a:pt x="101126" y="50646"/>
                    <a:pt x="101156" y="50645"/>
                    <a:pt x="101186" y="50645"/>
                  </a:cubicBezTo>
                  <a:close/>
                  <a:moveTo>
                    <a:pt x="121" y="1"/>
                  </a:moveTo>
                  <a:cubicBezTo>
                    <a:pt x="85" y="1"/>
                    <a:pt x="46" y="4"/>
                    <a:pt x="0" y="10"/>
                  </a:cubicBezTo>
                  <a:lnTo>
                    <a:pt x="0" y="1895"/>
                  </a:lnTo>
                  <a:cubicBezTo>
                    <a:pt x="365" y="2016"/>
                    <a:pt x="426" y="2290"/>
                    <a:pt x="517" y="2503"/>
                  </a:cubicBezTo>
                  <a:cubicBezTo>
                    <a:pt x="1429" y="4782"/>
                    <a:pt x="2766" y="6940"/>
                    <a:pt x="4255" y="9038"/>
                  </a:cubicBezTo>
                  <a:cubicBezTo>
                    <a:pt x="6596" y="12351"/>
                    <a:pt x="9575" y="15421"/>
                    <a:pt x="12736" y="18339"/>
                  </a:cubicBezTo>
                  <a:cubicBezTo>
                    <a:pt x="15107" y="20558"/>
                    <a:pt x="17599" y="22624"/>
                    <a:pt x="20213" y="24691"/>
                  </a:cubicBezTo>
                  <a:cubicBezTo>
                    <a:pt x="22949" y="26819"/>
                    <a:pt x="25684" y="28947"/>
                    <a:pt x="28542" y="30953"/>
                  </a:cubicBezTo>
                  <a:cubicBezTo>
                    <a:pt x="30578" y="32442"/>
                    <a:pt x="32736" y="33780"/>
                    <a:pt x="35016" y="35056"/>
                  </a:cubicBezTo>
                  <a:cubicBezTo>
                    <a:pt x="40183" y="38005"/>
                    <a:pt x="45776" y="40375"/>
                    <a:pt x="51734" y="42321"/>
                  </a:cubicBezTo>
                  <a:cubicBezTo>
                    <a:pt x="55959" y="43719"/>
                    <a:pt x="60305" y="44813"/>
                    <a:pt x="64743" y="45816"/>
                  </a:cubicBezTo>
                  <a:cubicBezTo>
                    <a:pt x="69363" y="46850"/>
                    <a:pt x="74044" y="47640"/>
                    <a:pt x="78755" y="48370"/>
                  </a:cubicBezTo>
                  <a:cubicBezTo>
                    <a:pt x="83254" y="49038"/>
                    <a:pt x="87752" y="49616"/>
                    <a:pt x="92281" y="50193"/>
                  </a:cubicBezTo>
                  <a:cubicBezTo>
                    <a:pt x="95595" y="50588"/>
                    <a:pt x="98908" y="50984"/>
                    <a:pt x="102190" y="51288"/>
                  </a:cubicBezTo>
                  <a:cubicBezTo>
                    <a:pt x="104926" y="51531"/>
                    <a:pt x="107631" y="51743"/>
                    <a:pt x="110367" y="51895"/>
                  </a:cubicBezTo>
                  <a:cubicBezTo>
                    <a:pt x="112950" y="52047"/>
                    <a:pt x="115565" y="52078"/>
                    <a:pt x="118148" y="52169"/>
                  </a:cubicBezTo>
                  <a:cubicBezTo>
                    <a:pt x="118407" y="52177"/>
                    <a:pt x="118667" y="52180"/>
                    <a:pt x="118928" y="52180"/>
                  </a:cubicBezTo>
                  <a:cubicBezTo>
                    <a:pt x="119712" y="52180"/>
                    <a:pt x="120504" y="52146"/>
                    <a:pt x="121279" y="52078"/>
                  </a:cubicBezTo>
                  <a:cubicBezTo>
                    <a:pt x="122647" y="52017"/>
                    <a:pt x="124045" y="52047"/>
                    <a:pt x="125413" y="51987"/>
                  </a:cubicBezTo>
                  <a:cubicBezTo>
                    <a:pt x="127510" y="51835"/>
                    <a:pt x="129547" y="51683"/>
                    <a:pt x="131613" y="51439"/>
                  </a:cubicBezTo>
                  <a:cubicBezTo>
                    <a:pt x="135383" y="51075"/>
                    <a:pt x="139060" y="50376"/>
                    <a:pt x="142708" y="49555"/>
                  </a:cubicBezTo>
                  <a:cubicBezTo>
                    <a:pt x="146507" y="48643"/>
                    <a:pt x="150124" y="47518"/>
                    <a:pt x="153620" y="46120"/>
                  </a:cubicBezTo>
                  <a:cubicBezTo>
                    <a:pt x="156204" y="45087"/>
                    <a:pt x="158666" y="43932"/>
                    <a:pt x="161067" y="42655"/>
                  </a:cubicBezTo>
                  <a:cubicBezTo>
                    <a:pt x="164410" y="40923"/>
                    <a:pt x="167450" y="38917"/>
                    <a:pt x="170550" y="36971"/>
                  </a:cubicBezTo>
                  <a:cubicBezTo>
                    <a:pt x="172344" y="35816"/>
                    <a:pt x="174198" y="34752"/>
                    <a:pt x="176204" y="33840"/>
                  </a:cubicBezTo>
                  <a:cubicBezTo>
                    <a:pt x="179447" y="32378"/>
                    <a:pt x="182865" y="31638"/>
                    <a:pt x="186523" y="31638"/>
                  </a:cubicBezTo>
                  <a:cubicBezTo>
                    <a:pt x="187425" y="31638"/>
                    <a:pt x="188342" y="31683"/>
                    <a:pt x="189274" y="31774"/>
                  </a:cubicBezTo>
                  <a:cubicBezTo>
                    <a:pt x="191979" y="32017"/>
                    <a:pt x="194563" y="32625"/>
                    <a:pt x="197025" y="33476"/>
                  </a:cubicBezTo>
                  <a:cubicBezTo>
                    <a:pt x="201372" y="34935"/>
                    <a:pt x="205201" y="37002"/>
                    <a:pt x="208667" y="39433"/>
                  </a:cubicBezTo>
                  <a:cubicBezTo>
                    <a:pt x="209913" y="40315"/>
                    <a:pt x="211068" y="41257"/>
                    <a:pt x="212162" y="42230"/>
                  </a:cubicBezTo>
                  <a:cubicBezTo>
                    <a:pt x="214290" y="44145"/>
                    <a:pt x="216144" y="46151"/>
                    <a:pt x="217542" y="48370"/>
                  </a:cubicBezTo>
                  <a:cubicBezTo>
                    <a:pt x="219032" y="50710"/>
                    <a:pt x="220065" y="53233"/>
                    <a:pt x="220946" y="55725"/>
                  </a:cubicBezTo>
                  <a:cubicBezTo>
                    <a:pt x="221646" y="57792"/>
                    <a:pt x="222253" y="59859"/>
                    <a:pt x="222557" y="62017"/>
                  </a:cubicBezTo>
                  <a:cubicBezTo>
                    <a:pt x="222801" y="63476"/>
                    <a:pt x="222801" y="64996"/>
                    <a:pt x="222649" y="66485"/>
                  </a:cubicBezTo>
                  <a:cubicBezTo>
                    <a:pt x="222405" y="68522"/>
                    <a:pt x="221433" y="70467"/>
                    <a:pt x="220035" y="72260"/>
                  </a:cubicBezTo>
                  <a:cubicBezTo>
                    <a:pt x="219123" y="73446"/>
                    <a:pt x="218089" y="74601"/>
                    <a:pt x="217056" y="75756"/>
                  </a:cubicBezTo>
                  <a:cubicBezTo>
                    <a:pt x="214320" y="78826"/>
                    <a:pt x="211828" y="82017"/>
                    <a:pt x="209457" y="85239"/>
                  </a:cubicBezTo>
                  <a:cubicBezTo>
                    <a:pt x="207603" y="87793"/>
                    <a:pt x="205627" y="90315"/>
                    <a:pt x="203408" y="92717"/>
                  </a:cubicBezTo>
                  <a:cubicBezTo>
                    <a:pt x="201037" y="95300"/>
                    <a:pt x="198788" y="97914"/>
                    <a:pt x="197055" y="100772"/>
                  </a:cubicBezTo>
                  <a:cubicBezTo>
                    <a:pt x="196296" y="101957"/>
                    <a:pt x="195475" y="103173"/>
                    <a:pt x="194654" y="104358"/>
                  </a:cubicBezTo>
                  <a:cubicBezTo>
                    <a:pt x="193955" y="105361"/>
                    <a:pt x="193134" y="106273"/>
                    <a:pt x="192101" y="107063"/>
                  </a:cubicBezTo>
                  <a:cubicBezTo>
                    <a:pt x="190004" y="108735"/>
                    <a:pt x="187207" y="109434"/>
                    <a:pt x="184198" y="109738"/>
                  </a:cubicBezTo>
                  <a:cubicBezTo>
                    <a:pt x="182617" y="109890"/>
                    <a:pt x="181037" y="109951"/>
                    <a:pt x="179456" y="110042"/>
                  </a:cubicBezTo>
                  <a:cubicBezTo>
                    <a:pt x="178696" y="110073"/>
                    <a:pt x="177937" y="110073"/>
                    <a:pt x="177207" y="110133"/>
                  </a:cubicBezTo>
                  <a:cubicBezTo>
                    <a:pt x="175474" y="110346"/>
                    <a:pt x="173712" y="110437"/>
                    <a:pt x="171979" y="110498"/>
                  </a:cubicBezTo>
                  <a:cubicBezTo>
                    <a:pt x="170686" y="110529"/>
                    <a:pt x="169389" y="110550"/>
                    <a:pt x="168092" y="110550"/>
                  </a:cubicBezTo>
                  <a:cubicBezTo>
                    <a:pt x="165607" y="110550"/>
                    <a:pt x="163117" y="110475"/>
                    <a:pt x="160641" y="110255"/>
                  </a:cubicBezTo>
                  <a:cubicBezTo>
                    <a:pt x="158301" y="110012"/>
                    <a:pt x="155930" y="109799"/>
                    <a:pt x="153590" y="109465"/>
                  </a:cubicBezTo>
                  <a:cubicBezTo>
                    <a:pt x="150155" y="108918"/>
                    <a:pt x="146781" y="108310"/>
                    <a:pt x="143437" y="107550"/>
                  </a:cubicBezTo>
                  <a:cubicBezTo>
                    <a:pt x="140063" y="106790"/>
                    <a:pt x="136659" y="106030"/>
                    <a:pt x="133103" y="105756"/>
                  </a:cubicBezTo>
                  <a:cubicBezTo>
                    <a:pt x="132076" y="105676"/>
                    <a:pt x="131049" y="105638"/>
                    <a:pt x="130027" y="105638"/>
                  </a:cubicBezTo>
                  <a:cubicBezTo>
                    <a:pt x="129112" y="105638"/>
                    <a:pt x="128201" y="105669"/>
                    <a:pt x="127297" y="105726"/>
                  </a:cubicBezTo>
                  <a:cubicBezTo>
                    <a:pt x="124714" y="105908"/>
                    <a:pt x="122221" y="106334"/>
                    <a:pt x="119850" y="107094"/>
                  </a:cubicBezTo>
                  <a:cubicBezTo>
                    <a:pt x="119729" y="107246"/>
                    <a:pt x="119455" y="107124"/>
                    <a:pt x="119334" y="107246"/>
                  </a:cubicBezTo>
                  <a:cubicBezTo>
                    <a:pt x="119273" y="107337"/>
                    <a:pt x="119121" y="107276"/>
                    <a:pt x="118999" y="107367"/>
                  </a:cubicBezTo>
                  <a:cubicBezTo>
                    <a:pt x="116172" y="108310"/>
                    <a:pt x="113619" y="109525"/>
                    <a:pt x="111096" y="110863"/>
                  </a:cubicBezTo>
                  <a:cubicBezTo>
                    <a:pt x="108543" y="112261"/>
                    <a:pt x="106081" y="113720"/>
                    <a:pt x="103315" y="114845"/>
                  </a:cubicBezTo>
                  <a:cubicBezTo>
                    <a:pt x="101474" y="115593"/>
                    <a:pt x="99496" y="116096"/>
                    <a:pt x="97408" y="116096"/>
                  </a:cubicBezTo>
                  <a:cubicBezTo>
                    <a:pt x="97290" y="116096"/>
                    <a:pt x="97172" y="116094"/>
                    <a:pt x="97054" y="116091"/>
                  </a:cubicBezTo>
                  <a:cubicBezTo>
                    <a:pt x="95260" y="116060"/>
                    <a:pt x="93558" y="115696"/>
                    <a:pt x="91886" y="115331"/>
                  </a:cubicBezTo>
                  <a:cubicBezTo>
                    <a:pt x="88269" y="114571"/>
                    <a:pt x="84682" y="113811"/>
                    <a:pt x="81005" y="113264"/>
                  </a:cubicBezTo>
                  <a:cubicBezTo>
                    <a:pt x="78892" y="112916"/>
                    <a:pt x="76744" y="112674"/>
                    <a:pt x="74560" y="112674"/>
                  </a:cubicBezTo>
                  <a:cubicBezTo>
                    <a:pt x="73885" y="112674"/>
                    <a:pt x="73206" y="112697"/>
                    <a:pt x="72524" y="112747"/>
                  </a:cubicBezTo>
                  <a:cubicBezTo>
                    <a:pt x="69941" y="112960"/>
                    <a:pt x="67509" y="113416"/>
                    <a:pt x="65168" y="114206"/>
                  </a:cubicBezTo>
                  <a:cubicBezTo>
                    <a:pt x="63497" y="114784"/>
                    <a:pt x="62038" y="115574"/>
                    <a:pt x="60822" y="116608"/>
                  </a:cubicBezTo>
                  <a:cubicBezTo>
                    <a:pt x="59728" y="117550"/>
                    <a:pt x="58846" y="118583"/>
                    <a:pt x="58086" y="119678"/>
                  </a:cubicBezTo>
                  <a:cubicBezTo>
                    <a:pt x="57691" y="120255"/>
                    <a:pt x="57174" y="120833"/>
                    <a:pt x="56870" y="121440"/>
                  </a:cubicBezTo>
                  <a:cubicBezTo>
                    <a:pt x="57174" y="121440"/>
                    <a:pt x="57448" y="121440"/>
                    <a:pt x="57873" y="121501"/>
                  </a:cubicBezTo>
                  <a:cubicBezTo>
                    <a:pt x="58664" y="120681"/>
                    <a:pt x="59484" y="119860"/>
                    <a:pt x="60092" y="118948"/>
                  </a:cubicBezTo>
                  <a:cubicBezTo>
                    <a:pt x="60700" y="118097"/>
                    <a:pt x="61521" y="117276"/>
                    <a:pt x="62494" y="116638"/>
                  </a:cubicBezTo>
                  <a:cubicBezTo>
                    <a:pt x="64804" y="115118"/>
                    <a:pt x="67661" y="114267"/>
                    <a:pt x="70731" y="113933"/>
                  </a:cubicBezTo>
                  <a:cubicBezTo>
                    <a:pt x="71824" y="113827"/>
                    <a:pt x="72909" y="113777"/>
                    <a:pt x="73989" y="113777"/>
                  </a:cubicBezTo>
                  <a:cubicBezTo>
                    <a:pt x="76635" y="113777"/>
                    <a:pt x="79253" y="114075"/>
                    <a:pt x="81886" y="114571"/>
                  </a:cubicBezTo>
                  <a:cubicBezTo>
                    <a:pt x="85929" y="115331"/>
                    <a:pt x="89850" y="116456"/>
                    <a:pt x="93801" y="117489"/>
                  </a:cubicBezTo>
                  <a:cubicBezTo>
                    <a:pt x="95370" y="117896"/>
                    <a:pt x="96904" y="118129"/>
                    <a:pt x="98419" y="118129"/>
                  </a:cubicBezTo>
                  <a:cubicBezTo>
                    <a:pt x="100076" y="118129"/>
                    <a:pt x="101711" y="117850"/>
                    <a:pt x="103345" y="117216"/>
                  </a:cubicBezTo>
                  <a:cubicBezTo>
                    <a:pt x="105169" y="116486"/>
                    <a:pt x="106871" y="115605"/>
                    <a:pt x="108513" y="114662"/>
                  </a:cubicBezTo>
                  <a:cubicBezTo>
                    <a:pt x="111856" y="112778"/>
                    <a:pt x="115078" y="110802"/>
                    <a:pt x="118847" y="109343"/>
                  </a:cubicBezTo>
                  <a:cubicBezTo>
                    <a:pt x="122648" y="107903"/>
                    <a:pt x="126614" y="107105"/>
                    <a:pt x="130773" y="107105"/>
                  </a:cubicBezTo>
                  <a:cubicBezTo>
                    <a:pt x="131969" y="107105"/>
                    <a:pt x="133181" y="107171"/>
                    <a:pt x="134410" y="107307"/>
                  </a:cubicBezTo>
                  <a:cubicBezTo>
                    <a:pt x="137693" y="107641"/>
                    <a:pt x="140793" y="108370"/>
                    <a:pt x="143924" y="109039"/>
                  </a:cubicBezTo>
                  <a:cubicBezTo>
                    <a:pt x="147754" y="109890"/>
                    <a:pt x="151583" y="110559"/>
                    <a:pt x="155535" y="111045"/>
                  </a:cubicBezTo>
                  <a:cubicBezTo>
                    <a:pt x="158666" y="111440"/>
                    <a:pt x="161766" y="111714"/>
                    <a:pt x="164927" y="111805"/>
                  </a:cubicBezTo>
                  <a:cubicBezTo>
                    <a:pt x="166596" y="111864"/>
                    <a:pt x="168264" y="111898"/>
                    <a:pt x="169924" y="111898"/>
                  </a:cubicBezTo>
                  <a:cubicBezTo>
                    <a:pt x="170835" y="111898"/>
                    <a:pt x="171743" y="111887"/>
                    <a:pt x="172648" y="111866"/>
                  </a:cubicBezTo>
                  <a:cubicBezTo>
                    <a:pt x="175353" y="111775"/>
                    <a:pt x="178028" y="111501"/>
                    <a:pt x="180763" y="111501"/>
                  </a:cubicBezTo>
                  <a:cubicBezTo>
                    <a:pt x="182587" y="111501"/>
                    <a:pt x="184380" y="111410"/>
                    <a:pt x="186204" y="111258"/>
                  </a:cubicBezTo>
                  <a:cubicBezTo>
                    <a:pt x="189943" y="110893"/>
                    <a:pt x="192770" y="109617"/>
                    <a:pt x="194806" y="107307"/>
                  </a:cubicBezTo>
                  <a:cubicBezTo>
                    <a:pt x="196022" y="105939"/>
                    <a:pt x="196903" y="104480"/>
                    <a:pt x="197755" y="102990"/>
                  </a:cubicBezTo>
                  <a:cubicBezTo>
                    <a:pt x="199274" y="100407"/>
                    <a:pt x="201037" y="97914"/>
                    <a:pt x="203226" y="95604"/>
                  </a:cubicBezTo>
                  <a:cubicBezTo>
                    <a:pt x="206508" y="92170"/>
                    <a:pt x="209305" y="88492"/>
                    <a:pt x="211980" y="84814"/>
                  </a:cubicBezTo>
                  <a:cubicBezTo>
                    <a:pt x="213743" y="82382"/>
                    <a:pt x="215627" y="79981"/>
                    <a:pt x="217785" y="77732"/>
                  </a:cubicBezTo>
                  <a:cubicBezTo>
                    <a:pt x="219457" y="75938"/>
                    <a:pt x="221311" y="74267"/>
                    <a:pt x="222983" y="72504"/>
                  </a:cubicBezTo>
                  <a:cubicBezTo>
                    <a:pt x="225263" y="70072"/>
                    <a:pt x="226448" y="67397"/>
                    <a:pt x="226296" y="64449"/>
                  </a:cubicBezTo>
                  <a:cubicBezTo>
                    <a:pt x="226205" y="62959"/>
                    <a:pt x="225931" y="61470"/>
                    <a:pt x="225445" y="59981"/>
                  </a:cubicBezTo>
                  <a:cubicBezTo>
                    <a:pt x="224533" y="57002"/>
                    <a:pt x="223317" y="54054"/>
                    <a:pt x="222010" y="51136"/>
                  </a:cubicBezTo>
                  <a:cubicBezTo>
                    <a:pt x="221007" y="48947"/>
                    <a:pt x="219913" y="46759"/>
                    <a:pt x="218363" y="44752"/>
                  </a:cubicBezTo>
                  <a:cubicBezTo>
                    <a:pt x="216691" y="42564"/>
                    <a:pt x="214320" y="40679"/>
                    <a:pt x="211858" y="38947"/>
                  </a:cubicBezTo>
                  <a:cubicBezTo>
                    <a:pt x="207177" y="35603"/>
                    <a:pt x="201858" y="33020"/>
                    <a:pt x="195779" y="31226"/>
                  </a:cubicBezTo>
                  <a:cubicBezTo>
                    <a:pt x="192824" y="30355"/>
                    <a:pt x="189735" y="29888"/>
                    <a:pt x="186587" y="29888"/>
                  </a:cubicBezTo>
                  <a:cubicBezTo>
                    <a:pt x="185784" y="29888"/>
                    <a:pt x="184977" y="29918"/>
                    <a:pt x="184168" y="29980"/>
                  </a:cubicBezTo>
                  <a:cubicBezTo>
                    <a:pt x="180551" y="30254"/>
                    <a:pt x="177329" y="31318"/>
                    <a:pt x="174380" y="32868"/>
                  </a:cubicBezTo>
                  <a:cubicBezTo>
                    <a:pt x="170946" y="34722"/>
                    <a:pt x="167997" y="36971"/>
                    <a:pt x="164806" y="39008"/>
                  </a:cubicBezTo>
                  <a:cubicBezTo>
                    <a:pt x="162222" y="40679"/>
                    <a:pt x="159547" y="42260"/>
                    <a:pt x="156690" y="43658"/>
                  </a:cubicBezTo>
                  <a:cubicBezTo>
                    <a:pt x="150459" y="46698"/>
                    <a:pt x="143620" y="48704"/>
                    <a:pt x="136355" y="49920"/>
                  </a:cubicBezTo>
                  <a:cubicBezTo>
                    <a:pt x="133164" y="50497"/>
                    <a:pt x="129911" y="50832"/>
                    <a:pt x="126629" y="51105"/>
                  </a:cubicBezTo>
                  <a:cubicBezTo>
                    <a:pt x="123893" y="51318"/>
                    <a:pt x="121157" y="51379"/>
                    <a:pt x="118422" y="51379"/>
                  </a:cubicBezTo>
                  <a:cubicBezTo>
                    <a:pt x="118072" y="51381"/>
                    <a:pt x="117723" y="51383"/>
                    <a:pt x="117373" y="51383"/>
                  </a:cubicBezTo>
                  <a:cubicBezTo>
                    <a:pt x="113554" y="51383"/>
                    <a:pt x="109713" y="51232"/>
                    <a:pt x="105899" y="50953"/>
                  </a:cubicBezTo>
                  <a:cubicBezTo>
                    <a:pt x="104504" y="50822"/>
                    <a:pt x="103133" y="50667"/>
                    <a:pt x="101744" y="50648"/>
                  </a:cubicBezTo>
                  <a:lnTo>
                    <a:pt x="101744" y="50648"/>
                  </a:lnTo>
                  <a:cubicBezTo>
                    <a:pt x="101815" y="50628"/>
                    <a:pt x="101883" y="50591"/>
                    <a:pt x="101947" y="50528"/>
                  </a:cubicBezTo>
                  <a:cubicBezTo>
                    <a:pt x="101795" y="50360"/>
                    <a:pt x="101605" y="50322"/>
                    <a:pt x="101400" y="50322"/>
                  </a:cubicBezTo>
                  <a:cubicBezTo>
                    <a:pt x="101229" y="50322"/>
                    <a:pt x="101048" y="50349"/>
                    <a:pt x="100869" y="50349"/>
                  </a:cubicBezTo>
                  <a:cubicBezTo>
                    <a:pt x="100833" y="50349"/>
                    <a:pt x="100797" y="50348"/>
                    <a:pt x="100762" y="50345"/>
                  </a:cubicBezTo>
                  <a:cubicBezTo>
                    <a:pt x="100502" y="50382"/>
                    <a:pt x="100245" y="50397"/>
                    <a:pt x="99990" y="50397"/>
                  </a:cubicBezTo>
                  <a:cubicBezTo>
                    <a:pt x="98941" y="50397"/>
                    <a:pt x="97924" y="50144"/>
                    <a:pt x="96885" y="50144"/>
                  </a:cubicBezTo>
                  <a:cubicBezTo>
                    <a:pt x="96729" y="50144"/>
                    <a:pt x="96572" y="50150"/>
                    <a:pt x="96415" y="50163"/>
                  </a:cubicBezTo>
                  <a:cubicBezTo>
                    <a:pt x="96415" y="50163"/>
                    <a:pt x="96415" y="50102"/>
                    <a:pt x="96476" y="50102"/>
                  </a:cubicBezTo>
                  <a:cubicBezTo>
                    <a:pt x="96506" y="50102"/>
                    <a:pt x="96537" y="50072"/>
                    <a:pt x="96537" y="50041"/>
                  </a:cubicBezTo>
                  <a:cubicBezTo>
                    <a:pt x="96392" y="49880"/>
                    <a:pt x="96221" y="49847"/>
                    <a:pt x="96043" y="49847"/>
                  </a:cubicBezTo>
                  <a:cubicBezTo>
                    <a:pt x="95919" y="49847"/>
                    <a:pt x="95792" y="49863"/>
                    <a:pt x="95667" y="49863"/>
                  </a:cubicBezTo>
                  <a:cubicBezTo>
                    <a:pt x="95632" y="49863"/>
                    <a:pt x="95598" y="49862"/>
                    <a:pt x="95564" y="49859"/>
                  </a:cubicBezTo>
                  <a:cubicBezTo>
                    <a:pt x="95409" y="49898"/>
                    <a:pt x="95251" y="49911"/>
                    <a:pt x="95092" y="49911"/>
                  </a:cubicBezTo>
                  <a:cubicBezTo>
                    <a:pt x="94763" y="49911"/>
                    <a:pt x="94436" y="49854"/>
                    <a:pt x="94152" y="49854"/>
                  </a:cubicBezTo>
                  <a:cubicBezTo>
                    <a:pt x="94108" y="49854"/>
                    <a:pt x="94066" y="49855"/>
                    <a:pt x="94024" y="49858"/>
                  </a:cubicBezTo>
                  <a:lnTo>
                    <a:pt x="94024" y="49858"/>
                  </a:lnTo>
                  <a:cubicBezTo>
                    <a:pt x="94058" y="49840"/>
                    <a:pt x="94088" y="49811"/>
                    <a:pt x="94105" y="49768"/>
                  </a:cubicBezTo>
                  <a:cubicBezTo>
                    <a:pt x="94021" y="49599"/>
                    <a:pt x="93880" y="49561"/>
                    <a:pt x="93719" y="49561"/>
                  </a:cubicBezTo>
                  <a:cubicBezTo>
                    <a:pt x="93591" y="49561"/>
                    <a:pt x="93450" y="49585"/>
                    <a:pt x="93315" y="49585"/>
                  </a:cubicBezTo>
                  <a:cubicBezTo>
                    <a:pt x="93193" y="49616"/>
                    <a:pt x="93072" y="49646"/>
                    <a:pt x="93011" y="49707"/>
                  </a:cubicBezTo>
                  <a:cubicBezTo>
                    <a:pt x="92922" y="49751"/>
                    <a:pt x="92833" y="49780"/>
                    <a:pt x="92732" y="49780"/>
                  </a:cubicBezTo>
                  <a:cubicBezTo>
                    <a:pt x="92695" y="49780"/>
                    <a:pt x="92656" y="49776"/>
                    <a:pt x="92616" y="49768"/>
                  </a:cubicBezTo>
                  <a:cubicBezTo>
                    <a:pt x="92651" y="49768"/>
                    <a:pt x="92690" y="49770"/>
                    <a:pt x="92729" y="49770"/>
                  </a:cubicBezTo>
                  <a:cubicBezTo>
                    <a:pt x="92827" y="49770"/>
                    <a:pt x="92920" y="49755"/>
                    <a:pt x="92920" y="49646"/>
                  </a:cubicBezTo>
                  <a:cubicBezTo>
                    <a:pt x="92793" y="49502"/>
                    <a:pt x="92635" y="49464"/>
                    <a:pt x="92463" y="49464"/>
                  </a:cubicBezTo>
                  <a:cubicBezTo>
                    <a:pt x="92346" y="49464"/>
                    <a:pt x="92222" y="49482"/>
                    <a:pt x="92099" y="49494"/>
                  </a:cubicBezTo>
                  <a:cubicBezTo>
                    <a:pt x="91957" y="49589"/>
                    <a:pt x="91796" y="49665"/>
                    <a:pt x="91616" y="49665"/>
                  </a:cubicBezTo>
                  <a:cubicBezTo>
                    <a:pt x="91566" y="49665"/>
                    <a:pt x="91514" y="49659"/>
                    <a:pt x="91461" y="49646"/>
                  </a:cubicBezTo>
                  <a:cubicBezTo>
                    <a:pt x="91492" y="49634"/>
                    <a:pt x="91528" y="49630"/>
                    <a:pt x="91564" y="49630"/>
                  </a:cubicBezTo>
                  <a:cubicBezTo>
                    <a:pt x="91608" y="49630"/>
                    <a:pt x="91654" y="49635"/>
                    <a:pt x="91695" y="49635"/>
                  </a:cubicBezTo>
                  <a:cubicBezTo>
                    <a:pt x="91785" y="49635"/>
                    <a:pt x="91856" y="49612"/>
                    <a:pt x="91856" y="49464"/>
                  </a:cubicBezTo>
                  <a:cubicBezTo>
                    <a:pt x="91370" y="49251"/>
                    <a:pt x="90792" y="49312"/>
                    <a:pt x="90275" y="49190"/>
                  </a:cubicBezTo>
                  <a:cubicBezTo>
                    <a:pt x="86020" y="48734"/>
                    <a:pt x="81795" y="48218"/>
                    <a:pt x="77570" y="47579"/>
                  </a:cubicBezTo>
                  <a:cubicBezTo>
                    <a:pt x="66475" y="45968"/>
                    <a:pt x="55746" y="43567"/>
                    <a:pt x="45715" y="39616"/>
                  </a:cubicBezTo>
                  <a:cubicBezTo>
                    <a:pt x="40943" y="37731"/>
                    <a:pt x="36505" y="35512"/>
                    <a:pt x="32371" y="32929"/>
                  </a:cubicBezTo>
                  <a:cubicBezTo>
                    <a:pt x="31824" y="32716"/>
                    <a:pt x="31429" y="32381"/>
                    <a:pt x="31004" y="32077"/>
                  </a:cubicBezTo>
                  <a:cubicBezTo>
                    <a:pt x="29666" y="31105"/>
                    <a:pt x="28146" y="30315"/>
                    <a:pt x="26961" y="29251"/>
                  </a:cubicBezTo>
                  <a:cubicBezTo>
                    <a:pt x="26900" y="29220"/>
                    <a:pt x="26870" y="29190"/>
                    <a:pt x="26779" y="29129"/>
                  </a:cubicBezTo>
                  <a:cubicBezTo>
                    <a:pt x="26657" y="29068"/>
                    <a:pt x="26627" y="28977"/>
                    <a:pt x="26566" y="28916"/>
                  </a:cubicBezTo>
                  <a:cubicBezTo>
                    <a:pt x="24955" y="27701"/>
                    <a:pt x="23253" y="26546"/>
                    <a:pt x="21733" y="25299"/>
                  </a:cubicBezTo>
                  <a:cubicBezTo>
                    <a:pt x="21642" y="25238"/>
                    <a:pt x="21611" y="25178"/>
                    <a:pt x="21551" y="25147"/>
                  </a:cubicBezTo>
                  <a:cubicBezTo>
                    <a:pt x="20882" y="24509"/>
                    <a:pt x="19940" y="24023"/>
                    <a:pt x="19301" y="23354"/>
                  </a:cubicBezTo>
                  <a:cubicBezTo>
                    <a:pt x="18845" y="22898"/>
                    <a:pt x="18146" y="22594"/>
                    <a:pt x="17751" y="22108"/>
                  </a:cubicBezTo>
                  <a:cubicBezTo>
                    <a:pt x="17386" y="21743"/>
                    <a:pt x="16870" y="21469"/>
                    <a:pt x="16535" y="21074"/>
                  </a:cubicBezTo>
                  <a:cubicBezTo>
                    <a:pt x="16262" y="20770"/>
                    <a:pt x="15775" y="20558"/>
                    <a:pt x="15502" y="20223"/>
                  </a:cubicBezTo>
                  <a:cubicBezTo>
                    <a:pt x="15259" y="19950"/>
                    <a:pt x="14864" y="19767"/>
                    <a:pt x="14620" y="19463"/>
                  </a:cubicBezTo>
                  <a:cubicBezTo>
                    <a:pt x="14438" y="19220"/>
                    <a:pt x="14134" y="19038"/>
                    <a:pt x="13952" y="18795"/>
                  </a:cubicBezTo>
                  <a:cubicBezTo>
                    <a:pt x="13435" y="18430"/>
                    <a:pt x="12949" y="18004"/>
                    <a:pt x="12523" y="17548"/>
                  </a:cubicBezTo>
                  <a:cubicBezTo>
                    <a:pt x="11520" y="16606"/>
                    <a:pt x="10517" y="15603"/>
                    <a:pt x="9575" y="14630"/>
                  </a:cubicBezTo>
                  <a:cubicBezTo>
                    <a:pt x="8815" y="13901"/>
                    <a:pt x="8116" y="13141"/>
                    <a:pt x="7477" y="12351"/>
                  </a:cubicBezTo>
                  <a:cubicBezTo>
                    <a:pt x="6383" y="11135"/>
                    <a:pt x="5471" y="9828"/>
                    <a:pt x="4559" y="8551"/>
                  </a:cubicBezTo>
                  <a:cubicBezTo>
                    <a:pt x="2736" y="5937"/>
                    <a:pt x="1277" y="3232"/>
                    <a:pt x="486" y="375"/>
                  </a:cubicBezTo>
                  <a:cubicBezTo>
                    <a:pt x="378" y="212"/>
                    <a:pt x="415"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9"/>
            <p:cNvSpPr/>
            <p:nvPr/>
          </p:nvSpPr>
          <p:spPr>
            <a:xfrm>
              <a:off x="6510450" y="4343625"/>
              <a:ext cx="1769075" cy="683375"/>
            </a:xfrm>
            <a:custGeom>
              <a:avLst/>
              <a:gdLst/>
              <a:ahLst/>
              <a:cxnLst/>
              <a:rect l="l" t="t" r="r" b="b"/>
              <a:pathLst>
                <a:path w="70763" h="27335" extrusionOk="0">
                  <a:moveTo>
                    <a:pt x="70336" y="1"/>
                  </a:moveTo>
                  <a:cubicBezTo>
                    <a:pt x="70027" y="1"/>
                    <a:pt x="69811" y="226"/>
                    <a:pt x="69577" y="343"/>
                  </a:cubicBezTo>
                  <a:cubicBezTo>
                    <a:pt x="64227" y="3109"/>
                    <a:pt x="58513" y="5389"/>
                    <a:pt x="52190" y="6757"/>
                  </a:cubicBezTo>
                  <a:cubicBezTo>
                    <a:pt x="49242" y="7397"/>
                    <a:pt x="46224" y="7659"/>
                    <a:pt x="43189" y="7659"/>
                  </a:cubicBezTo>
                  <a:cubicBezTo>
                    <a:pt x="42189" y="7659"/>
                    <a:pt x="41186" y="7630"/>
                    <a:pt x="40184" y="7577"/>
                  </a:cubicBezTo>
                  <a:cubicBezTo>
                    <a:pt x="36020" y="7334"/>
                    <a:pt x="31977" y="6605"/>
                    <a:pt x="27935" y="5845"/>
                  </a:cubicBezTo>
                  <a:cubicBezTo>
                    <a:pt x="25754" y="5414"/>
                    <a:pt x="23492" y="5174"/>
                    <a:pt x="21174" y="5174"/>
                  </a:cubicBezTo>
                  <a:cubicBezTo>
                    <a:pt x="21036" y="5174"/>
                    <a:pt x="20899" y="5174"/>
                    <a:pt x="20761" y="5176"/>
                  </a:cubicBezTo>
                  <a:cubicBezTo>
                    <a:pt x="18694" y="5207"/>
                    <a:pt x="16871" y="5632"/>
                    <a:pt x="15260" y="6514"/>
                  </a:cubicBezTo>
                  <a:cubicBezTo>
                    <a:pt x="13679" y="7304"/>
                    <a:pt x="12615" y="8428"/>
                    <a:pt x="11643" y="9614"/>
                  </a:cubicBezTo>
                  <a:cubicBezTo>
                    <a:pt x="10336" y="11134"/>
                    <a:pt x="9332" y="12684"/>
                    <a:pt x="8177" y="14264"/>
                  </a:cubicBezTo>
                  <a:cubicBezTo>
                    <a:pt x="5259" y="18277"/>
                    <a:pt x="2189" y="22228"/>
                    <a:pt x="305" y="26605"/>
                  </a:cubicBezTo>
                  <a:cubicBezTo>
                    <a:pt x="214" y="26818"/>
                    <a:pt x="1" y="27061"/>
                    <a:pt x="244" y="27334"/>
                  </a:cubicBezTo>
                  <a:lnTo>
                    <a:pt x="8573" y="27334"/>
                  </a:lnTo>
                  <a:cubicBezTo>
                    <a:pt x="8907" y="27213"/>
                    <a:pt x="8998" y="26970"/>
                    <a:pt x="9089" y="26757"/>
                  </a:cubicBezTo>
                  <a:cubicBezTo>
                    <a:pt x="9788" y="25511"/>
                    <a:pt x="10548" y="24325"/>
                    <a:pt x="11460" y="23140"/>
                  </a:cubicBezTo>
                  <a:cubicBezTo>
                    <a:pt x="13375" y="20587"/>
                    <a:pt x="15199" y="18064"/>
                    <a:pt x="17782" y="15815"/>
                  </a:cubicBezTo>
                  <a:cubicBezTo>
                    <a:pt x="20123" y="13808"/>
                    <a:pt x="22919" y="12501"/>
                    <a:pt x="26536" y="12167"/>
                  </a:cubicBezTo>
                  <a:cubicBezTo>
                    <a:pt x="27872" y="12047"/>
                    <a:pt x="29207" y="11997"/>
                    <a:pt x="30540" y="11997"/>
                  </a:cubicBezTo>
                  <a:cubicBezTo>
                    <a:pt x="32241" y="11997"/>
                    <a:pt x="33938" y="12078"/>
                    <a:pt x="35625" y="12197"/>
                  </a:cubicBezTo>
                  <a:cubicBezTo>
                    <a:pt x="38239" y="12441"/>
                    <a:pt x="40822" y="12349"/>
                    <a:pt x="43406" y="12532"/>
                  </a:cubicBezTo>
                  <a:cubicBezTo>
                    <a:pt x="43669" y="12559"/>
                    <a:pt x="43931" y="12569"/>
                    <a:pt x="44193" y="12569"/>
                  </a:cubicBezTo>
                  <a:cubicBezTo>
                    <a:pt x="45106" y="12569"/>
                    <a:pt x="46010" y="12441"/>
                    <a:pt x="46932" y="12441"/>
                  </a:cubicBezTo>
                  <a:cubicBezTo>
                    <a:pt x="47039" y="12442"/>
                    <a:pt x="47146" y="12442"/>
                    <a:pt x="47253" y="12442"/>
                  </a:cubicBezTo>
                  <a:cubicBezTo>
                    <a:pt x="50757" y="12442"/>
                    <a:pt x="54177" y="11960"/>
                    <a:pt x="57510" y="11164"/>
                  </a:cubicBezTo>
                  <a:cubicBezTo>
                    <a:pt x="61795" y="10191"/>
                    <a:pt x="65808" y="8732"/>
                    <a:pt x="69729" y="7152"/>
                  </a:cubicBezTo>
                  <a:cubicBezTo>
                    <a:pt x="70154" y="6969"/>
                    <a:pt x="70610" y="6817"/>
                    <a:pt x="70671" y="6392"/>
                  </a:cubicBezTo>
                  <a:cubicBezTo>
                    <a:pt x="70671" y="4264"/>
                    <a:pt x="70762" y="2167"/>
                    <a:pt x="70641" y="70"/>
                  </a:cubicBezTo>
                  <a:cubicBezTo>
                    <a:pt x="70529" y="21"/>
                    <a:pt x="70429" y="1"/>
                    <a:pt x="7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9"/>
            <p:cNvSpPr/>
            <p:nvPr/>
          </p:nvSpPr>
          <p:spPr>
            <a:xfrm>
              <a:off x="7663225" y="2209200"/>
              <a:ext cx="617800" cy="651250"/>
            </a:xfrm>
            <a:custGeom>
              <a:avLst/>
              <a:gdLst/>
              <a:ahLst/>
              <a:cxnLst/>
              <a:rect l="l" t="t" r="r" b="b"/>
              <a:pathLst>
                <a:path w="24712" h="26050" extrusionOk="0">
                  <a:moveTo>
                    <a:pt x="21078" y="0"/>
                  </a:moveTo>
                  <a:cubicBezTo>
                    <a:pt x="17593" y="0"/>
                    <a:pt x="14186" y="340"/>
                    <a:pt x="10882" y="1372"/>
                  </a:cubicBezTo>
                  <a:cubicBezTo>
                    <a:pt x="10730" y="1403"/>
                    <a:pt x="10578" y="1494"/>
                    <a:pt x="10426" y="1555"/>
                  </a:cubicBezTo>
                  <a:cubicBezTo>
                    <a:pt x="10365" y="1616"/>
                    <a:pt x="10274" y="1616"/>
                    <a:pt x="10213" y="1646"/>
                  </a:cubicBezTo>
                  <a:cubicBezTo>
                    <a:pt x="10061" y="1707"/>
                    <a:pt x="9879" y="1707"/>
                    <a:pt x="9666" y="1768"/>
                  </a:cubicBezTo>
                  <a:cubicBezTo>
                    <a:pt x="8997" y="1950"/>
                    <a:pt x="8359" y="2163"/>
                    <a:pt x="7751" y="2467"/>
                  </a:cubicBezTo>
                  <a:cubicBezTo>
                    <a:pt x="7599" y="2588"/>
                    <a:pt x="7386" y="2710"/>
                    <a:pt x="7204" y="2771"/>
                  </a:cubicBezTo>
                  <a:cubicBezTo>
                    <a:pt x="7143" y="2771"/>
                    <a:pt x="7082" y="2831"/>
                    <a:pt x="7022" y="2862"/>
                  </a:cubicBezTo>
                  <a:cubicBezTo>
                    <a:pt x="6839" y="2923"/>
                    <a:pt x="6687" y="2983"/>
                    <a:pt x="6475" y="3044"/>
                  </a:cubicBezTo>
                  <a:cubicBezTo>
                    <a:pt x="5046" y="3683"/>
                    <a:pt x="3830" y="4534"/>
                    <a:pt x="2766" y="5476"/>
                  </a:cubicBezTo>
                  <a:cubicBezTo>
                    <a:pt x="487" y="7573"/>
                    <a:pt x="0" y="9822"/>
                    <a:pt x="1398" y="12315"/>
                  </a:cubicBezTo>
                  <a:cubicBezTo>
                    <a:pt x="2067" y="13470"/>
                    <a:pt x="3040" y="14473"/>
                    <a:pt x="4013" y="15506"/>
                  </a:cubicBezTo>
                  <a:cubicBezTo>
                    <a:pt x="6383" y="17908"/>
                    <a:pt x="9119" y="20035"/>
                    <a:pt x="12523" y="21586"/>
                  </a:cubicBezTo>
                  <a:cubicBezTo>
                    <a:pt x="16323" y="23348"/>
                    <a:pt x="20457" y="24625"/>
                    <a:pt x="24499" y="26023"/>
                  </a:cubicBezTo>
                  <a:cubicBezTo>
                    <a:pt x="24518" y="26042"/>
                    <a:pt x="24540" y="26049"/>
                    <a:pt x="24563" y="26049"/>
                  </a:cubicBezTo>
                  <a:cubicBezTo>
                    <a:pt x="24614" y="26049"/>
                    <a:pt x="24670" y="26014"/>
                    <a:pt x="24712" y="25993"/>
                  </a:cubicBezTo>
                  <a:lnTo>
                    <a:pt x="24712" y="248"/>
                  </a:lnTo>
                  <a:cubicBezTo>
                    <a:pt x="24651" y="187"/>
                    <a:pt x="24560" y="157"/>
                    <a:pt x="24499" y="96"/>
                  </a:cubicBezTo>
                  <a:cubicBezTo>
                    <a:pt x="23351" y="36"/>
                    <a:pt x="22211" y="0"/>
                    <a:pt x="2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9"/>
            <p:cNvSpPr/>
            <p:nvPr/>
          </p:nvSpPr>
          <p:spPr>
            <a:xfrm>
              <a:off x="6288575" y="4031150"/>
              <a:ext cx="1990175" cy="995850"/>
            </a:xfrm>
            <a:custGeom>
              <a:avLst/>
              <a:gdLst/>
              <a:ahLst/>
              <a:cxnLst/>
              <a:rect l="l" t="t" r="r" b="b"/>
              <a:pathLst>
                <a:path w="79607" h="39834" extrusionOk="0">
                  <a:moveTo>
                    <a:pt x="79182" y="0"/>
                  </a:moveTo>
                  <a:cubicBezTo>
                    <a:pt x="79040" y="0"/>
                    <a:pt x="78890" y="98"/>
                    <a:pt x="78634" y="319"/>
                  </a:cubicBezTo>
                  <a:cubicBezTo>
                    <a:pt x="76871" y="1869"/>
                    <a:pt x="74835" y="3237"/>
                    <a:pt x="72829" y="4635"/>
                  </a:cubicBezTo>
                  <a:cubicBezTo>
                    <a:pt x="71613" y="5486"/>
                    <a:pt x="70367" y="6307"/>
                    <a:pt x="68968" y="7006"/>
                  </a:cubicBezTo>
                  <a:cubicBezTo>
                    <a:pt x="65230" y="8830"/>
                    <a:pt x="61369" y="10411"/>
                    <a:pt x="57144" y="11505"/>
                  </a:cubicBezTo>
                  <a:cubicBezTo>
                    <a:pt x="53941" y="12332"/>
                    <a:pt x="50715" y="12829"/>
                    <a:pt x="47375" y="12829"/>
                  </a:cubicBezTo>
                  <a:cubicBezTo>
                    <a:pt x="46785" y="12829"/>
                    <a:pt x="46192" y="12813"/>
                    <a:pt x="45594" y="12781"/>
                  </a:cubicBezTo>
                  <a:cubicBezTo>
                    <a:pt x="41491" y="12538"/>
                    <a:pt x="37600" y="11657"/>
                    <a:pt x="33800" y="10563"/>
                  </a:cubicBezTo>
                  <a:cubicBezTo>
                    <a:pt x="31794" y="9955"/>
                    <a:pt x="29758" y="9377"/>
                    <a:pt x="27569" y="9043"/>
                  </a:cubicBezTo>
                  <a:cubicBezTo>
                    <a:pt x="26628" y="8895"/>
                    <a:pt x="25686" y="8794"/>
                    <a:pt x="24755" y="8794"/>
                  </a:cubicBezTo>
                  <a:cubicBezTo>
                    <a:pt x="23582" y="8794"/>
                    <a:pt x="22426" y="8954"/>
                    <a:pt x="21308" y="9377"/>
                  </a:cubicBezTo>
                  <a:cubicBezTo>
                    <a:pt x="19666" y="9985"/>
                    <a:pt x="18451" y="10958"/>
                    <a:pt x="17448" y="12052"/>
                  </a:cubicBezTo>
                  <a:cubicBezTo>
                    <a:pt x="16019" y="13541"/>
                    <a:pt x="15046" y="15152"/>
                    <a:pt x="14134" y="16824"/>
                  </a:cubicBezTo>
                  <a:cubicBezTo>
                    <a:pt x="12615" y="19560"/>
                    <a:pt x="11004" y="22265"/>
                    <a:pt x="8998" y="24818"/>
                  </a:cubicBezTo>
                  <a:cubicBezTo>
                    <a:pt x="6991" y="27371"/>
                    <a:pt x="5137" y="29985"/>
                    <a:pt x="3800" y="32751"/>
                  </a:cubicBezTo>
                  <a:cubicBezTo>
                    <a:pt x="2736" y="35031"/>
                    <a:pt x="1794" y="37341"/>
                    <a:pt x="152" y="39469"/>
                  </a:cubicBezTo>
                  <a:cubicBezTo>
                    <a:pt x="61" y="39560"/>
                    <a:pt x="0" y="39712"/>
                    <a:pt x="61" y="39833"/>
                  </a:cubicBezTo>
                  <a:lnTo>
                    <a:pt x="4925" y="39833"/>
                  </a:lnTo>
                  <a:cubicBezTo>
                    <a:pt x="5320" y="39712"/>
                    <a:pt x="5441" y="39438"/>
                    <a:pt x="5502" y="39134"/>
                  </a:cubicBezTo>
                  <a:cubicBezTo>
                    <a:pt x="6110" y="38010"/>
                    <a:pt x="6657" y="36824"/>
                    <a:pt x="7204" y="35669"/>
                  </a:cubicBezTo>
                  <a:cubicBezTo>
                    <a:pt x="8329" y="33450"/>
                    <a:pt x="9575" y="31262"/>
                    <a:pt x="11156" y="29195"/>
                  </a:cubicBezTo>
                  <a:cubicBezTo>
                    <a:pt x="12979" y="26824"/>
                    <a:pt x="14712" y="24393"/>
                    <a:pt x="16293" y="21930"/>
                  </a:cubicBezTo>
                  <a:cubicBezTo>
                    <a:pt x="17600" y="19924"/>
                    <a:pt x="18755" y="17827"/>
                    <a:pt x="20822" y="16125"/>
                  </a:cubicBezTo>
                  <a:cubicBezTo>
                    <a:pt x="22068" y="15061"/>
                    <a:pt x="23588" y="14362"/>
                    <a:pt x="25502" y="14088"/>
                  </a:cubicBezTo>
                  <a:cubicBezTo>
                    <a:pt x="26115" y="14002"/>
                    <a:pt x="26726" y="13964"/>
                    <a:pt x="27334" y="13964"/>
                  </a:cubicBezTo>
                  <a:cubicBezTo>
                    <a:pt x="29079" y="13964"/>
                    <a:pt x="30803" y="14275"/>
                    <a:pt x="32493" y="14636"/>
                  </a:cubicBezTo>
                  <a:cubicBezTo>
                    <a:pt x="35563" y="15274"/>
                    <a:pt x="38603" y="16064"/>
                    <a:pt x="41703" y="16611"/>
                  </a:cubicBezTo>
                  <a:cubicBezTo>
                    <a:pt x="44455" y="17088"/>
                    <a:pt x="47199" y="17358"/>
                    <a:pt x="49947" y="17358"/>
                  </a:cubicBezTo>
                  <a:cubicBezTo>
                    <a:pt x="52450" y="17358"/>
                    <a:pt x="54958" y="17134"/>
                    <a:pt x="57479" y="16642"/>
                  </a:cubicBezTo>
                  <a:cubicBezTo>
                    <a:pt x="65686" y="15091"/>
                    <a:pt x="72707" y="11900"/>
                    <a:pt x="79151" y="7918"/>
                  </a:cubicBezTo>
                  <a:cubicBezTo>
                    <a:pt x="79394" y="7766"/>
                    <a:pt x="79607" y="7523"/>
                    <a:pt x="79546" y="7249"/>
                  </a:cubicBezTo>
                  <a:lnTo>
                    <a:pt x="79546" y="167"/>
                  </a:lnTo>
                  <a:cubicBezTo>
                    <a:pt x="79399" y="60"/>
                    <a:pt x="79293" y="0"/>
                    <a:pt x="79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9"/>
            <p:cNvSpPr/>
            <p:nvPr/>
          </p:nvSpPr>
          <p:spPr>
            <a:xfrm>
              <a:off x="1121300" y="3161450"/>
              <a:ext cx="775125" cy="1699125"/>
            </a:xfrm>
            <a:custGeom>
              <a:avLst/>
              <a:gdLst/>
              <a:ahLst/>
              <a:cxnLst/>
              <a:rect l="l" t="t" r="r" b="b"/>
              <a:pathLst>
                <a:path w="31005" h="67965" extrusionOk="0">
                  <a:moveTo>
                    <a:pt x="31" y="0"/>
                  </a:moveTo>
                  <a:cubicBezTo>
                    <a:pt x="31" y="1125"/>
                    <a:pt x="31" y="2280"/>
                    <a:pt x="1" y="3435"/>
                  </a:cubicBezTo>
                  <a:cubicBezTo>
                    <a:pt x="457" y="3891"/>
                    <a:pt x="1034" y="4195"/>
                    <a:pt x="1490" y="4620"/>
                  </a:cubicBezTo>
                  <a:cubicBezTo>
                    <a:pt x="4104" y="7143"/>
                    <a:pt x="6110" y="9818"/>
                    <a:pt x="7569" y="12797"/>
                  </a:cubicBezTo>
                  <a:cubicBezTo>
                    <a:pt x="9545" y="16779"/>
                    <a:pt x="10244" y="20973"/>
                    <a:pt x="10335" y="25168"/>
                  </a:cubicBezTo>
                  <a:cubicBezTo>
                    <a:pt x="10366" y="27235"/>
                    <a:pt x="10487" y="29332"/>
                    <a:pt x="10548" y="31369"/>
                  </a:cubicBezTo>
                  <a:cubicBezTo>
                    <a:pt x="10609" y="32736"/>
                    <a:pt x="10943" y="34104"/>
                    <a:pt x="11521" y="35442"/>
                  </a:cubicBezTo>
                  <a:cubicBezTo>
                    <a:pt x="12828" y="38390"/>
                    <a:pt x="15320" y="40822"/>
                    <a:pt x="18147" y="43071"/>
                  </a:cubicBezTo>
                  <a:cubicBezTo>
                    <a:pt x="22493" y="46445"/>
                    <a:pt x="25503" y="50305"/>
                    <a:pt x="26050" y="55016"/>
                  </a:cubicBezTo>
                  <a:cubicBezTo>
                    <a:pt x="26263" y="56597"/>
                    <a:pt x="26323" y="58208"/>
                    <a:pt x="25533" y="59728"/>
                  </a:cubicBezTo>
                  <a:cubicBezTo>
                    <a:pt x="24986" y="60731"/>
                    <a:pt x="24074" y="61399"/>
                    <a:pt x="22615" y="61582"/>
                  </a:cubicBezTo>
                  <a:cubicBezTo>
                    <a:pt x="21794" y="61703"/>
                    <a:pt x="20974" y="61795"/>
                    <a:pt x="20123" y="61855"/>
                  </a:cubicBezTo>
                  <a:cubicBezTo>
                    <a:pt x="16323" y="62038"/>
                    <a:pt x="12676" y="62676"/>
                    <a:pt x="9150" y="63740"/>
                  </a:cubicBezTo>
                  <a:cubicBezTo>
                    <a:pt x="6384" y="64591"/>
                    <a:pt x="3648" y="65533"/>
                    <a:pt x="730" y="66050"/>
                  </a:cubicBezTo>
                  <a:cubicBezTo>
                    <a:pt x="457" y="66111"/>
                    <a:pt x="213" y="66172"/>
                    <a:pt x="31" y="66324"/>
                  </a:cubicBezTo>
                  <a:lnTo>
                    <a:pt x="31" y="67965"/>
                  </a:lnTo>
                  <a:cubicBezTo>
                    <a:pt x="1976" y="67722"/>
                    <a:pt x="3831" y="67327"/>
                    <a:pt x="5685" y="66810"/>
                  </a:cubicBezTo>
                  <a:cubicBezTo>
                    <a:pt x="7204" y="66445"/>
                    <a:pt x="8724" y="65989"/>
                    <a:pt x="10244" y="65594"/>
                  </a:cubicBezTo>
                  <a:cubicBezTo>
                    <a:pt x="12500" y="65067"/>
                    <a:pt x="14784" y="64680"/>
                    <a:pt x="17178" y="64680"/>
                  </a:cubicBezTo>
                  <a:cubicBezTo>
                    <a:pt x="17268" y="64680"/>
                    <a:pt x="17358" y="64681"/>
                    <a:pt x="17448" y="64682"/>
                  </a:cubicBezTo>
                  <a:cubicBezTo>
                    <a:pt x="19727" y="64682"/>
                    <a:pt x="21946" y="65047"/>
                    <a:pt x="24135" y="65533"/>
                  </a:cubicBezTo>
                  <a:cubicBezTo>
                    <a:pt x="24953" y="65697"/>
                    <a:pt x="25819" y="65811"/>
                    <a:pt x="26713" y="65811"/>
                  </a:cubicBezTo>
                  <a:cubicBezTo>
                    <a:pt x="26816" y="65811"/>
                    <a:pt x="26919" y="65810"/>
                    <a:pt x="27022" y="65807"/>
                  </a:cubicBezTo>
                  <a:cubicBezTo>
                    <a:pt x="27691" y="65746"/>
                    <a:pt x="28238" y="65594"/>
                    <a:pt x="28725" y="65260"/>
                  </a:cubicBezTo>
                  <a:cubicBezTo>
                    <a:pt x="29241" y="64925"/>
                    <a:pt x="29636" y="64500"/>
                    <a:pt x="29849" y="64013"/>
                  </a:cubicBezTo>
                  <a:cubicBezTo>
                    <a:pt x="30548" y="62646"/>
                    <a:pt x="30731" y="61247"/>
                    <a:pt x="30852" y="59788"/>
                  </a:cubicBezTo>
                  <a:cubicBezTo>
                    <a:pt x="31004" y="57904"/>
                    <a:pt x="30822" y="55959"/>
                    <a:pt x="30457" y="54044"/>
                  </a:cubicBezTo>
                  <a:cubicBezTo>
                    <a:pt x="30092" y="51886"/>
                    <a:pt x="29393" y="49758"/>
                    <a:pt x="28390" y="47661"/>
                  </a:cubicBezTo>
                  <a:cubicBezTo>
                    <a:pt x="27296" y="45442"/>
                    <a:pt x="25776" y="43405"/>
                    <a:pt x="23861" y="41551"/>
                  </a:cubicBezTo>
                  <a:cubicBezTo>
                    <a:pt x="22463" y="40183"/>
                    <a:pt x="20822" y="38967"/>
                    <a:pt x="19484" y="37600"/>
                  </a:cubicBezTo>
                  <a:cubicBezTo>
                    <a:pt x="18056" y="36080"/>
                    <a:pt x="16870" y="34499"/>
                    <a:pt x="16262" y="32676"/>
                  </a:cubicBezTo>
                  <a:cubicBezTo>
                    <a:pt x="15867" y="31490"/>
                    <a:pt x="15685" y="30305"/>
                    <a:pt x="15563" y="29089"/>
                  </a:cubicBezTo>
                  <a:cubicBezTo>
                    <a:pt x="15472" y="27691"/>
                    <a:pt x="15229" y="26293"/>
                    <a:pt x="15107" y="24864"/>
                  </a:cubicBezTo>
                  <a:cubicBezTo>
                    <a:pt x="15047" y="23739"/>
                    <a:pt x="14895" y="22645"/>
                    <a:pt x="14712" y="21520"/>
                  </a:cubicBezTo>
                  <a:cubicBezTo>
                    <a:pt x="14347" y="19636"/>
                    <a:pt x="13861" y="17782"/>
                    <a:pt x="13192" y="15958"/>
                  </a:cubicBezTo>
                  <a:cubicBezTo>
                    <a:pt x="12129" y="13162"/>
                    <a:pt x="10609" y="10517"/>
                    <a:pt x="8572" y="8055"/>
                  </a:cubicBezTo>
                  <a:cubicBezTo>
                    <a:pt x="6505" y="5472"/>
                    <a:pt x="3861" y="3131"/>
                    <a:pt x="1338" y="791"/>
                  </a:cubicBezTo>
                  <a:cubicBezTo>
                    <a:pt x="973" y="456"/>
                    <a:pt x="639" y="92"/>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9"/>
            <p:cNvSpPr/>
            <p:nvPr/>
          </p:nvSpPr>
          <p:spPr>
            <a:xfrm>
              <a:off x="1459450" y="3008775"/>
              <a:ext cx="4359525" cy="2018225"/>
            </a:xfrm>
            <a:custGeom>
              <a:avLst/>
              <a:gdLst/>
              <a:ahLst/>
              <a:cxnLst/>
              <a:rect l="l" t="t" r="r" b="b"/>
              <a:pathLst>
                <a:path w="174381" h="80729" extrusionOk="0">
                  <a:moveTo>
                    <a:pt x="824" y="1"/>
                  </a:moveTo>
                  <a:cubicBezTo>
                    <a:pt x="669" y="1"/>
                    <a:pt x="515" y="34"/>
                    <a:pt x="366" y="119"/>
                  </a:cubicBezTo>
                  <a:cubicBezTo>
                    <a:pt x="1" y="393"/>
                    <a:pt x="244" y="697"/>
                    <a:pt x="396" y="1001"/>
                  </a:cubicBezTo>
                  <a:cubicBezTo>
                    <a:pt x="1065" y="2095"/>
                    <a:pt x="1976" y="3007"/>
                    <a:pt x="2919" y="3980"/>
                  </a:cubicBezTo>
                  <a:cubicBezTo>
                    <a:pt x="5654" y="6715"/>
                    <a:pt x="8755" y="9208"/>
                    <a:pt x="11855" y="11700"/>
                  </a:cubicBezTo>
                  <a:cubicBezTo>
                    <a:pt x="16050" y="15135"/>
                    <a:pt x="20092" y="18691"/>
                    <a:pt x="23892" y="22430"/>
                  </a:cubicBezTo>
                  <a:cubicBezTo>
                    <a:pt x="25624" y="24132"/>
                    <a:pt x="27357" y="25895"/>
                    <a:pt x="29272" y="27475"/>
                  </a:cubicBezTo>
                  <a:cubicBezTo>
                    <a:pt x="30944" y="28904"/>
                    <a:pt x="32919" y="30089"/>
                    <a:pt x="34591" y="31548"/>
                  </a:cubicBezTo>
                  <a:cubicBezTo>
                    <a:pt x="37722" y="34223"/>
                    <a:pt x="40002" y="37172"/>
                    <a:pt x="41430" y="40515"/>
                  </a:cubicBezTo>
                  <a:cubicBezTo>
                    <a:pt x="42555" y="43008"/>
                    <a:pt x="43011" y="45682"/>
                    <a:pt x="43649" y="48266"/>
                  </a:cubicBezTo>
                  <a:cubicBezTo>
                    <a:pt x="44014" y="49907"/>
                    <a:pt x="44743" y="51458"/>
                    <a:pt x="45929" y="52886"/>
                  </a:cubicBezTo>
                  <a:cubicBezTo>
                    <a:pt x="46658" y="53768"/>
                    <a:pt x="47509" y="54588"/>
                    <a:pt x="48269" y="55409"/>
                  </a:cubicBezTo>
                  <a:cubicBezTo>
                    <a:pt x="49455" y="56746"/>
                    <a:pt x="49515" y="58114"/>
                    <a:pt x="48239" y="59452"/>
                  </a:cubicBezTo>
                  <a:cubicBezTo>
                    <a:pt x="47296" y="60455"/>
                    <a:pt x="46081" y="61336"/>
                    <a:pt x="44774" y="62187"/>
                  </a:cubicBezTo>
                  <a:cubicBezTo>
                    <a:pt x="43163" y="63251"/>
                    <a:pt x="41400" y="64193"/>
                    <a:pt x="39789" y="65288"/>
                  </a:cubicBezTo>
                  <a:cubicBezTo>
                    <a:pt x="36840" y="67263"/>
                    <a:pt x="35138" y="69725"/>
                    <a:pt x="34196" y="72552"/>
                  </a:cubicBezTo>
                  <a:cubicBezTo>
                    <a:pt x="33436" y="74862"/>
                    <a:pt x="33041" y="77263"/>
                    <a:pt x="32646" y="79604"/>
                  </a:cubicBezTo>
                  <a:cubicBezTo>
                    <a:pt x="32585" y="79969"/>
                    <a:pt x="32220" y="80333"/>
                    <a:pt x="32646" y="80728"/>
                  </a:cubicBezTo>
                  <a:lnTo>
                    <a:pt x="33162" y="80728"/>
                  </a:lnTo>
                  <a:cubicBezTo>
                    <a:pt x="33162" y="80425"/>
                    <a:pt x="33162" y="80151"/>
                    <a:pt x="33254" y="79877"/>
                  </a:cubicBezTo>
                  <a:cubicBezTo>
                    <a:pt x="33436" y="78905"/>
                    <a:pt x="33649" y="77932"/>
                    <a:pt x="33862" y="76959"/>
                  </a:cubicBezTo>
                  <a:cubicBezTo>
                    <a:pt x="34226" y="74953"/>
                    <a:pt x="34804" y="72978"/>
                    <a:pt x="35746" y="71063"/>
                  </a:cubicBezTo>
                  <a:cubicBezTo>
                    <a:pt x="36780" y="69026"/>
                    <a:pt x="38421" y="67233"/>
                    <a:pt x="40701" y="65835"/>
                  </a:cubicBezTo>
                  <a:cubicBezTo>
                    <a:pt x="42859" y="64497"/>
                    <a:pt x="45138" y="63251"/>
                    <a:pt x="47388" y="61944"/>
                  </a:cubicBezTo>
                  <a:cubicBezTo>
                    <a:pt x="48907" y="61063"/>
                    <a:pt x="50336" y="60120"/>
                    <a:pt x="51369" y="58904"/>
                  </a:cubicBezTo>
                  <a:cubicBezTo>
                    <a:pt x="51491" y="58844"/>
                    <a:pt x="51430" y="58722"/>
                    <a:pt x="51582" y="58449"/>
                  </a:cubicBezTo>
                  <a:cubicBezTo>
                    <a:pt x="51704" y="58388"/>
                    <a:pt x="51673" y="58266"/>
                    <a:pt x="51795" y="58175"/>
                  </a:cubicBezTo>
                  <a:cubicBezTo>
                    <a:pt x="51825" y="58084"/>
                    <a:pt x="51886" y="57993"/>
                    <a:pt x="51947" y="57932"/>
                  </a:cubicBezTo>
                  <a:cubicBezTo>
                    <a:pt x="52464" y="56868"/>
                    <a:pt x="52281" y="55835"/>
                    <a:pt x="51400" y="54892"/>
                  </a:cubicBezTo>
                  <a:cubicBezTo>
                    <a:pt x="51248" y="54740"/>
                    <a:pt x="51035" y="54588"/>
                    <a:pt x="50883" y="54376"/>
                  </a:cubicBezTo>
                  <a:cubicBezTo>
                    <a:pt x="50336" y="53920"/>
                    <a:pt x="49819" y="53464"/>
                    <a:pt x="49242" y="53008"/>
                  </a:cubicBezTo>
                  <a:cubicBezTo>
                    <a:pt x="48300" y="52248"/>
                    <a:pt x="47540" y="51427"/>
                    <a:pt x="46841" y="50546"/>
                  </a:cubicBezTo>
                  <a:cubicBezTo>
                    <a:pt x="45746" y="49087"/>
                    <a:pt x="45260" y="47506"/>
                    <a:pt x="44834" y="45865"/>
                  </a:cubicBezTo>
                  <a:cubicBezTo>
                    <a:pt x="44196" y="43403"/>
                    <a:pt x="43467" y="40941"/>
                    <a:pt x="42251" y="38570"/>
                  </a:cubicBezTo>
                  <a:cubicBezTo>
                    <a:pt x="41065" y="36351"/>
                    <a:pt x="39515" y="34254"/>
                    <a:pt x="37570" y="32308"/>
                  </a:cubicBezTo>
                  <a:cubicBezTo>
                    <a:pt x="36232" y="30941"/>
                    <a:pt x="34652" y="29755"/>
                    <a:pt x="33010" y="28570"/>
                  </a:cubicBezTo>
                  <a:cubicBezTo>
                    <a:pt x="31643" y="27627"/>
                    <a:pt x="30336" y="26594"/>
                    <a:pt x="29181" y="25500"/>
                  </a:cubicBezTo>
                  <a:cubicBezTo>
                    <a:pt x="26871" y="23402"/>
                    <a:pt x="24591" y="21244"/>
                    <a:pt x="22342" y="19117"/>
                  </a:cubicBezTo>
                  <a:cubicBezTo>
                    <a:pt x="19606" y="16533"/>
                    <a:pt x="16627" y="14071"/>
                    <a:pt x="13709" y="11609"/>
                  </a:cubicBezTo>
                  <a:cubicBezTo>
                    <a:pt x="12220" y="10302"/>
                    <a:pt x="10700" y="9056"/>
                    <a:pt x="9332" y="7718"/>
                  </a:cubicBezTo>
                  <a:cubicBezTo>
                    <a:pt x="8755" y="7141"/>
                    <a:pt x="8147" y="6594"/>
                    <a:pt x="7752" y="5925"/>
                  </a:cubicBezTo>
                  <a:cubicBezTo>
                    <a:pt x="7630" y="5773"/>
                    <a:pt x="7508" y="5560"/>
                    <a:pt x="7691" y="5408"/>
                  </a:cubicBezTo>
                  <a:cubicBezTo>
                    <a:pt x="7768" y="5342"/>
                    <a:pt x="7857" y="5320"/>
                    <a:pt x="7949" y="5320"/>
                  </a:cubicBezTo>
                  <a:cubicBezTo>
                    <a:pt x="8112" y="5320"/>
                    <a:pt x="8285" y="5389"/>
                    <a:pt x="8420" y="5408"/>
                  </a:cubicBezTo>
                  <a:cubicBezTo>
                    <a:pt x="9211" y="5591"/>
                    <a:pt x="9879" y="5925"/>
                    <a:pt x="10548" y="6229"/>
                  </a:cubicBezTo>
                  <a:cubicBezTo>
                    <a:pt x="13375" y="7566"/>
                    <a:pt x="16141" y="8904"/>
                    <a:pt x="18937" y="10272"/>
                  </a:cubicBezTo>
                  <a:cubicBezTo>
                    <a:pt x="22950" y="12217"/>
                    <a:pt x="27023" y="13980"/>
                    <a:pt x="31096" y="15773"/>
                  </a:cubicBezTo>
                  <a:cubicBezTo>
                    <a:pt x="35746" y="17810"/>
                    <a:pt x="40457" y="19725"/>
                    <a:pt x="45321" y="21488"/>
                  </a:cubicBezTo>
                  <a:cubicBezTo>
                    <a:pt x="48026" y="22430"/>
                    <a:pt x="50670" y="23494"/>
                    <a:pt x="53193" y="24679"/>
                  </a:cubicBezTo>
                  <a:cubicBezTo>
                    <a:pt x="56172" y="26077"/>
                    <a:pt x="59029" y="27688"/>
                    <a:pt x="62008" y="29147"/>
                  </a:cubicBezTo>
                  <a:cubicBezTo>
                    <a:pt x="63589" y="29937"/>
                    <a:pt x="65260" y="30637"/>
                    <a:pt x="67054" y="31214"/>
                  </a:cubicBezTo>
                  <a:cubicBezTo>
                    <a:pt x="69729" y="32035"/>
                    <a:pt x="72525" y="32460"/>
                    <a:pt x="75382" y="32582"/>
                  </a:cubicBezTo>
                  <a:cubicBezTo>
                    <a:pt x="76750" y="32643"/>
                    <a:pt x="78125" y="32673"/>
                    <a:pt x="79501" y="32673"/>
                  </a:cubicBezTo>
                  <a:cubicBezTo>
                    <a:pt x="80876" y="32673"/>
                    <a:pt x="82252" y="32643"/>
                    <a:pt x="83619" y="32582"/>
                  </a:cubicBezTo>
                  <a:cubicBezTo>
                    <a:pt x="85504" y="32491"/>
                    <a:pt x="87419" y="32460"/>
                    <a:pt x="89303" y="32369"/>
                  </a:cubicBezTo>
                  <a:cubicBezTo>
                    <a:pt x="90033" y="32339"/>
                    <a:pt x="90755" y="32331"/>
                    <a:pt x="91477" y="32331"/>
                  </a:cubicBezTo>
                  <a:cubicBezTo>
                    <a:pt x="92199" y="32331"/>
                    <a:pt x="92920" y="32339"/>
                    <a:pt x="93650" y="32339"/>
                  </a:cubicBezTo>
                  <a:cubicBezTo>
                    <a:pt x="94234" y="32339"/>
                    <a:pt x="94837" y="32249"/>
                    <a:pt x="95430" y="32249"/>
                  </a:cubicBezTo>
                  <a:cubicBezTo>
                    <a:pt x="95608" y="32249"/>
                    <a:pt x="95785" y="32257"/>
                    <a:pt x="95960" y="32278"/>
                  </a:cubicBezTo>
                  <a:cubicBezTo>
                    <a:pt x="96598" y="32333"/>
                    <a:pt x="97258" y="32344"/>
                    <a:pt x="97921" y="32344"/>
                  </a:cubicBezTo>
                  <a:cubicBezTo>
                    <a:pt x="98362" y="32344"/>
                    <a:pt x="98805" y="32339"/>
                    <a:pt x="99243" y="32339"/>
                  </a:cubicBezTo>
                  <a:cubicBezTo>
                    <a:pt x="101127" y="32369"/>
                    <a:pt x="103042" y="32491"/>
                    <a:pt x="104927" y="32643"/>
                  </a:cubicBezTo>
                  <a:cubicBezTo>
                    <a:pt x="107206" y="32825"/>
                    <a:pt x="109486" y="33099"/>
                    <a:pt x="111766" y="33372"/>
                  </a:cubicBezTo>
                  <a:cubicBezTo>
                    <a:pt x="115079" y="33737"/>
                    <a:pt x="118392" y="34162"/>
                    <a:pt x="121705" y="34466"/>
                  </a:cubicBezTo>
                  <a:cubicBezTo>
                    <a:pt x="124137" y="34710"/>
                    <a:pt x="126599" y="34862"/>
                    <a:pt x="129061" y="35044"/>
                  </a:cubicBezTo>
                  <a:cubicBezTo>
                    <a:pt x="130976" y="35196"/>
                    <a:pt x="132860" y="35318"/>
                    <a:pt x="134775" y="35318"/>
                  </a:cubicBezTo>
                  <a:cubicBezTo>
                    <a:pt x="136628" y="35345"/>
                    <a:pt x="138507" y="35473"/>
                    <a:pt x="140364" y="35473"/>
                  </a:cubicBezTo>
                  <a:cubicBezTo>
                    <a:pt x="140548" y="35473"/>
                    <a:pt x="140732" y="35472"/>
                    <a:pt x="140915" y="35469"/>
                  </a:cubicBezTo>
                  <a:cubicBezTo>
                    <a:pt x="143195" y="35469"/>
                    <a:pt x="145475" y="35621"/>
                    <a:pt x="147754" y="35652"/>
                  </a:cubicBezTo>
                  <a:cubicBezTo>
                    <a:pt x="148636" y="35652"/>
                    <a:pt x="149548" y="35682"/>
                    <a:pt x="150429" y="35773"/>
                  </a:cubicBezTo>
                  <a:cubicBezTo>
                    <a:pt x="152587" y="35956"/>
                    <a:pt x="154776" y="35956"/>
                    <a:pt x="156964" y="36108"/>
                  </a:cubicBezTo>
                  <a:cubicBezTo>
                    <a:pt x="157101" y="36118"/>
                    <a:pt x="157237" y="36122"/>
                    <a:pt x="157372" y="36122"/>
                  </a:cubicBezTo>
                  <a:cubicBezTo>
                    <a:pt x="158048" y="36122"/>
                    <a:pt x="158707" y="36017"/>
                    <a:pt x="159365" y="36017"/>
                  </a:cubicBezTo>
                  <a:cubicBezTo>
                    <a:pt x="161584" y="35986"/>
                    <a:pt x="163712" y="35682"/>
                    <a:pt x="165809" y="35105"/>
                  </a:cubicBezTo>
                  <a:cubicBezTo>
                    <a:pt x="169153" y="34254"/>
                    <a:pt x="171645" y="32643"/>
                    <a:pt x="173165" y="30241"/>
                  </a:cubicBezTo>
                  <a:cubicBezTo>
                    <a:pt x="174016" y="28874"/>
                    <a:pt x="174381" y="27415"/>
                    <a:pt x="174016" y="25925"/>
                  </a:cubicBezTo>
                  <a:cubicBezTo>
                    <a:pt x="173469" y="23706"/>
                    <a:pt x="171676" y="22126"/>
                    <a:pt x="169031" y="21032"/>
                  </a:cubicBezTo>
                  <a:cubicBezTo>
                    <a:pt x="166508" y="19968"/>
                    <a:pt x="163742" y="19664"/>
                    <a:pt x="160885" y="19542"/>
                  </a:cubicBezTo>
                  <a:cubicBezTo>
                    <a:pt x="160705" y="19536"/>
                    <a:pt x="160525" y="19534"/>
                    <a:pt x="160345" y="19534"/>
                  </a:cubicBezTo>
                  <a:cubicBezTo>
                    <a:pt x="159583" y="19534"/>
                    <a:pt x="158821" y="19578"/>
                    <a:pt x="158058" y="19603"/>
                  </a:cubicBezTo>
                  <a:cubicBezTo>
                    <a:pt x="156143" y="19694"/>
                    <a:pt x="154320" y="19846"/>
                    <a:pt x="152466" y="20059"/>
                  </a:cubicBezTo>
                  <a:cubicBezTo>
                    <a:pt x="149639" y="20424"/>
                    <a:pt x="146873" y="20788"/>
                    <a:pt x="144076" y="21214"/>
                  </a:cubicBezTo>
                  <a:cubicBezTo>
                    <a:pt x="139274" y="21943"/>
                    <a:pt x="134441" y="22339"/>
                    <a:pt x="129578" y="22643"/>
                  </a:cubicBezTo>
                  <a:cubicBezTo>
                    <a:pt x="127572" y="22795"/>
                    <a:pt x="125565" y="22855"/>
                    <a:pt x="123559" y="22916"/>
                  </a:cubicBezTo>
                  <a:cubicBezTo>
                    <a:pt x="121158" y="23007"/>
                    <a:pt x="118757" y="23007"/>
                    <a:pt x="116356" y="23038"/>
                  </a:cubicBezTo>
                  <a:cubicBezTo>
                    <a:pt x="114048" y="23070"/>
                    <a:pt x="111733" y="23103"/>
                    <a:pt x="109417" y="23103"/>
                  </a:cubicBezTo>
                  <a:cubicBezTo>
                    <a:pt x="107401" y="23103"/>
                    <a:pt x="105386" y="23078"/>
                    <a:pt x="103377" y="23007"/>
                  </a:cubicBezTo>
                  <a:cubicBezTo>
                    <a:pt x="100763" y="22916"/>
                    <a:pt x="98118" y="22886"/>
                    <a:pt x="95504" y="22734"/>
                  </a:cubicBezTo>
                  <a:cubicBezTo>
                    <a:pt x="93255" y="22612"/>
                    <a:pt x="91036" y="22430"/>
                    <a:pt x="88817" y="22156"/>
                  </a:cubicBezTo>
                  <a:cubicBezTo>
                    <a:pt x="85929" y="21822"/>
                    <a:pt x="83072" y="21244"/>
                    <a:pt x="80276" y="20606"/>
                  </a:cubicBezTo>
                  <a:cubicBezTo>
                    <a:pt x="77662" y="19998"/>
                    <a:pt x="75109" y="19238"/>
                    <a:pt x="72555" y="18509"/>
                  </a:cubicBezTo>
                  <a:cubicBezTo>
                    <a:pt x="67935" y="17171"/>
                    <a:pt x="63285" y="15864"/>
                    <a:pt x="58604" y="14527"/>
                  </a:cubicBezTo>
                  <a:cubicBezTo>
                    <a:pt x="56993" y="14071"/>
                    <a:pt x="55412" y="13585"/>
                    <a:pt x="53740" y="13190"/>
                  </a:cubicBezTo>
                  <a:cubicBezTo>
                    <a:pt x="53632" y="13162"/>
                    <a:pt x="53523" y="13135"/>
                    <a:pt x="53425" y="13135"/>
                  </a:cubicBezTo>
                  <a:cubicBezTo>
                    <a:pt x="53304" y="13135"/>
                    <a:pt x="53200" y="13177"/>
                    <a:pt x="53132" y="13311"/>
                  </a:cubicBezTo>
                  <a:cubicBezTo>
                    <a:pt x="53254" y="13645"/>
                    <a:pt x="53680" y="13615"/>
                    <a:pt x="54014" y="13737"/>
                  </a:cubicBezTo>
                  <a:lnTo>
                    <a:pt x="75109" y="19998"/>
                  </a:lnTo>
                  <a:cubicBezTo>
                    <a:pt x="80884" y="21700"/>
                    <a:pt x="86841" y="22855"/>
                    <a:pt x="93042" y="23250"/>
                  </a:cubicBezTo>
                  <a:cubicBezTo>
                    <a:pt x="98057" y="23615"/>
                    <a:pt x="103103" y="23676"/>
                    <a:pt x="108149" y="23706"/>
                  </a:cubicBezTo>
                  <a:cubicBezTo>
                    <a:pt x="109722" y="23722"/>
                    <a:pt x="111293" y="23729"/>
                    <a:pt x="112862" y="23729"/>
                  </a:cubicBezTo>
                  <a:cubicBezTo>
                    <a:pt x="117571" y="23729"/>
                    <a:pt x="122267" y="23661"/>
                    <a:pt x="126964" y="23524"/>
                  </a:cubicBezTo>
                  <a:cubicBezTo>
                    <a:pt x="129942" y="23402"/>
                    <a:pt x="132860" y="23311"/>
                    <a:pt x="135778" y="23068"/>
                  </a:cubicBezTo>
                  <a:cubicBezTo>
                    <a:pt x="139730" y="22764"/>
                    <a:pt x="143651" y="22247"/>
                    <a:pt x="147602" y="21791"/>
                  </a:cubicBezTo>
                  <a:cubicBezTo>
                    <a:pt x="151005" y="21372"/>
                    <a:pt x="154444" y="20970"/>
                    <a:pt x="157892" y="20970"/>
                  </a:cubicBezTo>
                  <a:cubicBezTo>
                    <a:pt x="158940" y="20970"/>
                    <a:pt x="159988" y="21007"/>
                    <a:pt x="161037" y="21092"/>
                  </a:cubicBezTo>
                  <a:cubicBezTo>
                    <a:pt x="163773" y="21336"/>
                    <a:pt x="166296" y="21943"/>
                    <a:pt x="168423" y="23250"/>
                  </a:cubicBezTo>
                  <a:cubicBezTo>
                    <a:pt x="170733" y="24709"/>
                    <a:pt x="171524" y="26807"/>
                    <a:pt x="170581" y="28904"/>
                  </a:cubicBezTo>
                  <a:cubicBezTo>
                    <a:pt x="169791" y="30667"/>
                    <a:pt x="168150" y="31883"/>
                    <a:pt x="165961" y="32764"/>
                  </a:cubicBezTo>
                  <a:cubicBezTo>
                    <a:pt x="162922" y="33980"/>
                    <a:pt x="159609" y="34284"/>
                    <a:pt x="156235" y="34345"/>
                  </a:cubicBezTo>
                  <a:cubicBezTo>
                    <a:pt x="155343" y="34375"/>
                    <a:pt x="154448" y="34385"/>
                    <a:pt x="153552" y="34385"/>
                  </a:cubicBezTo>
                  <a:cubicBezTo>
                    <a:pt x="151760" y="34385"/>
                    <a:pt x="149963" y="34345"/>
                    <a:pt x="148180" y="34345"/>
                  </a:cubicBezTo>
                  <a:cubicBezTo>
                    <a:pt x="145627" y="34345"/>
                    <a:pt x="143073" y="34489"/>
                    <a:pt x="140537" y="34489"/>
                  </a:cubicBezTo>
                  <a:cubicBezTo>
                    <a:pt x="139994" y="34489"/>
                    <a:pt x="139451" y="34483"/>
                    <a:pt x="138909" y="34466"/>
                  </a:cubicBezTo>
                  <a:cubicBezTo>
                    <a:pt x="134866" y="34375"/>
                    <a:pt x="130793" y="34375"/>
                    <a:pt x="126781" y="34132"/>
                  </a:cubicBezTo>
                  <a:cubicBezTo>
                    <a:pt x="122708" y="33859"/>
                    <a:pt x="118696" y="33524"/>
                    <a:pt x="114653" y="33099"/>
                  </a:cubicBezTo>
                  <a:cubicBezTo>
                    <a:pt x="110246" y="32643"/>
                    <a:pt x="105808" y="32126"/>
                    <a:pt x="101370" y="32004"/>
                  </a:cubicBezTo>
                  <a:cubicBezTo>
                    <a:pt x="99371" y="31937"/>
                    <a:pt x="97365" y="31900"/>
                    <a:pt x="95356" y="31900"/>
                  </a:cubicBezTo>
                  <a:cubicBezTo>
                    <a:pt x="92815" y="31900"/>
                    <a:pt x="90269" y="31960"/>
                    <a:pt x="87723" y="32096"/>
                  </a:cubicBezTo>
                  <a:cubicBezTo>
                    <a:pt x="85717" y="32156"/>
                    <a:pt x="83680" y="32096"/>
                    <a:pt x="81674" y="32187"/>
                  </a:cubicBezTo>
                  <a:cubicBezTo>
                    <a:pt x="81079" y="32223"/>
                    <a:pt x="80482" y="32238"/>
                    <a:pt x="79884" y="32238"/>
                  </a:cubicBezTo>
                  <a:cubicBezTo>
                    <a:pt x="78494" y="32238"/>
                    <a:pt x="77098" y="32159"/>
                    <a:pt x="75716" y="32096"/>
                  </a:cubicBezTo>
                  <a:cubicBezTo>
                    <a:pt x="72950" y="31944"/>
                    <a:pt x="70245" y="31518"/>
                    <a:pt x="67662" y="30728"/>
                  </a:cubicBezTo>
                  <a:cubicBezTo>
                    <a:pt x="64774" y="29846"/>
                    <a:pt x="62251" y="28539"/>
                    <a:pt x="59789" y="27263"/>
                  </a:cubicBezTo>
                  <a:cubicBezTo>
                    <a:pt x="55169" y="24770"/>
                    <a:pt x="50245" y="22643"/>
                    <a:pt x="45138" y="20788"/>
                  </a:cubicBezTo>
                  <a:cubicBezTo>
                    <a:pt x="38786" y="18509"/>
                    <a:pt x="32737" y="15895"/>
                    <a:pt x="26749" y="13190"/>
                  </a:cubicBezTo>
                  <a:cubicBezTo>
                    <a:pt x="19788" y="10089"/>
                    <a:pt x="13162" y="6624"/>
                    <a:pt x="6749" y="2946"/>
                  </a:cubicBezTo>
                  <a:cubicBezTo>
                    <a:pt x="5077" y="1974"/>
                    <a:pt x="3435" y="1001"/>
                    <a:pt x="1673" y="211"/>
                  </a:cubicBezTo>
                  <a:cubicBezTo>
                    <a:pt x="1397" y="112"/>
                    <a:pt x="1108"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9"/>
            <p:cNvSpPr/>
            <p:nvPr/>
          </p:nvSpPr>
          <p:spPr>
            <a:xfrm>
              <a:off x="1122075" y="3246550"/>
              <a:ext cx="661125" cy="1571475"/>
            </a:xfrm>
            <a:custGeom>
              <a:avLst/>
              <a:gdLst/>
              <a:ahLst/>
              <a:cxnLst/>
              <a:rect l="l" t="t" r="r" b="b"/>
              <a:pathLst>
                <a:path w="26445" h="62859" extrusionOk="0">
                  <a:moveTo>
                    <a:pt x="0" y="1"/>
                  </a:moveTo>
                  <a:cubicBezTo>
                    <a:pt x="0" y="1399"/>
                    <a:pt x="0" y="2767"/>
                    <a:pt x="61" y="4226"/>
                  </a:cubicBezTo>
                  <a:cubicBezTo>
                    <a:pt x="1550" y="5563"/>
                    <a:pt x="2401" y="7174"/>
                    <a:pt x="3192" y="8785"/>
                  </a:cubicBezTo>
                  <a:cubicBezTo>
                    <a:pt x="4985" y="12463"/>
                    <a:pt x="5623" y="16293"/>
                    <a:pt x="5745" y="20183"/>
                  </a:cubicBezTo>
                  <a:cubicBezTo>
                    <a:pt x="5806" y="23496"/>
                    <a:pt x="5593" y="26840"/>
                    <a:pt x="5897" y="30123"/>
                  </a:cubicBezTo>
                  <a:cubicBezTo>
                    <a:pt x="6110" y="32706"/>
                    <a:pt x="7052" y="35077"/>
                    <a:pt x="8784" y="37326"/>
                  </a:cubicBezTo>
                  <a:cubicBezTo>
                    <a:pt x="10639" y="39758"/>
                    <a:pt x="13222" y="41764"/>
                    <a:pt x="15775" y="43801"/>
                  </a:cubicBezTo>
                  <a:cubicBezTo>
                    <a:pt x="17934" y="45564"/>
                    <a:pt x="19605" y="47539"/>
                    <a:pt x="20031" y="49941"/>
                  </a:cubicBezTo>
                  <a:cubicBezTo>
                    <a:pt x="20365" y="51764"/>
                    <a:pt x="19666" y="53345"/>
                    <a:pt x="17386" y="54348"/>
                  </a:cubicBezTo>
                  <a:cubicBezTo>
                    <a:pt x="13253" y="56172"/>
                    <a:pt x="8784" y="57479"/>
                    <a:pt x="4559" y="59211"/>
                  </a:cubicBezTo>
                  <a:cubicBezTo>
                    <a:pt x="3131" y="59819"/>
                    <a:pt x="1520" y="60123"/>
                    <a:pt x="91" y="60670"/>
                  </a:cubicBezTo>
                  <a:lnTo>
                    <a:pt x="91" y="62859"/>
                  </a:lnTo>
                  <a:cubicBezTo>
                    <a:pt x="1064" y="62737"/>
                    <a:pt x="2067" y="62494"/>
                    <a:pt x="3009" y="62281"/>
                  </a:cubicBezTo>
                  <a:cubicBezTo>
                    <a:pt x="4803" y="61825"/>
                    <a:pt x="6535" y="61248"/>
                    <a:pt x="8298" y="60731"/>
                  </a:cubicBezTo>
                  <a:cubicBezTo>
                    <a:pt x="10669" y="60002"/>
                    <a:pt x="13101" y="59363"/>
                    <a:pt x="15654" y="58968"/>
                  </a:cubicBezTo>
                  <a:cubicBezTo>
                    <a:pt x="17660" y="58664"/>
                    <a:pt x="19727" y="58543"/>
                    <a:pt x="21733" y="58391"/>
                  </a:cubicBezTo>
                  <a:cubicBezTo>
                    <a:pt x="23466" y="58239"/>
                    <a:pt x="24894" y="57783"/>
                    <a:pt x="25654" y="56536"/>
                  </a:cubicBezTo>
                  <a:cubicBezTo>
                    <a:pt x="26080" y="55807"/>
                    <a:pt x="26323" y="55047"/>
                    <a:pt x="26384" y="54257"/>
                  </a:cubicBezTo>
                  <a:cubicBezTo>
                    <a:pt x="26444" y="52889"/>
                    <a:pt x="26384" y="51521"/>
                    <a:pt x="26080" y="50153"/>
                  </a:cubicBezTo>
                  <a:cubicBezTo>
                    <a:pt x="25198" y="46475"/>
                    <a:pt x="22888" y="43314"/>
                    <a:pt x="19575" y="40518"/>
                  </a:cubicBezTo>
                  <a:cubicBezTo>
                    <a:pt x="18207" y="39363"/>
                    <a:pt x="16748" y="38269"/>
                    <a:pt x="15502" y="37053"/>
                  </a:cubicBezTo>
                  <a:cubicBezTo>
                    <a:pt x="12736" y="34378"/>
                    <a:pt x="11064" y="31430"/>
                    <a:pt x="10791" y="28086"/>
                  </a:cubicBezTo>
                  <a:cubicBezTo>
                    <a:pt x="10669" y="26870"/>
                    <a:pt x="10639" y="25685"/>
                    <a:pt x="10608" y="24469"/>
                  </a:cubicBezTo>
                  <a:cubicBezTo>
                    <a:pt x="10517" y="22949"/>
                    <a:pt x="10578" y="21430"/>
                    <a:pt x="10456" y="19910"/>
                  </a:cubicBezTo>
                  <a:cubicBezTo>
                    <a:pt x="10304" y="17782"/>
                    <a:pt x="9970" y="15654"/>
                    <a:pt x="9392" y="13527"/>
                  </a:cubicBezTo>
                  <a:cubicBezTo>
                    <a:pt x="8146" y="8937"/>
                    <a:pt x="5532" y="4803"/>
                    <a:pt x="1672" y="1065"/>
                  </a:cubicBezTo>
                  <a:cubicBezTo>
                    <a:pt x="1216" y="639"/>
                    <a:pt x="760" y="18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9"/>
            <p:cNvSpPr/>
            <p:nvPr/>
          </p:nvSpPr>
          <p:spPr>
            <a:xfrm>
              <a:off x="1122075" y="820900"/>
              <a:ext cx="961275" cy="644500"/>
            </a:xfrm>
            <a:custGeom>
              <a:avLst/>
              <a:gdLst/>
              <a:ahLst/>
              <a:cxnLst/>
              <a:rect l="l" t="t" r="r" b="b"/>
              <a:pathLst>
                <a:path w="38451" h="25780" extrusionOk="0">
                  <a:moveTo>
                    <a:pt x="20165" y="0"/>
                  </a:moveTo>
                  <a:cubicBezTo>
                    <a:pt x="17366" y="0"/>
                    <a:pt x="14575" y="196"/>
                    <a:pt x="11824" y="490"/>
                  </a:cubicBezTo>
                  <a:cubicBezTo>
                    <a:pt x="9362" y="703"/>
                    <a:pt x="6930" y="1007"/>
                    <a:pt x="4499" y="1311"/>
                  </a:cubicBezTo>
                  <a:cubicBezTo>
                    <a:pt x="3009" y="1493"/>
                    <a:pt x="1550" y="1767"/>
                    <a:pt x="30" y="1767"/>
                  </a:cubicBezTo>
                  <a:lnTo>
                    <a:pt x="30" y="5354"/>
                  </a:lnTo>
                  <a:cubicBezTo>
                    <a:pt x="248" y="5470"/>
                    <a:pt x="487" y="5510"/>
                    <a:pt x="730" y="5510"/>
                  </a:cubicBezTo>
                  <a:cubicBezTo>
                    <a:pt x="995" y="5510"/>
                    <a:pt x="1266" y="5462"/>
                    <a:pt x="1520" y="5414"/>
                  </a:cubicBezTo>
                  <a:cubicBezTo>
                    <a:pt x="5647" y="4947"/>
                    <a:pt x="9800" y="4329"/>
                    <a:pt x="14022" y="4329"/>
                  </a:cubicBezTo>
                  <a:cubicBezTo>
                    <a:pt x="14464" y="4329"/>
                    <a:pt x="14906" y="4336"/>
                    <a:pt x="15350" y="4351"/>
                  </a:cubicBezTo>
                  <a:cubicBezTo>
                    <a:pt x="16718" y="4381"/>
                    <a:pt x="18055" y="4503"/>
                    <a:pt x="19301" y="4958"/>
                  </a:cubicBezTo>
                  <a:cubicBezTo>
                    <a:pt x="20791" y="5506"/>
                    <a:pt x="21155" y="6326"/>
                    <a:pt x="20456" y="7421"/>
                  </a:cubicBezTo>
                  <a:cubicBezTo>
                    <a:pt x="19696" y="8606"/>
                    <a:pt x="18389" y="9457"/>
                    <a:pt x="17113" y="10247"/>
                  </a:cubicBezTo>
                  <a:cubicBezTo>
                    <a:pt x="13222" y="12679"/>
                    <a:pt x="9058" y="14867"/>
                    <a:pt x="5319" y="17421"/>
                  </a:cubicBezTo>
                  <a:cubicBezTo>
                    <a:pt x="3344" y="18788"/>
                    <a:pt x="1489" y="20187"/>
                    <a:pt x="0" y="21828"/>
                  </a:cubicBezTo>
                  <a:lnTo>
                    <a:pt x="0" y="25779"/>
                  </a:lnTo>
                  <a:cubicBezTo>
                    <a:pt x="274" y="25719"/>
                    <a:pt x="426" y="25536"/>
                    <a:pt x="608" y="25354"/>
                  </a:cubicBezTo>
                  <a:cubicBezTo>
                    <a:pt x="2675" y="23348"/>
                    <a:pt x="5137" y="21737"/>
                    <a:pt x="7842" y="20217"/>
                  </a:cubicBezTo>
                  <a:cubicBezTo>
                    <a:pt x="11216" y="18333"/>
                    <a:pt x="14803" y="16722"/>
                    <a:pt x="18541" y="15232"/>
                  </a:cubicBezTo>
                  <a:cubicBezTo>
                    <a:pt x="22280" y="13743"/>
                    <a:pt x="25988" y="12314"/>
                    <a:pt x="29727" y="10825"/>
                  </a:cubicBezTo>
                  <a:cubicBezTo>
                    <a:pt x="31186" y="10217"/>
                    <a:pt x="32645" y="9579"/>
                    <a:pt x="34013" y="8819"/>
                  </a:cubicBezTo>
                  <a:cubicBezTo>
                    <a:pt x="35259" y="8089"/>
                    <a:pt x="36596" y="7390"/>
                    <a:pt x="37569" y="6417"/>
                  </a:cubicBezTo>
                  <a:cubicBezTo>
                    <a:pt x="38390" y="5536"/>
                    <a:pt x="38451" y="4503"/>
                    <a:pt x="37630" y="3621"/>
                  </a:cubicBezTo>
                  <a:cubicBezTo>
                    <a:pt x="36657" y="2648"/>
                    <a:pt x="35289" y="2162"/>
                    <a:pt x="33891" y="1645"/>
                  </a:cubicBezTo>
                  <a:cubicBezTo>
                    <a:pt x="33435" y="1463"/>
                    <a:pt x="32979" y="1341"/>
                    <a:pt x="32523" y="1250"/>
                  </a:cubicBezTo>
                  <a:cubicBezTo>
                    <a:pt x="29150" y="430"/>
                    <a:pt x="25684" y="95"/>
                    <a:pt x="22159" y="34"/>
                  </a:cubicBezTo>
                  <a:cubicBezTo>
                    <a:pt x="21494" y="11"/>
                    <a:pt x="20829" y="0"/>
                    <a:pt x="20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9"/>
            <p:cNvSpPr/>
            <p:nvPr/>
          </p:nvSpPr>
          <p:spPr>
            <a:xfrm>
              <a:off x="2930600" y="266275"/>
              <a:ext cx="1113275" cy="514950"/>
            </a:xfrm>
            <a:custGeom>
              <a:avLst/>
              <a:gdLst/>
              <a:ahLst/>
              <a:cxnLst/>
              <a:rect l="l" t="t" r="r" b="b"/>
              <a:pathLst>
                <a:path w="44531" h="20598" extrusionOk="0">
                  <a:moveTo>
                    <a:pt x="1" y="0"/>
                  </a:moveTo>
                  <a:cubicBezTo>
                    <a:pt x="153" y="183"/>
                    <a:pt x="426" y="213"/>
                    <a:pt x="639" y="304"/>
                  </a:cubicBezTo>
                  <a:cubicBezTo>
                    <a:pt x="1916" y="669"/>
                    <a:pt x="3162" y="1064"/>
                    <a:pt x="4378" y="1459"/>
                  </a:cubicBezTo>
                  <a:cubicBezTo>
                    <a:pt x="7904" y="2645"/>
                    <a:pt x="11338" y="3921"/>
                    <a:pt x="14682" y="5350"/>
                  </a:cubicBezTo>
                  <a:cubicBezTo>
                    <a:pt x="18573" y="7022"/>
                    <a:pt x="22311" y="8845"/>
                    <a:pt x="25959" y="10791"/>
                  </a:cubicBezTo>
                  <a:cubicBezTo>
                    <a:pt x="28816" y="12341"/>
                    <a:pt x="31582" y="13921"/>
                    <a:pt x="34257" y="15654"/>
                  </a:cubicBezTo>
                  <a:lnTo>
                    <a:pt x="38482" y="18268"/>
                  </a:lnTo>
                  <a:cubicBezTo>
                    <a:pt x="39394" y="18785"/>
                    <a:pt x="40366" y="19362"/>
                    <a:pt x="41278" y="19940"/>
                  </a:cubicBezTo>
                  <a:cubicBezTo>
                    <a:pt x="41430" y="20000"/>
                    <a:pt x="41582" y="20092"/>
                    <a:pt x="41795" y="20152"/>
                  </a:cubicBezTo>
                  <a:cubicBezTo>
                    <a:pt x="42068" y="20244"/>
                    <a:pt x="42281" y="20396"/>
                    <a:pt x="42555" y="20456"/>
                  </a:cubicBezTo>
                  <a:cubicBezTo>
                    <a:pt x="42834" y="20550"/>
                    <a:pt x="43094" y="20597"/>
                    <a:pt x="43327" y="20597"/>
                  </a:cubicBezTo>
                  <a:cubicBezTo>
                    <a:pt x="43853" y="20597"/>
                    <a:pt x="44240" y="20354"/>
                    <a:pt x="44409" y="19849"/>
                  </a:cubicBezTo>
                  <a:cubicBezTo>
                    <a:pt x="44500" y="19636"/>
                    <a:pt x="44531" y="19393"/>
                    <a:pt x="44500" y="19180"/>
                  </a:cubicBezTo>
                  <a:cubicBezTo>
                    <a:pt x="44318" y="17174"/>
                    <a:pt x="43771" y="15228"/>
                    <a:pt x="43315" y="13253"/>
                  </a:cubicBezTo>
                  <a:cubicBezTo>
                    <a:pt x="42950" y="11733"/>
                    <a:pt x="42403" y="10213"/>
                    <a:pt x="41825" y="8724"/>
                  </a:cubicBezTo>
                  <a:cubicBezTo>
                    <a:pt x="40883" y="6171"/>
                    <a:pt x="39789" y="3708"/>
                    <a:pt x="37995" y="1429"/>
                  </a:cubicBezTo>
                  <a:cubicBezTo>
                    <a:pt x="37570" y="942"/>
                    <a:pt x="37175" y="365"/>
                    <a:pt x="36445" y="31"/>
                  </a:cubicBezTo>
                  <a:lnTo>
                    <a:pt x="17174" y="31"/>
                  </a:lnTo>
                  <a:cubicBezTo>
                    <a:pt x="17053" y="365"/>
                    <a:pt x="17448" y="608"/>
                    <a:pt x="17722" y="821"/>
                  </a:cubicBezTo>
                  <a:cubicBezTo>
                    <a:pt x="18542" y="1581"/>
                    <a:pt x="19424" y="2371"/>
                    <a:pt x="19940" y="3283"/>
                  </a:cubicBezTo>
                  <a:cubicBezTo>
                    <a:pt x="20092" y="3526"/>
                    <a:pt x="20336" y="3800"/>
                    <a:pt x="20032" y="4012"/>
                  </a:cubicBezTo>
                  <a:cubicBezTo>
                    <a:pt x="19861" y="4126"/>
                    <a:pt x="19656" y="4157"/>
                    <a:pt x="19437" y="4157"/>
                  </a:cubicBezTo>
                  <a:cubicBezTo>
                    <a:pt x="19304" y="4157"/>
                    <a:pt x="19166" y="4145"/>
                    <a:pt x="19029" y="4134"/>
                  </a:cubicBezTo>
                  <a:cubicBezTo>
                    <a:pt x="18785" y="4104"/>
                    <a:pt x="18512" y="4043"/>
                    <a:pt x="18269" y="3982"/>
                  </a:cubicBezTo>
                  <a:cubicBezTo>
                    <a:pt x="16749" y="3587"/>
                    <a:pt x="15259" y="3101"/>
                    <a:pt x="13800" y="2645"/>
                  </a:cubicBezTo>
                  <a:cubicBezTo>
                    <a:pt x="10943" y="1733"/>
                    <a:pt x="8177" y="669"/>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9"/>
            <p:cNvSpPr/>
            <p:nvPr/>
          </p:nvSpPr>
          <p:spPr>
            <a:xfrm>
              <a:off x="6411675" y="4217325"/>
              <a:ext cx="1870125" cy="809675"/>
            </a:xfrm>
            <a:custGeom>
              <a:avLst/>
              <a:gdLst/>
              <a:ahLst/>
              <a:cxnLst/>
              <a:rect l="l" t="t" r="r" b="b"/>
              <a:pathLst>
                <a:path w="74805" h="32387" extrusionOk="0">
                  <a:moveTo>
                    <a:pt x="74725" y="0"/>
                  </a:moveTo>
                  <a:cubicBezTo>
                    <a:pt x="74698" y="0"/>
                    <a:pt x="74668" y="15"/>
                    <a:pt x="74622" y="46"/>
                  </a:cubicBezTo>
                  <a:cubicBezTo>
                    <a:pt x="74531" y="106"/>
                    <a:pt x="74440" y="198"/>
                    <a:pt x="74318" y="258"/>
                  </a:cubicBezTo>
                  <a:cubicBezTo>
                    <a:pt x="72889" y="1140"/>
                    <a:pt x="71370" y="2021"/>
                    <a:pt x="69850" y="2842"/>
                  </a:cubicBezTo>
                  <a:cubicBezTo>
                    <a:pt x="65199" y="5365"/>
                    <a:pt x="60245" y="7341"/>
                    <a:pt x="54713" y="8617"/>
                  </a:cubicBezTo>
                  <a:cubicBezTo>
                    <a:pt x="51632" y="9326"/>
                    <a:pt x="48472" y="9760"/>
                    <a:pt x="45233" y="9760"/>
                  </a:cubicBezTo>
                  <a:cubicBezTo>
                    <a:pt x="44446" y="9760"/>
                    <a:pt x="43655" y="9734"/>
                    <a:pt x="42859" y="9681"/>
                  </a:cubicBezTo>
                  <a:cubicBezTo>
                    <a:pt x="40731" y="9529"/>
                    <a:pt x="38694" y="9316"/>
                    <a:pt x="36627" y="8982"/>
                  </a:cubicBezTo>
                  <a:cubicBezTo>
                    <a:pt x="33588" y="8465"/>
                    <a:pt x="30700" y="7705"/>
                    <a:pt x="27752" y="7067"/>
                  </a:cubicBezTo>
                  <a:cubicBezTo>
                    <a:pt x="26003" y="6699"/>
                    <a:pt x="24237" y="6383"/>
                    <a:pt x="22428" y="6383"/>
                  </a:cubicBezTo>
                  <a:cubicBezTo>
                    <a:pt x="21846" y="6383"/>
                    <a:pt x="21261" y="6416"/>
                    <a:pt x="20670" y="6489"/>
                  </a:cubicBezTo>
                  <a:cubicBezTo>
                    <a:pt x="18815" y="6733"/>
                    <a:pt x="17265" y="7371"/>
                    <a:pt x="16019" y="8344"/>
                  </a:cubicBezTo>
                  <a:cubicBezTo>
                    <a:pt x="14955" y="9225"/>
                    <a:pt x="14074" y="10228"/>
                    <a:pt x="13344" y="11262"/>
                  </a:cubicBezTo>
                  <a:cubicBezTo>
                    <a:pt x="12372" y="12629"/>
                    <a:pt x="11490" y="13997"/>
                    <a:pt x="10609" y="15365"/>
                  </a:cubicBezTo>
                  <a:cubicBezTo>
                    <a:pt x="9119" y="17675"/>
                    <a:pt x="7448" y="19924"/>
                    <a:pt x="5745" y="22143"/>
                  </a:cubicBezTo>
                  <a:cubicBezTo>
                    <a:pt x="4165" y="24210"/>
                    <a:pt x="2979" y="26399"/>
                    <a:pt x="1915" y="28648"/>
                  </a:cubicBezTo>
                  <a:cubicBezTo>
                    <a:pt x="1308" y="29894"/>
                    <a:pt x="760" y="31171"/>
                    <a:pt x="1" y="32386"/>
                  </a:cubicBezTo>
                  <a:cubicBezTo>
                    <a:pt x="1429" y="32386"/>
                    <a:pt x="2797" y="32386"/>
                    <a:pt x="4165" y="32326"/>
                  </a:cubicBezTo>
                  <a:cubicBezTo>
                    <a:pt x="4408" y="31839"/>
                    <a:pt x="4651" y="31353"/>
                    <a:pt x="4864" y="30836"/>
                  </a:cubicBezTo>
                  <a:cubicBezTo>
                    <a:pt x="5867" y="28800"/>
                    <a:pt x="6870" y="26794"/>
                    <a:pt x="8299" y="24879"/>
                  </a:cubicBezTo>
                  <a:cubicBezTo>
                    <a:pt x="10274" y="22113"/>
                    <a:pt x="12280" y="19377"/>
                    <a:pt x="14256" y="16642"/>
                  </a:cubicBezTo>
                  <a:cubicBezTo>
                    <a:pt x="15107" y="15487"/>
                    <a:pt x="15958" y="14392"/>
                    <a:pt x="17022" y="13359"/>
                  </a:cubicBezTo>
                  <a:cubicBezTo>
                    <a:pt x="18268" y="12143"/>
                    <a:pt x="19788" y="11201"/>
                    <a:pt x="21794" y="10714"/>
                  </a:cubicBezTo>
                  <a:cubicBezTo>
                    <a:pt x="22962" y="10427"/>
                    <a:pt x="24130" y="10333"/>
                    <a:pt x="25298" y="10333"/>
                  </a:cubicBezTo>
                  <a:cubicBezTo>
                    <a:pt x="25985" y="10333"/>
                    <a:pt x="26671" y="10366"/>
                    <a:pt x="27357" y="10410"/>
                  </a:cubicBezTo>
                  <a:cubicBezTo>
                    <a:pt x="29241" y="10562"/>
                    <a:pt x="31004" y="10866"/>
                    <a:pt x="32798" y="11201"/>
                  </a:cubicBezTo>
                  <a:cubicBezTo>
                    <a:pt x="36567" y="11961"/>
                    <a:pt x="40366" y="12538"/>
                    <a:pt x="44226" y="12751"/>
                  </a:cubicBezTo>
                  <a:cubicBezTo>
                    <a:pt x="45286" y="12807"/>
                    <a:pt x="46341" y="12839"/>
                    <a:pt x="47392" y="12839"/>
                  </a:cubicBezTo>
                  <a:cubicBezTo>
                    <a:pt x="49176" y="12839"/>
                    <a:pt x="50947" y="12749"/>
                    <a:pt x="52707" y="12538"/>
                  </a:cubicBezTo>
                  <a:cubicBezTo>
                    <a:pt x="56901" y="11991"/>
                    <a:pt x="60792" y="10897"/>
                    <a:pt x="64591" y="9529"/>
                  </a:cubicBezTo>
                  <a:cubicBezTo>
                    <a:pt x="66598" y="8800"/>
                    <a:pt x="68543" y="8040"/>
                    <a:pt x="70397" y="7128"/>
                  </a:cubicBezTo>
                  <a:cubicBezTo>
                    <a:pt x="71765" y="6459"/>
                    <a:pt x="73193" y="5851"/>
                    <a:pt x="74470" y="5091"/>
                  </a:cubicBezTo>
                  <a:cubicBezTo>
                    <a:pt x="74561" y="5000"/>
                    <a:pt x="74744" y="5061"/>
                    <a:pt x="74804" y="4970"/>
                  </a:cubicBezTo>
                  <a:lnTo>
                    <a:pt x="74804" y="46"/>
                  </a:lnTo>
                  <a:cubicBezTo>
                    <a:pt x="74774" y="15"/>
                    <a:pt x="74751" y="0"/>
                    <a:pt x="74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9"/>
            <p:cNvSpPr/>
            <p:nvPr/>
          </p:nvSpPr>
          <p:spPr>
            <a:xfrm>
              <a:off x="6214100" y="3855225"/>
              <a:ext cx="2065050" cy="1174050"/>
            </a:xfrm>
            <a:custGeom>
              <a:avLst/>
              <a:gdLst/>
              <a:ahLst/>
              <a:cxnLst/>
              <a:rect l="l" t="t" r="r" b="b"/>
              <a:pathLst>
                <a:path w="82602" h="46962" extrusionOk="0">
                  <a:moveTo>
                    <a:pt x="82221" y="1"/>
                  </a:moveTo>
                  <a:cubicBezTo>
                    <a:pt x="81552" y="669"/>
                    <a:pt x="81279" y="1460"/>
                    <a:pt x="80640" y="2128"/>
                  </a:cubicBezTo>
                  <a:cubicBezTo>
                    <a:pt x="80397" y="2341"/>
                    <a:pt x="80245" y="2554"/>
                    <a:pt x="80093" y="2797"/>
                  </a:cubicBezTo>
                  <a:cubicBezTo>
                    <a:pt x="78270" y="5168"/>
                    <a:pt x="76051" y="7356"/>
                    <a:pt x="73467" y="9332"/>
                  </a:cubicBezTo>
                  <a:cubicBezTo>
                    <a:pt x="69607" y="12280"/>
                    <a:pt x="64987" y="14408"/>
                    <a:pt x="59850" y="15958"/>
                  </a:cubicBezTo>
                  <a:cubicBezTo>
                    <a:pt x="56689" y="16870"/>
                    <a:pt x="53467" y="17478"/>
                    <a:pt x="50093" y="17600"/>
                  </a:cubicBezTo>
                  <a:cubicBezTo>
                    <a:pt x="49830" y="17608"/>
                    <a:pt x="49567" y="17613"/>
                    <a:pt x="49305" y="17613"/>
                  </a:cubicBezTo>
                  <a:cubicBezTo>
                    <a:pt x="46874" y="17613"/>
                    <a:pt x="44492" y="17245"/>
                    <a:pt x="42160" y="16779"/>
                  </a:cubicBezTo>
                  <a:cubicBezTo>
                    <a:pt x="39211" y="16171"/>
                    <a:pt x="36476" y="15289"/>
                    <a:pt x="33679" y="14499"/>
                  </a:cubicBezTo>
                  <a:cubicBezTo>
                    <a:pt x="32190" y="14043"/>
                    <a:pt x="30670" y="13679"/>
                    <a:pt x="29120" y="13496"/>
                  </a:cubicBezTo>
                  <a:cubicBezTo>
                    <a:pt x="28462" y="13421"/>
                    <a:pt x="27814" y="13380"/>
                    <a:pt x="27178" y="13380"/>
                  </a:cubicBezTo>
                  <a:cubicBezTo>
                    <a:pt x="25228" y="13380"/>
                    <a:pt x="23399" y="13772"/>
                    <a:pt x="21794" y="14803"/>
                  </a:cubicBezTo>
                  <a:cubicBezTo>
                    <a:pt x="20639" y="15563"/>
                    <a:pt x="19727" y="16384"/>
                    <a:pt x="18937" y="17326"/>
                  </a:cubicBezTo>
                  <a:cubicBezTo>
                    <a:pt x="17782" y="18755"/>
                    <a:pt x="16931" y="20214"/>
                    <a:pt x="16110" y="21703"/>
                  </a:cubicBezTo>
                  <a:cubicBezTo>
                    <a:pt x="14408" y="24834"/>
                    <a:pt x="12706" y="27934"/>
                    <a:pt x="10426" y="30822"/>
                  </a:cubicBezTo>
                  <a:cubicBezTo>
                    <a:pt x="9241" y="32311"/>
                    <a:pt x="8025" y="33740"/>
                    <a:pt x="7052" y="35320"/>
                  </a:cubicBezTo>
                  <a:cubicBezTo>
                    <a:pt x="5837" y="37235"/>
                    <a:pt x="4864" y="39272"/>
                    <a:pt x="3891" y="41278"/>
                  </a:cubicBezTo>
                  <a:cubicBezTo>
                    <a:pt x="2979" y="43132"/>
                    <a:pt x="1976" y="44986"/>
                    <a:pt x="244" y="46567"/>
                  </a:cubicBezTo>
                  <a:cubicBezTo>
                    <a:pt x="122" y="46658"/>
                    <a:pt x="1" y="46810"/>
                    <a:pt x="92" y="46962"/>
                  </a:cubicBezTo>
                  <a:lnTo>
                    <a:pt x="3040" y="46962"/>
                  </a:lnTo>
                  <a:cubicBezTo>
                    <a:pt x="3253" y="46719"/>
                    <a:pt x="3466" y="46475"/>
                    <a:pt x="3648" y="46202"/>
                  </a:cubicBezTo>
                  <a:cubicBezTo>
                    <a:pt x="4347" y="45229"/>
                    <a:pt x="4925" y="44196"/>
                    <a:pt x="5411" y="43162"/>
                  </a:cubicBezTo>
                  <a:cubicBezTo>
                    <a:pt x="6141" y="41612"/>
                    <a:pt x="6961" y="40062"/>
                    <a:pt x="7752" y="38512"/>
                  </a:cubicBezTo>
                  <a:cubicBezTo>
                    <a:pt x="8451" y="37174"/>
                    <a:pt x="9241" y="35928"/>
                    <a:pt x="10153" y="34712"/>
                  </a:cubicBezTo>
                  <a:cubicBezTo>
                    <a:pt x="10852" y="33800"/>
                    <a:pt x="11521" y="32889"/>
                    <a:pt x="12250" y="32007"/>
                  </a:cubicBezTo>
                  <a:cubicBezTo>
                    <a:pt x="12980" y="31126"/>
                    <a:pt x="13527" y="30183"/>
                    <a:pt x="14195" y="29302"/>
                  </a:cubicBezTo>
                  <a:cubicBezTo>
                    <a:pt x="14864" y="28299"/>
                    <a:pt x="15472" y="27296"/>
                    <a:pt x="16080" y="26262"/>
                  </a:cubicBezTo>
                  <a:cubicBezTo>
                    <a:pt x="17144" y="24439"/>
                    <a:pt x="18086" y="22615"/>
                    <a:pt x="19302" y="20882"/>
                  </a:cubicBezTo>
                  <a:cubicBezTo>
                    <a:pt x="20183" y="19606"/>
                    <a:pt x="21278" y="18451"/>
                    <a:pt x="22737" y="17478"/>
                  </a:cubicBezTo>
                  <a:cubicBezTo>
                    <a:pt x="23649" y="16931"/>
                    <a:pt x="24682" y="16505"/>
                    <a:pt x="25807" y="16262"/>
                  </a:cubicBezTo>
                  <a:cubicBezTo>
                    <a:pt x="26501" y="16123"/>
                    <a:pt x="27195" y="16067"/>
                    <a:pt x="27887" y="16067"/>
                  </a:cubicBezTo>
                  <a:cubicBezTo>
                    <a:pt x="28709" y="16067"/>
                    <a:pt x="29527" y="16147"/>
                    <a:pt x="30336" y="16262"/>
                  </a:cubicBezTo>
                  <a:cubicBezTo>
                    <a:pt x="32524" y="16627"/>
                    <a:pt x="34621" y="17174"/>
                    <a:pt x="36719" y="17782"/>
                  </a:cubicBezTo>
                  <a:cubicBezTo>
                    <a:pt x="39211" y="18511"/>
                    <a:pt x="41764" y="19119"/>
                    <a:pt x="44439" y="19575"/>
                  </a:cubicBezTo>
                  <a:cubicBezTo>
                    <a:pt x="46111" y="19849"/>
                    <a:pt x="47813" y="20001"/>
                    <a:pt x="49515" y="20122"/>
                  </a:cubicBezTo>
                  <a:cubicBezTo>
                    <a:pt x="49786" y="20140"/>
                    <a:pt x="50059" y="20147"/>
                    <a:pt x="50334" y="20147"/>
                  </a:cubicBezTo>
                  <a:cubicBezTo>
                    <a:pt x="51478" y="20147"/>
                    <a:pt x="52649" y="20019"/>
                    <a:pt x="53801" y="19970"/>
                  </a:cubicBezTo>
                  <a:cubicBezTo>
                    <a:pt x="55260" y="19849"/>
                    <a:pt x="56689" y="19545"/>
                    <a:pt x="58117" y="19271"/>
                  </a:cubicBezTo>
                  <a:cubicBezTo>
                    <a:pt x="59637" y="18967"/>
                    <a:pt x="61035" y="18481"/>
                    <a:pt x="62464" y="18086"/>
                  </a:cubicBezTo>
                  <a:cubicBezTo>
                    <a:pt x="64348" y="17600"/>
                    <a:pt x="65959" y="16840"/>
                    <a:pt x="67722" y="16201"/>
                  </a:cubicBezTo>
                  <a:cubicBezTo>
                    <a:pt x="68604" y="15867"/>
                    <a:pt x="69455" y="15472"/>
                    <a:pt x="70306" y="15046"/>
                  </a:cubicBezTo>
                  <a:cubicBezTo>
                    <a:pt x="71187" y="14590"/>
                    <a:pt x="72160" y="14286"/>
                    <a:pt x="72920" y="13709"/>
                  </a:cubicBezTo>
                  <a:cubicBezTo>
                    <a:pt x="73649" y="13192"/>
                    <a:pt x="74440" y="12706"/>
                    <a:pt x="75291" y="12250"/>
                  </a:cubicBezTo>
                  <a:cubicBezTo>
                    <a:pt x="76628" y="11490"/>
                    <a:pt x="77753" y="10548"/>
                    <a:pt x="78999" y="9697"/>
                  </a:cubicBezTo>
                  <a:cubicBezTo>
                    <a:pt x="79729" y="9210"/>
                    <a:pt x="80367" y="8633"/>
                    <a:pt x="81096" y="8116"/>
                  </a:cubicBezTo>
                  <a:cubicBezTo>
                    <a:pt x="81583" y="7751"/>
                    <a:pt x="81887" y="7265"/>
                    <a:pt x="82495" y="6991"/>
                  </a:cubicBezTo>
                  <a:cubicBezTo>
                    <a:pt x="82568" y="6967"/>
                    <a:pt x="82602" y="6884"/>
                    <a:pt x="82549" y="6884"/>
                  </a:cubicBezTo>
                  <a:cubicBezTo>
                    <a:pt x="82536" y="6884"/>
                    <a:pt x="82518" y="6888"/>
                    <a:pt x="82495" y="6900"/>
                  </a:cubicBezTo>
                  <a:lnTo>
                    <a:pt x="82495" y="274"/>
                  </a:lnTo>
                  <a:cubicBezTo>
                    <a:pt x="82495" y="152"/>
                    <a:pt x="82495" y="61"/>
                    <a:pt x="8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9"/>
            <p:cNvSpPr/>
            <p:nvPr/>
          </p:nvSpPr>
          <p:spPr>
            <a:xfrm>
              <a:off x="6168500" y="3438550"/>
              <a:ext cx="2110250" cy="1588450"/>
            </a:xfrm>
            <a:custGeom>
              <a:avLst/>
              <a:gdLst/>
              <a:ahLst/>
              <a:cxnLst/>
              <a:rect l="l" t="t" r="r" b="b"/>
              <a:pathLst>
                <a:path w="84410" h="63538" extrusionOk="0">
                  <a:moveTo>
                    <a:pt x="36659" y="0"/>
                  </a:moveTo>
                  <a:cubicBezTo>
                    <a:pt x="36621" y="0"/>
                    <a:pt x="36580" y="4"/>
                    <a:pt x="36537" y="11"/>
                  </a:cubicBezTo>
                  <a:cubicBezTo>
                    <a:pt x="36324" y="72"/>
                    <a:pt x="36293" y="193"/>
                    <a:pt x="36324" y="345"/>
                  </a:cubicBezTo>
                  <a:cubicBezTo>
                    <a:pt x="37631" y="1895"/>
                    <a:pt x="39363" y="3202"/>
                    <a:pt x="41248" y="4418"/>
                  </a:cubicBezTo>
                  <a:cubicBezTo>
                    <a:pt x="44166" y="6333"/>
                    <a:pt x="47661" y="7549"/>
                    <a:pt x="51278" y="8613"/>
                  </a:cubicBezTo>
                  <a:cubicBezTo>
                    <a:pt x="56324" y="10132"/>
                    <a:pt x="61643" y="10832"/>
                    <a:pt x="66993" y="11439"/>
                  </a:cubicBezTo>
                  <a:cubicBezTo>
                    <a:pt x="69546" y="11743"/>
                    <a:pt x="72160" y="11956"/>
                    <a:pt x="74592" y="12655"/>
                  </a:cubicBezTo>
                  <a:cubicBezTo>
                    <a:pt x="75686" y="12959"/>
                    <a:pt x="76720" y="13324"/>
                    <a:pt x="77480" y="14023"/>
                  </a:cubicBezTo>
                  <a:cubicBezTo>
                    <a:pt x="78787" y="15117"/>
                    <a:pt x="78787" y="16455"/>
                    <a:pt x="78391" y="17731"/>
                  </a:cubicBezTo>
                  <a:cubicBezTo>
                    <a:pt x="77571" y="20710"/>
                    <a:pt x="75230" y="23142"/>
                    <a:pt x="72495" y="25300"/>
                  </a:cubicBezTo>
                  <a:cubicBezTo>
                    <a:pt x="68239" y="28674"/>
                    <a:pt x="62981" y="30893"/>
                    <a:pt x="56962" y="32139"/>
                  </a:cubicBezTo>
                  <a:cubicBezTo>
                    <a:pt x="54977" y="32558"/>
                    <a:pt x="52927" y="32785"/>
                    <a:pt x="50849" y="32785"/>
                  </a:cubicBezTo>
                  <a:cubicBezTo>
                    <a:pt x="50063" y="32785"/>
                    <a:pt x="49274" y="32753"/>
                    <a:pt x="48482" y="32686"/>
                  </a:cubicBezTo>
                  <a:cubicBezTo>
                    <a:pt x="44743" y="32321"/>
                    <a:pt x="41278" y="31379"/>
                    <a:pt x="37813" y="30315"/>
                  </a:cubicBezTo>
                  <a:cubicBezTo>
                    <a:pt x="35716" y="29677"/>
                    <a:pt x="33649" y="29039"/>
                    <a:pt x="31430" y="28674"/>
                  </a:cubicBezTo>
                  <a:cubicBezTo>
                    <a:pt x="30583" y="28539"/>
                    <a:pt x="29752" y="28458"/>
                    <a:pt x="28931" y="28458"/>
                  </a:cubicBezTo>
                  <a:cubicBezTo>
                    <a:pt x="27718" y="28458"/>
                    <a:pt x="26529" y="28634"/>
                    <a:pt x="25351" y="29069"/>
                  </a:cubicBezTo>
                  <a:cubicBezTo>
                    <a:pt x="25199" y="29130"/>
                    <a:pt x="25077" y="29190"/>
                    <a:pt x="24925" y="29251"/>
                  </a:cubicBezTo>
                  <a:cubicBezTo>
                    <a:pt x="24895" y="29282"/>
                    <a:pt x="24834" y="29282"/>
                    <a:pt x="24743" y="29342"/>
                  </a:cubicBezTo>
                  <a:cubicBezTo>
                    <a:pt x="24621" y="29373"/>
                    <a:pt x="24469" y="29434"/>
                    <a:pt x="24317" y="29494"/>
                  </a:cubicBezTo>
                  <a:cubicBezTo>
                    <a:pt x="22585" y="30315"/>
                    <a:pt x="21369" y="31470"/>
                    <a:pt x="20305" y="32747"/>
                  </a:cubicBezTo>
                  <a:cubicBezTo>
                    <a:pt x="18694" y="34722"/>
                    <a:pt x="17570" y="36850"/>
                    <a:pt x="16475" y="38978"/>
                  </a:cubicBezTo>
                  <a:cubicBezTo>
                    <a:pt x="15442" y="40984"/>
                    <a:pt x="14257" y="42960"/>
                    <a:pt x="12889" y="44875"/>
                  </a:cubicBezTo>
                  <a:cubicBezTo>
                    <a:pt x="11703" y="46546"/>
                    <a:pt x="10335" y="48097"/>
                    <a:pt x="9120" y="49738"/>
                  </a:cubicBezTo>
                  <a:cubicBezTo>
                    <a:pt x="7144" y="52382"/>
                    <a:pt x="5928" y="55240"/>
                    <a:pt x="4499" y="58005"/>
                  </a:cubicBezTo>
                  <a:cubicBezTo>
                    <a:pt x="3557" y="59829"/>
                    <a:pt x="2463" y="61623"/>
                    <a:pt x="457" y="62990"/>
                  </a:cubicBezTo>
                  <a:cubicBezTo>
                    <a:pt x="274" y="63142"/>
                    <a:pt x="1" y="63264"/>
                    <a:pt x="123" y="63537"/>
                  </a:cubicBezTo>
                  <a:lnTo>
                    <a:pt x="2037" y="63537"/>
                  </a:lnTo>
                  <a:cubicBezTo>
                    <a:pt x="2828" y="62838"/>
                    <a:pt x="3496" y="62109"/>
                    <a:pt x="4074" y="61319"/>
                  </a:cubicBezTo>
                  <a:cubicBezTo>
                    <a:pt x="5290" y="59616"/>
                    <a:pt x="6141" y="57762"/>
                    <a:pt x="6992" y="55939"/>
                  </a:cubicBezTo>
                  <a:cubicBezTo>
                    <a:pt x="8208" y="53385"/>
                    <a:pt x="9697" y="50954"/>
                    <a:pt x="11612" y="48644"/>
                  </a:cubicBezTo>
                  <a:cubicBezTo>
                    <a:pt x="13831" y="45908"/>
                    <a:pt x="15746" y="43051"/>
                    <a:pt x="17296" y="40042"/>
                  </a:cubicBezTo>
                  <a:cubicBezTo>
                    <a:pt x="18238" y="38309"/>
                    <a:pt x="19150" y="36546"/>
                    <a:pt x="20366" y="34874"/>
                  </a:cubicBezTo>
                  <a:cubicBezTo>
                    <a:pt x="21187" y="33750"/>
                    <a:pt x="22159" y="32686"/>
                    <a:pt x="23466" y="31774"/>
                  </a:cubicBezTo>
                  <a:cubicBezTo>
                    <a:pt x="25017" y="30741"/>
                    <a:pt x="26810" y="30163"/>
                    <a:pt x="28938" y="30133"/>
                  </a:cubicBezTo>
                  <a:cubicBezTo>
                    <a:pt x="29016" y="30131"/>
                    <a:pt x="29094" y="30131"/>
                    <a:pt x="29173" y="30131"/>
                  </a:cubicBezTo>
                  <a:cubicBezTo>
                    <a:pt x="30938" y="30131"/>
                    <a:pt x="32598" y="30455"/>
                    <a:pt x="34257" y="30862"/>
                  </a:cubicBezTo>
                  <a:cubicBezTo>
                    <a:pt x="36871" y="31501"/>
                    <a:pt x="39363" y="32382"/>
                    <a:pt x="42008" y="33020"/>
                  </a:cubicBezTo>
                  <a:cubicBezTo>
                    <a:pt x="45004" y="33757"/>
                    <a:pt x="48086" y="34302"/>
                    <a:pt x="51270" y="34302"/>
                  </a:cubicBezTo>
                  <a:cubicBezTo>
                    <a:pt x="51897" y="34302"/>
                    <a:pt x="52528" y="34281"/>
                    <a:pt x="53163" y="34236"/>
                  </a:cubicBezTo>
                  <a:cubicBezTo>
                    <a:pt x="55108" y="34084"/>
                    <a:pt x="57054" y="33811"/>
                    <a:pt x="58908" y="33385"/>
                  </a:cubicBezTo>
                  <a:cubicBezTo>
                    <a:pt x="61795" y="32747"/>
                    <a:pt x="64501" y="31835"/>
                    <a:pt x="67115" y="30741"/>
                  </a:cubicBezTo>
                  <a:cubicBezTo>
                    <a:pt x="69850" y="29586"/>
                    <a:pt x="72343" y="28187"/>
                    <a:pt x="74622" y="26607"/>
                  </a:cubicBezTo>
                  <a:cubicBezTo>
                    <a:pt x="75777" y="25847"/>
                    <a:pt x="76811" y="24966"/>
                    <a:pt x="77784" y="24084"/>
                  </a:cubicBezTo>
                  <a:cubicBezTo>
                    <a:pt x="79638" y="22443"/>
                    <a:pt x="81279" y="20741"/>
                    <a:pt x="82616" y="18856"/>
                  </a:cubicBezTo>
                  <a:cubicBezTo>
                    <a:pt x="83346" y="18005"/>
                    <a:pt x="83711" y="17032"/>
                    <a:pt x="84410" y="16181"/>
                  </a:cubicBezTo>
                  <a:lnTo>
                    <a:pt x="84410" y="11470"/>
                  </a:lnTo>
                  <a:cubicBezTo>
                    <a:pt x="84167" y="11409"/>
                    <a:pt x="83954" y="11287"/>
                    <a:pt x="83741" y="11136"/>
                  </a:cubicBezTo>
                  <a:cubicBezTo>
                    <a:pt x="83680" y="11105"/>
                    <a:pt x="83589" y="11014"/>
                    <a:pt x="83528" y="10984"/>
                  </a:cubicBezTo>
                  <a:cubicBezTo>
                    <a:pt x="83498" y="10953"/>
                    <a:pt x="83437" y="10953"/>
                    <a:pt x="83376" y="10892"/>
                  </a:cubicBezTo>
                  <a:cubicBezTo>
                    <a:pt x="83285" y="10892"/>
                    <a:pt x="83224" y="10862"/>
                    <a:pt x="83133" y="10832"/>
                  </a:cubicBezTo>
                  <a:cubicBezTo>
                    <a:pt x="83103" y="10832"/>
                    <a:pt x="83103" y="10801"/>
                    <a:pt x="83072" y="10801"/>
                  </a:cubicBezTo>
                  <a:cubicBezTo>
                    <a:pt x="82981" y="10740"/>
                    <a:pt x="82951" y="10740"/>
                    <a:pt x="82920" y="10710"/>
                  </a:cubicBezTo>
                  <a:cubicBezTo>
                    <a:pt x="82890" y="10680"/>
                    <a:pt x="82799" y="10649"/>
                    <a:pt x="82768" y="10649"/>
                  </a:cubicBezTo>
                  <a:cubicBezTo>
                    <a:pt x="82738" y="10588"/>
                    <a:pt x="82647" y="10558"/>
                    <a:pt x="82616" y="10558"/>
                  </a:cubicBezTo>
                  <a:cubicBezTo>
                    <a:pt x="82586" y="10528"/>
                    <a:pt x="82495" y="10497"/>
                    <a:pt x="82464" y="10497"/>
                  </a:cubicBezTo>
                  <a:cubicBezTo>
                    <a:pt x="82373" y="10497"/>
                    <a:pt x="82313" y="10436"/>
                    <a:pt x="82221" y="10406"/>
                  </a:cubicBezTo>
                  <a:cubicBezTo>
                    <a:pt x="82191" y="10376"/>
                    <a:pt x="82130" y="10376"/>
                    <a:pt x="82069" y="10345"/>
                  </a:cubicBezTo>
                  <a:cubicBezTo>
                    <a:pt x="82009" y="10284"/>
                    <a:pt x="81887" y="10284"/>
                    <a:pt x="81826" y="10254"/>
                  </a:cubicBezTo>
                  <a:cubicBezTo>
                    <a:pt x="81735" y="10254"/>
                    <a:pt x="81705" y="10224"/>
                    <a:pt x="81613" y="10224"/>
                  </a:cubicBezTo>
                  <a:cubicBezTo>
                    <a:pt x="81522" y="10193"/>
                    <a:pt x="81370" y="10193"/>
                    <a:pt x="81249" y="10132"/>
                  </a:cubicBezTo>
                  <a:cubicBezTo>
                    <a:pt x="81157" y="10132"/>
                    <a:pt x="81127" y="10102"/>
                    <a:pt x="81066" y="10102"/>
                  </a:cubicBezTo>
                  <a:cubicBezTo>
                    <a:pt x="80945" y="10102"/>
                    <a:pt x="80793" y="10072"/>
                    <a:pt x="80671" y="10041"/>
                  </a:cubicBezTo>
                  <a:cubicBezTo>
                    <a:pt x="80610" y="10041"/>
                    <a:pt x="80550" y="9980"/>
                    <a:pt x="80489" y="9980"/>
                  </a:cubicBezTo>
                  <a:cubicBezTo>
                    <a:pt x="80367" y="9950"/>
                    <a:pt x="80215" y="9920"/>
                    <a:pt x="80094" y="9889"/>
                  </a:cubicBezTo>
                  <a:cubicBezTo>
                    <a:pt x="80063" y="9889"/>
                    <a:pt x="80002" y="9829"/>
                    <a:pt x="79911" y="9829"/>
                  </a:cubicBezTo>
                  <a:cubicBezTo>
                    <a:pt x="79607" y="9798"/>
                    <a:pt x="79243" y="9829"/>
                    <a:pt x="78939" y="9737"/>
                  </a:cubicBezTo>
                  <a:cubicBezTo>
                    <a:pt x="78847" y="9737"/>
                    <a:pt x="78787" y="9677"/>
                    <a:pt x="78695" y="9677"/>
                  </a:cubicBezTo>
                  <a:cubicBezTo>
                    <a:pt x="78027" y="9677"/>
                    <a:pt x="77328" y="9616"/>
                    <a:pt x="76689" y="9464"/>
                  </a:cubicBezTo>
                  <a:cubicBezTo>
                    <a:pt x="76598" y="9464"/>
                    <a:pt x="76507" y="9433"/>
                    <a:pt x="76416" y="9433"/>
                  </a:cubicBezTo>
                  <a:cubicBezTo>
                    <a:pt x="76069" y="9390"/>
                    <a:pt x="75716" y="9381"/>
                    <a:pt x="75358" y="9381"/>
                  </a:cubicBezTo>
                  <a:cubicBezTo>
                    <a:pt x="75122" y="9381"/>
                    <a:pt x="74884" y="9385"/>
                    <a:pt x="74645" y="9385"/>
                  </a:cubicBezTo>
                  <a:cubicBezTo>
                    <a:pt x="74231" y="9385"/>
                    <a:pt x="73816" y="9374"/>
                    <a:pt x="73407" y="9312"/>
                  </a:cubicBezTo>
                  <a:cubicBezTo>
                    <a:pt x="73255" y="9297"/>
                    <a:pt x="73118" y="9289"/>
                    <a:pt x="72981" y="9289"/>
                  </a:cubicBezTo>
                  <a:cubicBezTo>
                    <a:pt x="72844" y="9289"/>
                    <a:pt x="72707" y="9297"/>
                    <a:pt x="72555" y="9312"/>
                  </a:cubicBezTo>
                  <a:cubicBezTo>
                    <a:pt x="72191" y="9373"/>
                    <a:pt x="71834" y="9403"/>
                    <a:pt x="71484" y="9403"/>
                  </a:cubicBezTo>
                  <a:cubicBezTo>
                    <a:pt x="71134" y="9403"/>
                    <a:pt x="70793" y="9373"/>
                    <a:pt x="70458" y="9312"/>
                  </a:cubicBezTo>
                  <a:cubicBezTo>
                    <a:pt x="70306" y="9297"/>
                    <a:pt x="70162" y="9289"/>
                    <a:pt x="70021" y="9289"/>
                  </a:cubicBezTo>
                  <a:cubicBezTo>
                    <a:pt x="69881" y="9289"/>
                    <a:pt x="69744" y="9297"/>
                    <a:pt x="69607" y="9312"/>
                  </a:cubicBezTo>
                  <a:cubicBezTo>
                    <a:pt x="69346" y="9377"/>
                    <a:pt x="69077" y="9407"/>
                    <a:pt x="68804" y="9407"/>
                  </a:cubicBezTo>
                  <a:cubicBezTo>
                    <a:pt x="68567" y="9407"/>
                    <a:pt x="68327" y="9385"/>
                    <a:pt x="68087" y="9342"/>
                  </a:cubicBezTo>
                  <a:cubicBezTo>
                    <a:pt x="68027" y="9342"/>
                    <a:pt x="67905" y="9312"/>
                    <a:pt x="67844" y="9312"/>
                  </a:cubicBezTo>
                  <a:cubicBezTo>
                    <a:pt x="67571" y="9281"/>
                    <a:pt x="67297" y="9281"/>
                    <a:pt x="67023" y="9281"/>
                  </a:cubicBezTo>
                  <a:lnTo>
                    <a:pt x="66203" y="9281"/>
                  </a:lnTo>
                  <a:cubicBezTo>
                    <a:pt x="65823" y="9281"/>
                    <a:pt x="65443" y="9297"/>
                    <a:pt x="65067" y="9297"/>
                  </a:cubicBezTo>
                  <a:cubicBezTo>
                    <a:pt x="64691" y="9297"/>
                    <a:pt x="64318" y="9281"/>
                    <a:pt x="63953" y="9221"/>
                  </a:cubicBezTo>
                  <a:cubicBezTo>
                    <a:pt x="63893" y="9221"/>
                    <a:pt x="63771" y="9190"/>
                    <a:pt x="63680" y="9190"/>
                  </a:cubicBezTo>
                  <a:cubicBezTo>
                    <a:pt x="63133" y="9129"/>
                    <a:pt x="62525" y="9190"/>
                    <a:pt x="61947" y="9069"/>
                  </a:cubicBezTo>
                  <a:cubicBezTo>
                    <a:pt x="61826" y="9069"/>
                    <a:pt x="61704" y="9038"/>
                    <a:pt x="61552" y="9038"/>
                  </a:cubicBezTo>
                  <a:cubicBezTo>
                    <a:pt x="61187" y="9008"/>
                    <a:pt x="60792" y="9038"/>
                    <a:pt x="60428" y="8977"/>
                  </a:cubicBezTo>
                  <a:cubicBezTo>
                    <a:pt x="60306" y="8917"/>
                    <a:pt x="60154" y="8886"/>
                    <a:pt x="60032" y="8886"/>
                  </a:cubicBezTo>
                  <a:cubicBezTo>
                    <a:pt x="59880" y="8886"/>
                    <a:pt x="59698" y="8856"/>
                    <a:pt x="59546" y="8825"/>
                  </a:cubicBezTo>
                  <a:cubicBezTo>
                    <a:pt x="59273" y="8765"/>
                    <a:pt x="59029" y="8765"/>
                    <a:pt x="58756" y="8765"/>
                  </a:cubicBezTo>
                  <a:cubicBezTo>
                    <a:pt x="56780" y="8613"/>
                    <a:pt x="54865" y="8278"/>
                    <a:pt x="52981" y="7853"/>
                  </a:cubicBezTo>
                  <a:cubicBezTo>
                    <a:pt x="50731" y="7366"/>
                    <a:pt x="48543" y="6789"/>
                    <a:pt x="46506" y="5938"/>
                  </a:cubicBezTo>
                  <a:cubicBezTo>
                    <a:pt x="46354" y="5847"/>
                    <a:pt x="46202" y="5786"/>
                    <a:pt x="46020" y="5695"/>
                  </a:cubicBezTo>
                  <a:cubicBezTo>
                    <a:pt x="42555" y="4357"/>
                    <a:pt x="39667" y="2594"/>
                    <a:pt x="37296" y="345"/>
                  </a:cubicBezTo>
                  <a:cubicBezTo>
                    <a:pt x="37109" y="184"/>
                    <a:pt x="36945" y="0"/>
                    <a:pt x="36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9"/>
            <p:cNvSpPr/>
            <p:nvPr/>
          </p:nvSpPr>
          <p:spPr>
            <a:xfrm>
              <a:off x="1357925" y="2919900"/>
              <a:ext cx="4392675" cy="2107850"/>
            </a:xfrm>
            <a:custGeom>
              <a:avLst/>
              <a:gdLst/>
              <a:ahLst/>
              <a:cxnLst/>
              <a:rect l="l" t="t" r="r" b="b"/>
              <a:pathLst>
                <a:path w="175707" h="84314" extrusionOk="0">
                  <a:moveTo>
                    <a:pt x="91846" y="35716"/>
                  </a:moveTo>
                  <a:cubicBezTo>
                    <a:pt x="91033" y="35724"/>
                    <a:pt x="90227" y="35745"/>
                    <a:pt x="89413" y="35787"/>
                  </a:cubicBezTo>
                  <a:lnTo>
                    <a:pt x="89413" y="35787"/>
                  </a:lnTo>
                  <a:cubicBezTo>
                    <a:pt x="90226" y="35784"/>
                    <a:pt x="91038" y="35772"/>
                    <a:pt x="91846" y="35716"/>
                  </a:cubicBezTo>
                  <a:close/>
                  <a:moveTo>
                    <a:pt x="31559" y="8074"/>
                  </a:moveTo>
                  <a:cubicBezTo>
                    <a:pt x="31484" y="8074"/>
                    <a:pt x="31407" y="8085"/>
                    <a:pt x="31327" y="8112"/>
                  </a:cubicBezTo>
                  <a:cubicBezTo>
                    <a:pt x="31448" y="8416"/>
                    <a:pt x="31843" y="8507"/>
                    <a:pt x="32087" y="8629"/>
                  </a:cubicBezTo>
                  <a:cubicBezTo>
                    <a:pt x="35278" y="9997"/>
                    <a:pt x="38530" y="11304"/>
                    <a:pt x="41904" y="12489"/>
                  </a:cubicBezTo>
                  <a:cubicBezTo>
                    <a:pt x="44032" y="13219"/>
                    <a:pt x="46129" y="13979"/>
                    <a:pt x="48288" y="14617"/>
                  </a:cubicBezTo>
                  <a:cubicBezTo>
                    <a:pt x="50689" y="15377"/>
                    <a:pt x="53060" y="16106"/>
                    <a:pt x="55461" y="16836"/>
                  </a:cubicBezTo>
                  <a:cubicBezTo>
                    <a:pt x="57285" y="17383"/>
                    <a:pt x="59139" y="17900"/>
                    <a:pt x="60963" y="18447"/>
                  </a:cubicBezTo>
                  <a:cubicBezTo>
                    <a:pt x="64580" y="19602"/>
                    <a:pt x="68227" y="20635"/>
                    <a:pt x="71844" y="21729"/>
                  </a:cubicBezTo>
                  <a:cubicBezTo>
                    <a:pt x="74580" y="22580"/>
                    <a:pt x="77315" y="23401"/>
                    <a:pt x="80081" y="24191"/>
                  </a:cubicBezTo>
                  <a:cubicBezTo>
                    <a:pt x="82604" y="24891"/>
                    <a:pt x="85127" y="25559"/>
                    <a:pt x="87711" y="26015"/>
                  </a:cubicBezTo>
                  <a:cubicBezTo>
                    <a:pt x="90598" y="26562"/>
                    <a:pt x="93577" y="26927"/>
                    <a:pt x="96525" y="27140"/>
                  </a:cubicBezTo>
                  <a:cubicBezTo>
                    <a:pt x="98319" y="27261"/>
                    <a:pt x="100143" y="27353"/>
                    <a:pt x="101936" y="27474"/>
                  </a:cubicBezTo>
                  <a:cubicBezTo>
                    <a:pt x="103516" y="27565"/>
                    <a:pt x="105188" y="27565"/>
                    <a:pt x="106830" y="27565"/>
                  </a:cubicBezTo>
                  <a:cubicBezTo>
                    <a:pt x="111844" y="27565"/>
                    <a:pt x="116846" y="27644"/>
                    <a:pt x="121851" y="27644"/>
                  </a:cubicBezTo>
                  <a:cubicBezTo>
                    <a:pt x="125069" y="27644"/>
                    <a:pt x="128288" y="27612"/>
                    <a:pt x="131511" y="27505"/>
                  </a:cubicBezTo>
                  <a:cubicBezTo>
                    <a:pt x="132818" y="27474"/>
                    <a:pt x="134125" y="27474"/>
                    <a:pt x="135402" y="27383"/>
                  </a:cubicBezTo>
                  <a:cubicBezTo>
                    <a:pt x="136921" y="27261"/>
                    <a:pt x="138441" y="27201"/>
                    <a:pt x="139961" y="27140"/>
                  </a:cubicBezTo>
                  <a:cubicBezTo>
                    <a:pt x="141572" y="27049"/>
                    <a:pt x="143152" y="26897"/>
                    <a:pt x="144763" y="26745"/>
                  </a:cubicBezTo>
                  <a:cubicBezTo>
                    <a:pt x="146770" y="26532"/>
                    <a:pt x="148806" y="26319"/>
                    <a:pt x="150873" y="26106"/>
                  </a:cubicBezTo>
                  <a:cubicBezTo>
                    <a:pt x="151937" y="25954"/>
                    <a:pt x="153031" y="25954"/>
                    <a:pt x="154095" y="25802"/>
                  </a:cubicBezTo>
                  <a:cubicBezTo>
                    <a:pt x="155767" y="25559"/>
                    <a:pt x="157469" y="25529"/>
                    <a:pt x="159141" y="25468"/>
                  </a:cubicBezTo>
                  <a:cubicBezTo>
                    <a:pt x="159479" y="25450"/>
                    <a:pt x="159812" y="25443"/>
                    <a:pt x="160143" y="25443"/>
                  </a:cubicBezTo>
                  <a:cubicBezTo>
                    <a:pt x="160942" y="25443"/>
                    <a:pt x="161728" y="25486"/>
                    <a:pt x="162545" y="25529"/>
                  </a:cubicBezTo>
                  <a:cubicBezTo>
                    <a:pt x="163761" y="25620"/>
                    <a:pt x="164916" y="25711"/>
                    <a:pt x="166101" y="25954"/>
                  </a:cubicBezTo>
                  <a:cubicBezTo>
                    <a:pt x="168533" y="26441"/>
                    <a:pt x="170661" y="27292"/>
                    <a:pt x="171998" y="28903"/>
                  </a:cubicBezTo>
                  <a:cubicBezTo>
                    <a:pt x="172819" y="29936"/>
                    <a:pt x="172940" y="31030"/>
                    <a:pt x="172484" y="32155"/>
                  </a:cubicBezTo>
                  <a:cubicBezTo>
                    <a:pt x="171968" y="33310"/>
                    <a:pt x="170813" y="34222"/>
                    <a:pt x="169445" y="34982"/>
                  </a:cubicBezTo>
                  <a:cubicBezTo>
                    <a:pt x="167773" y="35955"/>
                    <a:pt x="165828" y="36410"/>
                    <a:pt x="163822" y="36714"/>
                  </a:cubicBezTo>
                  <a:cubicBezTo>
                    <a:pt x="161420" y="37079"/>
                    <a:pt x="158958" y="37201"/>
                    <a:pt x="156496" y="37353"/>
                  </a:cubicBezTo>
                  <a:cubicBezTo>
                    <a:pt x="155341" y="37414"/>
                    <a:pt x="154156" y="37353"/>
                    <a:pt x="153031" y="37474"/>
                  </a:cubicBezTo>
                  <a:cubicBezTo>
                    <a:pt x="151876" y="37565"/>
                    <a:pt x="150721" y="37565"/>
                    <a:pt x="149566" y="37565"/>
                  </a:cubicBezTo>
                  <a:cubicBezTo>
                    <a:pt x="147545" y="37565"/>
                    <a:pt x="145477" y="37728"/>
                    <a:pt x="143444" y="37728"/>
                  </a:cubicBezTo>
                  <a:cubicBezTo>
                    <a:pt x="143153" y="37728"/>
                    <a:pt x="142864" y="37725"/>
                    <a:pt x="142575" y="37717"/>
                  </a:cubicBezTo>
                  <a:cubicBezTo>
                    <a:pt x="142311" y="37715"/>
                    <a:pt x="142047" y="37713"/>
                    <a:pt x="141783" y="37713"/>
                  </a:cubicBezTo>
                  <a:cubicBezTo>
                    <a:pt x="140507" y="37713"/>
                    <a:pt x="139232" y="37742"/>
                    <a:pt x="137957" y="37742"/>
                  </a:cubicBezTo>
                  <a:cubicBezTo>
                    <a:pt x="136791" y="37742"/>
                    <a:pt x="135625" y="37718"/>
                    <a:pt x="134459" y="37626"/>
                  </a:cubicBezTo>
                  <a:cubicBezTo>
                    <a:pt x="133152" y="37505"/>
                    <a:pt x="131845" y="37565"/>
                    <a:pt x="130508" y="37505"/>
                  </a:cubicBezTo>
                  <a:cubicBezTo>
                    <a:pt x="129454" y="37480"/>
                    <a:pt x="128462" y="37330"/>
                    <a:pt x="127429" y="37330"/>
                  </a:cubicBezTo>
                  <a:cubicBezTo>
                    <a:pt x="127211" y="37330"/>
                    <a:pt x="126992" y="37337"/>
                    <a:pt x="126769" y="37353"/>
                  </a:cubicBezTo>
                  <a:cubicBezTo>
                    <a:pt x="126678" y="37353"/>
                    <a:pt x="126556" y="37322"/>
                    <a:pt x="126435" y="37322"/>
                  </a:cubicBezTo>
                  <a:cubicBezTo>
                    <a:pt x="125645" y="37231"/>
                    <a:pt x="124885" y="37110"/>
                    <a:pt x="124125" y="37110"/>
                  </a:cubicBezTo>
                  <a:cubicBezTo>
                    <a:pt x="122848" y="37079"/>
                    <a:pt x="121693" y="36866"/>
                    <a:pt x="120447" y="36806"/>
                  </a:cubicBezTo>
                  <a:cubicBezTo>
                    <a:pt x="119201" y="36775"/>
                    <a:pt x="117985" y="36623"/>
                    <a:pt x="116769" y="36471"/>
                  </a:cubicBezTo>
                  <a:cubicBezTo>
                    <a:pt x="116070" y="36410"/>
                    <a:pt x="115310" y="36410"/>
                    <a:pt x="114581" y="36289"/>
                  </a:cubicBezTo>
                  <a:cubicBezTo>
                    <a:pt x="113426" y="36137"/>
                    <a:pt x="112301" y="36137"/>
                    <a:pt x="111146" y="35985"/>
                  </a:cubicBezTo>
                  <a:cubicBezTo>
                    <a:pt x="110356" y="35863"/>
                    <a:pt x="109565" y="35894"/>
                    <a:pt x="108775" y="35833"/>
                  </a:cubicBezTo>
                  <a:cubicBezTo>
                    <a:pt x="107438" y="35711"/>
                    <a:pt x="106100" y="35590"/>
                    <a:pt x="104732" y="35590"/>
                  </a:cubicBezTo>
                  <a:cubicBezTo>
                    <a:pt x="104023" y="35590"/>
                    <a:pt x="103314" y="35630"/>
                    <a:pt x="102605" y="35630"/>
                  </a:cubicBezTo>
                  <a:cubicBezTo>
                    <a:pt x="102250" y="35630"/>
                    <a:pt x="101895" y="35620"/>
                    <a:pt x="101541" y="35590"/>
                  </a:cubicBezTo>
                  <a:cubicBezTo>
                    <a:pt x="101384" y="35585"/>
                    <a:pt x="101229" y="35584"/>
                    <a:pt x="101073" y="35584"/>
                  </a:cubicBezTo>
                  <a:cubicBezTo>
                    <a:pt x="100682" y="35584"/>
                    <a:pt x="100293" y="35595"/>
                    <a:pt x="99903" y="35609"/>
                  </a:cubicBezTo>
                  <a:lnTo>
                    <a:pt x="99903" y="35609"/>
                  </a:lnTo>
                  <a:cubicBezTo>
                    <a:pt x="99822" y="35609"/>
                    <a:pt x="99740" y="35609"/>
                    <a:pt x="99659" y="35609"/>
                  </a:cubicBezTo>
                  <a:cubicBezTo>
                    <a:pt x="98643" y="35609"/>
                    <a:pt x="97626" y="35629"/>
                    <a:pt x="96607" y="35651"/>
                  </a:cubicBezTo>
                  <a:lnTo>
                    <a:pt x="96607" y="35651"/>
                  </a:lnTo>
                  <a:cubicBezTo>
                    <a:pt x="95903" y="35644"/>
                    <a:pt x="95200" y="35633"/>
                    <a:pt x="94497" y="35633"/>
                  </a:cubicBezTo>
                  <a:cubicBezTo>
                    <a:pt x="93633" y="35633"/>
                    <a:pt x="92769" y="35650"/>
                    <a:pt x="91905" y="35711"/>
                  </a:cubicBezTo>
                  <a:cubicBezTo>
                    <a:pt x="91886" y="35713"/>
                    <a:pt x="91866" y="35714"/>
                    <a:pt x="91846" y="35716"/>
                  </a:cubicBezTo>
                  <a:lnTo>
                    <a:pt x="91846" y="35716"/>
                  </a:lnTo>
                  <a:cubicBezTo>
                    <a:pt x="92128" y="35713"/>
                    <a:pt x="92411" y="35711"/>
                    <a:pt x="92696" y="35711"/>
                  </a:cubicBezTo>
                  <a:cubicBezTo>
                    <a:pt x="94000" y="35711"/>
                    <a:pt x="95305" y="35679"/>
                    <a:pt x="96607" y="35651"/>
                  </a:cubicBezTo>
                  <a:lnTo>
                    <a:pt x="96607" y="35651"/>
                  </a:lnTo>
                  <a:cubicBezTo>
                    <a:pt x="96911" y="35654"/>
                    <a:pt x="97216" y="35656"/>
                    <a:pt x="97521" y="35656"/>
                  </a:cubicBezTo>
                  <a:cubicBezTo>
                    <a:pt x="97777" y="35656"/>
                    <a:pt x="98033" y="35654"/>
                    <a:pt x="98288" y="35651"/>
                  </a:cubicBezTo>
                  <a:cubicBezTo>
                    <a:pt x="98832" y="35651"/>
                    <a:pt x="99368" y="35628"/>
                    <a:pt x="99903" y="35609"/>
                  </a:cubicBezTo>
                  <a:lnTo>
                    <a:pt x="99903" y="35609"/>
                  </a:lnTo>
                  <a:cubicBezTo>
                    <a:pt x="100592" y="35611"/>
                    <a:pt x="101280" y="35623"/>
                    <a:pt x="101966" y="35651"/>
                  </a:cubicBezTo>
                  <a:cubicBezTo>
                    <a:pt x="103851" y="35742"/>
                    <a:pt x="105766" y="35742"/>
                    <a:pt x="107650" y="35833"/>
                  </a:cubicBezTo>
                  <a:cubicBezTo>
                    <a:pt x="108471" y="35863"/>
                    <a:pt x="109261" y="35894"/>
                    <a:pt x="110052" y="35985"/>
                  </a:cubicBezTo>
                  <a:cubicBezTo>
                    <a:pt x="111967" y="36167"/>
                    <a:pt x="113881" y="36319"/>
                    <a:pt x="115796" y="36562"/>
                  </a:cubicBezTo>
                  <a:cubicBezTo>
                    <a:pt x="118593" y="36866"/>
                    <a:pt x="121420" y="37049"/>
                    <a:pt x="124186" y="37353"/>
                  </a:cubicBezTo>
                  <a:cubicBezTo>
                    <a:pt x="126830" y="37626"/>
                    <a:pt x="129444" y="37809"/>
                    <a:pt x="132088" y="37930"/>
                  </a:cubicBezTo>
                  <a:cubicBezTo>
                    <a:pt x="134102" y="37981"/>
                    <a:pt x="136115" y="38096"/>
                    <a:pt x="138111" y="38096"/>
                  </a:cubicBezTo>
                  <a:cubicBezTo>
                    <a:pt x="138495" y="38096"/>
                    <a:pt x="138879" y="38092"/>
                    <a:pt x="139262" y="38082"/>
                  </a:cubicBezTo>
                  <a:cubicBezTo>
                    <a:pt x="139496" y="38068"/>
                    <a:pt x="139728" y="38062"/>
                    <a:pt x="139959" y="38062"/>
                  </a:cubicBezTo>
                  <a:cubicBezTo>
                    <a:pt x="140688" y="38062"/>
                    <a:pt x="141403" y="38120"/>
                    <a:pt x="142119" y="38143"/>
                  </a:cubicBezTo>
                  <a:cubicBezTo>
                    <a:pt x="142717" y="38184"/>
                    <a:pt x="143308" y="38197"/>
                    <a:pt x="143897" y="38197"/>
                  </a:cubicBezTo>
                  <a:cubicBezTo>
                    <a:pt x="145074" y="38197"/>
                    <a:pt x="146243" y="38143"/>
                    <a:pt x="147438" y="38143"/>
                  </a:cubicBezTo>
                  <a:cubicBezTo>
                    <a:pt x="149201" y="38143"/>
                    <a:pt x="150934" y="38113"/>
                    <a:pt x="152697" y="38082"/>
                  </a:cubicBezTo>
                  <a:cubicBezTo>
                    <a:pt x="153321" y="38070"/>
                    <a:pt x="153946" y="38067"/>
                    <a:pt x="154571" y="38067"/>
                  </a:cubicBezTo>
                  <a:cubicBezTo>
                    <a:pt x="155695" y="38067"/>
                    <a:pt x="156820" y="38079"/>
                    <a:pt x="157945" y="38079"/>
                  </a:cubicBezTo>
                  <a:cubicBezTo>
                    <a:pt x="159418" y="38079"/>
                    <a:pt x="160890" y="38058"/>
                    <a:pt x="162363" y="37961"/>
                  </a:cubicBezTo>
                  <a:cubicBezTo>
                    <a:pt x="164278" y="37839"/>
                    <a:pt x="166132" y="37626"/>
                    <a:pt x="167955" y="37170"/>
                  </a:cubicBezTo>
                  <a:cubicBezTo>
                    <a:pt x="170265" y="36562"/>
                    <a:pt x="172302" y="35651"/>
                    <a:pt x="173731" y="34161"/>
                  </a:cubicBezTo>
                  <a:cubicBezTo>
                    <a:pt x="175159" y="32702"/>
                    <a:pt x="175706" y="31122"/>
                    <a:pt x="175098" y="29419"/>
                  </a:cubicBezTo>
                  <a:cubicBezTo>
                    <a:pt x="174642" y="28052"/>
                    <a:pt x="173518" y="27018"/>
                    <a:pt x="171998" y="26228"/>
                  </a:cubicBezTo>
                  <a:cubicBezTo>
                    <a:pt x="169506" y="24891"/>
                    <a:pt x="166648" y="24495"/>
                    <a:pt x="163670" y="24343"/>
                  </a:cubicBezTo>
                  <a:cubicBezTo>
                    <a:pt x="163176" y="24325"/>
                    <a:pt x="162681" y="24316"/>
                    <a:pt x="162186" y="24316"/>
                  </a:cubicBezTo>
                  <a:cubicBezTo>
                    <a:pt x="160240" y="24316"/>
                    <a:pt x="158282" y="24447"/>
                    <a:pt x="156344" y="24617"/>
                  </a:cubicBezTo>
                  <a:cubicBezTo>
                    <a:pt x="153396" y="24921"/>
                    <a:pt x="150478" y="25255"/>
                    <a:pt x="147560" y="25650"/>
                  </a:cubicBezTo>
                  <a:cubicBezTo>
                    <a:pt x="143669" y="26167"/>
                    <a:pt x="139748" y="26532"/>
                    <a:pt x="135827" y="26745"/>
                  </a:cubicBezTo>
                  <a:cubicBezTo>
                    <a:pt x="133730" y="26897"/>
                    <a:pt x="131693" y="26988"/>
                    <a:pt x="129596" y="27018"/>
                  </a:cubicBezTo>
                  <a:cubicBezTo>
                    <a:pt x="126891" y="27079"/>
                    <a:pt x="124155" y="27079"/>
                    <a:pt x="121450" y="27140"/>
                  </a:cubicBezTo>
                  <a:cubicBezTo>
                    <a:pt x="119746" y="27168"/>
                    <a:pt x="118048" y="27190"/>
                    <a:pt x="116351" y="27190"/>
                  </a:cubicBezTo>
                  <a:cubicBezTo>
                    <a:pt x="114386" y="27190"/>
                    <a:pt x="112421" y="27161"/>
                    <a:pt x="110447" y="27079"/>
                  </a:cubicBezTo>
                  <a:cubicBezTo>
                    <a:pt x="109261" y="27033"/>
                    <a:pt x="108076" y="27033"/>
                    <a:pt x="106890" y="27033"/>
                  </a:cubicBezTo>
                  <a:cubicBezTo>
                    <a:pt x="105705" y="27033"/>
                    <a:pt x="104520" y="27033"/>
                    <a:pt x="103334" y="26988"/>
                  </a:cubicBezTo>
                  <a:cubicBezTo>
                    <a:pt x="100872" y="26866"/>
                    <a:pt x="98440" y="26745"/>
                    <a:pt x="96009" y="26562"/>
                  </a:cubicBezTo>
                  <a:cubicBezTo>
                    <a:pt x="93881" y="26410"/>
                    <a:pt x="91784" y="26167"/>
                    <a:pt x="89686" y="25833"/>
                  </a:cubicBezTo>
                  <a:cubicBezTo>
                    <a:pt x="85583" y="25194"/>
                    <a:pt x="81632" y="24131"/>
                    <a:pt x="77771" y="22976"/>
                  </a:cubicBezTo>
                  <a:cubicBezTo>
                    <a:pt x="73030" y="21577"/>
                    <a:pt x="68257" y="20179"/>
                    <a:pt x="63546" y="18781"/>
                  </a:cubicBezTo>
                  <a:cubicBezTo>
                    <a:pt x="61510" y="18173"/>
                    <a:pt x="59382" y="17596"/>
                    <a:pt x="57315" y="16897"/>
                  </a:cubicBezTo>
                  <a:cubicBezTo>
                    <a:pt x="57158" y="16739"/>
                    <a:pt x="56934" y="16649"/>
                    <a:pt x="56681" y="16649"/>
                  </a:cubicBezTo>
                  <a:cubicBezTo>
                    <a:pt x="56592" y="16649"/>
                    <a:pt x="56499" y="16660"/>
                    <a:pt x="56403" y="16684"/>
                  </a:cubicBezTo>
                  <a:cubicBezTo>
                    <a:pt x="52877" y="15620"/>
                    <a:pt x="49321" y="14586"/>
                    <a:pt x="45825" y="13431"/>
                  </a:cubicBezTo>
                  <a:cubicBezTo>
                    <a:pt x="42877" y="12489"/>
                    <a:pt x="39989" y="11456"/>
                    <a:pt x="37163" y="10331"/>
                  </a:cubicBezTo>
                  <a:cubicBezTo>
                    <a:pt x="35430" y="9632"/>
                    <a:pt x="33728" y="8963"/>
                    <a:pt x="32056" y="8203"/>
                  </a:cubicBezTo>
                  <a:cubicBezTo>
                    <a:pt x="31906" y="8139"/>
                    <a:pt x="31740" y="8074"/>
                    <a:pt x="31559" y="8074"/>
                  </a:cubicBezTo>
                  <a:close/>
                  <a:moveTo>
                    <a:pt x="422" y="1"/>
                  </a:moveTo>
                  <a:cubicBezTo>
                    <a:pt x="130" y="1"/>
                    <a:pt x="0" y="152"/>
                    <a:pt x="50" y="422"/>
                  </a:cubicBezTo>
                  <a:cubicBezTo>
                    <a:pt x="50" y="544"/>
                    <a:pt x="141" y="604"/>
                    <a:pt x="171" y="726"/>
                  </a:cubicBezTo>
                  <a:cubicBezTo>
                    <a:pt x="566" y="1699"/>
                    <a:pt x="1265" y="2550"/>
                    <a:pt x="1995" y="3370"/>
                  </a:cubicBezTo>
                  <a:cubicBezTo>
                    <a:pt x="3059" y="4647"/>
                    <a:pt x="4275" y="5802"/>
                    <a:pt x="5490" y="6988"/>
                  </a:cubicBezTo>
                  <a:cubicBezTo>
                    <a:pt x="7162" y="8690"/>
                    <a:pt x="9077" y="10270"/>
                    <a:pt x="10931" y="11820"/>
                  </a:cubicBezTo>
                  <a:cubicBezTo>
                    <a:pt x="12421" y="13067"/>
                    <a:pt x="13880" y="14282"/>
                    <a:pt x="15399" y="15498"/>
                  </a:cubicBezTo>
                  <a:cubicBezTo>
                    <a:pt x="16828" y="16562"/>
                    <a:pt x="18135" y="17717"/>
                    <a:pt x="19472" y="18842"/>
                  </a:cubicBezTo>
                  <a:cubicBezTo>
                    <a:pt x="20263" y="19541"/>
                    <a:pt x="21144" y="20149"/>
                    <a:pt x="21843" y="20848"/>
                  </a:cubicBezTo>
                  <a:cubicBezTo>
                    <a:pt x="22846" y="21912"/>
                    <a:pt x="24001" y="22884"/>
                    <a:pt x="25065" y="23887"/>
                  </a:cubicBezTo>
                  <a:cubicBezTo>
                    <a:pt x="26494" y="25255"/>
                    <a:pt x="27831" y="26714"/>
                    <a:pt x="29290" y="28082"/>
                  </a:cubicBezTo>
                  <a:cubicBezTo>
                    <a:pt x="30810" y="29511"/>
                    <a:pt x="32239" y="31000"/>
                    <a:pt x="34062" y="32307"/>
                  </a:cubicBezTo>
                  <a:cubicBezTo>
                    <a:pt x="35582" y="33371"/>
                    <a:pt x="36950" y="34526"/>
                    <a:pt x="38439" y="35651"/>
                  </a:cubicBezTo>
                  <a:cubicBezTo>
                    <a:pt x="38500" y="35711"/>
                    <a:pt x="38591" y="35742"/>
                    <a:pt x="38652" y="35833"/>
                  </a:cubicBezTo>
                  <a:cubicBezTo>
                    <a:pt x="39655" y="36897"/>
                    <a:pt x="40780" y="37839"/>
                    <a:pt x="41661" y="38994"/>
                  </a:cubicBezTo>
                  <a:cubicBezTo>
                    <a:pt x="42664" y="40271"/>
                    <a:pt x="43576" y="41608"/>
                    <a:pt x="44275" y="42976"/>
                  </a:cubicBezTo>
                  <a:cubicBezTo>
                    <a:pt x="45096" y="44526"/>
                    <a:pt x="45613" y="46137"/>
                    <a:pt x="46069" y="47748"/>
                  </a:cubicBezTo>
                  <a:cubicBezTo>
                    <a:pt x="46525" y="49481"/>
                    <a:pt x="46798" y="51213"/>
                    <a:pt x="47224" y="52976"/>
                  </a:cubicBezTo>
                  <a:cubicBezTo>
                    <a:pt x="47558" y="54496"/>
                    <a:pt x="48227" y="55924"/>
                    <a:pt x="49230" y="57292"/>
                  </a:cubicBezTo>
                  <a:cubicBezTo>
                    <a:pt x="49868" y="58174"/>
                    <a:pt x="50598" y="58964"/>
                    <a:pt x="51175" y="59845"/>
                  </a:cubicBezTo>
                  <a:cubicBezTo>
                    <a:pt x="51661" y="60666"/>
                    <a:pt x="51813" y="61517"/>
                    <a:pt x="51418" y="62338"/>
                  </a:cubicBezTo>
                  <a:cubicBezTo>
                    <a:pt x="51023" y="63311"/>
                    <a:pt x="50263" y="64131"/>
                    <a:pt x="49260" y="64830"/>
                  </a:cubicBezTo>
                  <a:cubicBezTo>
                    <a:pt x="48379" y="65438"/>
                    <a:pt x="47558" y="66077"/>
                    <a:pt x="46677" y="66684"/>
                  </a:cubicBezTo>
                  <a:cubicBezTo>
                    <a:pt x="45886" y="67201"/>
                    <a:pt x="45126" y="67779"/>
                    <a:pt x="44245" y="68265"/>
                  </a:cubicBezTo>
                  <a:cubicBezTo>
                    <a:pt x="43272" y="68843"/>
                    <a:pt x="42452" y="69572"/>
                    <a:pt x="41692" y="70241"/>
                  </a:cubicBezTo>
                  <a:cubicBezTo>
                    <a:pt x="40293" y="71457"/>
                    <a:pt x="39382" y="72946"/>
                    <a:pt x="38652" y="74466"/>
                  </a:cubicBezTo>
                  <a:cubicBezTo>
                    <a:pt x="38135" y="75621"/>
                    <a:pt x="37740" y="76776"/>
                    <a:pt x="37497" y="77992"/>
                  </a:cubicBezTo>
                  <a:cubicBezTo>
                    <a:pt x="37284" y="78873"/>
                    <a:pt x="37071" y="79755"/>
                    <a:pt x="36920" y="80666"/>
                  </a:cubicBezTo>
                  <a:cubicBezTo>
                    <a:pt x="36828" y="81153"/>
                    <a:pt x="36828" y="81639"/>
                    <a:pt x="36676" y="82156"/>
                  </a:cubicBezTo>
                  <a:cubicBezTo>
                    <a:pt x="36464" y="82825"/>
                    <a:pt x="36372" y="83584"/>
                    <a:pt x="36281" y="84314"/>
                  </a:cubicBezTo>
                  <a:lnTo>
                    <a:pt x="36616" y="84314"/>
                  </a:lnTo>
                  <a:cubicBezTo>
                    <a:pt x="36646" y="83372"/>
                    <a:pt x="36950" y="82460"/>
                    <a:pt x="37102" y="81487"/>
                  </a:cubicBezTo>
                  <a:cubicBezTo>
                    <a:pt x="37406" y="79603"/>
                    <a:pt x="37831" y="77688"/>
                    <a:pt x="38500" y="75834"/>
                  </a:cubicBezTo>
                  <a:cubicBezTo>
                    <a:pt x="39473" y="73189"/>
                    <a:pt x="41175" y="70849"/>
                    <a:pt x="43971" y="68995"/>
                  </a:cubicBezTo>
                  <a:cubicBezTo>
                    <a:pt x="45582" y="67931"/>
                    <a:pt x="47284" y="66958"/>
                    <a:pt x="48926" y="65925"/>
                  </a:cubicBezTo>
                  <a:cubicBezTo>
                    <a:pt x="50354" y="65013"/>
                    <a:pt x="51722" y="64010"/>
                    <a:pt x="52725" y="62794"/>
                  </a:cubicBezTo>
                  <a:cubicBezTo>
                    <a:pt x="53455" y="61852"/>
                    <a:pt x="53668" y="60909"/>
                    <a:pt x="53151" y="59876"/>
                  </a:cubicBezTo>
                  <a:cubicBezTo>
                    <a:pt x="52786" y="59238"/>
                    <a:pt x="52300" y="58660"/>
                    <a:pt x="51722" y="58143"/>
                  </a:cubicBezTo>
                  <a:cubicBezTo>
                    <a:pt x="49503" y="56046"/>
                    <a:pt x="48166" y="53736"/>
                    <a:pt x="47680" y="51092"/>
                  </a:cubicBezTo>
                  <a:cubicBezTo>
                    <a:pt x="47376" y="49481"/>
                    <a:pt x="46980" y="47839"/>
                    <a:pt x="46464" y="46198"/>
                  </a:cubicBezTo>
                  <a:cubicBezTo>
                    <a:pt x="45461" y="43128"/>
                    <a:pt x="43819" y="40240"/>
                    <a:pt x="41388" y="37565"/>
                  </a:cubicBezTo>
                  <a:cubicBezTo>
                    <a:pt x="39807" y="35863"/>
                    <a:pt x="37953" y="34313"/>
                    <a:pt x="35886" y="32854"/>
                  </a:cubicBezTo>
                  <a:cubicBezTo>
                    <a:pt x="34062" y="31578"/>
                    <a:pt x="32391" y="30179"/>
                    <a:pt x="30871" y="28690"/>
                  </a:cubicBezTo>
                  <a:cubicBezTo>
                    <a:pt x="29017" y="26897"/>
                    <a:pt x="27193" y="25103"/>
                    <a:pt x="25339" y="23340"/>
                  </a:cubicBezTo>
                  <a:cubicBezTo>
                    <a:pt x="22664" y="20757"/>
                    <a:pt x="19776" y="18325"/>
                    <a:pt x="16858" y="15893"/>
                  </a:cubicBezTo>
                  <a:cubicBezTo>
                    <a:pt x="14731" y="14131"/>
                    <a:pt x="12573" y="12337"/>
                    <a:pt x="10475" y="10574"/>
                  </a:cubicBezTo>
                  <a:cubicBezTo>
                    <a:pt x="8712" y="9054"/>
                    <a:pt x="7041" y="7474"/>
                    <a:pt x="5582" y="5802"/>
                  </a:cubicBezTo>
                  <a:cubicBezTo>
                    <a:pt x="5126" y="5285"/>
                    <a:pt x="4700" y="4738"/>
                    <a:pt x="4427" y="4191"/>
                  </a:cubicBezTo>
                  <a:cubicBezTo>
                    <a:pt x="4366" y="4039"/>
                    <a:pt x="4275" y="3887"/>
                    <a:pt x="4457" y="3766"/>
                  </a:cubicBezTo>
                  <a:cubicBezTo>
                    <a:pt x="4533" y="3705"/>
                    <a:pt x="4632" y="3682"/>
                    <a:pt x="4734" y="3682"/>
                  </a:cubicBezTo>
                  <a:cubicBezTo>
                    <a:pt x="4837" y="3682"/>
                    <a:pt x="4943" y="3705"/>
                    <a:pt x="5034" y="3735"/>
                  </a:cubicBezTo>
                  <a:cubicBezTo>
                    <a:pt x="5460" y="3826"/>
                    <a:pt x="5764" y="4039"/>
                    <a:pt x="6098" y="4191"/>
                  </a:cubicBezTo>
                  <a:cubicBezTo>
                    <a:pt x="8165" y="5194"/>
                    <a:pt x="10050" y="6380"/>
                    <a:pt x="12025" y="7474"/>
                  </a:cubicBezTo>
                  <a:cubicBezTo>
                    <a:pt x="15612" y="9450"/>
                    <a:pt x="19168" y="11425"/>
                    <a:pt x="22907" y="13249"/>
                  </a:cubicBezTo>
                  <a:cubicBezTo>
                    <a:pt x="25582" y="14586"/>
                    <a:pt x="28287" y="15833"/>
                    <a:pt x="31053" y="17109"/>
                  </a:cubicBezTo>
                  <a:cubicBezTo>
                    <a:pt x="34853" y="18811"/>
                    <a:pt x="38713" y="20453"/>
                    <a:pt x="42573" y="22033"/>
                  </a:cubicBezTo>
                  <a:cubicBezTo>
                    <a:pt x="45491" y="23249"/>
                    <a:pt x="48531" y="24283"/>
                    <a:pt x="51509" y="25407"/>
                  </a:cubicBezTo>
                  <a:cubicBezTo>
                    <a:pt x="54275" y="26441"/>
                    <a:pt x="56950" y="27596"/>
                    <a:pt x="59534" y="28842"/>
                  </a:cubicBezTo>
                  <a:cubicBezTo>
                    <a:pt x="62452" y="30271"/>
                    <a:pt x="65218" y="31851"/>
                    <a:pt x="68197" y="33158"/>
                  </a:cubicBezTo>
                  <a:cubicBezTo>
                    <a:pt x="70355" y="34131"/>
                    <a:pt x="72604" y="34891"/>
                    <a:pt x="75036" y="35286"/>
                  </a:cubicBezTo>
                  <a:cubicBezTo>
                    <a:pt x="77832" y="35803"/>
                    <a:pt x="80720" y="35955"/>
                    <a:pt x="83607" y="35955"/>
                  </a:cubicBezTo>
                  <a:cubicBezTo>
                    <a:pt x="85279" y="35955"/>
                    <a:pt x="86951" y="35894"/>
                    <a:pt x="88623" y="35833"/>
                  </a:cubicBezTo>
                  <a:cubicBezTo>
                    <a:pt x="88887" y="35815"/>
                    <a:pt x="89151" y="35800"/>
                    <a:pt x="89413" y="35787"/>
                  </a:cubicBezTo>
                  <a:lnTo>
                    <a:pt x="89413" y="35787"/>
                  </a:lnTo>
                  <a:cubicBezTo>
                    <a:pt x="89190" y="35787"/>
                    <a:pt x="88967" y="35787"/>
                    <a:pt x="88744" y="35787"/>
                  </a:cubicBezTo>
                  <a:cubicBezTo>
                    <a:pt x="87688" y="35787"/>
                    <a:pt x="86632" y="35787"/>
                    <a:pt x="85583" y="35863"/>
                  </a:cubicBezTo>
                  <a:cubicBezTo>
                    <a:pt x="85211" y="35887"/>
                    <a:pt x="84837" y="35897"/>
                    <a:pt x="84463" y="35897"/>
                  </a:cubicBezTo>
                  <a:cubicBezTo>
                    <a:pt x="82943" y="35897"/>
                    <a:pt x="81411" y="35736"/>
                    <a:pt x="79899" y="35711"/>
                  </a:cubicBezTo>
                  <a:cubicBezTo>
                    <a:pt x="79230" y="35681"/>
                    <a:pt x="78592" y="35651"/>
                    <a:pt x="77984" y="35559"/>
                  </a:cubicBezTo>
                  <a:cubicBezTo>
                    <a:pt x="76282" y="35347"/>
                    <a:pt x="74610" y="35073"/>
                    <a:pt x="72969" y="34617"/>
                  </a:cubicBezTo>
                  <a:cubicBezTo>
                    <a:pt x="71115" y="34070"/>
                    <a:pt x="69413" y="33432"/>
                    <a:pt x="67741" y="32672"/>
                  </a:cubicBezTo>
                  <a:cubicBezTo>
                    <a:pt x="66069" y="31912"/>
                    <a:pt x="64488" y="31030"/>
                    <a:pt x="62908" y="30240"/>
                  </a:cubicBezTo>
                  <a:cubicBezTo>
                    <a:pt x="62330" y="29967"/>
                    <a:pt x="61722" y="29754"/>
                    <a:pt x="61236" y="29450"/>
                  </a:cubicBezTo>
                  <a:cubicBezTo>
                    <a:pt x="60142" y="28751"/>
                    <a:pt x="58804" y="28234"/>
                    <a:pt x="57589" y="27657"/>
                  </a:cubicBezTo>
                  <a:cubicBezTo>
                    <a:pt x="55643" y="26745"/>
                    <a:pt x="53637" y="25985"/>
                    <a:pt x="51631" y="25225"/>
                  </a:cubicBezTo>
                  <a:cubicBezTo>
                    <a:pt x="48166" y="23887"/>
                    <a:pt x="44670" y="22641"/>
                    <a:pt x="41296" y="21243"/>
                  </a:cubicBezTo>
                  <a:cubicBezTo>
                    <a:pt x="39534" y="20483"/>
                    <a:pt x="37801" y="19754"/>
                    <a:pt x="36038" y="18994"/>
                  </a:cubicBezTo>
                  <a:cubicBezTo>
                    <a:pt x="33758" y="18021"/>
                    <a:pt x="31570" y="16988"/>
                    <a:pt x="29321" y="15985"/>
                  </a:cubicBezTo>
                  <a:cubicBezTo>
                    <a:pt x="26311" y="14617"/>
                    <a:pt x="23393" y="13188"/>
                    <a:pt x="20506" y="11668"/>
                  </a:cubicBezTo>
                  <a:cubicBezTo>
                    <a:pt x="18530" y="10635"/>
                    <a:pt x="16524" y="9602"/>
                    <a:pt x="14609" y="8477"/>
                  </a:cubicBezTo>
                  <a:cubicBezTo>
                    <a:pt x="13576" y="7869"/>
                    <a:pt x="12512" y="7292"/>
                    <a:pt x="11539" y="6653"/>
                  </a:cubicBezTo>
                  <a:cubicBezTo>
                    <a:pt x="10597" y="6076"/>
                    <a:pt x="9594" y="5498"/>
                    <a:pt x="8682" y="4890"/>
                  </a:cubicBezTo>
                  <a:cubicBezTo>
                    <a:pt x="8226" y="4556"/>
                    <a:pt x="7740" y="4222"/>
                    <a:pt x="7253" y="3918"/>
                  </a:cubicBezTo>
                  <a:cubicBezTo>
                    <a:pt x="6037" y="3188"/>
                    <a:pt x="4852" y="2428"/>
                    <a:pt x="3636" y="1668"/>
                  </a:cubicBezTo>
                  <a:cubicBezTo>
                    <a:pt x="2937" y="1212"/>
                    <a:pt x="2238" y="787"/>
                    <a:pt x="1509" y="392"/>
                  </a:cubicBezTo>
                  <a:cubicBezTo>
                    <a:pt x="1265" y="240"/>
                    <a:pt x="961" y="118"/>
                    <a:pt x="657" y="27"/>
                  </a:cubicBezTo>
                  <a:cubicBezTo>
                    <a:pt x="570" y="9"/>
                    <a:pt x="491"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9"/>
            <p:cNvSpPr/>
            <p:nvPr/>
          </p:nvSpPr>
          <p:spPr>
            <a:xfrm>
              <a:off x="1122075" y="3351425"/>
              <a:ext cx="509150" cy="1411125"/>
            </a:xfrm>
            <a:custGeom>
              <a:avLst/>
              <a:gdLst/>
              <a:ahLst/>
              <a:cxnLst/>
              <a:rect l="l" t="t" r="r" b="b"/>
              <a:pathLst>
                <a:path w="20366" h="56445" extrusionOk="0">
                  <a:moveTo>
                    <a:pt x="0" y="0"/>
                  </a:moveTo>
                  <a:lnTo>
                    <a:pt x="0" y="2918"/>
                  </a:lnTo>
                  <a:cubicBezTo>
                    <a:pt x="334" y="3465"/>
                    <a:pt x="669" y="4043"/>
                    <a:pt x="973" y="4651"/>
                  </a:cubicBezTo>
                  <a:cubicBezTo>
                    <a:pt x="2736" y="8268"/>
                    <a:pt x="3192" y="12037"/>
                    <a:pt x="3374" y="15836"/>
                  </a:cubicBezTo>
                  <a:cubicBezTo>
                    <a:pt x="3465" y="17660"/>
                    <a:pt x="3404" y="19514"/>
                    <a:pt x="3252" y="21338"/>
                  </a:cubicBezTo>
                  <a:cubicBezTo>
                    <a:pt x="3100" y="23101"/>
                    <a:pt x="3192" y="24864"/>
                    <a:pt x="3344" y="26657"/>
                  </a:cubicBezTo>
                  <a:cubicBezTo>
                    <a:pt x="3556" y="29636"/>
                    <a:pt x="4742" y="32311"/>
                    <a:pt x="6809" y="34864"/>
                  </a:cubicBezTo>
                  <a:cubicBezTo>
                    <a:pt x="8268" y="36688"/>
                    <a:pt x="10213" y="38329"/>
                    <a:pt x="12067" y="39940"/>
                  </a:cubicBezTo>
                  <a:cubicBezTo>
                    <a:pt x="13557" y="41247"/>
                    <a:pt x="14955" y="42584"/>
                    <a:pt x="15532" y="44287"/>
                  </a:cubicBezTo>
                  <a:cubicBezTo>
                    <a:pt x="15867" y="45259"/>
                    <a:pt x="15775" y="46232"/>
                    <a:pt x="15107" y="47144"/>
                  </a:cubicBezTo>
                  <a:cubicBezTo>
                    <a:pt x="14408" y="48147"/>
                    <a:pt x="13283" y="48907"/>
                    <a:pt x="12098" y="49606"/>
                  </a:cubicBezTo>
                  <a:cubicBezTo>
                    <a:pt x="9301" y="51156"/>
                    <a:pt x="6292" y="52493"/>
                    <a:pt x="3313" y="53770"/>
                  </a:cubicBezTo>
                  <a:cubicBezTo>
                    <a:pt x="2249" y="54226"/>
                    <a:pt x="1034" y="54530"/>
                    <a:pt x="0" y="55047"/>
                  </a:cubicBezTo>
                  <a:lnTo>
                    <a:pt x="0" y="56445"/>
                  </a:lnTo>
                  <a:cubicBezTo>
                    <a:pt x="1034" y="56354"/>
                    <a:pt x="1976" y="56019"/>
                    <a:pt x="2918" y="55715"/>
                  </a:cubicBezTo>
                  <a:cubicBezTo>
                    <a:pt x="4438" y="55229"/>
                    <a:pt x="5927" y="54621"/>
                    <a:pt x="7447" y="54044"/>
                  </a:cubicBezTo>
                  <a:cubicBezTo>
                    <a:pt x="10061" y="53101"/>
                    <a:pt x="12645" y="52159"/>
                    <a:pt x="15289" y="51217"/>
                  </a:cubicBezTo>
                  <a:cubicBezTo>
                    <a:pt x="16110" y="50913"/>
                    <a:pt x="16900" y="50548"/>
                    <a:pt x="17660" y="50183"/>
                  </a:cubicBezTo>
                  <a:cubicBezTo>
                    <a:pt x="19453" y="49332"/>
                    <a:pt x="20213" y="48086"/>
                    <a:pt x="20304" y="46597"/>
                  </a:cubicBezTo>
                  <a:cubicBezTo>
                    <a:pt x="20365" y="45229"/>
                    <a:pt x="19757" y="43983"/>
                    <a:pt x="18997" y="42767"/>
                  </a:cubicBezTo>
                  <a:cubicBezTo>
                    <a:pt x="18025" y="41186"/>
                    <a:pt x="16505" y="39879"/>
                    <a:pt x="14894" y="38633"/>
                  </a:cubicBezTo>
                  <a:cubicBezTo>
                    <a:pt x="13465" y="37478"/>
                    <a:pt x="12006" y="36323"/>
                    <a:pt x="10760" y="35046"/>
                  </a:cubicBezTo>
                  <a:cubicBezTo>
                    <a:pt x="9453" y="33739"/>
                    <a:pt x="8298" y="32372"/>
                    <a:pt x="7477" y="30852"/>
                  </a:cubicBezTo>
                  <a:cubicBezTo>
                    <a:pt x="6383" y="28815"/>
                    <a:pt x="5927" y="26657"/>
                    <a:pt x="5897" y="24499"/>
                  </a:cubicBezTo>
                  <a:cubicBezTo>
                    <a:pt x="5866" y="21277"/>
                    <a:pt x="5897" y="18086"/>
                    <a:pt x="5897" y="14833"/>
                  </a:cubicBezTo>
                  <a:cubicBezTo>
                    <a:pt x="5897" y="14134"/>
                    <a:pt x="5745" y="13435"/>
                    <a:pt x="5654" y="12706"/>
                  </a:cubicBezTo>
                  <a:cubicBezTo>
                    <a:pt x="5562" y="11855"/>
                    <a:pt x="5411" y="10973"/>
                    <a:pt x="5198" y="10092"/>
                  </a:cubicBezTo>
                  <a:cubicBezTo>
                    <a:pt x="4894" y="8602"/>
                    <a:pt x="4499" y="7174"/>
                    <a:pt x="3921" y="5715"/>
                  </a:cubicBezTo>
                  <a:cubicBezTo>
                    <a:pt x="3435" y="4438"/>
                    <a:pt x="2705" y="3222"/>
                    <a:pt x="1976" y="2006"/>
                  </a:cubicBezTo>
                  <a:cubicBezTo>
                    <a:pt x="1520" y="1246"/>
                    <a:pt x="1034" y="48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9"/>
            <p:cNvSpPr/>
            <p:nvPr/>
          </p:nvSpPr>
          <p:spPr>
            <a:xfrm>
              <a:off x="7334175" y="4745825"/>
              <a:ext cx="946850" cy="281175"/>
            </a:xfrm>
            <a:custGeom>
              <a:avLst/>
              <a:gdLst/>
              <a:ahLst/>
              <a:cxnLst/>
              <a:rect l="l" t="t" r="r" b="b"/>
              <a:pathLst>
                <a:path w="37874" h="11247" extrusionOk="0">
                  <a:moveTo>
                    <a:pt x="37631" y="0"/>
                  </a:moveTo>
                  <a:cubicBezTo>
                    <a:pt x="32980" y="1459"/>
                    <a:pt x="28117" y="2462"/>
                    <a:pt x="23193" y="3344"/>
                  </a:cubicBezTo>
                  <a:cubicBezTo>
                    <a:pt x="19333" y="4012"/>
                    <a:pt x="15503" y="4559"/>
                    <a:pt x="11703" y="5319"/>
                  </a:cubicBezTo>
                  <a:cubicBezTo>
                    <a:pt x="7144" y="6231"/>
                    <a:pt x="3344" y="7964"/>
                    <a:pt x="426" y="10669"/>
                  </a:cubicBezTo>
                  <a:cubicBezTo>
                    <a:pt x="275" y="10851"/>
                    <a:pt x="1" y="11003"/>
                    <a:pt x="244" y="11246"/>
                  </a:cubicBezTo>
                  <a:lnTo>
                    <a:pt x="15837" y="11246"/>
                  </a:lnTo>
                  <a:cubicBezTo>
                    <a:pt x="16111" y="11125"/>
                    <a:pt x="16384" y="11125"/>
                    <a:pt x="16658" y="10973"/>
                  </a:cubicBezTo>
                  <a:cubicBezTo>
                    <a:pt x="20670" y="9332"/>
                    <a:pt x="25077" y="8268"/>
                    <a:pt x="29363" y="7052"/>
                  </a:cubicBezTo>
                  <a:cubicBezTo>
                    <a:pt x="32099" y="6292"/>
                    <a:pt x="34834" y="5623"/>
                    <a:pt x="37509" y="4742"/>
                  </a:cubicBezTo>
                  <a:cubicBezTo>
                    <a:pt x="37661" y="4651"/>
                    <a:pt x="37783" y="4559"/>
                    <a:pt x="37874" y="4468"/>
                  </a:cubicBezTo>
                  <a:lnTo>
                    <a:pt x="37874" y="31"/>
                  </a:lnTo>
                  <a:cubicBezTo>
                    <a:pt x="37813" y="0"/>
                    <a:pt x="37722" y="0"/>
                    <a:pt x="37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9"/>
            <p:cNvSpPr/>
            <p:nvPr/>
          </p:nvSpPr>
          <p:spPr>
            <a:xfrm>
              <a:off x="6130525" y="3281500"/>
              <a:ext cx="2009925" cy="1746250"/>
            </a:xfrm>
            <a:custGeom>
              <a:avLst/>
              <a:gdLst/>
              <a:ahLst/>
              <a:cxnLst/>
              <a:rect l="l" t="t" r="r" b="b"/>
              <a:pathLst>
                <a:path w="80397" h="69850" extrusionOk="0">
                  <a:moveTo>
                    <a:pt x="32524" y="1"/>
                  </a:moveTo>
                  <a:cubicBezTo>
                    <a:pt x="32493" y="274"/>
                    <a:pt x="32676" y="487"/>
                    <a:pt x="32828" y="730"/>
                  </a:cubicBezTo>
                  <a:cubicBezTo>
                    <a:pt x="34287" y="2858"/>
                    <a:pt x="35837" y="4864"/>
                    <a:pt x="37660" y="6809"/>
                  </a:cubicBezTo>
                  <a:cubicBezTo>
                    <a:pt x="38907" y="8116"/>
                    <a:pt x="40305" y="9332"/>
                    <a:pt x="41916" y="10427"/>
                  </a:cubicBezTo>
                  <a:cubicBezTo>
                    <a:pt x="43314" y="11399"/>
                    <a:pt x="44834" y="12220"/>
                    <a:pt x="46445" y="12980"/>
                  </a:cubicBezTo>
                  <a:cubicBezTo>
                    <a:pt x="49576" y="14439"/>
                    <a:pt x="53041" y="15503"/>
                    <a:pt x="56536" y="16506"/>
                  </a:cubicBezTo>
                  <a:cubicBezTo>
                    <a:pt x="57934" y="16870"/>
                    <a:pt x="59393" y="17266"/>
                    <a:pt x="60883" y="17539"/>
                  </a:cubicBezTo>
                  <a:cubicBezTo>
                    <a:pt x="61582" y="17691"/>
                    <a:pt x="62281" y="17934"/>
                    <a:pt x="63010" y="18025"/>
                  </a:cubicBezTo>
                  <a:cubicBezTo>
                    <a:pt x="64074" y="18147"/>
                    <a:pt x="65017" y="18451"/>
                    <a:pt x="66050" y="18633"/>
                  </a:cubicBezTo>
                  <a:cubicBezTo>
                    <a:pt x="67023" y="18785"/>
                    <a:pt x="67935" y="19120"/>
                    <a:pt x="68877" y="19272"/>
                  </a:cubicBezTo>
                  <a:cubicBezTo>
                    <a:pt x="70761" y="19576"/>
                    <a:pt x="72372" y="20153"/>
                    <a:pt x="73953" y="20943"/>
                  </a:cubicBezTo>
                  <a:cubicBezTo>
                    <a:pt x="74774" y="21369"/>
                    <a:pt x="75321" y="21977"/>
                    <a:pt x="75716" y="22615"/>
                  </a:cubicBezTo>
                  <a:cubicBezTo>
                    <a:pt x="76385" y="23679"/>
                    <a:pt x="76324" y="24773"/>
                    <a:pt x="75989" y="25898"/>
                  </a:cubicBezTo>
                  <a:cubicBezTo>
                    <a:pt x="75503" y="27418"/>
                    <a:pt x="74470" y="28785"/>
                    <a:pt x="73254" y="30062"/>
                  </a:cubicBezTo>
                  <a:cubicBezTo>
                    <a:pt x="72008" y="31399"/>
                    <a:pt x="70366" y="32433"/>
                    <a:pt x="68846" y="33558"/>
                  </a:cubicBezTo>
                  <a:cubicBezTo>
                    <a:pt x="68725" y="33649"/>
                    <a:pt x="68573" y="33710"/>
                    <a:pt x="68421" y="33801"/>
                  </a:cubicBezTo>
                  <a:cubicBezTo>
                    <a:pt x="67205" y="34500"/>
                    <a:pt x="65837" y="35108"/>
                    <a:pt x="64469" y="35685"/>
                  </a:cubicBezTo>
                  <a:cubicBezTo>
                    <a:pt x="63801" y="35989"/>
                    <a:pt x="63102" y="36293"/>
                    <a:pt x="62342" y="36536"/>
                  </a:cubicBezTo>
                  <a:cubicBezTo>
                    <a:pt x="60336" y="37083"/>
                    <a:pt x="58330" y="37752"/>
                    <a:pt x="56171" y="38056"/>
                  </a:cubicBezTo>
                  <a:cubicBezTo>
                    <a:pt x="54864" y="38238"/>
                    <a:pt x="53618" y="38299"/>
                    <a:pt x="52311" y="38390"/>
                  </a:cubicBezTo>
                  <a:cubicBezTo>
                    <a:pt x="52113" y="38405"/>
                    <a:pt x="51916" y="38411"/>
                    <a:pt x="51717" y="38411"/>
                  </a:cubicBezTo>
                  <a:cubicBezTo>
                    <a:pt x="51063" y="38411"/>
                    <a:pt x="50404" y="38346"/>
                    <a:pt x="49728" y="38299"/>
                  </a:cubicBezTo>
                  <a:cubicBezTo>
                    <a:pt x="48785" y="38269"/>
                    <a:pt x="47873" y="38087"/>
                    <a:pt x="46962" y="37935"/>
                  </a:cubicBezTo>
                  <a:cubicBezTo>
                    <a:pt x="44499" y="37539"/>
                    <a:pt x="42220" y="36780"/>
                    <a:pt x="39910" y="36111"/>
                  </a:cubicBezTo>
                  <a:cubicBezTo>
                    <a:pt x="37873" y="35503"/>
                    <a:pt x="35897" y="34834"/>
                    <a:pt x="33770" y="34378"/>
                  </a:cubicBezTo>
                  <a:cubicBezTo>
                    <a:pt x="32659" y="34144"/>
                    <a:pt x="31561" y="34036"/>
                    <a:pt x="30451" y="34036"/>
                  </a:cubicBezTo>
                  <a:cubicBezTo>
                    <a:pt x="29830" y="34036"/>
                    <a:pt x="29205" y="34070"/>
                    <a:pt x="28572" y="34135"/>
                  </a:cubicBezTo>
                  <a:cubicBezTo>
                    <a:pt x="25988" y="34439"/>
                    <a:pt x="24286" y="35716"/>
                    <a:pt x="22736" y="37083"/>
                  </a:cubicBezTo>
                  <a:cubicBezTo>
                    <a:pt x="21763" y="37935"/>
                    <a:pt x="21125" y="38907"/>
                    <a:pt x="20456" y="39880"/>
                  </a:cubicBezTo>
                  <a:cubicBezTo>
                    <a:pt x="19636" y="40974"/>
                    <a:pt x="19028" y="42160"/>
                    <a:pt x="18390" y="43315"/>
                  </a:cubicBezTo>
                  <a:cubicBezTo>
                    <a:pt x="17478" y="44986"/>
                    <a:pt x="16657" y="46749"/>
                    <a:pt x="15624" y="48421"/>
                  </a:cubicBezTo>
                  <a:cubicBezTo>
                    <a:pt x="14681" y="49971"/>
                    <a:pt x="13617" y="51430"/>
                    <a:pt x="12462" y="52859"/>
                  </a:cubicBezTo>
                  <a:cubicBezTo>
                    <a:pt x="11520" y="54075"/>
                    <a:pt x="10517" y="55260"/>
                    <a:pt x="9666" y="56476"/>
                  </a:cubicBezTo>
                  <a:cubicBezTo>
                    <a:pt x="8298" y="58391"/>
                    <a:pt x="7356" y="60458"/>
                    <a:pt x="6322" y="62494"/>
                  </a:cubicBezTo>
                  <a:cubicBezTo>
                    <a:pt x="5623" y="63862"/>
                    <a:pt x="4955" y="65291"/>
                    <a:pt x="3952" y="66567"/>
                  </a:cubicBezTo>
                  <a:cubicBezTo>
                    <a:pt x="3435" y="67297"/>
                    <a:pt x="2827" y="67965"/>
                    <a:pt x="2037" y="68573"/>
                  </a:cubicBezTo>
                  <a:cubicBezTo>
                    <a:pt x="1429" y="69029"/>
                    <a:pt x="608" y="69333"/>
                    <a:pt x="0" y="69850"/>
                  </a:cubicBezTo>
                  <a:lnTo>
                    <a:pt x="1581" y="69850"/>
                  </a:lnTo>
                  <a:cubicBezTo>
                    <a:pt x="1672" y="69728"/>
                    <a:pt x="1793" y="69607"/>
                    <a:pt x="1915" y="69546"/>
                  </a:cubicBezTo>
                  <a:cubicBezTo>
                    <a:pt x="3617" y="68391"/>
                    <a:pt x="4681" y="66962"/>
                    <a:pt x="5593" y="65412"/>
                  </a:cubicBezTo>
                  <a:cubicBezTo>
                    <a:pt x="6626" y="63649"/>
                    <a:pt x="7386" y="61856"/>
                    <a:pt x="8298" y="60123"/>
                  </a:cubicBezTo>
                  <a:cubicBezTo>
                    <a:pt x="9119" y="58482"/>
                    <a:pt x="10152" y="56901"/>
                    <a:pt x="11338" y="55382"/>
                  </a:cubicBezTo>
                  <a:cubicBezTo>
                    <a:pt x="12827" y="53436"/>
                    <a:pt x="14438" y="51582"/>
                    <a:pt x="15715" y="49546"/>
                  </a:cubicBezTo>
                  <a:cubicBezTo>
                    <a:pt x="16566" y="48117"/>
                    <a:pt x="17417" y="46658"/>
                    <a:pt x="18177" y="45229"/>
                  </a:cubicBezTo>
                  <a:cubicBezTo>
                    <a:pt x="19089" y="43527"/>
                    <a:pt x="20001" y="41795"/>
                    <a:pt x="21125" y="40184"/>
                  </a:cubicBezTo>
                  <a:cubicBezTo>
                    <a:pt x="22341" y="38451"/>
                    <a:pt x="23830" y="36901"/>
                    <a:pt x="26049" y="35807"/>
                  </a:cubicBezTo>
                  <a:cubicBezTo>
                    <a:pt x="26110" y="35716"/>
                    <a:pt x="26262" y="35716"/>
                    <a:pt x="26292" y="35685"/>
                  </a:cubicBezTo>
                  <a:cubicBezTo>
                    <a:pt x="26384" y="35624"/>
                    <a:pt x="26566" y="35655"/>
                    <a:pt x="26627" y="35564"/>
                  </a:cubicBezTo>
                  <a:cubicBezTo>
                    <a:pt x="27839" y="35151"/>
                    <a:pt x="29074" y="34935"/>
                    <a:pt x="30386" y="34935"/>
                  </a:cubicBezTo>
                  <a:cubicBezTo>
                    <a:pt x="30620" y="34935"/>
                    <a:pt x="30856" y="34942"/>
                    <a:pt x="31095" y="34956"/>
                  </a:cubicBezTo>
                  <a:cubicBezTo>
                    <a:pt x="33223" y="35169"/>
                    <a:pt x="35259" y="35624"/>
                    <a:pt x="37235" y="36232"/>
                  </a:cubicBezTo>
                  <a:cubicBezTo>
                    <a:pt x="40153" y="37083"/>
                    <a:pt x="43101" y="37995"/>
                    <a:pt x="46171" y="38603"/>
                  </a:cubicBezTo>
                  <a:cubicBezTo>
                    <a:pt x="47813" y="38968"/>
                    <a:pt x="49454" y="39211"/>
                    <a:pt x="51095" y="39272"/>
                  </a:cubicBezTo>
                  <a:cubicBezTo>
                    <a:pt x="51380" y="39279"/>
                    <a:pt x="51664" y="39283"/>
                    <a:pt x="51948" y="39283"/>
                  </a:cubicBezTo>
                  <a:cubicBezTo>
                    <a:pt x="55232" y="39283"/>
                    <a:pt x="58413" y="38800"/>
                    <a:pt x="61491" y="37904"/>
                  </a:cubicBezTo>
                  <a:cubicBezTo>
                    <a:pt x="66719" y="36384"/>
                    <a:pt x="71308" y="34196"/>
                    <a:pt x="74956" y="31004"/>
                  </a:cubicBezTo>
                  <a:cubicBezTo>
                    <a:pt x="76810" y="29424"/>
                    <a:pt x="78330" y="27752"/>
                    <a:pt x="79363" y="25807"/>
                  </a:cubicBezTo>
                  <a:cubicBezTo>
                    <a:pt x="80032" y="24591"/>
                    <a:pt x="80397" y="23375"/>
                    <a:pt x="80245" y="22098"/>
                  </a:cubicBezTo>
                  <a:cubicBezTo>
                    <a:pt x="80123" y="21095"/>
                    <a:pt x="79485" y="20335"/>
                    <a:pt x="78512" y="19697"/>
                  </a:cubicBezTo>
                  <a:cubicBezTo>
                    <a:pt x="77236" y="18907"/>
                    <a:pt x="75655" y="18542"/>
                    <a:pt x="74105" y="18299"/>
                  </a:cubicBezTo>
                  <a:cubicBezTo>
                    <a:pt x="71460" y="17843"/>
                    <a:pt x="68816" y="17600"/>
                    <a:pt x="66202" y="17266"/>
                  </a:cubicBezTo>
                  <a:cubicBezTo>
                    <a:pt x="63710" y="16962"/>
                    <a:pt x="61247" y="16627"/>
                    <a:pt x="58816" y="16171"/>
                  </a:cubicBezTo>
                  <a:cubicBezTo>
                    <a:pt x="55047" y="15442"/>
                    <a:pt x="51399" y="14439"/>
                    <a:pt x="47965" y="13132"/>
                  </a:cubicBezTo>
                  <a:cubicBezTo>
                    <a:pt x="44803" y="11946"/>
                    <a:pt x="42068" y="10335"/>
                    <a:pt x="39697" y="8360"/>
                  </a:cubicBezTo>
                  <a:cubicBezTo>
                    <a:pt x="39059" y="7843"/>
                    <a:pt x="38390" y="7265"/>
                    <a:pt x="37873" y="6627"/>
                  </a:cubicBezTo>
                  <a:cubicBezTo>
                    <a:pt x="37721" y="6445"/>
                    <a:pt x="37721" y="6232"/>
                    <a:pt x="37569" y="6080"/>
                  </a:cubicBezTo>
                  <a:cubicBezTo>
                    <a:pt x="35867" y="4317"/>
                    <a:pt x="34469" y="2402"/>
                    <a:pt x="33131" y="457"/>
                  </a:cubicBezTo>
                  <a:cubicBezTo>
                    <a:pt x="33010" y="274"/>
                    <a:pt x="32949" y="1"/>
                    <a:pt x="3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9"/>
            <p:cNvSpPr/>
            <p:nvPr/>
          </p:nvSpPr>
          <p:spPr>
            <a:xfrm>
              <a:off x="7098625" y="4673725"/>
              <a:ext cx="1182400" cy="354025"/>
            </a:xfrm>
            <a:custGeom>
              <a:avLst/>
              <a:gdLst/>
              <a:ahLst/>
              <a:cxnLst/>
              <a:rect l="l" t="t" r="r" b="b"/>
              <a:pathLst>
                <a:path w="47296" h="14161" extrusionOk="0">
                  <a:moveTo>
                    <a:pt x="46949" y="1"/>
                  </a:moveTo>
                  <a:cubicBezTo>
                    <a:pt x="46853" y="1"/>
                    <a:pt x="46763" y="36"/>
                    <a:pt x="46658" y="57"/>
                  </a:cubicBezTo>
                  <a:cubicBezTo>
                    <a:pt x="46354" y="179"/>
                    <a:pt x="46019" y="240"/>
                    <a:pt x="45715" y="361"/>
                  </a:cubicBezTo>
                  <a:cubicBezTo>
                    <a:pt x="41369" y="1972"/>
                    <a:pt x="36749" y="2945"/>
                    <a:pt x="32007" y="3644"/>
                  </a:cubicBezTo>
                  <a:cubicBezTo>
                    <a:pt x="27174" y="4313"/>
                    <a:pt x="22280" y="4677"/>
                    <a:pt x="17447" y="5285"/>
                  </a:cubicBezTo>
                  <a:cubicBezTo>
                    <a:pt x="10061" y="6258"/>
                    <a:pt x="4590" y="9206"/>
                    <a:pt x="335" y="13583"/>
                  </a:cubicBezTo>
                  <a:cubicBezTo>
                    <a:pt x="183" y="13735"/>
                    <a:pt x="0" y="13918"/>
                    <a:pt x="122" y="14161"/>
                  </a:cubicBezTo>
                  <a:lnTo>
                    <a:pt x="9666" y="14161"/>
                  </a:lnTo>
                  <a:cubicBezTo>
                    <a:pt x="9757" y="13735"/>
                    <a:pt x="10304" y="13523"/>
                    <a:pt x="10639" y="13219"/>
                  </a:cubicBezTo>
                  <a:cubicBezTo>
                    <a:pt x="12189" y="11820"/>
                    <a:pt x="14013" y="10726"/>
                    <a:pt x="16140" y="9845"/>
                  </a:cubicBezTo>
                  <a:cubicBezTo>
                    <a:pt x="18329" y="8994"/>
                    <a:pt x="20669" y="8507"/>
                    <a:pt x="23071" y="8082"/>
                  </a:cubicBezTo>
                  <a:cubicBezTo>
                    <a:pt x="25806" y="7565"/>
                    <a:pt x="28603" y="7140"/>
                    <a:pt x="31399" y="6684"/>
                  </a:cubicBezTo>
                  <a:cubicBezTo>
                    <a:pt x="35654" y="5954"/>
                    <a:pt x="39910" y="5194"/>
                    <a:pt x="44013" y="4009"/>
                  </a:cubicBezTo>
                  <a:cubicBezTo>
                    <a:pt x="45077" y="3705"/>
                    <a:pt x="46202" y="3492"/>
                    <a:pt x="47144" y="2975"/>
                  </a:cubicBezTo>
                  <a:cubicBezTo>
                    <a:pt x="47296" y="2033"/>
                    <a:pt x="47205" y="1121"/>
                    <a:pt x="47205" y="209"/>
                  </a:cubicBezTo>
                  <a:cubicBezTo>
                    <a:pt x="47205" y="118"/>
                    <a:pt x="47144" y="57"/>
                    <a:pt x="47083" y="27"/>
                  </a:cubicBezTo>
                  <a:cubicBezTo>
                    <a:pt x="47036" y="8"/>
                    <a:pt x="46992" y="1"/>
                    <a:pt x="46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9"/>
            <p:cNvSpPr/>
            <p:nvPr/>
          </p:nvSpPr>
          <p:spPr>
            <a:xfrm>
              <a:off x="6866100" y="4580700"/>
              <a:ext cx="1414175" cy="446300"/>
            </a:xfrm>
            <a:custGeom>
              <a:avLst/>
              <a:gdLst/>
              <a:ahLst/>
              <a:cxnLst/>
              <a:rect l="l" t="t" r="r" b="b"/>
              <a:pathLst>
                <a:path w="56567" h="17852" extrusionOk="0">
                  <a:moveTo>
                    <a:pt x="56244" y="1"/>
                  </a:moveTo>
                  <a:cubicBezTo>
                    <a:pt x="56113" y="1"/>
                    <a:pt x="55970" y="51"/>
                    <a:pt x="55837" y="100"/>
                  </a:cubicBezTo>
                  <a:cubicBezTo>
                    <a:pt x="55472" y="222"/>
                    <a:pt x="55077" y="313"/>
                    <a:pt x="54743" y="465"/>
                  </a:cubicBezTo>
                  <a:cubicBezTo>
                    <a:pt x="50062" y="2259"/>
                    <a:pt x="45199" y="3657"/>
                    <a:pt x="39971" y="4356"/>
                  </a:cubicBezTo>
                  <a:cubicBezTo>
                    <a:pt x="35381" y="4964"/>
                    <a:pt x="30700" y="5116"/>
                    <a:pt x="26019" y="5177"/>
                  </a:cubicBezTo>
                  <a:cubicBezTo>
                    <a:pt x="23314" y="5268"/>
                    <a:pt x="20669" y="5329"/>
                    <a:pt x="17994" y="5632"/>
                  </a:cubicBezTo>
                  <a:cubicBezTo>
                    <a:pt x="13952" y="6088"/>
                    <a:pt x="10365" y="7243"/>
                    <a:pt x="7478" y="9432"/>
                  </a:cubicBezTo>
                  <a:cubicBezTo>
                    <a:pt x="4438" y="11712"/>
                    <a:pt x="2189" y="14386"/>
                    <a:pt x="304" y="17244"/>
                  </a:cubicBezTo>
                  <a:cubicBezTo>
                    <a:pt x="183" y="17426"/>
                    <a:pt x="0" y="17608"/>
                    <a:pt x="213" y="17851"/>
                  </a:cubicBezTo>
                  <a:lnTo>
                    <a:pt x="4742" y="17851"/>
                  </a:lnTo>
                  <a:cubicBezTo>
                    <a:pt x="5289" y="17700"/>
                    <a:pt x="5411" y="17274"/>
                    <a:pt x="5684" y="16970"/>
                  </a:cubicBezTo>
                  <a:cubicBezTo>
                    <a:pt x="5745" y="16848"/>
                    <a:pt x="5806" y="16727"/>
                    <a:pt x="5897" y="16666"/>
                  </a:cubicBezTo>
                  <a:cubicBezTo>
                    <a:pt x="5927" y="16575"/>
                    <a:pt x="5958" y="16544"/>
                    <a:pt x="5988" y="16514"/>
                  </a:cubicBezTo>
                  <a:cubicBezTo>
                    <a:pt x="6110" y="16393"/>
                    <a:pt x="6262" y="16271"/>
                    <a:pt x="6383" y="16180"/>
                  </a:cubicBezTo>
                  <a:cubicBezTo>
                    <a:pt x="7295" y="15268"/>
                    <a:pt x="8116" y="14295"/>
                    <a:pt x="9149" y="13475"/>
                  </a:cubicBezTo>
                  <a:cubicBezTo>
                    <a:pt x="11095" y="11864"/>
                    <a:pt x="13253" y="10435"/>
                    <a:pt x="15928" y="9493"/>
                  </a:cubicBezTo>
                  <a:cubicBezTo>
                    <a:pt x="19271" y="8307"/>
                    <a:pt x="22858" y="7760"/>
                    <a:pt x="26596" y="7517"/>
                  </a:cubicBezTo>
                  <a:cubicBezTo>
                    <a:pt x="30730" y="7243"/>
                    <a:pt x="34864" y="6939"/>
                    <a:pt x="38967" y="6484"/>
                  </a:cubicBezTo>
                  <a:cubicBezTo>
                    <a:pt x="44864" y="5845"/>
                    <a:pt x="50366" y="4508"/>
                    <a:pt x="55624" y="2502"/>
                  </a:cubicBezTo>
                  <a:cubicBezTo>
                    <a:pt x="55959" y="2350"/>
                    <a:pt x="56415" y="2259"/>
                    <a:pt x="56536" y="1894"/>
                  </a:cubicBezTo>
                  <a:cubicBezTo>
                    <a:pt x="56536" y="1316"/>
                    <a:pt x="56567" y="708"/>
                    <a:pt x="56536" y="131"/>
                  </a:cubicBezTo>
                  <a:cubicBezTo>
                    <a:pt x="56454" y="35"/>
                    <a:pt x="56353" y="1"/>
                    <a:pt x="56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9"/>
            <p:cNvSpPr/>
            <p:nvPr/>
          </p:nvSpPr>
          <p:spPr>
            <a:xfrm>
              <a:off x="1122075" y="3530000"/>
              <a:ext cx="300175" cy="1162250"/>
            </a:xfrm>
            <a:custGeom>
              <a:avLst/>
              <a:gdLst/>
              <a:ahLst/>
              <a:cxnLst/>
              <a:rect l="l" t="t" r="r" b="b"/>
              <a:pathLst>
                <a:path w="12007" h="46490" extrusionOk="0">
                  <a:moveTo>
                    <a:pt x="0" y="0"/>
                  </a:moveTo>
                  <a:lnTo>
                    <a:pt x="0" y="25624"/>
                  </a:lnTo>
                  <a:cubicBezTo>
                    <a:pt x="304" y="25928"/>
                    <a:pt x="243" y="26323"/>
                    <a:pt x="395" y="26657"/>
                  </a:cubicBezTo>
                  <a:cubicBezTo>
                    <a:pt x="942" y="27873"/>
                    <a:pt x="1672" y="29089"/>
                    <a:pt x="2432" y="30274"/>
                  </a:cubicBezTo>
                  <a:cubicBezTo>
                    <a:pt x="3526" y="31946"/>
                    <a:pt x="4863" y="33587"/>
                    <a:pt x="5714" y="35350"/>
                  </a:cubicBezTo>
                  <a:cubicBezTo>
                    <a:pt x="6778" y="37569"/>
                    <a:pt x="6170" y="39575"/>
                    <a:pt x="4195" y="41399"/>
                  </a:cubicBezTo>
                  <a:cubicBezTo>
                    <a:pt x="2979" y="42554"/>
                    <a:pt x="1429" y="43527"/>
                    <a:pt x="0" y="44530"/>
                  </a:cubicBezTo>
                  <a:lnTo>
                    <a:pt x="0" y="46414"/>
                  </a:lnTo>
                  <a:cubicBezTo>
                    <a:pt x="134" y="46468"/>
                    <a:pt x="262" y="46490"/>
                    <a:pt x="384" y="46490"/>
                  </a:cubicBezTo>
                  <a:cubicBezTo>
                    <a:pt x="680" y="46490"/>
                    <a:pt x="940" y="46361"/>
                    <a:pt x="1155" y="46232"/>
                  </a:cubicBezTo>
                  <a:cubicBezTo>
                    <a:pt x="3952" y="44925"/>
                    <a:pt x="6566" y="43527"/>
                    <a:pt x="8845" y="41733"/>
                  </a:cubicBezTo>
                  <a:cubicBezTo>
                    <a:pt x="11520" y="39666"/>
                    <a:pt x="12006" y="37539"/>
                    <a:pt x="10365" y="34986"/>
                  </a:cubicBezTo>
                  <a:cubicBezTo>
                    <a:pt x="9301" y="33314"/>
                    <a:pt x="7781" y="31824"/>
                    <a:pt x="6383" y="30305"/>
                  </a:cubicBezTo>
                  <a:cubicBezTo>
                    <a:pt x="3131" y="26809"/>
                    <a:pt x="1611" y="22949"/>
                    <a:pt x="1641" y="18785"/>
                  </a:cubicBezTo>
                  <a:cubicBezTo>
                    <a:pt x="1641" y="16566"/>
                    <a:pt x="1672" y="14317"/>
                    <a:pt x="1793" y="12067"/>
                  </a:cubicBezTo>
                  <a:cubicBezTo>
                    <a:pt x="1945" y="9453"/>
                    <a:pt x="1763" y="6839"/>
                    <a:pt x="1459" y="4195"/>
                  </a:cubicBezTo>
                  <a:cubicBezTo>
                    <a:pt x="1307" y="2949"/>
                    <a:pt x="1034" y="1763"/>
                    <a:pt x="638" y="547"/>
                  </a:cubicBezTo>
                  <a:cubicBezTo>
                    <a:pt x="578" y="304"/>
                    <a:pt x="54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9"/>
            <p:cNvSpPr/>
            <p:nvPr/>
          </p:nvSpPr>
          <p:spPr>
            <a:xfrm>
              <a:off x="1121300" y="927000"/>
              <a:ext cx="537275" cy="441125"/>
            </a:xfrm>
            <a:custGeom>
              <a:avLst/>
              <a:gdLst/>
              <a:ahLst/>
              <a:cxnLst/>
              <a:rect l="l" t="t" r="r" b="b"/>
              <a:pathLst>
                <a:path w="21491" h="17645" extrusionOk="0">
                  <a:moveTo>
                    <a:pt x="14051" y="1"/>
                  </a:moveTo>
                  <a:cubicBezTo>
                    <a:pt x="12973" y="1"/>
                    <a:pt x="11891" y="47"/>
                    <a:pt x="10822" y="107"/>
                  </a:cubicBezTo>
                  <a:cubicBezTo>
                    <a:pt x="8359" y="259"/>
                    <a:pt x="5897" y="562"/>
                    <a:pt x="3466" y="836"/>
                  </a:cubicBezTo>
                  <a:cubicBezTo>
                    <a:pt x="2471" y="941"/>
                    <a:pt x="1521" y="1158"/>
                    <a:pt x="519" y="1158"/>
                  </a:cubicBezTo>
                  <a:cubicBezTo>
                    <a:pt x="358" y="1158"/>
                    <a:pt x="195" y="1153"/>
                    <a:pt x="31" y="1140"/>
                  </a:cubicBezTo>
                  <a:cubicBezTo>
                    <a:pt x="31" y="1869"/>
                    <a:pt x="31" y="2599"/>
                    <a:pt x="1" y="3268"/>
                  </a:cubicBezTo>
                  <a:cubicBezTo>
                    <a:pt x="130" y="3471"/>
                    <a:pt x="327" y="3528"/>
                    <a:pt x="543" y="3528"/>
                  </a:cubicBezTo>
                  <a:cubicBezTo>
                    <a:pt x="683" y="3528"/>
                    <a:pt x="830" y="3504"/>
                    <a:pt x="973" y="3480"/>
                  </a:cubicBezTo>
                  <a:cubicBezTo>
                    <a:pt x="2888" y="3268"/>
                    <a:pt x="4742" y="3025"/>
                    <a:pt x="6627" y="2873"/>
                  </a:cubicBezTo>
                  <a:cubicBezTo>
                    <a:pt x="7279" y="2831"/>
                    <a:pt x="7926" y="2796"/>
                    <a:pt x="8568" y="2796"/>
                  </a:cubicBezTo>
                  <a:cubicBezTo>
                    <a:pt x="9333" y="2796"/>
                    <a:pt x="10092" y="2846"/>
                    <a:pt x="10852" y="2994"/>
                  </a:cubicBezTo>
                  <a:cubicBezTo>
                    <a:pt x="12341" y="3298"/>
                    <a:pt x="12706" y="3876"/>
                    <a:pt x="12159" y="4909"/>
                  </a:cubicBezTo>
                  <a:cubicBezTo>
                    <a:pt x="11673" y="5730"/>
                    <a:pt x="10943" y="6459"/>
                    <a:pt x="10092" y="7128"/>
                  </a:cubicBezTo>
                  <a:cubicBezTo>
                    <a:pt x="7782" y="9073"/>
                    <a:pt x="5229" y="10867"/>
                    <a:pt x="2919" y="12812"/>
                  </a:cubicBezTo>
                  <a:cubicBezTo>
                    <a:pt x="1885" y="13633"/>
                    <a:pt x="791" y="14484"/>
                    <a:pt x="1" y="15456"/>
                  </a:cubicBezTo>
                  <a:lnTo>
                    <a:pt x="1" y="17645"/>
                  </a:lnTo>
                  <a:cubicBezTo>
                    <a:pt x="305" y="17554"/>
                    <a:pt x="457" y="17371"/>
                    <a:pt x="639" y="17219"/>
                  </a:cubicBezTo>
                  <a:cubicBezTo>
                    <a:pt x="1581" y="16307"/>
                    <a:pt x="2645" y="15456"/>
                    <a:pt x="3709" y="14636"/>
                  </a:cubicBezTo>
                  <a:cubicBezTo>
                    <a:pt x="4925" y="13693"/>
                    <a:pt x="6293" y="12842"/>
                    <a:pt x="7630" y="11961"/>
                  </a:cubicBezTo>
                  <a:cubicBezTo>
                    <a:pt x="9454" y="10806"/>
                    <a:pt x="11399" y="9681"/>
                    <a:pt x="13253" y="8587"/>
                  </a:cubicBezTo>
                  <a:cubicBezTo>
                    <a:pt x="15320" y="7371"/>
                    <a:pt x="17387" y="6246"/>
                    <a:pt x="19272" y="4818"/>
                  </a:cubicBezTo>
                  <a:cubicBezTo>
                    <a:pt x="19819" y="4332"/>
                    <a:pt x="20366" y="3845"/>
                    <a:pt x="20731" y="3268"/>
                  </a:cubicBezTo>
                  <a:cubicBezTo>
                    <a:pt x="21490" y="2143"/>
                    <a:pt x="21004" y="1170"/>
                    <a:pt x="19515" y="654"/>
                  </a:cubicBezTo>
                  <a:cubicBezTo>
                    <a:pt x="18360" y="228"/>
                    <a:pt x="17053" y="76"/>
                    <a:pt x="15776" y="46"/>
                  </a:cubicBezTo>
                  <a:cubicBezTo>
                    <a:pt x="15204" y="14"/>
                    <a:pt x="14628" y="1"/>
                    <a:pt x="14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9"/>
            <p:cNvSpPr/>
            <p:nvPr/>
          </p:nvSpPr>
          <p:spPr>
            <a:xfrm>
              <a:off x="6984625" y="4629750"/>
              <a:ext cx="1296400" cy="398000"/>
            </a:xfrm>
            <a:custGeom>
              <a:avLst/>
              <a:gdLst/>
              <a:ahLst/>
              <a:cxnLst/>
              <a:rect l="l" t="t" r="r" b="b"/>
              <a:pathLst>
                <a:path w="51856" h="15920" extrusionOk="0">
                  <a:moveTo>
                    <a:pt x="51776" y="0"/>
                  </a:moveTo>
                  <a:cubicBezTo>
                    <a:pt x="51750" y="0"/>
                    <a:pt x="51719" y="8"/>
                    <a:pt x="51674" y="23"/>
                  </a:cubicBezTo>
                  <a:cubicBezTo>
                    <a:pt x="51339" y="175"/>
                    <a:pt x="50944" y="297"/>
                    <a:pt x="50610" y="449"/>
                  </a:cubicBezTo>
                  <a:cubicBezTo>
                    <a:pt x="47357" y="1695"/>
                    <a:pt x="43953" y="2728"/>
                    <a:pt x="40427" y="3427"/>
                  </a:cubicBezTo>
                  <a:cubicBezTo>
                    <a:pt x="37448" y="3974"/>
                    <a:pt x="34470" y="4339"/>
                    <a:pt x="31430" y="4643"/>
                  </a:cubicBezTo>
                  <a:cubicBezTo>
                    <a:pt x="28998" y="4886"/>
                    <a:pt x="26536" y="5038"/>
                    <a:pt x="24044" y="5251"/>
                  </a:cubicBezTo>
                  <a:cubicBezTo>
                    <a:pt x="21703" y="5403"/>
                    <a:pt x="19333" y="5494"/>
                    <a:pt x="17023" y="5889"/>
                  </a:cubicBezTo>
                  <a:cubicBezTo>
                    <a:pt x="14743" y="6224"/>
                    <a:pt x="12494" y="6771"/>
                    <a:pt x="10457" y="7592"/>
                  </a:cubicBezTo>
                  <a:cubicBezTo>
                    <a:pt x="6566" y="9202"/>
                    <a:pt x="3679" y="11513"/>
                    <a:pt x="1369" y="14248"/>
                  </a:cubicBezTo>
                  <a:cubicBezTo>
                    <a:pt x="1247" y="14370"/>
                    <a:pt x="1156" y="14522"/>
                    <a:pt x="1034" y="14613"/>
                  </a:cubicBezTo>
                  <a:cubicBezTo>
                    <a:pt x="913" y="14674"/>
                    <a:pt x="943" y="14826"/>
                    <a:pt x="852" y="14856"/>
                  </a:cubicBezTo>
                  <a:cubicBezTo>
                    <a:pt x="578" y="15190"/>
                    <a:pt x="274" y="15525"/>
                    <a:pt x="1" y="15889"/>
                  </a:cubicBezTo>
                  <a:cubicBezTo>
                    <a:pt x="1551" y="15889"/>
                    <a:pt x="3132" y="15889"/>
                    <a:pt x="4743" y="15920"/>
                  </a:cubicBezTo>
                  <a:cubicBezTo>
                    <a:pt x="5290" y="15190"/>
                    <a:pt x="5958" y="14582"/>
                    <a:pt x="6688" y="13975"/>
                  </a:cubicBezTo>
                  <a:cubicBezTo>
                    <a:pt x="8025" y="12820"/>
                    <a:pt x="9424" y="11725"/>
                    <a:pt x="11035" y="10783"/>
                  </a:cubicBezTo>
                  <a:cubicBezTo>
                    <a:pt x="12646" y="9780"/>
                    <a:pt x="14469" y="9020"/>
                    <a:pt x="16415" y="8412"/>
                  </a:cubicBezTo>
                  <a:cubicBezTo>
                    <a:pt x="18056" y="7895"/>
                    <a:pt x="19758" y="7500"/>
                    <a:pt x="21521" y="7288"/>
                  </a:cubicBezTo>
                  <a:cubicBezTo>
                    <a:pt x="24561" y="6892"/>
                    <a:pt x="27600" y="6588"/>
                    <a:pt x="30640" y="6254"/>
                  </a:cubicBezTo>
                  <a:cubicBezTo>
                    <a:pt x="33527" y="5950"/>
                    <a:pt x="36445" y="5585"/>
                    <a:pt x="39303" y="5129"/>
                  </a:cubicBezTo>
                  <a:cubicBezTo>
                    <a:pt x="43497" y="4430"/>
                    <a:pt x="47540" y="3336"/>
                    <a:pt x="51370" y="1938"/>
                  </a:cubicBezTo>
                  <a:cubicBezTo>
                    <a:pt x="51400" y="1877"/>
                    <a:pt x="51491" y="1847"/>
                    <a:pt x="51552" y="1816"/>
                  </a:cubicBezTo>
                  <a:lnTo>
                    <a:pt x="51674" y="1816"/>
                  </a:lnTo>
                  <a:cubicBezTo>
                    <a:pt x="51719" y="1847"/>
                    <a:pt x="51750" y="1862"/>
                    <a:pt x="51776" y="1862"/>
                  </a:cubicBezTo>
                  <a:cubicBezTo>
                    <a:pt x="51803" y="1862"/>
                    <a:pt x="51826" y="1847"/>
                    <a:pt x="51856" y="1816"/>
                  </a:cubicBezTo>
                  <a:lnTo>
                    <a:pt x="51856" y="23"/>
                  </a:lnTo>
                  <a:cubicBezTo>
                    <a:pt x="51826" y="8"/>
                    <a:pt x="51803" y="0"/>
                    <a:pt x="51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9"/>
            <p:cNvSpPr/>
            <p:nvPr/>
          </p:nvSpPr>
          <p:spPr>
            <a:xfrm>
              <a:off x="2626650" y="4900400"/>
              <a:ext cx="816150" cy="127350"/>
            </a:xfrm>
            <a:custGeom>
              <a:avLst/>
              <a:gdLst/>
              <a:ahLst/>
              <a:cxnLst/>
              <a:rect l="l" t="t" r="r" b="b"/>
              <a:pathLst>
                <a:path w="32646" h="5094" extrusionOk="0">
                  <a:moveTo>
                    <a:pt x="13026" y="1"/>
                  </a:moveTo>
                  <a:cubicBezTo>
                    <a:pt x="12389" y="1"/>
                    <a:pt x="11745" y="26"/>
                    <a:pt x="11095" y="79"/>
                  </a:cubicBezTo>
                  <a:cubicBezTo>
                    <a:pt x="9545" y="200"/>
                    <a:pt x="8025" y="443"/>
                    <a:pt x="6566" y="899"/>
                  </a:cubicBezTo>
                  <a:cubicBezTo>
                    <a:pt x="4226" y="1629"/>
                    <a:pt x="2371" y="2814"/>
                    <a:pt x="730" y="4212"/>
                  </a:cubicBezTo>
                  <a:cubicBezTo>
                    <a:pt x="456" y="4486"/>
                    <a:pt x="61" y="4668"/>
                    <a:pt x="1" y="5063"/>
                  </a:cubicBezTo>
                  <a:cubicBezTo>
                    <a:pt x="2007" y="5063"/>
                    <a:pt x="4043" y="5063"/>
                    <a:pt x="6110" y="5094"/>
                  </a:cubicBezTo>
                  <a:cubicBezTo>
                    <a:pt x="6688" y="4942"/>
                    <a:pt x="7265" y="4820"/>
                    <a:pt x="7843" y="4668"/>
                  </a:cubicBezTo>
                  <a:cubicBezTo>
                    <a:pt x="9648" y="4194"/>
                    <a:pt x="11503" y="3989"/>
                    <a:pt x="13396" y="3989"/>
                  </a:cubicBezTo>
                  <a:cubicBezTo>
                    <a:pt x="14054" y="3989"/>
                    <a:pt x="14715" y="4013"/>
                    <a:pt x="15381" y="4060"/>
                  </a:cubicBezTo>
                  <a:cubicBezTo>
                    <a:pt x="17630" y="4212"/>
                    <a:pt x="19727" y="4760"/>
                    <a:pt x="21885" y="5063"/>
                  </a:cubicBezTo>
                  <a:lnTo>
                    <a:pt x="32646" y="5063"/>
                  </a:lnTo>
                  <a:cubicBezTo>
                    <a:pt x="32524" y="5003"/>
                    <a:pt x="32463" y="4942"/>
                    <a:pt x="32372" y="4912"/>
                  </a:cubicBezTo>
                  <a:cubicBezTo>
                    <a:pt x="29302" y="3574"/>
                    <a:pt x="26141" y="2419"/>
                    <a:pt x="22828" y="1568"/>
                  </a:cubicBezTo>
                  <a:cubicBezTo>
                    <a:pt x="19630" y="698"/>
                    <a:pt x="16412" y="1"/>
                    <a:pt x="1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9"/>
            <p:cNvSpPr/>
            <p:nvPr/>
          </p:nvSpPr>
          <p:spPr>
            <a:xfrm>
              <a:off x="1122075" y="382325"/>
              <a:ext cx="1890625" cy="1428075"/>
            </a:xfrm>
            <a:custGeom>
              <a:avLst/>
              <a:gdLst/>
              <a:ahLst/>
              <a:cxnLst/>
              <a:rect l="l" t="t" r="r" b="b"/>
              <a:pathLst>
                <a:path w="75625" h="57123" extrusionOk="0">
                  <a:moveTo>
                    <a:pt x="36399" y="1"/>
                  </a:moveTo>
                  <a:cubicBezTo>
                    <a:pt x="35389" y="1"/>
                    <a:pt x="34392" y="50"/>
                    <a:pt x="33375" y="100"/>
                  </a:cubicBezTo>
                  <a:cubicBezTo>
                    <a:pt x="31429" y="161"/>
                    <a:pt x="29454" y="191"/>
                    <a:pt x="27508" y="343"/>
                  </a:cubicBezTo>
                  <a:cubicBezTo>
                    <a:pt x="26110" y="465"/>
                    <a:pt x="24651" y="586"/>
                    <a:pt x="23253" y="769"/>
                  </a:cubicBezTo>
                  <a:cubicBezTo>
                    <a:pt x="20791" y="1073"/>
                    <a:pt x="18389" y="1559"/>
                    <a:pt x="16079" y="2288"/>
                  </a:cubicBezTo>
                  <a:cubicBezTo>
                    <a:pt x="14012" y="2927"/>
                    <a:pt x="12158" y="3778"/>
                    <a:pt x="10699" y="5024"/>
                  </a:cubicBezTo>
                  <a:cubicBezTo>
                    <a:pt x="9727" y="5936"/>
                    <a:pt x="9392" y="7243"/>
                    <a:pt x="10943" y="8033"/>
                  </a:cubicBezTo>
                  <a:cubicBezTo>
                    <a:pt x="11277" y="8185"/>
                    <a:pt x="11672" y="8337"/>
                    <a:pt x="12098" y="8459"/>
                  </a:cubicBezTo>
                  <a:cubicBezTo>
                    <a:pt x="14924" y="9127"/>
                    <a:pt x="17934" y="9279"/>
                    <a:pt x="20912" y="9462"/>
                  </a:cubicBezTo>
                  <a:lnTo>
                    <a:pt x="24985" y="9705"/>
                  </a:lnTo>
                  <a:cubicBezTo>
                    <a:pt x="26566" y="9766"/>
                    <a:pt x="28086" y="9887"/>
                    <a:pt x="29636" y="9978"/>
                  </a:cubicBezTo>
                  <a:cubicBezTo>
                    <a:pt x="31034" y="10039"/>
                    <a:pt x="32432" y="10161"/>
                    <a:pt x="33861" y="10282"/>
                  </a:cubicBezTo>
                  <a:cubicBezTo>
                    <a:pt x="34499" y="10313"/>
                    <a:pt x="35137" y="10282"/>
                    <a:pt x="35745" y="10374"/>
                  </a:cubicBezTo>
                  <a:cubicBezTo>
                    <a:pt x="37083" y="10617"/>
                    <a:pt x="38420" y="10678"/>
                    <a:pt x="39758" y="10830"/>
                  </a:cubicBezTo>
                  <a:cubicBezTo>
                    <a:pt x="41885" y="11073"/>
                    <a:pt x="44013" y="11377"/>
                    <a:pt x="46080" y="11711"/>
                  </a:cubicBezTo>
                  <a:cubicBezTo>
                    <a:pt x="48724" y="12137"/>
                    <a:pt x="51308" y="12653"/>
                    <a:pt x="53831" y="13231"/>
                  </a:cubicBezTo>
                  <a:cubicBezTo>
                    <a:pt x="56019" y="13687"/>
                    <a:pt x="58147" y="14264"/>
                    <a:pt x="60275" y="14872"/>
                  </a:cubicBezTo>
                  <a:cubicBezTo>
                    <a:pt x="62463" y="15480"/>
                    <a:pt x="64591" y="16240"/>
                    <a:pt x="66658" y="17121"/>
                  </a:cubicBezTo>
                  <a:cubicBezTo>
                    <a:pt x="68542" y="17912"/>
                    <a:pt x="70336" y="18854"/>
                    <a:pt x="71825" y="20039"/>
                  </a:cubicBezTo>
                  <a:cubicBezTo>
                    <a:pt x="72524" y="20647"/>
                    <a:pt x="73193" y="21316"/>
                    <a:pt x="73649" y="22076"/>
                  </a:cubicBezTo>
                  <a:cubicBezTo>
                    <a:pt x="74044" y="22836"/>
                    <a:pt x="74044" y="23565"/>
                    <a:pt x="74105" y="24325"/>
                  </a:cubicBezTo>
                  <a:cubicBezTo>
                    <a:pt x="74105" y="25055"/>
                    <a:pt x="73801" y="25693"/>
                    <a:pt x="73345" y="26301"/>
                  </a:cubicBezTo>
                  <a:cubicBezTo>
                    <a:pt x="72524" y="27365"/>
                    <a:pt x="71308" y="28125"/>
                    <a:pt x="70062" y="28885"/>
                  </a:cubicBezTo>
                  <a:cubicBezTo>
                    <a:pt x="68117" y="30040"/>
                    <a:pt x="65898" y="30739"/>
                    <a:pt x="63649" y="31468"/>
                  </a:cubicBezTo>
                  <a:cubicBezTo>
                    <a:pt x="60488" y="32502"/>
                    <a:pt x="57266" y="33353"/>
                    <a:pt x="54044" y="34143"/>
                  </a:cubicBezTo>
                  <a:cubicBezTo>
                    <a:pt x="51004" y="34842"/>
                    <a:pt x="47964" y="35663"/>
                    <a:pt x="44925" y="36453"/>
                  </a:cubicBezTo>
                  <a:cubicBezTo>
                    <a:pt x="43192" y="36909"/>
                    <a:pt x="41521" y="37365"/>
                    <a:pt x="39910" y="37851"/>
                  </a:cubicBezTo>
                  <a:cubicBezTo>
                    <a:pt x="37630" y="38550"/>
                    <a:pt x="35350" y="39310"/>
                    <a:pt x="33101" y="40070"/>
                  </a:cubicBezTo>
                  <a:cubicBezTo>
                    <a:pt x="31581" y="40556"/>
                    <a:pt x="30061" y="41164"/>
                    <a:pt x="28602" y="41803"/>
                  </a:cubicBezTo>
                  <a:cubicBezTo>
                    <a:pt x="27387" y="42350"/>
                    <a:pt x="26110" y="42836"/>
                    <a:pt x="24925" y="43444"/>
                  </a:cubicBezTo>
                  <a:cubicBezTo>
                    <a:pt x="22189" y="44842"/>
                    <a:pt x="19605" y="46362"/>
                    <a:pt x="16961" y="47851"/>
                  </a:cubicBezTo>
                  <a:cubicBezTo>
                    <a:pt x="15988" y="48368"/>
                    <a:pt x="15046" y="48946"/>
                    <a:pt x="13952" y="49341"/>
                  </a:cubicBezTo>
                  <a:cubicBezTo>
                    <a:pt x="12158" y="49888"/>
                    <a:pt x="10304" y="50253"/>
                    <a:pt x="8389" y="50435"/>
                  </a:cubicBezTo>
                  <a:cubicBezTo>
                    <a:pt x="6839" y="50617"/>
                    <a:pt x="5411" y="51013"/>
                    <a:pt x="4103" y="51681"/>
                  </a:cubicBezTo>
                  <a:cubicBezTo>
                    <a:pt x="2553" y="52532"/>
                    <a:pt x="1550" y="53657"/>
                    <a:pt x="790" y="54964"/>
                  </a:cubicBezTo>
                  <a:cubicBezTo>
                    <a:pt x="578" y="55329"/>
                    <a:pt x="578" y="55845"/>
                    <a:pt x="0" y="56058"/>
                  </a:cubicBezTo>
                  <a:cubicBezTo>
                    <a:pt x="0" y="56362"/>
                    <a:pt x="0" y="56636"/>
                    <a:pt x="30" y="57122"/>
                  </a:cubicBezTo>
                  <a:cubicBezTo>
                    <a:pt x="608" y="57122"/>
                    <a:pt x="608" y="56788"/>
                    <a:pt x="730" y="56514"/>
                  </a:cubicBezTo>
                  <a:cubicBezTo>
                    <a:pt x="1216" y="55450"/>
                    <a:pt x="1793" y="54417"/>
                    <a:pt x="2796" y="53596"/>
                  </a:cubicBezTo>
                  <a:cubicBezTo>
                    <a:pt x="3100" y="53292"/>
                    <a:pt x="3465" y="53019"/>
                    <a:pt x="3860" y="52745"/>
                  </a:cubicBezTo>
                  <a:cubicBezTo>
                    <a:pt x="5198" y="51924"/>
                    <a:pt x="6748" y="51499"/>
                    <a:pt x="8480" y="51438"/>
                  </a:cubicBezTo>
                  <a:cubicBezTo>
                    <a:pt x="12158" y="51225"/>
                    <a:pt x="15259" y="50161"/>
                    <a:pt x="17994" y="48429"/>
                  </a:cubicBezTo>
                  <a:cubicBezTo>
                    <a:pt x="20791" y="46636"/>
                    <a:pt x="23618" y="44964"/>
                    <a:pt x="26748" y="43535"/>
                  </a:cubicBezTo>
                  <a:cubicBezTo>
                    <a:pt x="31672" y="41164"/>
                    <a:pt x="36992" y="39371"/>
                    <a:pt x="42524" y="37851"/>
                  </a:cubicBezTo>
                  <a:cubicBezTo>
                    <a:pt x="48755" y="36149"/>
                    <a:pt x="55077" y="34751"/>
                    <a:pt x="61308" y="33018"/>
                  </a:cubicBezTo>
                  <a:cubicBezTo>
                    <a:pt x="65168" y="31954"/>
                    <a:pt x="68907" y="30830"/>
                    <a:pt x="72099" y="28885"/>
                  </a:cubicBezTo>
                  <a:cubicBezTo>
                    <a:pt x="73345" y="28125"/>
                    <a:pt x="74318" y="27243"/>
                    <a:pt x="74925" y="26179"/>
                  </a:cubicBezTo>
                  <a:cubicBezTo>
                    <a:pt x="75351" y="25419"/>
                    <a:pt x="75625" y="24599"/>
                    <a:pt x="75412" y="23717"/>
                  </a:cubicBezTo>
                  <a:cubicBezTo>
                    <a:pt x="75017" y="21590"/>
                    <a:pt x="73375" y="20070"/>
                    <a:pt x="71217" y="18793"/>
                  </a:cubicBezTo>
                  <a:cubicBezTo>
                    <a:pt x="68694" y="17304"/>
                    <a:pt x="65898" y="16240"/>
                    <a:pt x="62950" y="15298"/>
                  </a:cubicBezTo>
                  <a:cubicBezTo>
                    <a:pt x="55715" y="12927"/>
                    <a:pt x="48147" y="11437"/>
                    <a:pt x="40366" y="10495"/>
                  </a:cubicBezTo>
                  <a:cubicBezTo>
                    <a:pt x="33466" y="9675"/>
                    <a:pt x="26475" y="9401"/>
                    <a:pt x="19545" y="8854"/>
                  </a:cubicBezTo>
                  <a:cubicBezTo>
                    <a:pt x="17569" y="8702"/>
                    <a:pt x="15563" y="8550"/>
                    <a:pt x="13678" y="8033"/>
                  </a:cubicBezTo>
                  <a:cubicBezTo>
                    <a:pt x="13101" y="7881"/>
                    <a:pt x="12584" y="7699"/>
                    <a:pt x="12158" y="7334"/>
                  </a:cubicBezTo>
                  <a:cubicBezTo>
                    <a:pt x="11550" y="6878"/>
                    <a:pt x="11429" y="6392"/>
                    <a:pt x="11763" y="5814"/>
                  </a:cubicBezTo>
                  <a:cubicBezTo>
                    <a:pt x="12128" y="5267"/>
                    <a:pt x="12645" y="4811"/>
                    <a:pt x="13253" y="4416"/>
                  </a:cubicBezTo>
                  <a:cubicBezTo>
                    <a:pt x="15350" y="3079"/>
                    <a:pt x="17873" y="2410"/>
                    <a:pt x="20426" y="1832"/>
                  </a:cubicBezTo>
                  <a:cubicBezTo>
                    <a:pt x="25198" y="799"/>
                    <a:pt x="30122" y="586"/>
                    <a:pt x="35077" y="434"/>
                  </a:cubicBezTo>
                  <a:cubicBezTo>
                    <a:pt x="35692" y="411"/>
                    <a:pt x="36306" y="402"/>
                    <a:pt x="36918" y="402"/>
                  </a:cubicBezTo>
                  <a:cubicBezTo>
                    <a:pt x="38756" y="402"/>
                    <a:pt x="40586" y="487"/>
                    <a:pt x="42432" y="556"/>
                  </a:cubicBezTo>
                  <a:cubicBezTo>
                    <a:pt x="42565" y="556"/>
                    <a:pt x="42702" y="564"/>
                    <a:pt x="42837" y="564"/>
                  </a:cubicBezTo>
                  <a:cubicBezTo>
                    <a:pt x="43073" y="564"/>
                    <a:pt x="43303" y="539"/>
                    <a:pt x="43496" y="404"/>
                  </a:cubicBezTo>
                  <a:lnTo>
                    <a:pt x="44712" y="404"/>
                  </a:lnTo>
                  <a:lnTo>
                    <a:pt x="44712" y="282"/>
                  </a:lnTo>
                  <a:lnTo>
                    <a:pt x="41977" y="161"/>
                  </a:lnTo>
                  <a:cubicBezTo>
                    <a:pt x="40335" y="130"/>
                    <a:pt x="38724" y="39"/>
                    <a:pt x="37083" y="9"/>
                  </a:cubicBezTo>
                  <a:cubicBezTo>
                    <a:pt x="36854" y="3"/>
                    <a:pt x="36626" y="1"/>
                    <a:pt x="36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9"/>
            <p:cNvSpPr/>
            <p:nvPr/>
          </p:nvSpPr>
          <p:spPr>
            <a:xfrm>
              <a:off x="1119775" y="3424375"/>
              <a:ext cx="411125" cy="1304000"/>
            </a:xfrm>
            <a:custGeom>
              <a:avLst/>
              <a:gdLst/>
              <a:ahLst/>
              <a:cxnLst/>
              <a:rect l="l" t="t" r="r" b="b"/>
              <a:pathLst>
                <a:path w="16445" h="52160" extrusionOk="0">
                  <a:moveTo>
                    <a:pt x="92" y="0"/>
                  </a:moveTo>
                  <a:cubicBezTo>
                    <a:pt x="92" y="730"/>
                    <a:pt x="92" y="1429"/>
                    <a:pt x="1" y="2158"/>
                  </a:cubicBezTo>
                  <a:cubicBezTo>
                    <a:pt x="153" y="2280"/>
                    <a:pt x="153" y="2432"/>
                    <a:pt x="244" y="2584"/>
                  </a:cubicBezTo>
                  <a:cubicBezTo>
                    <a:pt x="1673" y="5988"/>
                    <a:pt x="2068" y="9544"/>
                    <a:pt x="2220" y="13101"/>
                  </a:cubicBezTo>
                  <a:cubicBezTo>
                    <a:pt x="2281" y="14712"/>
                    <a:pt x="2189" y="16323"/>
                    <a:pt x="2098" y="17964"/>
                  </a:cubicBezTo>
                  <a:cubicBezTo>
                    <a:pt x="2037" y="20244"/>
                    <a:pt x="1946" y="22523"/>
                    <a:pt x="2220" y="24803"/>
                  </a:cubicBezTo>
                  <a:cubicBezTo>
                    <a:pt x="2524" y="27356"/>
                    <a:pt x="3466" y="29757"/>
                    <a:pt x="5138" y="31976"/>
                  </a:cubicBezTo>
                  <a:cubicBezTo>
                    <a:pt x="6597" y="33922"/>
                    <a:pt x="8420" y="35624"/>
                    <a:pt x="10183" y="37387"/>
                  </a:cubicBezTo>
                  <a:cubicBezTo>
                    <a:pt x="11065" y="38207"/>
                    <a:pt x="11855" y="39089"/>
                    <a:pt x="12433" y="40092"/>
                  </a:cubicBezTo>
                  <a:cubicBezTo>
                    <a:pt x="13436" y="41703"/>
                    <a:pt x="13223" y="43314"/>
                    <a:pt x="11794" y="44743"/>
                  </a:cubicBezTo>
                  <a:cubicBezTo>
                    <a:pt x="11338" y="45198"/>
                    <a:pt x="10852" y="45654"/>
                    <a:pt x="10275" y="46050"/>
                  </a:cubicBezTo>
                  <a:cubicBezTo>
                    <a:pt x="8451" y="47326"/>
                    <a:pt x="6384" y="48390"/>
                    <a:pt x="4317" y="49423"/>
                  </a:cubicBezTo>
                  <a:cubicBezTo>
                    <a:pt x="2949" y="50123"/>
                    <a:pt x="1490" y="50670"/>
                    <a:pt x="92" y="51278"/>
                  </a:cubicBezTo>
                  <a:lnTo>
                    <a:pt x="92" y="52159"/>
                  </a:lnTo>
                  <a:cubicBezTo>
                    <a:pt x="1034" y="52037"/>
                    <a:pt x="1885" y="51703"/>
                    <a:pt x="2706" y="51369"/>
                  </a:cubicBezTo>
                  <a:cubicBezTo>
                    <a:pt x="5533" y="50183"/>
                    <a:pt x="8269" y="48967"/>
                    <a:pt x="10913" y="47600"/>
                  </a:cubicBezTo>
                  <a:cubicBezTo>
                    <a:pt x="12250" y="46931"/>
                    <a:pt x="13527" y="46232"/>
                    <a:pt x="14560" y="45290"/>
                  </a:cubicBezTo>
                  <a:cubicBezTo>
                    <a:pt x="15928" y="44043"/>
                    <a:pt x="16445" y="42615"/>
                    <a:pt x="15746" y="41034"/>
                  </a:cubicBezTo>
                  <a:cubicBezTo>
                    <a:pt x="15229" y="39788"/>
                    <a:pt x="14256" y="38663"/>
                    <a:pt x="13132" y="37660"/>
                  </a:cubicBezTo>
                  <a:cubicBezTo>
                    <a:pt x="11521" y="36171"/>
                    <a:pt x="9819" y="34803"/>
                    <a:pt x="8329" y="33253"/>
                  </a:cubicBezTo>
                  <a:cubicBezTo>
                    <a:pt x="6779" y="31612"/>
                    <a:pt x="5533" y="29849"/>
                    <a:pt x="4682" y="27964"/>
                  </a:cubicBezTo>
                  <a:cubicBezTo>
                    <a:pt x="3922" y="26201"/>
                    <a:pt x="3648" y="24438"/>
                    <a:pt x="3588" y="22615"/>
                  </a:cubicBezTo>
                  <a:cubicBezTo>
                    <a:pt x="3496" y="20943"/>
                    <a:pt x="3588" y="19210"/>
                    <a:pt x="3648" y="17538"/>
                  </a:cubicBezTo>
                  <a:cubicBezTo>
                    <a:pt x="3740" y="15563"/>
                    <a:pt x="3770" y="13557"/>
                    <a:pt x="3588" y="11581"/>
                  </a:cubicBezTo>
                  <a:cubicBezTo>
                    <a:pt x="3466" y="10092"/>
                    <a:pt x="3314" y="8663"/>
                    <a:pt x="3071" y="7174"/>
                  </a:cubicBezTo>
                  <a:cubicBezTo>
                    <a:pt x="2676" y="5137"/>
                    <a:pt x="2037" y="3161"/>
                    <a:pt x="1095" y="1216"/>
                  </a:cubicBezTo>
                  <a:cubicBezTo>
                    <a:pt x="852" y="791"/>
                    <a:pt x="700" y="304"/>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9"/>
            <p:cNvSpPr/>
            <p:nvPr/>
          </p:nvSpPr>
          <p:spPr>
            <a:xfrm>
              <a:off x="7341775" y="2003375"/>
              <a:ext cx="939250" cy="817525"/>
            </a:xfrm>
            <a:custGeom>
              <a:avLst/>
              <a:gdLst/>
              <a:ahLst/>
              <a:cxnLst/>
              <a:rect l="l" t="t" r="r" b="b"/>
              <a:pathLst>
                <a:path w="37570" h="32701" extrusionOk="0">
                  <a:moveTo>
                    <a:pt x="37236" y="0"/>
                  </a:moveTo>
                  <a:cubicBezTo>
                    <a:pt x="34986" y="152"/>
                    <a:pt x="32828" y="487"/>
                    <a:pt x="30640" y="821"/>
                  </a:cubicBezTo>
                  <a:cubicBezTo>
                    <a:pt x="27904" y="1277"/>
                    <a:pt x="25199" y="1885"/>
                    <a:pt x="22585" y="2706"/>
                  </a:cubicBezTo>
                  <a:cubicBezTo>
                    <a:pt x="22433" y="2766"/>
                    <a:pt x="22311" y="2797"/>
                    <a:pt x="22159" y="2888"/>
                  </a:cubicBezTo>
                  <a:cubicBezTo>
                    <a:pt x="22068" y="2918"/>
                    <a:pt x="22007" y="2918"/>
                    <a:pt x="21916" y="2949"/>
                  </a:cubicBezTo>
                  <a:lnTo>
                    <a:pt x="21369" y="3070"/>
                  </a:lnTo>
                  <a:cubicBezTo>
                    <a:pt x="15442" y="4894"/>
                    <a:pt x="10183" y="7478"/>
                    <a:pt x="6019" y="11095"/>
                  </a:cubicBezTo>
                  <a:cubicBezTo>
                    <a:pt x="3983" y="12797"/>
                    <a:pt x="2311" y="14712"/>
                    <a:pt x="1399" y="16900"/>
                  </a:cubicBezTo>
                  <a:cubicBezTo>
                    <a:pt x="1" y="20183"/>
                    <a:pt x="1247" y="23162"/>
                    <a:pt x="4895" y="25290"/>
                  </a:cubicBezTo>
                  <a:cubicBezTo>
                    <a:pt x="7326" y="26718"/>
                    <a:pt x="10031" y="27721"/>
                    <a:pt x="12646" y="28907"/>
                  </a:cubicBezTo>
                  <a:cubicBezTo>
                    <a:pt x="14560" y="29788"/>
                    <a:pt x="16384" y="30700"/>
                    <a:pt x="18360" y="31460"/>
                  </a:cubicBezTo>
                  <a:cubicBezTo>
                    <a:pt x="18846" y="31581"/>
                    <a:pt x="19302" y="31673"/>
                    <a:pt x="19606" y="31977"/>
                  </a:cubicBezTo>
                  <a:cubicBezTo>
                    <a:pt x="20092" y="32250"/>
                    <a:pt x="20640" y="32493"/>
                    <a:pt x="21248" y="32524"/>
                  </a:cubicBezTo>
                  <a:cubicBezTo>
                    <a:pt x="21551" y="32524"/>
                    <a:pt x="21825" y="32585"/>
                    <a:pt x="22068" y="32676"/>
                  </a:cubicBezTo>
                  <a:cubicBezTo>
                    <a:pt x="22155" y="32688"/>
                    <a:pt x="22242" y="32701"/>
                    <a:pt x="22323" y="32701"/>
                  </a:cubicBezTo>
                  <a:cubicBezTo>
                    <a:pt x="22439" y="32701"/>
                    <a:pt x="22543" y="32674"/>
                    <a:pt x="22615" y="32585"/>
                  </a:cubicBezTo>
                  <a:cubicBezTo>
                    <a:pt x="22767" y="32402"/>
                    <a:pt x="22494" y="32341"/>
                    <a:pt x="22342" y="32250"/>
                  </a:cubicBezTo>
                  <a:cubicBezTo>
                    <a:pt x="21703" y="31916"/>
                    <a:pt x="20974" y="31673"/>
                    <a:pt x="20305" y="31430"/>
                  </a:cubicBezTo>
                  <a:cubicBezTo>
                    <a:pt x="19485" y="31126"/>
                    <a:pt x="18725" y="30852"/>
                    <a:pt x="18117" y="30305"/>
                  </a:cubicBezTo>
                  <a:cubicBezTo>
                    <a:pt x="17205" y="29667"/>
                    <a:pt x="16080" y="29211"/>
                    <a:pt x="15047" y="28694"/>
                  </a:cubicBezTo>
                  <a:cubicBezTo>
                    <a:pt x="12311" y="27235"/>
                    <a:pt x="9393" y="25989"/>
                    <a:pt x="6810" y="24378"/>
                  </a:cubicBezTo>
                  <a:cubicBezTo>
                    <a:pt x="3770" y="22524"/>
                    <a:pt x="2554" y="20214"/>
                    <a:pt x="3405" y="17326"/>
                  </a:cubicBezTo>
                  <a:cubicBezTo>
                    <a:pt x="4226" y="14773"/>
                    <a:pt x="6202" y="12767"/>
                    <a:pt x="8633" y="10943"/>
                  </a:cubicBezTo>
                  <a:cubicBezTo>
                    <a:pt x="13649" y="7204"/>
                    <a:pt x="19758" y="4773"/>
                    <a:pt x="26688" y="3405"/>
                  </a:cubicBezTo>
                  <a:cubicBezTo>
                    <a:pt x="30184" y="2736"/>
                    <a:pt x="33740" y="2341"/>
                    <a:pt x="37357" y="2128"/>
                  </a:cubicBezTo>
                  <a:lnTo>
                    <a:pt x="37570" y="2007"/>
                  </a:lnTo>
                  <a:lnTo>
                    <a:pt x="37570" y="122"/>
                  </a:lnTo>
                  <a:cubicBezTo>
                    <a:pt x="37509" y="31"/>
                    <a:pt x="37418" y="31"/>
                    <a:pt x="37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9"/>
            <p:cNvSpPr/>
            <p:nvPr/>
          </p:nvSpPr>
          <p:spPr>
            <a:xfrm>
              <a:off x="6810625" y="4556450"/>
              <a:ext cx="1476500" cy="471300"/>
            </a:xfrm>
            <a:custGeom>
              <a:avLst/>
              <a:gdLst/>
              <a:ahLst/>
              <a:cxnLst/>
              <a:rect l="l" t="t" r="r" b="b"/>
              <a:pathLst>
                <a:path w="59060" h="18852" extrusionOk="0">
                  <a:moveTo>
                    <a:pt x="58313" y="1"/>
                  </a:moveTo>
                  <a:cubicBezTo>
                    <a:pt x="58083" y="1"/>
                    <a:pt x="57876" y="80"/>
                    <a:pt x="57691" y="159"/>
                  </a:cubicBezTo>
                  <a:cubicBezTo>
                    <a:pt x="56020" y="797"/>
                    <a:pt x="54348" y="1374"/>
                    <a:pt x="52646" y="1982"/>
                  </a:cubicBezTo>
                  <a:cubicBezTo>
                    <a:pt x="46263" y="4171"/>
                    <a:pt x="39454" y="5083"/>
                    <a:pt x="32463" y="5204"/>
                  </a:cubicBezTo>
                  <a:cubicBezTo>
                    <a:pt x="31737" y="5220"/>
                    <a:pt x="31012" y="5226"/>
                    <a:pt x="30287" y="5226"/>
                  </a:cubicBezTo>
                  <a:cubicBezTo>
                    <a:pt x="28495" y="5226"/>
                    <a:pt x="26705" y="5191"/>
                    <a:pt x="24910" y="5191"/>
                  </a:cubicBezTo>
                  <a:cubicBezTo>
                    <a:pt x="23299" y="5191"/>
                    <a:pt x="21685" y="5219"/>
                    <a:pt x="20061" y="5326"/>
                  </a:cubicBezTo>
                  <a:cubicBezTo>
                    <a:pt x="18481" y="5447"/>
                    <a:pt x="16870" y="5599"/>
                    <a:pt x="15320" y="5964"/>
                  </a:cubicBezTo>
                  <a:cubicBezTo>
                    <a:pt x="14955" y="6086"/>
                    <a:pt x="14590" y="6207"/>
                    <a:pt x="14225" y="6268"/>
                  </a:cubicBezTo>
                  <a:cubicBezTo>
                    <a:pt x="14134" y="6299"/>
                    <a:pt x="14074" y="6299"/>
                    <a:pt x="13982" y="6359"/>
                  </a:cubicBezTo>
                  <a:cubicBezTo>
                    <a:pt x="13618" y="6511"/>
                    <a:pt x="13192" y="6663"/>
                    <a:pt x="12766" y="6694"/>
                  </a:cubicBezTo>
                  <a:cubicBezTo>
                    <a:pt x="10335" y="7484"/>
                    <a:pt x="8511" y="8852"/>
                    <a:pt x="6900" y="10341"/>
                  </a:cubicBezTo>
                  <a:cubicBezTo>
                    <a:pt x="4195" y="12773"/>
                    <a:pt x="2189" y="15478"/>
                    <a:pt x="304" y="18274"/>
                  </a:cubicBezTo>
                  <a:cubicBezTo>
                    <a:pt x="213" y="18426"/>
                    <a:pt x="0" y="18609"/>
                    <a:pt x="243" y="18852"/>
                  </a:cubicBezTo>
                  <a:lnTo>
                    <a:pt x="2493" y="18852"/>
                  </a:lnTo>
                  <a:cubicBezTo>
                    <a:pt x="2857" y="18092"/>
                    <a:pt x="3435" y="17363"/>
                    <a:pt x="3952" y="16633"/>
                  </a:cubicBezTo>
                  <a:cubicBezTo>
                    <a:pt x="5684" y="14353"/>
                    <a:pt x="7690" y="12195"/>
                    <a:pt x="10244" y="10341"/>
                  </a:cubicBezTo>
                  <a:cubicBezTo>
                    <a:pt x="12371" y="8730"/>
                    <a:pt x="14985" y="7788"/>
                    <a:pt x="17873" y="7180"/>
                  </a:cubicBezTo>
                  <a:cubicBezTo>
                    <a:pt x="19210" y="6906"/>
                    <a:pt x="20517" y="6846"/>
                    <a:pt x="21855" y="6694"/>
                  </a:cubicBezTo>
                  <a:cubicBezTo>
                    <a:pt x="22858" y="6572"/>
                    <a:pt x="23861" y="6450"/>
                    <a:pt x="24864" y="6420"/>
                  </a:cubicBezTo>
                  <a:cubicBezTo>
                    <a:pt x="26566" y="6359"/>
                    <a:pt x="28238" y="6390"/>
                    <a:pt x="29940" y="6299"/>
                  </a:cubicBezTo>
                  <a:cubicBezTo>
                    <a:pt x="32311" y="6207"/>
                    <a:pt x="34651" y="6238"/>
                    <a:pt x="37022" y="6055"/>
                  </a:cubicBezTo>
                  <a:cubicBezTo>
                    <a:pt x="38572" y="5903"/>
                    <a:pt x="40123" y="5812"/>
                    <a:pt x="41703" y="5599"/>
                  </a:cubicBezTo>
                  <a:cubicBezTo>
                    <a:pt x="43861" y="5295"/>
                    <a:pt x="45989" y="4992"/>
                    <a:pt x="48117" y="4444"/>
                  </a:cubicBezTo>
                  <a:cubicBezTo>
                    <a:pt x="50518" y="3836"/>
                    <a:pt x="52828" y="3107"/>
                    <a:pt x="55108" y="2317"/>
                  </a:cubicBezTo>
                  <a:lnTo>
                    <a:pt x="58634" y="1070"/>
                  </a:lnTo>
                  <a:cubicBezTo>
                    <a:pt x="58664" y="645"/>
                    <a:pt x="59059" y="219"/>
                    <a:pt x="58421" y="7"/>
                  </a:cubicBezTo>
                  <a:cubicBezTo>
                    <a:pt x="58384" y="3"/>
                    <a:pt x="58348" y="1"/>
                    <a:pt x="5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9"/>
            <p:cNvSpPr/>
            <p:nvPr/>
          </p:nvSpPr>
          <p:spPr>
            <a:xfrm>
              <a:off x="1121300" y="992400"/>
              <a:ext cx="321475" cy="321025"/>
            </a:xfrm>
            <a:custGeom>
              <a:avLst/>
              <a:gdLst/>
              <a:ahLst/>
              <a:cxnLst/>
              <a:rect l="l" t="t" r="r" b="b"/>
              <a:pathLst>
                <a:path w="12859" h="12841" extrusionOk="0">
                  <a:moveTo>
                    <a:pt x="8682" y="0"/>
                  </a:moveTo>
                  <a:cubicBezTo>
                    <a:pt x="6377" y="0"/>
                    <a:pt x="4156" y="345"/>
                    <a:pt x="1885" y="591"/>
                  </a:cubicBezTo>
                  <a:cubicBezTo>
                    <a:pt x="1471" y="632"/>
                    <a:pt x="1057" y="744"/>
                    <a:pt x="634" y="744"/>
                  </a:cubicBezTo>
                  <a:cubicBezTo>
                    <a:pt x="435" y="744"/>
                    <a:pt x="235" y="720"/>
                    <a:pt x="31" y="652"/>
                  </a:cubicBezTo>
                  <a:cubicBezTo>
                    <a:pt x="31" y="1685"/>
                    <a:pt x="31" y="2719"/>
                    <a:pt x="1" y="3722"/>
                  </a:cubicBezTo>
                  <a:cubicBezTo>
                    <a:pt x="194" y="3857"/>
                    <a:pt x="400" y="3882"/>
                    <a:pt x="610" y="3882"/>
                  </a:cubicBezTo>
                  <a:cubicBezTo>
                    <a:pt x="730" y="3882"/>
                    <a:pt x="852" y="3874"/>
                    <a:pt x="973" y="3874"/>
                  </a:cubicBezTo>
                  <a:cubicBezTo>
                    <a:pt x="1399" y="3874"/>
                    <a:pt x="1855" y="3874"/>
                    <a:pt x="2280" y="3934"/>
                  </a:cubicBezTo>
                  <a:cubicBezTo>
                    <a:pt x="3405" y="4026"/>
                    <a:pt x="3770" y="4390"/>
                    <a:pt x="3527" y="5211"/>
                  </a:cubicBezTo>
                  <a:cubicBezTo>
                    <a:pt x="3405" y="5697"/>
                    <a:pt x="3162" y="6123"/>
                    <a:pt x="2797" y="6548"/>
                  </a:cubicBezTo>
                  <a:cubicBezTo>
                    <a:pt x="1946" y="7673"/>
                    <a:pt x="973" y="8737"/>
                    <a:pt x="1" y="9801"/>
                  </a:cubicBezTo>
                  <a:lnTo>
                    <a:pt x="1" y="12840"/>
                  </a:lnTo>
                  <a:cubicBezTo>
                    <a:pt x="305" y="12780"/>
                    <a:pt x="457" y="12597"/>
                    <a:pt x="639" y="12445"/>
                  </a:cubicBezTo>
                  <a:cubicBezTo>
                    <a:pt x="2919" y="10317"/>
                    <a:pt x="5472" y="8403"/>
                    <a:pt x="7995" y="6427"/>
                  </a:cubicBezTo>
                  <a:cubicBezTo>
                    <a:pt x="9393" y="5393"/>
                    <a:pt x="10730" y="4390"/>
                    <a:pt x="11794" y="3175"/>
                  </a:cubicBezTo>
                  <a:cubicBezTo>
                    <a:pt x="12159" y="2749"/>
                    <a:pt x="12493" y="2293"/>
                    <a:pt x="12645" y="1837"/>
                  </a:cubicBezTo>
                  <a:cubicBezTo>
                    <a:pt x="12858" y="1168"/>
                    <a:pt x="12554" y="773"/>
                    <a:pt x="11764" y="409"/>
                  </a:cubicBezTo>
                  <a:cubicBezTo>
                    <a:pt x="11034" y="105"/>
                    <a:pt x="10244" y="44"/>
                    <a:pt x="9454" y="13"/>
                  </a:cubicBezTo>
                  <a:cubicBezTo>
                    <a:pt x="9195" y="4"/>
                    <a:pt x="8938" y="0"/>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9"/>
            <p:cNvSpPr/>
            <p:nvPr/>
          </p:nvSpPr>
          <p:spPr>
            <a:xfrm>
              <a:off x="1122075" y="4169825"/>
              <a:ext cx="161875" cy="474200"/>
            </a:xfrm>
            <a:custGeom>
              <a:avLst/>
              <a:gdLst/>
              <a:ahLst/>
              <a:cxnLst/>
              <a:rect l="l" t="t" r="r" b="b"/>
              <a:pathLst>
                <a:path w="6475" h="18968" extrusionOk="0">
                  <a:moveTo>
                    <a:pt x="0" y="0"/>
                  </a:moveTo>
                  <a:lnTo>
                    <a:pt x="0" y="18967"/>
                  </a:lnTo>
                  <a:cubicBezTo>
                    <a:pt x="365" y="18967"/>
                    <a:pt x="638" y="18724"/>
                    <a:pt x="882" y="18572"/>
                  </a:cubicBezTo>
                  <a:cubicBezTo>
                    <a:pt x="2189" y="17721"/>
                    <a:pt x="3496" y="16809"/>
                    <a:pt x="4559" y="15745"/>
                  </a:cubicBezTo>
                  <a:cubicBezTo>
                    <a:pt x="5654" y="14590"/>
                    <a:pt x="6474" y="13374"/>
                    <a:pt x="6414" y="11946"/>
                  </a:cubicBezTo>
                  <a:cubicBezTo>
                    <a:pt x="6414" y="10912"/>
                    <a:pt x="6049" y="9970"/>
                    <a:pt x="5562" y="9058"/>
                  </a:cubicBezTo>
                  <a:cubicBezTo>
                    <a:pt x="4681" y="7478"/>
                    <a:pt x="3496" y="6019"/>
                    <a:pt x="2523" y="4499"/>
                  </a:cubicBezTo>
                  <a:cubicBezTo>
                    <a:pt x="1641" y="3161"/>
                    <a:pt x="882" y="1824"/>
                    <a:pt x="334" y="426"/>
                  </a:cubicBezTo>
                  <a:cubicBezTo>
                    <a:pt x="304" y="243"/>
                    <a:pt x="213" y="9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9"/>
            <p:cNvSpPr/>
            <p:nvPr/>
          </p:nvSpPr>
          <p:spPr>
            <a:xfrm>
              <a:off x="6724750" y="4506450"/>
              <a:ext cx="1556275" cy="520550"/>
            </a:xfrm>
            <a:custGeom>
              <a:avLst/>
              <a:gdLst/>
              <a:ahLst/>
              <a:cxnLst/>
              <a:rect l="l" t="t" r="r" b="b"/>
              <a:pathLst>
                <a:path w="62251" h="20822" extrusionOk="0">
                  <a:moveTo>
                    <a:pt x="62038" y="1"/>
                  </a:moveTo>
                  <a:cubicBezTo>
                    <a:pt x="61461" y="183"/>
                    <a:pt x="60944" y="456"/>
                    <a:pt x="60397" y="669"/>
                  </a:cubicBezTo>
                  <a:cubicBezTo>
                    <a:pt x="58421" y="1520"/>
                    <a:pt x="56324" y="2189"/>
                    <a:pt x="54257" y="2918"/>
                  </a:cubicBezTo>
                  <a:cubicBezTo>
                    <a:pt x="52464" y="3526"/>
                    <a:pt x="50609" y="4013"/>
                    <a:pt x="48695" y="4469"/>
                  </a:cubicBezTo>
                  <a:cubicBezTo>
                    <a:pt x="47205" y="4803"/>
                    <a:pt x="45685" y="5077"/>
                    <a:pt x="44166" y="5320"/>
                  </a:cubicBezTo>
                  <a:cubicBezTo>
                    <a:pt x="43041" y="5502"/>
                    <a:pt x="41886" y="5563"/>
                    <a:pt x="40761" y="5624"/>
                  </a:cubicBezTo>
                  <a:cubicBezTo>
                    <a:pt x="38694" y="5684"/>
                    <a:pt x="36627" y="5806"/>
                    <a:pt x="34561" y="5806"/>
                  </a:cubicBezTo>
                  <a:cubicBezTo>
                    <a:pt x="33400" y="5806"/>
                    <a:pt x="32189" y="5680"/>
                    <a:pt x="30974" y="5680"/>
                  </a:cubicBezTo>
                  <a:cubicBezTo>
                    <a:pt x="30852" y="5680"/>
                    <a:pt x="30731" y="5682"/>
                    <a:pt x="30609" y="5684"/>
                  </a:cubicBezTo>
                  <a:cubicBezTo>
                    <a:pt x="30521" y="5687"/>
                    <a:pt x="30434" y="5688"/>
                    <a:pt x="30346" y="5688"/>
                  </a:cubicBezTo>
                  <a:cubicBezTo>
                    <a:pt x="29461" y="5688"/>
                    <a:pt x="28576" y="5560"/>
                    <a:pt x="27691" y="5533"/>
                  </a:cubicBezTo>
                  <a:cubicBezTo>
                    <a:pt x="26358" y="5479"/>
                    <a:pt x="25025" y="5309"/>
                    <a:pt x="23692" y="5309"/>
                  </a:cubicBezTo>
                  <a:cubicBezTo>
                    <a:pt x="23505" y="5309"/>
                    <a:pt x="23318" y="5312"/>
                    <a:pt x="23132" y="5320"/>
                  </a:cubicBezTo>
                  <a:cubicBezTo>
                    <a:pt x="21642" y="5350"/>
                    <a:pt x="20183" y="5320"/>
                    <a:pt x="18724" y="5411"/>
                  </a:cubicBezTo>
                  <a:cubicBezTo>
                    <a:pt x="16901" y="5563"/>
                    <a:pt x="15229" y="5867"/>
                    <a:pt x="13557" y="6475"/>
                  </a:cubicBezTo>
                  <a:cubicBezTo>
                    <a:pt x="11125" y="7356"/>
                    <a:pt x="9423" y="8754"/>
                    <a:pt x="7843" y="10274"/>
                  </a:cubicBezTo>
                  <a:cubicBezTo>
                    <a:pt x="6505" y="11612"/>
                    <a:pt x="5381" y="13010"/>
                    <a:pt x="4286" y="14469"/>
                  </a:cubicBezTo>
                  <a:cubicBezTo>
                    <a:pt x="2675" y="16505"/>
                    <a:pt x="1125" y="18603"/>
                    <a:pt x="1" y="20821"/>
                  </a:cubicBezTo>
                  <a:cubicBezTo>
                    <a:pt x="517" y="20821"/>
                    <a:pt x="1004" y="20821"/>
                    <a:pt x="1520" y="20761"/>
                  </a:cubicBezTo>
                  <a:cubicBezTo>
                    <a:pt x="1855" y="20609"/>
                    <a:pt x="2037" y="20396"/>
                    <a:pt x="2189" y="20122"/>
                  </a:cubicBezTo>
                  <a:cubicBezTo>
                    <a:pt x="2767" y="19089"/>
                    <a:pt x="3526" y="18116"/>
                    <a:pt x="4256" y="17113"/>
                  </a:cubicBezTo>
                  <a:cubicBezTo>
                    <a:pt x="5715" y="15198"/>
                    <a:pt x="7235" y="13253"/>
                    <a:pt x="9028" y="11460"/>
                  </a:cubicBezTo>
                  <a:cubicBezTo>
                    <a:pt x="12463" y="7995"/>
                    <a:pt x="17083" y="6444"/>
                    <a:pt x="22828" y="6444"/>
                  </a:cubicBezTo>
                  <a:cubicBezTo>
                    <a:pt x="26232" y="6475"/>
                    <a:pt x="29667" y="6566"/>
                    <a:pt x="33041" y="6718"/>
                  </a:cubicBezTo>
                  <a:cubicBezTo>
                    <a:pt x="33387" y="6732"/>
                    <a:pt x="33735" y="6738"/>
                    <a:pt x="34083" y="6738"/>
                  </a:cubicBezTo>
                  <a:cubicBezTo>
                    <a:pt x="35235" y="6738"/>
                    <a:pt x="36396" y="6673"/>
                    <a:pt x="37539" y="6627"/>
                  </a:cubicBezTo>
                  <a:cubicBezTo>
                    <a:pt x="39241" y="6596"/>
                    <a:pt x="40944" y="6475"/>
                    <a:pt x="42615" y="6323"/>
                  </a:cubicBezTo>
                  <a:cubicBezTo>
                    <a:pt x="49363" y="5654"/>
                    <a:pt x="55503" y="3709"/>
                    <a:pt x="61400" y="1308"/>
                  </a:cubicBezTo>
                  <a:cubicBezTo>
                    <a:pt x="61673" y="1216"/>
                    <a:pt x="62038" y="1095"/>
                    <a:pt x="62160" y="821"/>
                  </a:cubicBezTo>
                  <a:cubicBezTo>
                    <a:pt x="62099" y="548"/>
                    <a:pt x="62251" y="244"/>
                    <a:pt x="62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9"/>
            <p:cNvSpPr/>
            <p:nvPr/>
          </p:nvSpPr>
          <p:spPr>
            <a:xfrm>
              <a:off x="4199625" y="4943000"/>
              <a:ext cx="889875" cy="84000"/>
            </a:xfrm>
            <a:custGeom>
              <a:avLst/>
              <a:gdLst/>
              <a:ahLst/>
              <a:cxnLst/>
              <a:rect l="l" t="t" r="r" b="b"/>
              <a:pathLst>
                <a:path w="35595" h="3360" extrusionOk="0">
                  <a:moveTo>
                    <a:pt x="13057" y="0"/>
                  </a:moveTo>
                  <a:cubicBezTo>
                    <a:pt x="12295" y="0"/>
                    <a:pt x="11530" y="25"/>
                    <a:pt x="10761" y="77"/>
                  </a:cubicBezTo>
                  <a:cubicBezTo>
                    <a:pt x="7083" y="350"/>
                    <a:pt x="3800" y="1414"/>
                    <a:pt x="669" y="2812"/>
                  </a:cubicBezTo>
                  <a:cubicBezTo>
                    <a:pt x="365" y="2934"/>
                    <a:pt x="1" y="3056"/>
                    <a:pt x="31" y="3359"/>
                  </a:cubicBezTo>
                  <a:lnTo>
                    <a:pt x="35594" y="3359"/>
                  </a:lnTo>
                  <a:cubicBezTo>
                    <a:pt x="35548" y="3086"/>
                    <a:pt x="35298" y="3052"/>
                    <a:pt x="35047" y="3052"/>
                  </a:cubicBezTo>
                  <a:cubicBezTo>
                    <a:pt x="34963" y="3052"/>
                    <a:pt x="34880" y="3056"/>
                    <a:pt x="34804" y="3056"/>
                  </a:cubicBezTo>
                  <a:cubicBezTo>
                    <a:pt x="34135" y="2934"/>
                    <a:pt x="33436" y="2843"/>
                    <a:pt x="32767" y="2782"/>
                  </a:cubicBezTo>
                  <a:cubicBezTo>
                    <a:pt x="28512" y="2204"/>
                    <a:pt x="24317" y="1384"/>
                    <a:pt x="20092" y="654"/>
                  </a:cubicBezTo>
                  <a:cubicBezTo>
                    <a:pt x="17769" y="240"/>
                    <a:pt x="15428" y="0"/>
                    <a:pt x="13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9"/>
            <p:cNvSpPr/>
            <p:nvPr/>
          </p:nvSpPr>
          <p:spPr>
            <a:xfrm>
              <a:off x="4111475" y="4904125"/>
              <a:ext cx="1376950" cy="122875"/>
            </a:xfrm>
            <a:custGeom>
              <a:avLst/>
              <a:gdLst/>
              <a:ahLst/>
              <a:cxnLst/>
              <a:rect l="l" t="t" r="r" b="b"/>
              <a:pathLst>
                <a:path w="55078" h="4915" extrusionOk="0">
                  <a:moveTo>
                    <a:pt x="15871" y="1"/>
                  </a:moveTo>
                  <a:cubicBezTo>
                    <a:pt x="14863" y="1"/>
                    <a:pt x="13848" y="53"/>
                    <a:pt x="12828" y="173"/>
                  </a:cubicBezTo>
                  <a:cubicBezTo>
                    <a:pt x="8238" y="720"/>
                    <a:pt x="4256" y="2270"/>
                    <a:pt x="578" y="4246"/>
                  </a:cubicBezTo>
                  <a:cubicBezTo>
                    <a:pt x="305" y="4398"/>
                    <a:pt x="1" y="4550"/>
                    <a:pt x="62" y="4854"/>
                  </a:cubicBezTo>
                  <a:lnTo>
                    <a:pt x="3527" y="4854"/>
                  </a:lnTo>
                  <a:cubicBezTo>
                    <a:pt x="3739" y="4702"/>
                    <a:pt x="4074" y="4550"/>
                    <a:pt x="4378" y="4428"/>
                  </a:cubicBezTo>
                  <a:cubicBezTo>
                    <a:pt x="6171" y="3668"/>
                    <a:pt x="8025" y="2969"/>
                    <a:pt x="10031" y="2452"/>
                  </a:cubicBezTo>
                  <a:cubicBezTo>
                    <a:pt x="11490" y="2118"/>
                    <a:pt x="13010" y="1814"/>
                    <a:pt x="14530" y="1753"/>
                  </a:cubicBezTo>
                  <a:cubicBezTo>
                    <a:pt x="15257" y="1705"/>
                    <a:pt x="15990" y="1681"/>
                    <a:pt x="16725" y="1681"/>
                  </a:cubicBezTo>
                  <a:cubicBezTo>
                    <a:pt x="18296" y="1681"/>
                    <a:pt x="19877" y="1789"/>
                    <a:pt x="21430" y="1997"/>
                  </a:cubicBezTo>
                  <a:cubicBezTo>
                    <a:pt x="23071" y="2240"/>
                    <a:pt x="24652" y="2544"/>
                    <a:pt x="26293" y="2817"/>
                  </a:cubicBezTo>
                  <a:cubicBezTo>
                    <a:pt x="28725" y="3243"/>
                    <a:pt x="31065" y="3729"/>
                    <a:pt x="33497" y="4063"/>
                  </a:cubicBezTo>
                  <a:cubicBezTo>
                    <a:pt x="34986" y="4246"/>
                    <a:pt x="36476" y="4550"/>
                    <a:pt x="37995" y="4671"/>
                  </a:cubicBezTo>
                  <a:cubicBezTo>
                    <a:pt x="38360" y="4702"/>
                    <a:pt x="38786" y="4702"/>
                    <a:pt x="39120" y="4914"/>
                  </a:cubicBezTo>
                  <a:cubicBezTo>
                    <a:pt x="44439" y="4914"/>
                    <a:pt x="49759" y="4914"/>
                    <a:pt x="55017" y="4854"/>
                  </a:cubicBezTo>
                  <a:cubicBezTo>
                    <a:pt x="55078" y="4793"/>
                    <a:pt x="55047" y="4702"/>
                    <a:pt x="54987" y="4671"/>
                  </a:cubicBezTo>
                  <a:cubicBezTo>
                    <a:pt x="54713" y="4550"/>
                    <a:pt x="54379" y="4550"/>
                    <a:pt x="54075" y="4550"/>
                  </a:cubicBezTo>
                  <a:cubicBezTo>
                    <a:pt x="51400" y="4428"/>
                    <a:pt x="48695" y="4367"/>
                    <a:pt x="46050" y="4124"/>
                  </a:cubicBezTo>
                  <a:cubicBezTo>
                    <a:pt x="38634" y="3577"/>
                    <a:pt x="31430" y="2361"/>
                    <a:pt x="24226" y="933"/>
                  </a:cubicBezTo>
                  <a:cubicBezTo>
                    <a:pt x="21491" y="417"/>
                    <a:pt x="18706" y="1"/>
                    <a:pt x="1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9"/>
            <p:cNvSpPr/>
            <p:nvPr/>
          </p:nvSpPr>
          <p:spPr>
            <a:xfrm>
              <a:off x="1121300" y="3478325"/>
              <a:ext cx="342750" cy="1228350"/>
            </a:xfrm>
            <a:custGeom>
              <a:avLst/>
              <a:gdLst/>
              <a:ahLst/>
              <a:cxnLst/>
              <a:rect l="l" t="t" r="r" b="b"/>
              <a:pathLst>
                <a:path w="13710" h="49134" extrusionOk="0">
                  <a:moveTo>
                    <a:pt x="31" y="0"/>
                  </a:moveTo>
                  <a:cubicBezTo>
                    <a:pt x="31" y="699"/>
                    <a:pt x="31" y="1368"/>
                    <a:pt x="1" y="1976"/>
                  </a:cubicBezTo>
                  <a:cubicBezTo>
                    <a:pt x="183" y="2006"/>
                    <a:pt x="305" y="2098"/>
                    <a:pt x="335" y="2250"/>
                  </a:cubicBezTo>
                  <a:cubicBezTo>
                    <a:pt x="639" y="3283"/>
                    <a:pt x="852" y="4256"/>
                    <a:pt x="1065" y="5289"/>
                  </a:cubicBezTo>
                  <a:cubicBezTo>
                    <a:pt x="1156" y="5897"/>
                    <a:pt x="1125" y="6505"/>
                    <a:pt x="1277" y="7113"/>
                  </a:cubicBezTo>
                  <a:cubicBezTo>
                    <a:pt x="1520" y="8025"/>
                    <a:pt x="1520" y="8967"/>
                    <a:pt x="1551" y="9879"/>
                  </a:cubicBezTo>
                  <a:cubicBezTo>
                    <a:pt x="1612" y="11855"/>
                    <a:pt x="1581" y="13830"/>
                    <a:pt x="1460" y="15806"/>
                  </a:cubicBezTo>
                  <a:cubicBezTo>
                    <a:pt x="1308" y="18177"/>
                    <a:pt x="1247" y="20487"/>
                    <a:pt x="1551" y="22827"/>
                  </a:cubicBezTo>
                  <a:cubicBezTo>
                    <a:pt x="1703" y="23982"/>
                    <a:pt x="1885" y="25077"/>
                    <a:pt x="2280" y="26141"/>
                  </a:cubicBezTo>
                  <a:cubicBezTo>
                    <a:pt x="2827" y="27751"/>
                    <a:pt x="3679" y="29302"/>
                    <a:pt x="4803" y="30730"/>
                  </a:cubicBezTo>
                  <a:cubicBezTo>
                    <a:pt x="6019" y="32311"/>
                    <a:pt x="7478" y="33739"/>
                    <a:pt x="8815" y="35259"/>
                  </a:cubicBezTo>
                  <a:cubicBezTo>
                    <a:pt x="9606" y="36171"/>
                    <a:pt x="10366" y="37113"/>
                    <a:pt x="10791" y="38177"/>
                  </a:cubicBezTo>
                  <a:cubicBezTo>
                    <a:pt x="11125" y="39150"/>
                    <a:pt x="11277" y="40062"/>
                    <a:pt x="10882" y="41004"/>
                  </a:cubicBezTo>
                  <a:cubicBezTo>
                    <a:pt x="10122" y="42828"/>
                    <a:pt x="8359" y="44043"/>
                    <a:pt x="6536" y="45259"/>
                  </a:cubicBezTo>
                  <a:cubicBezTo>
                    <a:pt x="5411" y="45989"/>
                    <a:pt x="4256" y="46597"/>
                    <a:pt x="3040" y="47205"/>
                  </a:cubicBezTo>
                  <a:cubicBezTo>
                    <a:pt x="2068" y="47691"/>
                    <a:pt x="1156" y="48299"/>
                    <a:pt x="1" y="48481"/>
                  </a:cubicBezTo>
                  <a:lnTo>
                    <a:pt x="1" y="49120"/>
                  </a:lnTo>
                  <a:cubicBezTo>
                    <a:pt x="71" y="49129"/>
                    <a:pt x="139" y="49133"/>
                    <a:pt x="204" y="49133"/>
                  </a:cubicBezTo>
                  <a:cubicBezTo>
                    <a:pt x="560" y="49133"/>
                    <a:pt x="843" y="49005"/>
                    <a:pt x="1125" y="48876"/>
                  </a:cubicBezTo>
                  <a:cubicBezTo>
                    <a:pt x="3283" y="48025"/>
                    <a:pt x="5259" y="46992"/>
                    <a:pt x="7204" y="45928"/>
                  </a:cubicBezTo>
                  <a:cubicBezTo>
                    <a:pt x="8755" y="45107"/>
                    <a:pt x="10274" y="44195"/>
                    <a:pt x="11551" y="43040"/>
                  </a:cubicBezTo>
                  <a:cubicBezTo>
                    <a:pt x="13436" y="41369"/>
                    <a:pt x="13709" y="39545"/>
                    <a:pt x="12463" y="37630"/>
                  </a:cubicBezTo>
                  <a:cubicBezTo>
                    <a:pt x="11551" y="36201"/>
                    <a:pt x="10214" y="34986"/>
                    <a:pt x="8967" y="33770"/>
                  </a:cubicBezTo>
                  <a:cubicBezTo>
                    <a:pt x="7478" y="32341"/>
                    <a:pt x="6049" y="30852"/>
                    <a:pt x="4894" y="29210"/>
                  </a:cubicBezTo>
                  <a:cubicBezTo>
                    <a:pt x="3192" y="26748"/>
                    <a:pt x="2432" y="24104"/>
                    <a:pt x="2311" y="21368"/>
                  </a:cubicBezTo>
                  <a:cubicBezTo>
                    <a:pt x="2220" y="18846"/>
                    <a:pt x="2311" y="16384"/>
                    <a:pt x="2432" y="13861"/>
                  </a:cubicBezTo>
                  <a:cubicBezTo>
                    <a:pt x="2554" y="10791"/>
                    <a:pt x="2341" y="7721"/>
                    <a:pt x="1733" y="4651"/>
                  </a:cubicBezTo>
                  <a:cubicBezTo>
                    <a:pt x="1460" y="3283"/>
                    <a:pt x="1095" y="1946"/>
                    <a:pt x="548" y="608"/>
                  </a:cubicBezTo>
                  <a:cubicBezTo>
                    <a:pt x="457" y="395"/>
                    <a:pt x="426" y="122"/>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9"/>
            <p:cNvSpPr/>
            <p:nvPr/>
          </p:nvSpPr>
          <p:spPr>
            <a:xfrm>
              <a:off x="6778700" y="4536850"/>
              <a:ext cx="1502325" cy="490900"/>
            </a:xfrm>
            <a:custGeom>
              <a:avLst/>
              <a:gdLst/>
              <a:ahLst/>
              <a:cxnLst/>
              <a:rect l="l" t="t" r="r" b="b"/>
              <a:pathLst>
                <a:path w="60093" h="19636" extrusionOk="0">
                  <a:moveTo>
                    <a:pt x="59850" y="0"/>
                  </a:moveTo>
                  <a:cubicBezTo>
                    <a:pt x="59029" y="183"/>
                    <a:pt x="58330" y="487"/>
                    <a:pt x="57601" y="791"/>
                  </a:cubicBezTo>
                  <a:cubicBezTo>
                    <a:pt x="54774" y="1885"/>
                    <a:pt x="51856" y="2827"/>
                    <a:pt x="48816" y="3648"/>
                  </a:cubicBezTo>
                  <a:cubicBezTo>
                    <a:pt x="45260" y="4590"/>
                    <a:pt x="41521" y="5076"/>
                    <a:pt x="37752" y="5320"/>
                  </a:cubicBezTo>
                  <a:cubicBezTo>
                    <a:pt x="35802" y="5444"/>
                    <a:pt x="33872" y="5506"/>
                    <a:pt x="31945" y="5506"/>
                  </a:cubicBezTo>
                  <a:cubicBezTo>
                    <a:pt x="30568" y="5506"/>
                    <a:pt x="29193" y="5474"/>
                    <a:pt x="27813" y="5411"/>
                  </a:cubicBezTo>
                  <a:cubicBezTo>
                    <a:pt x="26513" y="5351"/>
                    <a:pt x="25223" y="5315"/>
                    <a:pt x="23936" y="5315"/>
                  </a:cubicBezTo>
                  <a:cubicBezTo>
                    <a:pt x="21943" y="5315"/>
                    <a:pt x="19960" y="5402"/>
                    <a:pt x="17965" y="5624"/>
                  </a:cubicBezTo>
                  <a:cubicBezTo>
                    <a:pt x="14591" y="5988"/>
                    <a:pt x="11612" y="6991"/>
                    <a:pt x="9241" y="8815"/>
                  </a:cubicBezTo>
                  <a:cubicBezTo>
                    <a:pt x="7265" y="10335"/>
                    <a:pt x="5533" y="12007"/>
                    <a:pt x="4104" y="13830"/>
                  </a:cubicBezTo>
                  <a:cubicBezTo>
                    <a:pt x="2767" y="15502"/>
                    <a:pt x="1490" y="17113"/>
                    <a:pt x="457" y="18876"/>
                  </a:cubicBezTo>
                  <a:cubicBezTo>
                    <a:pt x="305" y="19089"/>
                    <a:pt x="1" y="19332"/>
                    <a:pt x="274" y="19636"/>
                  </a:cubicBezTo>
                  <a:lnTo>
                    <a:pt x="1490" y="19636"/>
                  </a:lnTo>
                  <a:cubicBezTo>
                    <a:pt x="1490" y="19545"/>
                    <a:pt x="1490" y="19484"/>
                    <a:pt x="1520" y="19454"/>
                  </a:cubicBezTo>
                  <a:cubicBezTo>
                    <a:pt x="3679" y="16201"/>
                    <a:pt x="5928" y="13101"/>
                    <a:pt x="9241" y="10396"/>
                  </a:cubicBezTo>
                  <a:cubicBezTo>
                    <a:pt x="10670" y="9210"/>
                    <a:pt x="12220" y="8238"/>
                    <a:pt x="14135" y="7538"/>
                  </a:cubicBezTo>
                  <a:cubicBezTo>
                    <a:pt x="14560" y="7447"/>
                    <a:pt x="14925" y="7295"/>
                    <a:pt x="15351" y="7174"/>
                  </a:cubicBezTo>
                  <a:cubicBezTo>
                    <a:pt x="15654" y="7022"/>
                    <a:pt x="16019" y="6991"/>
                    <a:pt x="16384" y="6900"/>
                  </a:cubicBezTo>
                  <a:cubicBezTo>
                    <a:pt x="18876" y="6383"/>
                    <a:pt x="21460" y="6171"/>
                    <a:pt x="24044" y="6140"/>
                  </a:cubicBezTo>
                  <a:cubicBezTo>
                    <a:pt x="24500" y="6130"/>
                    <a:pt x="24959" y="6127"/>
                    <a:pt x="25419" y="6127"/>
                  </a:cubicBezTo>
                  <a:cubicBezTo>
                    <a:pt x="26340" y="6127"/>
                    <a:pt x="27266" y="6140"/>
                    <a:pt x="28178" y="6140"/>
                  </a:cubicBezTo>
                  <a:cubicBezTo>
                    <a:pt x="30822" y="6110"/>
                    <a:pt x="33436" y="6171"/>
                    <a:pt x="36050" y="6019"/>
                  </a:cubicBezTo>
                  <a:cubicBezTo>
                    <a:pt x="37904" y="5927"/>
                    <a:pt x="39728" y="5806"/>
                    <a:pt x="41552" y="5624"/>
                  </a:cubicBezTo>
                  <a:cubicBezTo>
                    <a:pt x="44196" y="5350"/>
                    <a:pt x="46719" y="4894"/>
                    <a:pt x="49211" y="4256"/>
                  </a:cubicBezTo>
                  <a:cubicBezTo>
                    <a:pt x="52798" y="3344"/>
                    <a:pt x="56233" y="2158"/>
                    <a:pt x="59576" y="791"/>
                  </a:cubicBezTo>
                  <a:cubicBezTo>
                    <a:pt x="59652" y="730"/>
                    <a:pt x="59759" y="730"/>
                    <a:pt x="59857" y="730"/>
                  </a:cubicBezTo>
                  <a:cubicBezTo>
                    <a:pt x="59956" y="730"/>
                    <a:pt x="60047" y="730"/>
                    <a:pt x="60093" y="669"/>
                  </a:cubicBezTo>
                  <a:lnTo>
                    <a:pt x="60093" y="31"/>
                  </a:lnTo>
                  <a:cubicBezTo>
                    <a:pt x="60032" y="0"/>
                    <a:pt x="59941" y="0"/>
                    <a:pt x="59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9"/>
            <p:cNvSpPr/>
            <p:nvPr/>
          </p:nvSpPr>
          <p:spPr>
            <a:xfrm>
              <a:off x="4069675" y="4885650"/>
              <a:ext cx="1610250" cy="140600"/>
            </a:xfrm>
            <a:custGeom>
              <a:avLst/>
              <a:gdLst/>
              <a:ahLst/>
              <a:cxnLst/>
              <a:rect l="l" t="t" r="r" b="b"/>
              <a:pathLst>
                <a:path w="64410" h="5624" extrusionOk="0">
                  <a:moveTo>
                    <a:pt x="17112" y="0"/>
                  </a:moveTo>
                  <a:cubicBezTo>
                    <a:pt x="15468" y="0"/>
                    <a:pt x="13816" y="137"/>
                    <a:pt x="12159" y="456"/>
                  </a:cubicBezTo>
                  <a:cubicBezTo>
                    <a:pt x="7782" y="1337"/>
                    <a:pt x="3983" y="3009"/>
                    <a:pt x="487" y="5076"/>
                  </a:cubicBezTo>
                  <a:cubicBezTo>
                    <a:pt x="275" y="5228"/>
                    <a:pt x="1" y="5380"/>
                    <a:pt x="62" y="5623"/>
                  </a:cubicBezTo>
                  <a:lnTo>
                    <a:pt x="1825" y="5623"/>
                  </a:lnTo>
                  <a:cubicBezTo>
                    <a:pt x="1977" y="5380"/>
                    <a:pt x="2281" y="5258"/>
                    <a:pt x="2554" y="5106"/>
                  </a:cubicBezTo>
                  <a:cubicBezTo>
                    <a:pt x="3770" y="4468"/>
                    <a:pt x="5016" y="3860"/>
                    <a:pt x="6293" y="3313"/>
                  </a:cubicBezTo>
                  <a:cubicBezTo>
                    <a:pt x="9822" y="1923"/>
                    <a:pt x="13469" y="979"/>
                    <a:pt x="17462" y="979"/>
                  </a:cubicBezTo>
                  <a:cubicBezTo>
                    <a:pt x="18008" y="979"/>
                    <a:pt x="18560" y="997"/>
                    <a:pt x="19120" y="1033"/>
                  </a:cubicBezTo>
                  <a:cubicBezTo>
                    <a:pt x="21004" y="1155"/>
                    <a:pt x="22828" y="1337"/>
                    <a:pt x="24652" y="1672"/>
                  </a:cubicBezTo>
                  <a:cubicBezTo>
                    <a:pt x="29515" y="2553"/>
                    <a:pt x="34348" y="3587"/>
                    <a:pt x="39272" y="4195"/>
                  </a:cubicBezTo>
                  <a:cubicBezTo>
                    <a:pt x="41248" y="4468"/>
                    <a:pt x="43193" y="4681"/>
                    <a:pt x="45169" y="4863"/>
                  </a:cubicBezTo>
                  <a:cubicBezTo>
                    <a:pt x="47084" y="5076"/>
                    <a:pt x="48968" y="5228"/>
                    <a:pt x="50914" y="5289"/>
                  </a:cubicBezTo>
                  <a:cubicBezTo>
                    <a:pt x="52859" y="5380"/>
                    <a:pt x="54774" y="5532"/>
                    <a:pt x="56750" y="5532"/>
                  </a:cubicBezTo>
                  <a:cubicBezTo>
                    <a:pt x="56986" y="5591"/>
                    <a:pt x="57228" y="5609"/>
                    <a:pt x="57472" y="5609"/>
                  </a:cubicBezTo>
                  <a:cubicBezTo>
                    <a:pt x="57838" y="5609"/>
                    <a:pt x="58209" y="5569"/>
                    <a:pt x="58571" y="5569"/>
                  </a:cubicBezTo>
                  <a:cubicBezTo>
                    <a:pt x="58716" y="5569"/>
                    <a:pt x="58858" y="5575"/>
                    <a:pt x="58999" y="5593"/>
                  </a:cubicBezTo>
                  <a:lnTo>
                    <a:pt x="64409" y="5593"/>
                  </a:lnTo>
                  <a:cubicBezTo>
                    <a:pt x="64197" y="5137"/>
                    <a:pt x="63589" y="5258"/>
                    <a:pt x="63194" y="5167"/>
                  </a:cubicBezTo>
                  <a:cubicBezTo>
                    <a:pt x="59303" y="4620"/>
                    <a:pt x="55352" y="4620"/>
                    <a:pt x="51400" y="4407"/>
                  </a:cubicBezTo>
                  <a:cubicBezTo>
                    <a:pt x="47023" y="4225"/>
                    <a:pt x="42707" y="3769"/>
                    <a:pt x="38360" y="3191"/>
                  </a:cubicBezTo>
                  <a:cubicBezTo>
                    <a:pt x="33467" y="2553"/>
                    <a:pt x="28725" y="1520"/>
                    <a:pt x="23892" y="669"/>
                  </a:cubicBezTo>
                  <a:cubicBezTo>
                    <a:pt x="21651" y="263"/>
                    <a:pt x="19389" y="0"/>
                    <a:pt x="17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9"/>
            <p:cNvSpPr/>
            <p:nvPr/>
          </p:nvSpPr>
          <p:spPr>
            <a:xfrm>
              <a:off x="3059800" y="267025"/>
              <a:ext cx="383000" cy="107450"/>
            </a:xfrm>
            <a:custGeom>
              <a:avLst/>
              <a:gdLst/>
              <a:ahLst/>
              <a:cxnLst/>
              <a:rect l="l" t="t" r="r" b="b"/>
              <a:pathLst>
                <a:path w="15320" h="4298" extrusionOk="0">
                  <a:moveTo>
                    <a:pt x="0" y="1"/>
                  </a:moveTo>
                  <a:cubicBezTo>
                    <a:pt x="91" y="92"/>
                    <a:pt x="274" y="153"/>
                    <a:pt x="426" y="183"/>
                  </a:cubicBezTo>
                  <a:cubicBezTo>
                    <a:pt x="3283" y="1004"/>
                    <a:pt x="6079" y="1976"/>
                    <a:pt x="8906" y="2888"/>
                  </a:cubicBezTo>
                  <a:cubicBezTo>
                    <a:pt x="10335" y="3375"/>
                    <a:pt x="11794" y="3830"/>
                    <a:pt x="13313" y="4165"/>
                  </a:cubicBezTo>
                  <a:cubicBezTo>
                    <a:pt x="13662" y="4258"/>
                    <a:pt x="13975" y="4297"/>
                    <a:pt x="14293" y="4297"/>
                  </a:cubicBezTo>
                  <a:cubicBezTo>
                    <a:pt x="14391" y="4297"/>
                    <a:pt x="14490" y="4294"/>
                    <a:pt x="14590" y="4286"/>
                  </a:cubicBezTo>
                  <a:cubicBezTo>
                    <a:pt x="15137" y="4256"/>
                    <a:pt x="15320" y="4013"/>
                    <a:pt x="15168" y="3648"/>
                  </a:cubicBezTo>
                  <a:cubicBezTo>
                    <a:pt x="14924" y="3101"/>
                    <a:pt x="14560" y="2615"/>
                    <a:pt x="14165" y="2159"/>
                  </a:cubicBezTo>
                  <a:cubicBezTo>
                    <a:pt x="13526" y="1399"/>
                    <a:pt x="12614" y="760"/>
                    <a:pt x="11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9"/>
            <p:cNvSpPr/>
            <p:nvPr/>
          </p:nvSpPr>
          <p:spPr>
            <a:xfrm>
              <a:off x="6763500" y="4526200"/>
              <a:ext cx="1516775" cy="499275"/>
            </a:xfrm>
            <a:custGeom>
              <a:avLst/>
              <a:gdLst/>
              <a:ahLst/>
              <a:cxnLst/>
              <a:rect l="l" t="t" r="r" b="b"/>
              <a:pathLst>
                <a:path w="60671" h="19971" extrusionOk="0">
                  <a:moveTo>
                    <a:pt x="60519" y="1"/>
                  </a:moveTo>
                  <a:cubicBezTo>
                    <a:pt x="58634" y="761"/>
                    <a:pt x="56689" y="1429"/>
                    <a:pt x="54743" y="2159"/>
                  </a:cubicBezTo>
                  <a:cubicBezTo>
                    <a:pt x="53558" y="2615"/>
                    <a:pt x="52403" y="2949"/>
                    <a:pt x="51187" y="3314"/>
                  </a:cubicBezTo>
                  <a:cubicBezTo>
                    <a:pt x="48847" y="3983"/>
                    <a:pt x="46506" y="4469"/>
                    <a:pt x="44075" y="4864"/>
                  </a:cubicBezTo>
                  <a:cubicBezTo>
                    <a:pt x="41339" y="5290"/>
                    <a:pt x="38603" y="5594"/>
                    <a:pt x="35777" y="5594"/>
                  </a:cubicBezTo>
                  <a:cubicBezTo>
                    <a:pt x="35564" y="5594"/>
                    <a:pt x="35290" y="5594"/>
                    <a:pt x="35017" y="5624"/>
                  </a:cubicBezTo>
                  <a:cubicBezTo>
                    <a:pt x="34254" y="5735"/>
                    <a:pt x="33482" y="5780"/>
                    <a:pt x="32711" y="5780"/>
                  </a:cubicBezTo>
                  <a:cubicBezTo>
                    <a:pt x="32008" y="5780"/>
                    <a:pt x="31305" y="5743"/>
                    <a:pt x="30609" y="5685"/>
                  </a:cubicBezTo>
                  <a:cubicBezTo>
                    <a:pt x="29302" y="5624"/>
                    <a:pt x="27965" y="5594"/>
                    <a:pt x="26658" y="5533"/>
                  </a:cubicBezTo>
                  <a:cubicBezTo>
                    <a:pt x="25412" y="5502"/>
                    <a:pt x="24150" y="5464"/>
                    <a:pt x="22881" y="5464"/>
                  </a:cubicBezTo>
                  <a:cubicBezTo>
                    <a:pt x="21612" y="5464"/>
                    <a:pt x="20335" y="5502"/>
                    <a:pt x="19059" y="5624"/>
                  </a:cubicBezTo>
                  <a:cubicBezTo>
                    <a:pt x="17813" y="5685"/>
                    <a:pt x="16597" y="5806"/>
                    <a:pt x="15411" y="6080"/>
                  </a:cubicBezTo>
                  <a:cubicBezTo>
                    <a:pt x="13344" y="6536"/>
                    <a:pt x="11521" y="7326"/>
                    <a:pt x="9940" y="8420"/>
                  </a:cubicBezTo>
                  <a:cubicBezTo>
                    <a:pt x="8329" y="9575"/>
                    <a:pt x="6961" y="10852"/>
                    <a:pt x="5746" y="12281"/>
                  </a:cubicBezTo>
                  <a:cubicBezTo>
                    <a:pt x="4104" y="14135"/>
                    <a:pt x="2615" y="16110"/>
                    <a:pt x="1217" y="18086"/>
                  </a:cubicBezTo>
                  <a:cubicBezTo>
                    <a:pt x="761" y="18694"/>
                    <a:pt x="426" y="19332"/>
                    <a:pt x="1" y="19971"/>
                  </a:cubicBezTo>
                  <a:lnTo>
                    <a:pt x="882" y="19971"/>
                  </a:lnTo>
                  <a:cubicBezTo>
                    <a:pt x="1247" y="19180"/>
                    <a:pt x="1794" y="18421"/>
                    <a:pt x="2311" y="17661"/>
                  </a:cubicBezTo>
                  <a:cubicBezTo>
                    <a:pt x="3071" y="16627"/>
                    <a:pt x="3831" y="15655"/>
                    <a:pt x="4621" y="14621"/>
                  </a:cubicBezTo>
                  <a:cubicBezTo>
                    <a:pt x="6262" y="12524"/>
                    <a:pt x="8177" y="10609"/>
                    <a:pt x="10518" y="8937"/>
                  </a:cubicBezTo>
                  <a:cubicBezTo>
                    <a:pt x="11916" y="7934"/>
                    <a:pt x="13527" y="7265"/>
                    <a:pt x="15351" y="6749"/>
                  </a:cubicBezTo>
                  <a:cubicBezTo>
                    <a:pt x="17600" y="6202"/>
                    <a:pt x="19940" y="5958"/>
                    <a:pt x="22311" y="5928"/>
                  </a:cubicBezTo>
                  <a:cubicBezTo>
                    <a:pt x="22889" y="5920"/>
                    <a:pt x="23468" y="5916"/>
                    <a:pt x="24046" y="5916"/>
                  </a:cubicBezTo>
                  <a:cubicBezTo>
                    <a:pt x="25626" y="5916"/>
                    <a:pt x="27206" y="5944"/>
                    <a:pt x="28786" y="5989"/>
                  </a:cubicBezTo>
                  <a:cubicBezTo>
                    <a:pt x="30194" y="6031"/>
                    <a:pt x="31598" y="6059"/>
                    <a:pt x="33002" y="6059"/>
                  </a:cubicBezTo>
                  <a:cubicBezTo>
                    <a:pt x="35627" y="6059"/>
                    <a:pt x="38249" y="5962"/>
                    <a:pt x="40883" y="5685"/>
                  </a:cubicBezTo>
                  <a:cubicBezTo>
                    <a:pt x="43315" y="5472"/>
                    <a:pt x="45716" y="5138"/>
                    <a:pt x="48056" y="4591"/>
                  </a:cubicBezTo>
                  <a:cubicBezTo>
                    <a:pt x="50822" y="3983"/>
                    <a:pt x="53497" y="3162"/>
                    <a:pt x="56081" y="2250"/>
                  </a:cubicBezTo>
                  <a:cubicBezTo>
                    <a:pt x="57601" y="1703"/>
                    <a:pt x="59120" y="1125"/>
                    <a:pt x="60549" y="487"/>
                  </a:cubicBezTo>
                  <a:cubicBezTo>
                    <a:pt x="60640" y="335"/>
                    <a:pt x="60671" y="214"/>
                    <a:pt x="60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9"/>
            <p:cNvSpPr/>
            <p:nvPr/>
          </p:nvSpPr>
          <p:spPr>
            <a:xfrm>
              <a:off x="4043850" y="4877350"/>
              <a:ext cx="1704475" cy="149650"/>
            </a:xfrm>
            <a:custGeom>
              <a:avLst/>
              <a:gdLst/>
              <a:ahLst/>
              <a:cxnLst/>
              <a:rect l="l" t="t" r="r" b="b"/>
              <a:pathLst>
                <a:path w="68179" h="5986" extrusionOk="0">
                  <a:moveTo>
                    <a:pt x="17721" y="1"/>
                  </a:moveTo>
                  <a:cubicBezTo>
                    <a:pt x="16818" y="1"/>
                    <a:pt x="15939" y="148"/>
                    <a:pt x="15046" y="210"/>
                  </a:cubicBezTo>
                  <a:cubicBezTo>
                    <a:pt x="13405" y="302"/>
                    <a:pt x="11855" y="727"/>
                    <a:pt x="10335" y="1153"/>
                  </a:cubicBezTo>
                  <a:cubicBezTo>
                    <a:pt x="8542" y="1639"/>
                    <a:pt x="6931" y="2338"/>
                    <a:pt x="5289" y="3037"/>
                  </a:cubicBezTo>
                  <a:cubicBezTo>
                    <a:pt x="4195" y="3554"/>
                    <a:pt x="3162" y="4071"/>
                    <a:pt x="2159" y="4648"/>
                  </a:cubicBezTo>
                  <a:cubicBezTo>
                    <a:pt x="1399" y="5074"/>
                    <a:pt x="639" y="5469"/>
                    <a:pt x="1" y="5985"/>
                  </a:cubicBezTo>
                  <a:lnTo>
                    <a:pt x="1034" y="5985"/>
                  </a:lnTo>
                  <a:cubicBezTo>
                    <a:pt x="1156" y="5773"/>
                    <a:pt x="1368" y="5682"/>
                    <a:pt x="1551" y="5560"/>
                  </a:cubicBezTo>
                  <a:cubicBezTo>
                    <a:pt x="3982" y="4162"/>
                    <a:pt x="6505" y="2885"/>
                    <a:pt x="9302" y="1973"/>
                  </a:cubicBezTo>
                  <a:cubicBezTo>
                    <a:pt x="12037" y="1061"/>
                    <a:pt x="14925" y="545"/>
                    <a:pt x="17934" y="514"/>
                  </a:cubicBezTo>
                  <a:cubicBezTo>
                    <a:pt x="18157" y="508"/>
                    <a:pt x="18380" y="505"/>
                    <a:pt x="18603" y="505"/>
                  </a:cubicBezTo>
                  <a:cubicBezTo>
                    <a:pt x="20542" y="505"/>
                    <a:pt x="22494" y="734"/>
                    <a:pt x="24348" y="1061"/>
                  </a:cubicBezTo>
                  <a:cubicBezTo>
                    <a:pt x="26870" y="1517"/>
                    <a:pt x="29363" y="2034"/>
                    <a:pt x="31886" y="2490"/>
                  </a:cubicBezTo>
                  <a:cubicBezTo>
                    <a:pt x="35685" y="3159"/>
                    <a:pt x="39485" y="3767"/>
                    <a:pt x="43314" y="4192"/>
                  </a:cubicBezTo>
                  <a:cubicBezTo>
                    <a:pt x="45989" y="4496"/>
                    <a:pt x="48634" y="4709"/>
                    <a:pt x="51308" y="4922"/>
                  </a:cubicBezTo>
                  <a:cubicBezTo>
                    <a:pt x="53315" y="5074"/>
                    <a:pt x="55321" y="5134"/>
                    <a:pt x="57327" y="5165"/>
                  </a:cubicBezTo>
                  <a:cubicBezTo>
                    <a:pt x="59303" y="5226"/>
                    <a:pt x="61248" y="5378"/>
                    <a:pt x="63193" y="5590"/>
                  </a:cubicBezTo>
                  <a:cubicBezTo>
                    <a:pt x="63953" y="5712"/>
                    <a:pt x="64713" y="5712"/>
                    <a:pt x="65442" y="5985"/>
                  </a:cubicBezTo>
                  <a:lnTo>
                    <a:pt x="68178" y="5985"/>
                  </a:lnTo>
                  <a:cubicBezTo>
                    <a:pt x="68087" y="5894"/>
                    <a:pt x="67965" y="5864"/>
                    <a:pt x="67874" y="5864"/>
                  </a:cubicBezTo>
                  <a:cubicBezTo>
                    <a:pt x="65503" y="5530"/>
                    <a:pt x="63163" y="5104"/>
                    <a:pt x="60762" y="4952"/>
                  </a:cubicBezTo>
                  <a:cubicBezTo>
                    <a:pt x="59237" y="4841"/>
                    <a:pt x="57712" y="4705"/>
                    <a:pt x="56164" y="4705"/>
                  </a:cubicBezTo>
                  <a:cubicBezTo>
                    <a:pt x="56015" y="4705"/>
                    <a:pt x="55865" y="4706"/>
                    <a:pt x="55716" y="4709"/>
                  </a:cubicBezTo>
                  <a:cubicBezTo>
                    <a:pt x="55505" y="4719"/>
                    <a:pt x="55295" y="4723"/>
                    <a:pt x="55087" y="4723"/>
                  </a:cubicBezTo>
                  <a:cubicBezTo>
                    <a:pt x="54006" y="4723"/>
                    <a:pt x="52961" y="4608"/>
                    <a:pt x="51916" y="4557"/>
                  </a:cubicBezTo>
                  <a:cubicBezTo>
                    <a:pt x="51096" y="4527"/>
                    <a:pt x="50305" y="4557"/>
                    <a:pt x="49515" y="4466"/>
                  </a:cubicBezTo>
                  <a:cubicBezTo>
                    <a:pt x="48330" y="4314"/>
                    <a:pt x="47114" y="4223"/>
                    <a:pt x="45928" y="4101"/>
                  </a:cubicBezTo>
                  <a:cubicBezTo>
                    <a:pt x="44166" y="3949"/>
                    <a:pt x="42372" y="3797"/>
                    <a:pt x="40579" y="3554"/>
                  </a:cubicBezTo>
                  <a:cubicBezTo>
                    <a:pt x="37782" y="3128"/>
                    <a:pt x="34956" y="2733"/>
                    <a:pt x="32190" y="2186"/>
                  </a:cubicBezTo>
                  <a:cubicBezTo>
                    <a:pt x="29667" y="1639"/>
                    <a:pt x="27174" y="1153"/>
                    <a:pt x="24621" y="727"/>
                  </a:cubicBezTo>
                  <a:cubicBezTo>
                    <a:pt x="23527" y="545"/>
                    <a:pt x="22372" y="362"/>
                    <a:pt x="21247" y="241"/>
                  </a:cubicBezTo>
                  <a:cubicBezTo>
                    <a:pt x="20487" y="210"/>
                    <a:pt x="19727" y="271"/>
                    <a:pt x="18998" y="119"/>
                  </a:cubicBezTo>
                  <a:cubicBezTo>
                    <a:pt x="18564" y="32"/>
                    <a:pt x="18140" y="1"/>
                    <a:pt x="1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9"/>
            <p:cNvSpPr/>
            <p:nvPr/>
          </p:nvSpPr>
          <p:spPr>
            <a:xfrm>
              <a:off x="6724750" y="963850"/>
              <a:ext cx="1556275" cy="216900"/>
            </a:xfrm>
            <a:custGeom>
              <a:avLst/>
              <a:gdLst/>
              <a:ahLst/>
              <a:cxnLst/>
              <a:rect l="l" t="t" r="r" b="b"/>
              <a:pathLst>
                <a:path w="62251" h="8676" extrusionOk="0">
                  <a:moveTo>
                    <a:pt x="62008" y="0"/>
                  </a:moveTo>
                  <a:cubicBezTo>
                    <a:pt x="61734" y="0"/>
                    <a:pt x="61491" y="92"/>
                    <a:pt x="61278" y="213"/>
                  </a:cubicBezTo>
                  <a:cubicBezTo>
                    <a:pt x="59819" y="821"/>
                    <a:pt x="58300" y="1307"/>
                    <a:pt x="56780" y="1733"/>
                  </a:cubicBezTo>
                  <a:cubicBezTo>
                    <a:pt x="49576" y="3769"/>
                    <a:pt x="42038" y="4985"/>
                    <a:pt x="34439" y="5927"/>
                  </a:cubicBezTo>
                  <a:cubicBezTo>
                    <a:pt x="31460" y="6323"/>
                    <a:pt x="28451" y="6657"/>
                    <a:pt x="25442" y="6991"/>
                  </a:cubicBezTo>
                  <a:cubicBezTo>
                    <a:pt x="22129" y="7386"/>
                    <a:pt x="18816" y="7751"/>
                    <a:pt x="15502" y="7964"/>
                  </a:cubicBezTo>
                  <a:cubicBezTo>
                    <a:pt x="13040" y="8101"/>
                    <a:pt x="10544" y="8220"/>
                    <a:pt x="8052" y="8220"/>
                  </a:cubicBezTo>
                  <a:cubicBezTo>
                    <a:pt x="7221" y="8220"/>
                    <a:pt x="6391" y="8207"/>
                    <a:pt x="5563" y="8177"/>
                  </a:cubicBezTo>
                  <a:cubicBezTo>
                    <a:pt x="4317" y="8116"/>
                    <a:pt x="3101" y="8025"/>
                    <a:pt x="1855" y="8025"/>
                  </a:cubicBezTo>
                  <a:cubicBezTo>
                    <a:pt x="1591" y="8025"/>
                    <a:pt x="1341" y="8011"/>
                    <a:pt x="1087" y="8011"/>
                  </a:cubicBezTo>
                  <a:cubicBezTo>
                    <a:pt x="960" y="8011"/>
                    <a:pt x="831" y="8015"/>
                    <a:pt x="700" y="8025"/>
                  </a:cubicBezTo>
                  <a:cubicBezTo>
                    <a:pt x="396" y="8055"/>
                    <a:pt x="31" y="7994"/>
                    <a:pt x="1" y="8329"/>
                  </a:cubicBezTo>
                  <a:cubicBezTo>
                    <a:pt x="61" y="8359"/>
                    <a:pt x="153" y="8420"/>
                    <a:pt x="213" y="8420"/>
                  </a:cubicBezTo>
                  <a:cubicBezTo>
                    <a:pt x="1946" y="8511"/>
                    <a:pt x="3709" y="8633"/>
                    <a:pt x="5472" y="8663"/>
                  </a:cubicBezTo>
                  <a:cubicBezTo>
                    <a:pt x="5969" y="8671"/>
                    <a:pt x="6468" y="8675"/>
                    <a:pt x="6968" y="8675"/>
                  </a:cubicBezTo>
                  <a:cubicBezTo>
                    <a:pt x="8334" y="8675"/>
                    <a:pt x="9707" y="8647"/>
                    <a:pt x="11065" y="8602"/>
                  </a:cubicBezTo>
                  <a:cubicBezTo>
                    <a:pt x="13253" y="8481"/>
                    <a:pt x="15411" y="8359"/>
                    <a:pt x="17539" y="8177"/>
                  </a:cubicBezTo>
                  <a:cubicBezTo>
                    <a:pt x="19940" y="7964"/>
                    <a:pt x="22341" y="7751"/>
                    <a:pt x="24712" y="7508"/>
                  </a:cubicBezTo>
                  <a:cubicBezTo>
                    <a:pt x="27904" y="7143"/>
                    <a:pt x="31095" y="6779"/>
                    <a:pt x="34287" y="6383"/>
                  </a:cubicBezTo>
                  <a:cubicBezTo>
                    <a:pt x="38968" y="5867"/>
                    <a:pt x="43618" y="5259"/>
                    <a:pt x="48208" y="4377"/>
                  </a:cubicBezTo>
                  <a:cubicBezTo>
                    <a:pt x="52980" y="3465"/>
                    <a:pt x="57661" y="2371"/>
                    <a:pt x="62069" y="699"/>
                  </a:cubicBezTo>
                  <a:cubicBezTo>
                    <a:pt x="62160" y="730"/>
                    <a:pt x="62190" y="730"/>
                    <a:pt x="62251" y="730"/>
                  </a:cubicBezTo>
                  <a:lnTo>
                    <a:pt x="62251" y="92"/>
                  </a:lnTo>
                  <a:cubicBezTo>
                    <a:pt x="62190" y="61"/>
                    <a:pt x="62099" y="0"/>
                    <a:pt x="6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9"/>
            <p:cNvSpPr/>
            <p:nvPr/>
          </p:nvSpPr>
          <p:spPr>
            <a:xfrm>
              <a:off x="7144525" y="3242000"/>
              <a:ext cx="1136500" cy="104000"/>
            </a:xfrm>
            <a:custGeom>
              <a:avLst/>
              <a:gdLst/>
              <a:ahLst/>
              <a:cxnLst/>
              <a:rect l="l" t="t" r="r" b="b"/>
              <a:pathLst>
                <a:path w="45460" h="4160" extrusionOk="0">
                  <a:moveTo>
                    <a:pt x="40202" y="0"/>
                  </a:moveTo>
                  <a:cubicBezTo>
                    <a:pt x="38226" y="0"/>
                    <a:pt x="36189" y="0"/>
                    <a:pt x="34214" y="91"/>
                  </a:cubicBezTo>
                  <a:cubicBezTo>
                    <a:pt x="32055" y="274"/>
                    <a:pt x="29958" y="487"/>
                    <a:pt x="27891" y="791"/>
                  </a:cubicBezTo>
                  <a:cubicBezTo>
                    <a:pt x="26979" y="1034"/>
                    <a:pt x="26068" y="1125"/>
                    <a:pt x="25095" y="1216"/>
                  </a:cubicBezTo>
                  <a:cubicBezTo>
                    <a:pt x="25034" y="1216"/>
                    <a:pt x="24912" y="1216"/>
                    <a:pt x="24852" y="1247"/>
                  </a:cubicBezTo>
                  <a:cubicBezTo>
                    <a:pt x="24001" y="1338"/>
                    <a:pt x="23180" y="1550"/>
                    <a:pt x="22298" y="1550"/>
                  </a:cubicBezTo>
                  <a:cubicBezTo>
                    <a:pt x="18469" y="2098"/>
                    <a:pt x="14730" y="2918"/>
                    <a:pt x="10870" y="3222"/>
                  </a:cubicBezTo>
                  <a:cubicBezTo>
                    <a:pt x="10262" y="3279"/>
                    <a:pt x="9659" y="3308"/>
                    <a:pt x="9062" y="3308"/>
                  </a:cubicBezTo>
                  <a:cubicBezTo>
                    <a:pt x="7122" y="3308"/>
                    <a:pt x="5243" y="3006"/>
                    <a:pt x="3453" y="2402"/>
                  </a:cubicBezTo>
                  <a:cubicBezTo>
                    <a:pt x="2511" y="2098"/>
                    <a:pt x="1660" y="1642"/>
                    <a:pt x="687" y="1368"/>
                  </a:cubicBezTo>
                  <a:cubicBezTo>
                    <a:pt x="643" y="1366"/>
                    <a:pt x="601" y="1365"/>
                    <a:pt x="563" y="1365"/>
                  </a:cubicBezTo>
                  <a:cubicBezTo>
                    <a:pt x="0" y="1365"/>
                    <a:pt x="95" y="1570"/>
                    <a:pt x="322" y="1854"/>
                  </a:cubicBezTo>
                  <a:lnTo>
                    <a:pt x="414" y="1946"/>
                  </a:lnTo>
                  <a:cubicBezTo>
                    <a:pt x="474" y="1976"/>
                    <a:pt x="535" y="2037"/>
                    <a:pt x="596" y="2098"/>
                  </a:cubicBezTo>
                  <a:cubicBezTo>
                    <a:pt x="1994" y="2857"/>
                    <a:pt x="3484" y="3405"/>
                    <a:pt x="5186" y="3769"/>
                  </a:cubicBezTo>
                  <a:cubicBezTo>
                    <a:pt x="5338" y="3769"/>
                    <a:pt x="5459" y="3769"/>
                    <a:pt x="5611" y="3800"/>
                  </a:cubicBezTo>
                  <a:cubicBezTo>
                    <a:pt x="6926" y="4045"/>
                    <a:pt x="8241" y="4159"/>
                    <a:pt x="9556" y="4159"/>
                  </a:cubicBezTo>
                  <a:cubicBezTo>
                    <a:pt x="10521" y="4159"/>
                    <a:pt x="11486" y="4098"/>
                    <a:pt x="12450" y="3982"/>
                  </a:cubicBezTo>
                  <a:cubicBezTo>
                    <a:pt x="13970" y="3800"/>
                    <a:pt x="15459" y="3557"/>
                    <a:pt x="16949" y="3344"/>
                  </a:cubicBezTo>
                  <a:cubicBezTo>
                    <a:pt x="17496" y="3222"/>
                    <a:pt x="18073" y="3101"/>
                    <a:pt x="18681" y="3101"/>
                  </a:cubicBezTo>
                  <a:cubicBezTo>
                    <a:pt x="21569" y="2614"/>
                    <a:pt x="24457" y="2189"/>
                    <a:pt x="27375" y="1794"/>
                  </a:cubicBezTo>
                  <a:cubicBezTo>
                    <a:pt x="31202" y="1251"/>
                    <a:pt x="35030" y="816"/>
                    <a:pt x="38908" y="816"/>
                  </a:cubicBezTo>
                  <a:cubicBezTo>
                    <a:pt x="39157" y="816"/>
                    <a:pt x="39406" y="817"/>
                    <a:pt x="39654" y="821"/>
                  </a:cubicBezTo>
                  <a:cubicBezTo>
                    <a:pt x="41509" y="882"/>
                    <a:pt x="43332" y="973"/>
                    <a:pt x="45156" y="1125"/>
                  </a:cubicBezTo>
                  <a:cubicBezTo>
                    <a:pt x="45278" y="1125"/>
                    <a:pt x="45399" y="1095"/>
                    <a:pt x="45460" y="1064"/>
                  </a:cubicBezTo>
                  <a:lnTo>
                    <a:pt x="45460" y="578"/>
                  </a:lnTo>
                  <a:lnTo>
                    <a:pt x="45247" y="456"/>
                  </a:lnTo>
                  <a:cubicBezTo>
                    <a:pt x="45156" y="395"/>
                    <a:pt x="45065" y="395"/>
                    <a:pt x="44974" y="395"/>
                  </a:cubicBezTo>
                  <a:cubicBezTo>
                    <a:pt x="44609" y="395"/>
                    <a:pt x="44214" y="365"/>
                    <a:pt x="43879" y="243"/>
                  </a:cubicBezTo>
                  <a:cubicBezTo>
                    <a:pt x="42664" y="61"/>
                    <a:pt x="41448" y="0"/>
                    <a:pt x="40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9"/>
            <p:cNvSpPr/>
            <p:nvPr/>
          </p:nvSpPr>
          <p:spPr>
            <a:xfrm>
              <a:off x="7953500" y="4911475"/>
              <a:ext cx="326775" cy="115525"/>
            </a:xfrm>
            <a:custGeom>
              <a:avLst/>
              <a:gdLst/>
              <a:ahLst/>
              <a:cxnLst/>
              <a:rect l="l" t="t" r="r" b="b"/>
              <a:pathLst>
                <a:path w="13071" h="4621" extrusionOk="0">
                  <a:moveTo>
                    <a:pt x="12858" y="0"/>
                  </a:moveTo>
                  <a:cubicBezTo>
                    <a:pt x="8663" y="1277"/>
                    <a:pt x="4560" y="2675"/>
                    <a:pt x="548" y="4165"/>
                  </a:cubicBezTo>
                  <a:cubicBezTo>
                    <a:pt x="304" y="4225"/>
                    <a:pt x="0" y="4347"/>
                    <a:pt x="92" y="4620"/>
                  </a:cubicBezTo>
                  <a:lnTo>
                    <a:pt x="7387" y="4620"/>
                  </a:lnTo>
                  <a:cubicBezTo>
                    <a:pt x="9362" y="4043"/>
                    <a:pt x="11095" y="3192"/>
                    <a:pt x="12888" y="2432"/>
                  </a:cubicBezTo>
                  <a:cubicBezTo>
                    <a:pt x="12949" y="2371"/>
                    <a:pt x="13010" y="2280"/>
                    <a:pt x="13071" y="2219"/>
                  </a:cubicBezTo>
                  <a:lnTo>
                    <a:pt x="13071" y="61"/>
                  </a:lnTo>
                  <a:cubicBezTo>
                    <a:pt x="13040" y="0"/>
                    <a:pt x="12919" y="0"/>
                    <a:pt x="12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9"/>
            <p:cNvSpPr/>
            <p:nvPr/>
          </p:nvSpPr>
          <p:spPr>
            <a:xfrm>
              <a:off x="1122075" y="1085250"/>
              <a:ext cx="97275" cy="152175"/>
            </a:xfrm>
            <a:custGeom>
              <a:avLst/>
              <a:gdLst/>
              <a:ahLst/>
              <a:cxnLst/>
              <a:rect l="l" t="t" r="r" b="b"/>
              <a:pathLst>
                <a:path w="3891" h="6087" extrusionOk="0">
                  <a:moveTo>
                    <a:pt x="1470" y="0"/>
                  </a:moveTo>
                  <a:cubicBezTo>
                    <a:pt x="1109" y="0"/>
                    <a:pt x="745" y="13"/>
                    <a:pt x="374" y="13"/>
                  </a:cubicBezTo>
                  <a:cubicBezTo>
                    <a:pt x="250" y="13"/>
                    <a:pt x="125" y="11"/>
                    <a:pt x="0" y="8"/>
                  </a:cubicBezTo>
                  <a:lnTo>
                    <a:pt x="0" y="6087"/>
                  </a:lnTo>
                  <a:cubicBezTo>
                    <a:pt x="152" y="6087"/>
                    <a:pt x="274" y="6026"/>
                    <a:pt x="334" y="5935"/>
                  </a:cubicBezTo>
                  <a:cubicBezTo>
                    <a:pt x="1489" y="4810"/>
                    <a:pt x="2462" y="3625"/>
                    <a:pt x="3344" y="2409"/>
                  </a:cubicBezTo>
                  <a:cubicBezTo>
                    <a:pt x="3648" y="1983"/>
                    <a:pt x="3891" y="1497"/>
                    <a:pt x="3830" y="980"/>
                  </a:cubicBezTo>
                  <a:cubicBezTo>
                    <a:pt x="3800" y="464"/>
                    <a:pt x="3556" y="281"/>
                    <a:pt x="2918" y="129"/>
                  </a:cubicBezTo>
                  <a:cubicBezTo>
                    <a:pt x="2432" y="23"/>
                    <a:pt x="1953"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9"/>
            <p:cNvSpPr/>
            <p:nvPr/>
          </p:nvSpPr>
          <p:spPr>
            <a:xfrm>
              <a:off x="2778625" y="4994100"/>
              <a:ext cx="395175" cy="32900"/>
            </a:xfrm>
            <a:custGeom>
              <a:avLst/>
              <a:gdLst/>
              <a:ahLst/>
              <a:cxnLst/>
              <a:rect l="l" t="t" r="r" b="b"/>
              <a:pathLst>
                <a:path w="15807" h="1316" extrusionOk="0">
                  <a:moveTo>
                    <a:pt x="7219" y="1"/>
                  </a:moveTo>
                  <a:cubicBezTo>
                    <a:pt x="6046" y="1"/>
                    <a:pt x="4866" y="88"/>
                    <a:pt x="3679" y="282"/>
                  </a:cubicBezTo>
                  <a:cubicBezTo>
                    <a:pt x="2402" y="495"/>
                    <a:pt x="1095" y="738"/>
                    <a:pt x="1" y="1315"/>
                  </a:cubicBezTo>
                  <a:lnTo>
                    <a:pt x="15806" y="1315"/>
                  </a:lnTo>
                  <a:cubicBezTo>
                    <a:pt x="15077" y="1012"/>
                    <a:pt x="14287" y="890"/>
                    <a:pt x="13527" y="738"/>
                  </a:cubicBezTo>
                  <a:cubicBezTo>
                    <a:pt x="11449" y="287"/>
                    <a:pt x="9347" y="1"/>
                    <a:pt x="7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9"/>
            <p:cNvSpPr/>
            <p:nvPr/>
          </p:nvSpPr>
          <p:spPr>
            <a:xfrm>
              <a:off x="7730100" y="4862075"/>
              <a:ext cx="552450" cy="164925"/>
            </a:xfrm>
            <a:custGeom>
              <a:avLst/>
              <a:gdLst/>
              <a:ahLst/>
              <a:cxnLst/>
              <a:rect l="l" t="t" r="r" b="b"/>
              <a:pathLst>
                <a:path w="22098" h="6597" extrusionOk="0">
                  <a:moveTo>
                    <a:pt x="21672" y="1"/>
                  </a:moveTo>
                  <a:cubicBezTo>
                    <a:pt x="18055" y="1125"/>
                    <a:pt x="14377" y="2068"/>
                    <a:pt x="10699" y="3101"/>
                  </a:cubicBezTo>
                  <a:cubicBezTo>
                    <a:pt x="7447" y="3952"/>
                    <a:pt x="4195" y="4834"/>
                    <a:pt x="1155" y="6049"/>
                  </a:cubicBezTo>
                  <a:cubicBezTo>
                    <a:pt x="760" y="6201"/>
                    <a:pt x="304" y="6323"/>
                    <a:pt x="0" y="6596"/>
                  </a:cubicBezTo>
                  <a:lnTo>
                    <a:pt x="2067" y="6596"/>
                  </a:lnTo>
                  <a:cubicBezTo>
                    <a:pt x="3496" y="6171"/>
                    <a:pt x="4833" y="5593"/>
                    <a:pt x="6292" y="5138"/>
                  </a:cubicBezTo>
                  <a:cubicBezTo>
                    <a:pt x="9636" y="4104"/>
                    <a:pt x="13009" y="3162"/>
                    <a:pt x="16383" y="2189"/>
                  </a:cubicBezTo>
                  <a:cubicBezTo>
                    <a:pt x="16561" y="2145"/>
                    <a:pt x="16723" y="2116"/>
                    <a:pt x="16892" y="2116"/>
                  </a:cubicBezTo>
                  <a:cubicBezTo>
                    <a:pt x="16954" y="2116"/>
                    <a:pt x="17017" y="2120"/>
                    <a:pt x="17082" y="2128"/>
                  </a:cubicBezTo>
                  <a:cubicBezTo>
                    <a:pt x="18633" y="1916"/>
                    <a:pt x="20031" y="1338"/>
                    <a:pt x="21490" y="913"/>
                  </a:cubicBezTo>
                  <a:cubicBezTo>
                    <a:pt x="22037" y="730"/>
                    <a:pt x="22098" y="396"/>
                    <a:pt x="2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9"/>
            <p:cNvSpPr/>
            <p:nvPr/>
          </p:nvSpPr>
          <p:spPr>
            <a:xfrm>
              <a:off x="1239100" y="4984200"/>
              <a:ext cx="426300" cy="42800"/>
            </a:xfrm>
            <a:custGeom>
              <a:avLst/>
              <a:gdLst/>
              <a:ahLst/>
              <a:cxnLst/>
              <a:rect l="l" t="t" r="r" b="b"/>
              <a:pathLst>
                <a:path w="17052" h="1712" extrusionOk="0">
                  <a:moveTo>
                    <a:pt x="9704" y="0"/>
                  </a:moveTo>
                  <a:cubicBezTo>
                    <a:pt x="9142" y="0"/>
                    <a:pt x="8573" y="23"/>
                    <a:pt x="7994" y="70"/>
                  </a:cubicBezTo>
                  <a:cubicBezTo>
                    <a:pt x="5471" y="283"/>
                    <a:pt x="3040" y="891"/>
                    <a:pt x="608" y="1347"/>
                  </a:cubicBezTo>
                  <a:cubicBezTo>
                    <a:pt x="334" y="1408"/>
                    <a:pt x="0" y="1408"/>
                    <a:pt x="0" y="1711"/>
                  </a:cubicBezTo>
                  <a:lnTo>
                    <a:pt x="4681" y="1711"/>
                  </a:lnTo>
                  <a:cubicBezTo>
                    <a:pt x="6333" y="1501"/>
                    <a:pt x="8003" y="1368"/>
                    <a:pt x="9666" y="1368"/>
                  </a:cubicBezTo>
                  <a:cubicBezTo>
                    <a:pt x="11125" y="1368"/>
                    <a:pt x="12578" y="1470"/>
                    <a:pt x="14012" y="1711"/>
                  </a:cubicBezTo>
                  <a:lnTo>
                    <a:pt x="16961" y="1711"/>
                  </a:lnTo>
                  <a:cubicBezTo>
                    <a:pt x="17052" y="1408"/>
                    <a:pt x="16718" y="1316"/>
                    <a:pt x="16444" y="1195"/>
                  </a:cubicBezTo>
                  <a:cubicBezTo>
                    <a:pt x="14283" y="409"/>
                    <a:pt x="12063" y="0"/>
                    <a:pt x="9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9"/>
            <p:cNvSpPr/>
            <p:nvPr/>
          </p:nvSpPr>
          <p:spPr>
            <a:xfrm>
              <a:off x="1122075" y="4955550"/>
              <a:ext cx="616275" cy="70700"/>
            </a:xfrm>
            <a:custGeom>
              <a:avLst/>
              <a:gdLst/>
              <a:ahLst/>
              <a:cxnLst/>
              <a:rect l="l" t="t" r="r" b="b"/>
              <a:pathLst>
                <a:path w="24651" h="2828" extrusionOk="0">
                  <a:moveTo>
                    <a:pt x="14316" y="0"/>
                  </a:moveTo>
                  <a:cubicBezTo>
                    <a:pt x="11976" y="31"/>
                    <a:pt x="9696" y="487"/>
                    <a:pt x="7417" y="973"/>
                  </a:cubicBezTo>
                  <a:cubicBezTo>
                    <a:pt x="4985" y="1520"/>
                    <a:pt x="2523" y="2006"/>
                    <a:pt x="0" y="2250"/>
                  </a:cubicBezTo>
                  <a:cubicBezTo>
                    <a:pt x="0" y="2402"/>
                    <a:pt x="0" y="2584"/>
                    <a:pt x="30" y="2736"/>
                  </a:cubicBezTo>
                  <a:cubicBezTo>
                    <a:pt x="280" y="2762"/>
                    <a:pt x="525" y="2773"/>
                    <a:pt x="768" y="2773"/>
                  </a:cubicBezTo>
                  <a:cubicBezTo>
                    <a:pt x="1380" y="2773"/>
                    <a:pt x="1974" y="2701"/>
                    <a:pt x="2584" y="2614"/>
                  </a:cubicBezTo>
                  <a:cubicBezTo>
                    <a:pt x="5167" y="2219"/>
                    <a:pt x="7660" y="1581"/>
                    <a:pt x="10243" y="1125"/>
                  </a:cubicBezTo>
                  <a:cubicBezTo>
                    <a:pt x="11633" y="870"/>
                    <a:pt x="13018" y="738"/>
                    <a:pt x="14392" y="738"/>
                  </a:cubicBezTo>
                  <a:cubicBezTo>
                    <a:pt x="16295" y="738"/>
                    <a:pt x="18178" y="991"/>
                    <a:pt x="20031" y="1520"/>
                  </a:cubicBezTo>
                  <a:cubicBezTo>
                    <a:pt x="21277" y="1854"/>
                    <a:pt x="22341" y="2493"/>
                    <a:pt x="23618" y="2827"/>
                  </a:cubicBezTo>
                  <a:lnTo>
                    <a:pt x="24651" y="2827"/>
                  </a:lnTo>
                  <a:cubicBezTo>
                    <a:pt x="24621" y="2736"/>
                    <a:pt x="24469" y="2645"/>
                    <a:pt x="24317" y="2584"/>
                  </a:cubicBezTo>
                  <a:cubicBezTo>
                    <a:pt x="22827" y="1733"/>
                    <a:pt x="21216" y="1095"/>
                    <a:pt x="19423" y="608"/>
                  </a:cubicBezTo>
                  <a:cubicBezTo>
                    <a:pt x="17782" y="152"/>
                    <a:pt x="16079" y="0"/>
                    <a:pt x="14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9"/>
            <p:cNvSpPr/>
            <p:nvPr/>
          </p:nvSpPr>
          <p:spPr>
            <a:xfrm>
              <a:off x="7830400" y="4883750"/>
              <a:ext cx="449125" cy="143250"/>
            </a:xfrm>
            <a:custGeom>
              <a:avLst/>
              <a:gdLst/>
              <a:ahLst/>
              <a:cxnLst/>
              <a:rect l="l" t="t" r="r" b="b"/>
              <a:pathLst>
                <a:path w="17965" h="5730" extrusionOk="0">
                  <a:moveTo>
                    <a:pt x="17693" y="0"/>
                  </a:moveTo>
                  <a:cubicBezTo>
                    <a:pt x="17471" y="0"/>
                    <a:pt x="17253" y="100"/>
                    <a:pt x="17052" y="167"/>
                  </a:cubicBezTo>
                  <a:cubicBezTo>
                    <a:pt x="15198" y="745"/>
                    <a:pt x="13283" y="1261"/>
                    <a:pt x="11399" y="1808"/>
                  </a:cubicBezTo>
                  <a:cubicBezTo>
                    <a:pt x="9818" y="2204"/>
                    <a:pt x="8298" y="2720"/>
                    <a:pt x="6748" y="3176"/>
                  </a:cubicBezTo>
                  <a:cubicBezTo>
                    <a:pt x="4924" y="3693"/>
                    <a:pt x="3131" y="4301"/>
                    <a:pt x="1399" y="4909"/>
                  </a:cubicBezTo>
                  <a:cubicBezTo>
                    <a:pt x="851" y="5122"/>
                    <a:pt x="183" y="5182"/>
                    <a:pt x="0" y="5729"/>
                  </a:cubicBezTo>
                  <a:lnTo>
                    <a:pt x="2432" y="5729"/>
                  </a:lnTo>
                  <a:cubicBezTo>
                    <a:pt x="2614" y="5608"/>
                    <a:pt x="2918" y="5608"/>
                    <a:pt x="3131" y="5517"/>
                  </a:cubicBezTo>
                  <a:cubicBezTo>
                    <a:pt x="7782" y="3845"/>
                    <a:pt x="12554" y="2447"/>
                    <a:pt x="17265" y="927"/>
                  </a:cubicBezTo>
                  <a:cubicBezTo>
                    <a:pt x="17508" y="836"/>
                    <a:pt x="17782" y="805"/>
                    <a:pt x="17934" y="623"/>
                  </a:cubicBezTo>
                  <a:cubicBezTo>
                    <a:pt x="17964" y="441"/>
                    <a:pt x="17964" y="228"/>
                    <a:pt x="17934" y="46"/>
                  </a:cubicBezTo>
                  <a:cubicBezTo>
                    <a:pt x="17853" y="13"/>
                    <a:pt x="17773" y="0"/>
                    <a:pt x="17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9"/>
            <p:cNvSpPr/>
            <p:nvPr/>
          </p:nvSpPr>
          <p:spPr>
            <a:xfrm>
              <a:off x="7891175" y="4900075"/>
              <a:ext cx="389100" cy="127675"/>
            </a:xfrm>
            <a:custGeom>
              <a:avLst/>
              <a:gdLst/>
              <a:ahLst/>
              <a:cxnLst/>
              <a:rect l="l" t="t" r="r" b="b"/>
              <a:pathLst>
                <a:path w="15564" h="5107" extrusionOk="0">
                  <a:moveTo>
                    <a:pt x="15412" y="0"/>
                  </a:moveTo>
                  <a:cubicBezTo>
                    <a:pt x="15199" y="0"/>
                    <a:pt x="14986" y="61"/>
                    <a:pt x="14773" y="122"/>
                  </a:cubicBezTo>
                  <a:cubicBezTo>
                    <a:pt x="12554" y="821"/>
                    <a:pt x="10305" y="1520"/>
                    <a:pt x="8117" y="2219"/>
                  </a:cubicBezTo>
                  <a:cubicBezTo>
                    <a:pt x="5655" y="3010"/>
                    <a:pt x="3193" y="3800"/>
                    <a:pt x="761" y="4681"/>
                  </a:cubicBezTo>
                  <a:cubicBezTo>
                    <a:pt x="457" y="4773"/>
                    <a:pt x="153" y="4833"/>
                    <a:pt x="1" y="5076"/>
                  </a:cubicBezTo>
                  <a:cubicBezTo>
                    <a:pt x="852" y="5076"/>
                    <a:pt x="1734" y="5076"/>
                    <a:pt x="2585" y="5107"/>
                  </a:cubicBezTo>
                  <a:cubicBezTo>
                    <a:pt x="2645" y="4925"/>
                    <a:pt x="2919" y="4864"/>
                    <a:pt x="3101" y="4803"/>
                  </a:cubicBezTo>
                  <a:cubicBezTo>
                    <a:pt x="5837" y="3769"/>
                    <a:pt x="8603" y="2827"/>
                    <a:pt x="11399" y="1915"/>
                  </a:cubicBezTo>
                  <a:cubicBezTo>
                    <a:pt x="12767" y="1459"/>
                    <a:pt x="14165" y="1064"/>
                    <a:pt x="15442" y="548"/>
                  </a:cubicBezTo>
                  <a:cubicBezTo>
                    <a:pt x="15533" y="365"/>
                    <a:pt x="15564" y="152"/>
                    <a:pt x="15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9"/>
            <p:cNvSpPr/>
            <p:nvPr/>
          </p:nvSpPr>
          <p:spPr>
            <a:xfrm>
              <a:off x="7638150" y="3444000"/>
              <a:ext cx="645175" cy="283025"/>
            </a:xfrm>
            <a:custGeom>
              <a:avLst/>
              <a:gdLst/>
              <a:ahLst/>
              <a:cxnLst/>
              <a:rect l="l" t="t" r="r" b="b"/>
              <a:pathLst>
                <a:path w="25807" h="11321" extrusionOk="0">
                  <a:moveTo>
                    <a:pt x="25354" y="1"/>
                  </a:moveTo>
                  <a:cubicBezTo>
                    <a:pt x="25341" y="1"/>
                    <a:pt x="25330" y="2"/>
                    <a:pt x="25320" y="6"/>
                  </a:cubicBezTo>
                  <a:cubicBezTo>
                    <a:pt x="24499" y="188"/>
                    <a:pt x="23709" y="36"/>
                    <a:pt x="22919" y="188"/>
                  </a:cubicBezTo>
                  <a:cubicBezTo>
                    <a:pt x="22432" y="279"/>
                    <a:pt x="21885" y="340"/>
                    <a:pt x="21399" y="340"/>
                  </a:cubicBezTo>
                  <a:cubicBezTo>
                    <a:pt x="21331" y="339"/>
                    <a:pt x="21264" y="338"/>
                    <a:pt x="21196" y="338"/>
                  </a:cubicBezTo>
                  <a:cubicBezTo>
                    <a:pt x="19566" y="338"/>
                    <a:pt x="17989" y="679"/>
                    <a:pt x="16384" y="796"/>
                  </a:cubicBezTo>
                  <a:cubicBezTo>
                    <a:pt x="15046" y="917"/>
                    <a:pt x="13800" y="1252"/>
                    <a:pt x="12493" y="1404"/>
                  </a:cubicBezTo>
                  <a:cubicBezTo>
                    <a:pt x="11855" y="1495"/>
                    <a:pt x="11186" y="1525"/>
                    <a:pt x="10669" y="1920"/>
                  </a:cubicBezTo>
                  <a:cubicBezTo>
                    <a:pt x="10857" y="2021"/>
                    <a:pt x="11055" y="2054"/>
                    <a:pt x="11256" y="2054"/>
                  </a:cubicBezTo>
                  <a:cubicBezTo>
                    <a:pt x="11541" y="2054"/>
                    <a:pt x="11830" y="1987"/>
                    <a:pt x="12098" y="1951"/>
                  </a:cubicBezTo>
                  <a:cubicBezTo>
                    <a:pt x="12918" y="1768"/>
                    <a:pt x="13800" y="1556"/>
                    <a:pt x="14681" y="1464"/>
                  </a:cubicBezTo>
                  <a:cubicBezTo>
                    <a:pt x="17873" y="1039"/>
                    <a:pt x="21095" y="613"/>
                    <a:pt x="24347" y="461"/>
                  </a:cubicBezTo>
                  <a:cubicBezTo>
                    <a:pt x="24474" y="457"/>
                    <a:pt x="24585" y="454"/>
                    <a:pt x="24682" y="454"/>
                  </a:cubicBezTo>
                  <a:cubicBezTo>
                    <a:pt x="25232" y="454"/>
                    <a:pt x="25320" y="557"/>
                    <a:pt x="25320" y="1100"/>
                  </a:cubicBezTo>
                  <a:lnTo>
                    <a:pt x="25320" y="5051"/>
                  </a:lnTo>
                  <a:cubicBezTo>
                    <a:pt x="25229" y="6875"/>
                    <a:pt x="25350" y="8668"/>
                    <a:pt x="25229" y="10614"/>
                  </a:cubicBezTo>
                  <a:cubicBezTo>
                    <a:pt x="23952" y="9884"/>
                    <a:pt x="22645" y="9580"/>
                    <a:pt x="21277" y="9337"/>
                  </a:cubicBezTo>
                  <a:cubicBezTo>
                    <a:pt x="18116" y="8851"/>
                    <a:pt x="14925" y="8851"/>
                    <a:pt x="11733" y="8851"/>
                  </a:cubicBezTo>
                  <a:cubicBezTo>
                    <a:pt x="8937" y="8851"/>
                    <a:pt x="6079" y="8851"/>
                    <a:pt x="3283" y="8668"/>
                  </a:cubicBezTo>
                  <a:cubicBezTo>
                    <a:pt x="2575" y="8606"/>
                    <a:pt x="1853" y="8472"/>
                    <a:pt x="1127" y="8472"/>
                  </a:cubicBezTo>
                  <a:cubicBezTo>
                    <a:pt x="792" y="8472"/>
                    <a:pt x="457" y="8500"/>
                    <a:pt x="122" y="8577"/>
                  </a:cubicBezTo>
                  <a:cubicBezTo>
                    <a:pt x="0" y="8638"/>
                    <a:pt x="0" y="8699"/>
                    <a:pt x="31" y="8790"/>
                  </a:cubicBezTo>
                  <a:lnTo>
                    <a:pt x="912" y="8790"/>
                  </a:lnTo>
                  <a:cubicBezTo>
                    <a:pt x="1003" y="8851"/>
                    <a:pt x="1186" y="8820"/>
                    <a:pt x="1246" y="8881"/>
                  </a:cubicBezTo>
                  <a:lnTo>
                    <a:pt x="1611" y="8881"/>
                  </a:lnTo>
                  <a:cubicBezTo>
                    <a:pt x="1737" y="8944"/>
                    <a:pt x="1874" y="8960"/>
                    <a:pt x="2016" y="8960"/>
                  </a:cubicBezTo>
                  <a:cubicBezTo>
                    <a:pt x="2159" y="8960"/>
                    <a:pt x="2306" y="8944"/>
                    <a:pt x="2452" y="8944"/>
                  </a:cubicBezTo>
                  <a:cubicBezTo>
                    <a:pt x="2580" y="8944"/>
                    <a:pt x="2706" y="8956"/>
                    <a:pt x="2827" y="9003"/>
                  </a:cubicBezTo>
                  <a:lnTo>
                    <a:pt x="3161" y="9003"/>
                  </a:lnTo>
                  <a:cubicBezTo>
                    <a:pt x="3347" y="9049"/>
                    <a:pt x="3539" y="9061"/>
                    <a:pt x="3732" y="9061"/>
                  </a:cubicBezTo>
                  <a:cubicBezTo>
                    <a:pt x="3953" y="9061"/>
                    <a:pt x="4177" y="9045"/>
                    <a:pt x="4399" y="9045"/>
                  </a:cubicBezTo>
                  <a:cubicBezTo>
                    <a:pt x="4618" y="9045"/>
                    <a:pt x="4836" y="9061"/>
                    <a:pt x="5046" y="9124"/>
                  </a:cubicBezTo>
                  <a:cubicBezTo>
                    <a:pt x="5297" y="9171"/>
                    <a:pt x="5548" y="9183"/>
                    <a:pt x="5798" y="9183"/>
                  </a:cubicBezTo>
                  <a:cubicBezTo>
                    <a:pt x="6083" y="9183"/>
                    <a:pt x="6367" y="9167"/>
                    <a:pt x="6648" y="9167"/>
                  </a:cubicBezTo>
                  <a:cubicBezTo>
                    <a:pt x="6928" y="9167"/>
                    <a:pt x="7204" y="9183"/>
                    <a:pt x="7478" y="9246"/>
                  </a:cubicBezTo>
                  <a:lnTo>
                    <a:pt x="8359" y="9246"/>
                  </a:lnTo>
                  <a:cubicBezTo>
                    <a:pt x="8511" y="9185"/>
                    <a:pt x="8655" y="9155"/>
                    <a:pt x="8800" y="9155"/>
                  </a:cubicBezTo>
                  <a:cubicBezTo>
                    <a:pt x="8944" y="9155"/>
                    <a:pt x="9089" y="9185"/>
                    <a:pt x="9241" y="9246"/>
                  </a:cubicBezTo>
                  <a:cubicBezTo>
                    <a:pt x="9484" y="9276"/>
                    <a:pt x="9742" y="9291"/>
                    <a:pt x="10004" y="9291"/>
                  </a:cubicBezTo>
                  <a:cubicBezTo>
                    <a:pt x="10266" y="9291"/>
                    <a:pt x="10532" y="9276"/>
                    <a:pt x="10791" y="9246"/>
                  </a:cubicBezTo>
                  <a:lnTo>
                    <a:pt x="11672" y="9246"/>
                  </a:lnTo>
                  <a:cubicBezTo>
                    <a:pt x="12118" y="9327"/>
                    <a:pt x="12591" y="9354"/>
                    <a:pt x="13082" y="9354"/>
                  </a:cubicBezTo>
                  <a:cubicBezTo>
                    <a:pt x="13327" y="9354"/>
                    <a:pt x="13577" y="9347"/>
                    <a:pt x="13830" y="9337"/>
                  </a:cubicBezTo>
                  <a:lnTo>
                    <a:pt x="14712" y="9337"/>
                  </a:lnTo>
                  <a:cubicBezTo>
                    <a:pt x="14864" y="9421"/>
                    <a:pt x="15034" y="9440"/>
                    <a:pt x="15208" y="9440"/>
                  </a:cubicBezTo>
                  <a:cubicBezTo>
                    <a:pt x="15347" y="9440"/>
                    <a:pt x="15489" y="9428"/>
                    <a:pt x="15624" y="9428"/>
                  </a:cubicBezTo>
                  <a:cubicBezTo>
                    <a:pt x="15715" y="9432"/>
                    <a:pt x="15807" y="9433"/>
                    <a:pt x="15899" y="9433"/>
                  </a:cubicBezTo>
                  <a:cubicBezTo>
                    <a:pt x="16262" y="9433"/>
                    <a:pt x="16632" y="9411"/>
                    <a:pt x="17004" y="9411"/>
                  </a:cubicBezTo>
                  <a:cubicBezTo>
                    <a:pt x="17322" y="9411"/>
                    <a:pt x="17643" y="9427"/>
                    <a:pt x="17964" y="9489"/>
                  </a:cubicBezTo>
                  <a:cubicBezTo>
                    <a:pt x="18694" y="9641"/>
                    <a:pt x="19453" y="9641"/>
                    <a:pt x="20213" y="9762"/>
                  </a:cubicBezTo>
                  <a:cubicBezTo>
                    <a:pt x="20334" y="9809"/>
                    <a:pt x="20461" y="9821"/>
                    <a:pt x="20588" y="9821"/>
                  </a:cubicBezTo>
                  <a:cubicBezTo>
                    <a:pt x="20734" y="9821"/>
                    <a:pt x="20882" y="9805"/>
                    <a:pt x="21025" y="9805"/>
                  </a:cubicBezTo>
                  <a:cubicBezTo>
                    <a:pt x="21166" y="9805"/>
                    <a:pt x="21303" y="9821"/>
                    <a:pt x="21429" y="9884"/>
                  </a:cubicBezTo>
                  <a:cubicBezTo>
                    <a:pt x="21505" y="9945"/>
                    <a:pt x="21604" y="9945"/>
                    <a:pt x="21703" y="9945"/>
                  </a:cubicBezTo>
                  <a:cubicBezTo>
                    <a:pt x="21802" y="9945"/>
                    <a:pt x="21900" y="9945"/>
                    <a:pt x="21976" y="10006"/>
                  </a:cubicBezTo>
                  <a:cubicBezTo>
                    <a:pt x="22052" y="10051"/>
                    <a:pt x="22143" y="10051"/>
                    <a:pt x="22235" y="10051"/>
                  </a:cubicBezTo>
                  <a:cubicBezTo>
                    <a:pt x="22326" y="10051"/>
                    <a:pt x="22417" y="10051"/>
                    <a:pt x="22493" y="10097"/>
                  </a:cubicBezTo>
                  <a:cubicBezTo>
                    <a:pt x="22569" y="10158"/>
                    <a:pt x="22668" y="10158"/>
                    <a:pt x="22767" y="10158"/>
                  </a:cubicBezTo>
                  <a:cubicBezTo>
                    <a:pt x="22865" y="10158"/>
                    <a:pt x="22964" y="10158"/>
                    <a:pt x="23040" y="10218"/>
                  </a:cubicBezTo>
                  <a:lnTo>
                    <a:pt x="23192" y="10218"/>
                  </a:lnTo>
                  <a:cubicBezTo>
                    <a:pt x="23253" y="10310"/>
                    <a:pt x="23435" y="10249"/>
                    <a:pt x="23527" y="10340"/>
                  </a:cubicBezTo>
                  <a:cubicBezTo>
                    <a:pt x="23587" y="10370"/>
                    <a:pt x="23800" y="10370"/>
                    <a:pt x="23861" y="10462"/>
                  </a:cubicBezTo>
                  <a:cubicBezTo>
                    <a:pt x="23952" y="10492"/>
                    <a:pt x="24134" y="10492"/>
                    <a:pt x="24195" y="10553"/>
                  </a:cubicBezTo>
                  <a:cubicBezTo>
                    <a:pt x="24286" y="10614"/>
                    <a:pt x="24347" y="10644"/>
                    <a:pt x="24408" y="10674"/>
                  </a:cubicBezTo>
                  <a:cubicBezTo>
                    <a:pt x="24469" y="10735"/>
                    <a:pt x="24651" y="10735"/>
                    <a:pt x="24742" y="10796"/>
                  </a:cubicBezTo>
                  <a:cubicBezTo>
                    <a:pt x="24803" y="10826"/>
                    <a:pt x="24894" y="10857"/>
                    <a:pt x="24925" y="10918"/>
                  </a:cubicBezTo>
                  <a:cubicBezTo>
                    <a:pt x="25125" y="11068"/>
                    <a:pt x="25222" y="11321"/>
                    <a:pt x="25555" y="11321"/>
                  </a:cubicBezTo>
                  <a:cubicBezTo>
                    <a:pt x="25627" y="11321"/>
                    <a:pt x="25709" y="11309"/>
                    <a:pt x="25806" y="11282"/>
                  </a:cubicBezTo>
                  <a:lnTo>
                    <a:pt x="25806" y="127"/>
                  </a:lnTo>
                  <a:cubicBezTo>
                    <a:pt x="25644" y="100"/>
                    <a:pt x="25457" y="1"/>
                    <a:pt x="25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9"/>
            <p:cNvSpPr/>
            <p:nvPr/>
          </p:nvSpPr>
          <p:spPr>
            <a:xfrm>
              <a:off x="1169175" y="4973475"/>
              <a:ext cx="529675" cy="54275"/>
            </a:xfrm>
            <a:custGeom>
              <a:avLst/>
              <a:gdLst/>
              <a:ahLst/>
              <a:cxnLst/>
              <a:rect l="l" t="t" r="r" b="b"/>
              <a:pathLst>
                <a:path w="21187" h="2171" extrusionOk="0">
                  <a:moveTo>
                    <a:pt x="12568" y="1"/>
                  </a:moveTo>
                  <a:cubicBezTo>
                    <a:pt x="10760" y="1"/>
                    <a:pt x="8930" y="225"/>
                    <a:pt x="7083" y="621"/>
                  </a:cubicBezTo>
                  <a:cubicBezTo>
                    <a:pt x="5046" y="1016"/>
                    <a:pt x="3010" y="1472"/>
                    <a:pt x="912" y="1837"/>
                  </a:cubicBezTo>
                  <a:cubicBezTo>
                    <a:pt x="609" y="1897"/>
                    <a:pt x="92" y="1745"/>
                    <a:pt x="1" y="2171"/>
                  </a:cubicBezTo>
                  <a:lnTo>
                    <a:pt x="2797" y="2171"/>
                  </a:lnTo>
                  <a:cubicBezTo>
                    <a:pt x="3739" y="1837"/>
                    <a:pt x="4773" y="1745"/>
                    <a:pt x="5745" y="1533"/>
                  </a:cubicBezTo>
                  <a:cubicBezTo>
                    <a:pt x="7569" y="1077"/>
                    <a:pt x="9514" y="773"/>
                    <a:pt x="11460" y="651"/>
                  </a:cubicBezTo>
                  <a:cubicBezTo>
                    <a:pt x="11883" y="624"/>
                    <a:pt x="12304" y="611"/>
                    <a:pt x="12721" y="611"/>
                  </a:cubicBezTo>
                  <a:cubicBezTo>
                    <a:pt x="14671" y="611"/>
                    <a:pt x="16552" y="907"/>
                    <a:pt x="18329" y="1533"/>
                  </a:cubicBezTo>
                  <a:cubicBezTo>
                    <a:pt x="18816" y="1685"/>
                    <a:pt x="19423" y="1745"/>
                    <a:pt x="19788" y="2140"/>
                  </a:cubicBezTo>
                  <a:lnTo>
                    <a:pt x="21186" y="2140"/>
                  </a:lnTo>
                  <a:cubicBezTo>
                    <a:pt x="20852" y="1624"/>
                    <a:pt x="20123" y="1472"/>
                    <a:pt x="19515" y="1259"/>
                  </a:cubicBezTo>
                  <a:cubicBezTo>
                    <a:pt x="17244" y="382"/>
                    <a:pt x="14925" y="1"/>
                    <a:pt x="1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9"/>
            <p:cNvSpPr/>
            <p:nvPr/>
          </p:nvSpPr>
          <p:spPr>
            <a:xfrm>
              <a:off x="7792400" y="2762425"/>
              <a:ext cx="490925" cy="196925"/>
            </a:xfrm>
            <a:custGeom>
              <a:avLst/>
              <a:gdLst/>
              <a:ahLst/>
              <a:cxnLst/>
              <a:rect l="l" t="t" r="r" b="b"/>
              <a:pathLst>
                <a:path w="19637" h="7877" extrusionOk="0">
                  <a:moveTo>
                    <a:pt x="259" y="1"/>
                  </a:moveTo>
                  <a:cubicBezTo>
                    <a:pt x="177" y="1"/>
                    <a:pt x="92" y="19"/>
                    <a:pt x="1" y="64"/>
                  </a:cubicBezTo>
                  <a:cubicBezTo>
                    <a:pt x="61" y="277"/>
                    <a:pt x="335" y="399"/>
                    <a:pt x="548" y="520"/>
                  </a:cubicBezTo>
                  <a:cubicBezTo>
                    <a:pt x="1368" y="946"/>
                    <a:pt x="2280" y="1250"/>
                    <a:pt x="3192" y="1584"/>
                  </a:cubicBezTo>
                  <a:cubicBezTo>
                    <a:pt x="3648" y="1736"/>
                    <a:pt x="4043" y="1919"/>
                    <a:pt x="4621" y="2223"/>
                  </a:cubicBezTo>
                  <a:cubicBezTo>
                    <a:pt x="4092" y="2223"/>
                    <a:pt x="3770" y="1993"/>
                    <a:pt x="3396" y="1993"/>
                  </a:cubicBezTo>
                  <a:cubicBezTo>
                    <a:pt x="3339" y="1993"/>
                    <a:pt x="3282" y="1998"/>
                    <a:pt x="3223" y="2010"/>
                  </a:cubicBezTo>
                  <a:cubicBezTo>
                    <a:pt x="3435" y="2466"/>
                    <a:pt x="4104" y="2557"/>
                    <a:pt x="4712" y="2830"/>
                  </a:cubicBezTo>
                  <a:cubicBezTo>
                    <a:pt x="8511" y="4016"/>
                    <a:pt x="12463" y="4897"/>
                    <a:pt x="16293" y="5992"/>
                  </a:cubicBezTo>
                  <a:cubicBezTo>
                    <a:pt x="16475" y="5992"/>
                    <a:pt x="16657" y="6022"/>
                    <a:pt x="16870" y="6083"/>
                  </a:cubicBezTo>
                  <a:cubicBezTo>
                    <a:pt x="16901" y="6113"/>
                    <a:pt x="16961" y="6113"/>
                    <a:pt x="17053" y="6144"/>
                  </a:cubicBezTo>
                  <a:cubicBezTo>
                    <a:pt x="17174" y="6174"/>
                    <a:pt x="17326" y="6265"/>
                    <a:pt x="17417" y="6296"/>
                  </a:cubicBezTo>
                  <a:cubicBezTo>
                    <a:pt x="17873" y="6448"/>
                    <a:pt x="18299" y="6569"/>
                    <a:pt x="18755" y="6721"/>
                  </a:cubicBezTo>
                  <a:cubicBezTo>
                    <a:pt x="19028" y="6782"/>
                    <a:pt x="19241" y="6903"/>
                    <a:pt x="19211" y="7177"/>
                  </a:cubicBezTo>
                  <a:cubicBezTo>
                    <a:pt x="19324" y="7433"/>
                    <a:pt x="19252" y="7636"/>
                    <a:pt x="18843" y="7636"/>
                  </a:cubicBezTo>
                  <a:cubicBezTo>
                    <a:pt x="18815" y="7636"/>
                    <a:pt x="18786" y="7635"/>
                    <a:pt x="18755" y="7633"/>
                  </a:cubicBezTo>
                  <a:lnTo>
                    <a:pt x="18755" y="7633"/>
                  </a:lnTo>
                  <a:cubicBezTo>
                    <a:pt x="18998" y="7846"/>
                    <a:pt x="19302" y="7876"/>
                    <a:pt x="19636" y="7876"/>
                  </a:cubicBezTo>
                  <a:lnTo>
                    <a:pt x="19636" y="6356"/>
                  </a:lnTo>
                  <a:cubicBezTo>
                    <a:pt x="19515" y="6296"/>
                    <a:pt x="19454" y="6235"/>
                    <a:pt x="19302" y="6174"/>
                  </a:cubicBezTo>
                  <a:cubicBezTo>
                    <a:pt x="19241" y="6144"/>
                    <a:pt x="19180" y="6113"/>
                    <a:pt x="19089" y="6113"/>
                  </a:cubicBezTo>
                  <a:cubicBezTo>
                    <a:pt x="18998" y="6083"/>
                    <a:pt x="18846" y="6022"/>
                    <a:pt x="18724" y="5961"/>
                  </a:cubicBezTo>
                  <a:cubicBezTo>
                    <a:pt x="16749" y="5201"/>
                    <a:pt x="14651" y="4654"/>
                    <a:pt x="12554" y="4137"/>
                  </a:cubicBezTo>
                  <a:lnTo>
                    <a:pt x="12098" y="4016"/>
                  </a:lnTo>
                  <a:cubicBezTo>
                    <a:pt x="12037" y="3985"/>
                    <a:pt x="11946" y="3955"/>
                    <a:pt x="11885" y="3955"/>
                  </a:cubicBezTo>
                  <a:cubicBezTo>
                    <a:pt x="11703" y="3894"/>
                    <a:pt x="11490" y="3834"/>
                    <a:pt x="11338" y="3742"/>
                  </a:cubicBezTo>
                  <a:cubicBezTo>
                    <a:pt x="11156" y="3682"/>
                    <a:pt x="10973" y="3590"/>
                    <a:pt x="10791" y="3560"/>
                  </a:cubicBezTo>
                  <a:cubicBezTo>
                    <a:pt x="7326" y="2648"/>
                    <a:pt x="3861" y="1706"/>
                    <a:pt x="791" y="186"/>
                  </a:cubicBezTo>
                  <a:cubicBezTo>
                    <a:pt x="620" y="101"/>
                    <a:pt x="45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9"/>
            <p:cNvSpPr/>
            <p:nvPr/>
          </p:nvSpPr>
          <p:spPr>
            <a:xfrm>
              <a:off x="1122075" y="2304225"/>
              <a:ext cx="459750" cy="451475"/>
            </a:xfrm>
            <a:custGeom>
              <a:avLst/>
              <a:gdLst/>
              <a:ahLst/>
              <a:cxnLst/>
              <a:rect l="l" t="t" r="r" b="b"/>
              <a:pathLst>
                <a:path w="18390" h="18059" extrusionOk="0">
                  <a:moveTo>
                    <a:pt x="70" y="1"/>
                  </a:moveTo>
                  <a:cubicBezTo>
                    <a:pt x="48" y="1"/>
                    <a:pt x="24" y="1"/>
                    <a:pt x="0" y="3"/>
                  </a:cubicBezTo>
                  <a:lnTo>
                    <a:pt x="0" y="368"/>
                  </a:lnTo>
                  <a:cubicBezTo>
                    <a:pt x="334" y="368"/>
                    <a:pt x="426" y="581"/>
                    <a:pt x="578" y="733"/>
                  </a:cubicBezTo>
                  <a:cubicBezTo>
                    <a:pt x="3192" y="3833"/>
                    <a:pt x="6110" y="6812"/>
                    <a:pt x="9149" y="9699"/>
                  </a:cubicBezTo>
                  <a:cubicBezTo>
                    <a:pt x="11429" y="11857"/>
                    <a:pt x="13769" y="13985"/>
                    <a:pt x="16079" y="16143"/>
                  </a:cubicBezTo>
                  <a:cubicBezTo>
                    <a:pt x="16748" y="16782"/>
                    <a:pt x="17417" y="17481"/>
                    <a:pt x="18207" y="18058"/>
                  </a:cubicBezTo>
                  <a:cubicBezTo>
                    <a:pt x="18268" y="18028"/>
                    <a:pt x="18359" y="17967"/>
                    <a:pt x="18389" y="17845"/>
                  </a:cubicBezTo>
                  <a:cubicBezTo>
                    <a:pt x="18329" y="17815"/>
                    <a:pt x="18268" y="17754"/>
                    <a:pt x="18237" y="17724"/>
                  </a:cubicBezTo>
                  <a:lnTo>
                    <a:pt x="10821" y="10854"/>
                  </a:lnTo>
                  <a:cubicBezTo>
                    <a:pt x="8146" y="8392"/>
                    <a:pt x="5562" y="5869"/>
                    <a:pt x="3161" y="3225"/>
                  </a:cubicBezTo>
                  <a:cubicBezTo>
                    <a:pt x="2310" y="2313"/>
                    <a:pt x="1520" y="1371"/>
                    <a:pt x="699" y="429"/>
                  </a:cubicBezTo>
                  <a:cubicBezTo>
                    <a:pt x="499" y="228"/>
                    <a:pt x="433"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9"/>
            <p:cNvSpPr/>
            <p:nvPr/>
          </p:nvSpPr>
          <p:spPr>
            <a:xfrm>
              <a:off x="1120550" y="4969475"/>
              <a:ext cx="588925" cy="58275"/>
            </a:xfrm>
            <a:custGeom>
              <a:avLst/>
              <a:gdLst/>
              <a:ahLst/>
              <a:cxnLst/>
              <a:rect l="l" t="t" r="r" b="b"/>
              <a:pathLst>
                <a:path w="23557" h="2331" extrusionOk="0">
                  <a:moveTo>
                    <a:pt x="14393" y="1"/>
                  </a:moveTo>
                  <a:cubicBezTo>
                    <a:pt x="12966" y="1"/>
                    <a:pt x="11510" y="142"/>
                    <a:pt x="10031" y="416"/>
                  </a:cubicBezTo>
                  <a:cubicBezTo>
                    <a:pt x="8663" y="690"/>
                    <a:pt x="7326" y="993"/>
                    <a:pt x="5958" y="1267"/>
                  </a:cubicBezTo>
                  <a:cubicBezTo>
                    <a:pt x="4013" y="1632"/>
                    <a:pt x="2037" y="2027"/>
                    <a:pt x="0" y="2179"/>
                  </a:cubicBezTo>
                  <a:cubicBezTo>
                    <a:pt x="0" y="2240"/>
                    <a:pt x="31" y="2270"/>
                    <a:pt x="183" y="2270"/>
                  </a:cubicBezTo>
                  <a:lnTo>
                    <a:pt x="1915" y="2270"/>
                  </a:lnTo>
                  <a:cubicBezTo>
                    <a:pt x="2493" y="2057"/>
                    <a:pt x="3131" y="2057"/>
                    <a:pt x="3739" y="1936"/>
                  </a:cubicBezTo>
                  <a:cubicBezTo>
                    <a:pt x="5867" y="1480"/>
                    <a:pt x="7964" y="1054"/>
                    <a:pt x="10092" y="690"/>
                  </a:cubicBezTo>
                  <a:cubicBezTo>
                    <a:pt x="11531" y="450"/>
                    <a:pt x="13002" y="257"/>
                    <a:pt x="14493" y="257"/>
                  </a:cubicBezTo>
                  <a:cubicBezTo>
                    <a:pt x="15080" y="257"/>
                    <a:pt x="15670" y="287"/>
                    <a:pt x="16262" y="355"/>
                  </a:cubicBezTo>
                  <a:cubicBezTo>
                    <a:pt x="18754" y="629"/>
                    <a:pt x="21034" y="1267"/>
                    <a:pt x="23131" y="2300"/>
                  </a:cubicBezTo>
                  <a:cubicBezTo>
                    <a:pt x="23283" y="2300"/>
                    <a:pt x="23466" y="2300"/>
                    <a:pt x="23557" y="2331"/>
                  </a:cubicBezTo>
                  <a:cubicBezTo>
                    <a:pt x="23344" y="2027"/>
                    <a:pt x="22949" y="1936"/>
                    <a:pt x="22584" y="1784"/>
                  </a:cubicBezTo>
                  <a:cubicBezTo>
                    <a:pt x="19991" y="568"/>
                    <a:pt x="17248" y="1"/>
                    <a:pt x="14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9"/>
            <p:cNvSpPr/>
            <p:nvPr/>
          </p:nvSpPr>
          <p:spPr>
            <a:xfrm>
              <a:off x="7834200" y="1148000"/>
              <a:ext cx="446825" cy="60550"/>
            </a:xfrm>
            <a:custGeom>
              <a:avLst/>
              <a:gdLst/>
              <a:ahLst/>
              <a:cxnLst/>
              <a:rect l="l" t="t" r="r" b="b"/>
              <a:pathLst>
                <a:path w="17873" h="2422" extrusionOk="0">
                  <a:moveTo>
                    <a:pt x="17728" y="1"/>
                  </a:moveTo>
                  <a:cubicBezTo>
                    <a:pt x="17691" y="1"/>
                    <a:pt x="17655" y="8"/>
                    <a:pt x="17630" y="20"/>
                  </a:cubicBezTo>
                  <a:cubicBezTo>
                    <a:pt x="16444" y="172"/>
                    <a:pt x="15259" y="446"/>
                    <a:pt x="14074" y="628"/>
                  </a:cubicBezTo>
                  <a:cubicBezTo>
                    <a:pt x="9879" y="1267"/>
                    <a:pt x="5563" y="1540"/>
                    <a:pt x="1307" y="1814"/>
                  </a:cubicBezTo>
                  <a:cubicBezTo>
                    <a:pt x="851" y="1844"/>
                    <a:pt x="335" y="1814"/>
                    <a:pt x="0" y="2148"/>
                  </a:cubicBezTo>
                  <a:cubicBezTo>
                    <a:pt x="203" y="2391"/>
                    <a:pt x="500" y="2391"/>
                    <a:pt x="802" y="2391"/>
                  </a:cubicBezTo>
                  <a:lnTo>
                    <a:pt x="802" y="2391"/>
                  </a:lnTo>
                  <a:cubicBezTo>
                    <a:pt x="953" y="2391"/>
                    <a:pt x="1105" y="2391"/>
                    <a:pt x="1247" y="2422"/>
                  </a:cubicBezTo>
                  <a:cubicBezTo>
                    <a:pt x="4195" y="2331"/>
                    <a:pt x="7204" y="2118"/>
                    <a:pt x="10183" y="1844"/>
                  </a:cubicBezTo>
                  <a:cubicBezTo>
                    <a:pt x="12493" y="1662"/>
                    <a:pt x="14742" y="1358"/>
                    <a:pt x="16961" y="902"/>
                  </a:cubicBezTo>
                  <a:cubicBezTo>
                    <a:pt x="17113" y="841"/>
                    <a:pt x="17326" y="780"/>
                    <a:pt x="17478" y="750"/>
                  </a:cubicBezTo>
                  <a:cubicBezTo>
                    <a:pt x="17539" y="689"/>
                    <a:pt x="17630" y="689"/>
                    <a:pt x="17691" y="659"/>
                  </a:cubicBezTo>
                  <a:cubicBezTo>
                    <a:pt x="17782" y="628"/>
                    <a:pt x="17812" y="568"/>
                    <a:pt x="17873" y="537"/>
                  </a:cubicBezTo>
                  <a:lnTo>
                    <a:pt x="17873" y="51"/>
                  </a:lnTo>
                  <a:cubicBezTo>
                    <a:pt x="17837" y="15"/>
                    <a:pt x="17781" y="1"/>
                    <a:pt x="17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9"/>
            <p:cNvSpPr/>
            <p:nvPr/>
          </p:nvSpPr>
          <p:spPr>
            <a:xfrm>
              <a:off x="1122075" y="1610400"/>
              <a:ext cx="440000" cy="230375"/>
            </a:xfrm>
            <a:custGeom>
              <a:avLst/>
              <a:gdLst/>
              <a:ahLst/>
              <a:cxnLst/>
              <a:rect l="l" t="t" r="r" b="b"/>
              <a:pathLst>
                <a:path w="17600" h="9215" extrusionOk="0">
                  <a:moveTo>
                    <a:pt x="17303" y="1"/>
                  </a:moveTo>
                  <a:cubicBezTo>
                    <a:pt x="17035" y="1"/>
                    <a:pt x="16831" y="165"/>
                    <a:pt x="16627" y="279"/>
                  </a:cubicBezTo>
                  <a:cubicBezTo>
                    <a:pt x="14803" y="1342"/>
                    <a:pt x="12857" y="2102"/>
                    <a:pt x="10487" y="2254"/>
                  </a:cubicBezTo>
                  <a:cubicBezTo>
                    <a:pt x="9605" y="2345"/>
                    <a:pt x="8693" y="2376"/>
                    <a:pt x="7812" y="2467"/>
                  </a:cubicBezTo>
                  <a:cubicBezTo>
                    <a:pt x="5958" y="2619"/>
                    <a:pt x="4286" y="3014"/>
                    <a:pt x="3009" y="4078"/>
                  </a:cubicBezTo>
                  <a:cubicBezTo>
                    <a:pt x="2888" y="4200"/>
                    <a:pt x="2766" y="4230"/>
                    <a:pt x="2614" y="4230"/>
                  </a:cubicBezTo>
                  <a:cubicBezTo>
                    <a:pt x="2341" y="4352"/>
                    <a:pt x="2189" y="4504"/>
                    <a:pt x="2037" y="4686"/>
                  </a:cubicBezTo>
                  <a:cubicBezTo>
                    <a:pt x="1368" y="5446"/>
                    <a:pt x="851" y="6297"/>
                    <a:pt x="486" y="7178"/>
                  </a:cubicBezTo>
                  <a:cubicBezTo>
                    <a:pt x="395" y="7391"/>
                    <a:pt x="426" y="7695"/>
                    <a:pt x="0" y="7817"/>
                  </a:cubicBezTo>
                  <a:cubicBezTo>
                    <a:pt x="0" y="8273"/>
                    <a:pt x="0" y="8759"/>
                    <a:pt x="30" y="9215"/>
                  </a:cubicBezTo>
                  <a:cubicBezTo>
                    <a:pt x="365" y="9093"/>
                    <a:pt x="334" y="8880"/>
                    <a:pt x="426" y="8698"/>
                  </a:cubicBezTo>
                  <a:cubicBezTo>
                    <a:pt x="790" y="7391"/>
                    <a:pt x="1368" y="6175"/>
                    <a:pt x="2401" y="5111"/>
                  </a:cubicBezTo>
                  <a:cubicBezTo>
                    <a:pt x="3465" y="3987"/>
                    <a:pt x="4833" y="3227"/>
                    <a:pt x="6687" y="2923"/>
                  </a:cubicBezTo>
                  <a:cubicBezTo>
                    <a:pt x="8025" y="2680"/>
                    <a:pt x="9392" y="2710"/>
                    <a:pt x="10699" y="2619"/>
                  </a:cubicBezTo>
                  <a:cubicBezTo>
                    <a:pt x="13496" y="2406"/>
                    <a:pt x="15684" y="1464"/>
                    <a:pt x="17599" y="66"/>
                  </a:cubicBezTo>
                  <a:cubicBezTo>
                    <a:pt x="17491" y="20"/>
                    <a:pt x="17393" y="1"/>
                    <a:pt x="17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9"/>
            <p:cNvSpPr/>
            <p:nvPr/>
          </p:nvSpPr>
          <p:spPr>
            <a:xfrm>
              <a:off x="1122075" y="267025"/>
              <a:ext cx="125400" cy="45625"/>
            </a:xfrm>
            <a:custGeom>
              <a:avLst/>
              <a:gdLst/>
              <a:ahLst/>
              <a:cxnLst/>
              <a:rect l="l" t="t" r="r" b="b"/>
              <a:pathLst>
                <a:path w="5016" h="1825" extrusionOk="0">
                  <a:moveTo>
                    <a:pt x="5015" y="1"/>
                  </a:moveTo>
                  <a:cubicBezTo>
                    <a:pt x="3344" y="1"/>
                    <a:pt x="1672" y="1"/>
                    <a:pt x="0" y="31"/>
                  </a:cubicBezTo>
                  <a:lnTo>
                    <a:pt x="0" y="1824"/>
                  </a:lnTo>
                  <a:cubicBezTo>
                    <a:pt x="182" y="1824"/>
                    <a:pt x="365" y="1794"/>
                    <a:pt x="578" y="1703"/>
                  </a:cubicBezTo>
                  <a:cubicBezTo>
                    <a:pt x="1520" y="1247"/>
                    <a:pt x="2553" y="912"/>
                    <a:pt x="3556" y="517"/>
                  </a:cubicBezTo>
                  <a:cubicBezTo>
                    <a:pt x="4073" y="335"/>
                    <a:pt x="4590" y="305"/>
                    <a:pt x="5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9"/>
            <p:cNvSpPr/>
            <p:nvPr/>
          </p:nvSpPr>
          <p:spPr>
            <a:xfrm>
              <a:off x="7801525" y="4925900"/>
              <a:ext cx="315375" cy="101100"/>
            </a:xfrm>
            <a:custGeom>
              <a:avLst/>
              <a:gdLst/>
              <a:ahLst/>
              <a:cxnLst/>
              <a:rect l="l" t="t" r="r" b="b"/>
              <a:pathLst>
                <a:path w="12615" h="4044" extrusionOk="0">
                  <a:moveTo>
                    <a:pt x="12250" y="1"/>
                  </a:moveTo>
                  <a:cubicBezTo>
                    <a:pt x="10821" y="274"/>
                    <a:pt x="9545" y="730"/>
                    <a:pt x="8207" y="1095"/>
                  </a:cubicBezTo>
                  <a:cubicBezTo>
                    <a:pt x="5654" y="1855"/>
                    <a:pt x="3161" y="2585"/>
                    <a:pt x="730" y="3527"/>
                  </a:cubicBezTo>
                  <a:cubicBezTo>
                    <a:pt x="426" y="3648"/>
                    <a:pt x="0" y="3679"/>
                    <a:pt x="91" y="4043"/>
                  </a:cubicBezTo>
                  <a:lnTo>
                    <a:pt x="1095" y="4043"/>
                  </a:lnTo>
                  <a:cubicBezTo>
                    <a:pt x="1216" y="3952"/>
                    <a:pt x="1338" y="3892"/>
                    <a:pt x="1459" y="3831"/>
                  </a:cubicBezTo>
                  <a:cubicBezTo>
                    <a:pt x="3526" y="2980"/>
                    <a:pt x="5745" y="2311"/>
                    <a:pt x="7934" y="1642"/>
                  </a:cubicBezTo>
                  <a:cubicBezTo>
                    <a:pt x="9514" y="1186"/>
                    <a:pt x="11034" y="700"/>
                    <a:pt x="12584" y="244"/>
                  </a:cubicBezTo>
                  <a:cubicBezTo>
                    <a:pt x="12615" y="31"/>
                    <a:pt x="12432" y="1"/>
                    <a:pt x="12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9"/>
            <p:cNvSpPr/>
            <p:nvPr/>
          </p:nvSpPr>
          <p:spPr>
            <a:xfrm>
              <a:off x="7842550" y="1235125"/>
              <a:ext cx="438475" cy="72225"/>
            </a:xfrm>
            <a:custGeom>
              <a:avLst/>
              <a:gdLst/>
              <a:ahLst/>
              <a:cxnLst/>
              <a:rect l="l" t="t" r="r" b="b"/>
              <a:pathLst>
                <a:path w="17539" h="2889" extrusionOk="0">
                  <a:moveTo>
                    <a:pt x="17357" y="1"/>
                  </a:moveTo>
                  <a:cubicBezTo>
                    <a:pt x="16901" y="548"/>
                    <a:pt x="17205" y="1216"/>
                    <a:pt x="17053" y="1915"/>
                  </a:cubicBezTo>
                  <a:cubicBezTo>
                    <a:pt x="16944" y="2133"/>
                    <a:pt x="16727" y="2164"/>
                    <a:pt x="16479" y="2164"/>
                  </a:cubicBezTo>
                  <a:cubicBezTo>
                    <a:pt x="16380" y="2164"/>
                    <a:pt x="16275" y="2159"/>
                    <a:pt x="16171" y="2159"/>
                  </a:cubicBezTo>
                  <a:cubicBezTo>
                    <a:pt x="14895" y="2159"/>
                    <a:pt x="13588" y="2067"/>
                    <a:pt x="12311" y="2037"/>
                  </a:cubicBezTo>
                  <a:cubicBezTo>
                    <a:pt x="11065" y="2027"/>
                    <a:pt x="9818" y="2024"/>
                    <a:pt x="8571" y="2024"/>
                  </a:cubicBezTo>
                  <a:cubicBezTo>
                    <a:pt x="6076" y="2024"/>
                    <a:pt x="3577" y="2037"/>
                    <a:pt x="1065" y="2037"/>
                  </a:cubicBezTo>
                  <a:cubicBezTo>
                    <a:pt x="977" y="2037"/>
                    <a:pt x="890" y="2036"/>
                    <a:pt x="806" y="2036"/>
                  </a:cubicBezTo>
                  <a:cubicBezTo>
                    <a:pt x="510" y="2036"/>
                    <a:pt x="237" y="2054"/>
                    <a:pt x="1" y="2219"/>
                  </a:cubicBezTo>
                  <a:cubicBezTo>
                    <a:pt x="114" y="2464"/>
                    <a:pt x="331" y="2511"/>
                    <a:pt x="575" y="2511"/>
                  </a:cubicBezTo>
                  <a:cubicBezTo>
                    <a:pt x="724" y="2511"/>
                    <a:pt x="884" y="2493"/>
                    <a:pt x="1034" y="2493"/>
                  </a:cubicBezTo>
                  <a:lnTo>
                    <a:pt x="7600" y="2493"/>
                  </a:lnTo>
                  <a:cubicBezTo>
                    <a:pt x="7772" y="2493"/>
                    <a:pt x="7947" y="2490"/>
                    <a:pt x="8123" y="2490"/>
                  </a:cubicBezTo>
                  <a:cubicBezTo>
                    <a:pt x="8474" y="2490"/>
                    <a:pt x="8826" y="2503"/>
                    <a:pt x="9150" y="2584"/>
                  </a:cubicBezTo>
                  <a:cubicBezTo>
                    <a:pt x="11855" y="2645"/>
                    <a:pt x="14560" y="2767"/>
                    <a:pt x="17235" y="2888"/>
                  </a:cubicBezTo>
                  <a:cubicBezTo>
                    <a:pt x="17357" y="2888"/>
                    <a:pt x="17478" y="2827"/>
                    <a:pt x="17539" y="2797"/>
                  </a:cubicBezTo>
                  <a:lnTo>
                    <a:pt x="17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9"/>
            <p:cNvSpPr/>
            <p:nvPr/>
          </p:nvSpPr>
          <p:spPr>
            <a:xfrm>
              <a:off x="8138150" y="4969975"/>
              <a:ext cx="142875" cy="57025"/>
            </a:xfrm>
            <a:custGeom>
              <a:avLst/>
              <a:gdLst/>
              <a:ahLst/>
              <a:cxnLst/>
              <a:rect l="l" t="t" r="r" b="b"/>
              <a:pathLst>
                <a:path w="5715" h="2281" extrusionOk="0">
                  <a:moveTo>
                    <a:pt x="5533" y="1"/>
                  </a:moveTo>
                  <a:cubicBezTo>
                    <a:pt x="3648" y="670"/>
                    <a:pt x="1764" y="1429"/>
                    <a:pt x="1" y="2280"/>
                  </a:cubicBezTo>
                  <a:lnTo>
                    <a:pt x="2219" y="2280"/>
                  </a:lnTo>
                  <a:cubicBezTo>
                    <a:pt x="3192" y="1977"/>
                    <a:pt x="4043" y="1521"/>
                    <a:pt x="4955" y="1125"/>
                  </a:cubicBezTo>
                  <a:cubicBezTo>
                    <a:pt x="5229" y="1004"/>
                    <a:pt x="5533" y="943"/>
                    <a:pt x="5624" y="670"/>
                  </a:cubicBezTo>
                  <a:cubicBezTo>
                    <a:pt x="5563" y="457"/>
                    <a:pt x="5715" y="214"/>
                    <a:pt x="5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9"/>
            <p:cNvSpPr/>
            <p:nvPr/>
          </p:nvSpPr>
          <p:spPr>
            <a:xfrm>
              <a:off x="7782525" y="4909275"/>
              <a:ext cx="373125" cy="117725"/>
            </a:xfrm>
            <a:custGeom>
              <a:avLst/>
              <a:gdLst/>
              <a:ahLst/>
              <a:cxnLst/>
              <a:rect l="l" t="t" r="r" b="b"/>
              <a:pathLst>
                <a:path w="14925" h="4709" extrusionOk="0">
                  <a:moveTo>
                    <a:pt x="14663" y="1"/>
                  </a:moveTo>
                  <a:cubicBezTo>
                    <a:pt x="14580" y="1"/>
                    <a:pt x="14494" y="29"/>
                    <a:pt x="14408" y="58"/>
                  </a:cubicBezTo>
                  <a:cubicBezTo>
                    <a:pt x="14104" y="180"/>
                    <a:pt x="13770" y="301"/>
                    <a:pt x="13466" y="362"/>
                  </a:cubicBezTo>
                  <a:lnTo>
                    <a:pt x="8329" y="1851"/>
                  </a:lnTo>
                  <a:cubicBezTo>
                    <a:pt x="6627" y="2338"/>
                    <a:pt x="4894" y="2824"/>
                    <a:pt x="3222" y="3401"/>
                  </a:cubicBezTo>
                  <a:cubicBezTo>
                    <a:pt x="2128" y="3797"/>
                    <a:pt x="943" y="4101"/>
                    <a:pt x="0" y="4708"/>
                  </a:cubicBezTo>
                  <a:lnTo>
                    <a:pt x="882" y="4708"/>
                  </a:lnTo>
                  <a:cubicBezTo>
                    <a:pt x="1034" y="4465"/>
                    <a:pt x="1368" y="4435"/>
                    <a:pt x="1642" y="4313"/>
                  </a:cubicBezTo>
                  <a:cubicBezTo>
                    <a:pt x="3982" y="3401"/>
                    <a:pt x="6505" y="2642"/>
                    <a:pt x="8967" y="1912"/>
                  </a:cubicBezTo>
                  <a:cubicBezTo>
                    <a:pt x="10305" y="1547"/>
                    <a:pt x="11642" y="1091"/>
                    <a:pt x="13010" y="787"/>
                  </a:cubicBezTo>
                  <a:cubicBezTo>
                    <a:pt x="13557" y="696"/>
                    <a:pt x="14104" y="605"/>
                    <a:pt x="14590" y="392"/>
                  </a:cubicBezTo>
                  <a:cubicBezTo>
                    <a:pt x="14682" y="332"/>
                    <a:pt x="14773" y="301"/>
                    <a:pt x="14864" y="210"/>
                  </a:cubicBezTo>
                  <a:lnTo>
                    <a:pt x="14925" y="149"/>
                  </a:lnTo>
                  <a:cubicBezTo>
                    <a:pt x="14844" y="37"/>
                    <a:pt x="14756" y="1"/>
                    <a:pt x="14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9"/>
            <p:cNvSpPr/>
            <p:nvPr/>
          </p:nvSpPr>
          <p:spPr>
            <a:xfrm>
              <a:off x="1356100" y="5012875"/>
              <a:ext cx="234075" cy="14125"/>
            </a:xfrm>
            <a:custGeom>
              <a:avLst/>
              <a:gdLst/>
              <a:ahLst/>
              <a:cxnLst/>
              <a:rect l="l" t="t" r="r" b="b"/>
              <a:pathLst>
                <a:path w="9363" h="565" extrusionOk="0">
                  <a:moveTo>
                    <a:pt x="4971" y="1"/>
                  </a:moveTo>
                  <a:cubicBezTo>
                    <a:pt x="4372" y="1"/>
                    <a:pt x="3768" y="20"/>
                    <a:pt x="3162" y="48"/>
                  </a:cubicBezTo>
                  <a:cubicBezTo>
                    <a:pt x="2068" y="139"/>
                    <a:pt x="1004" y="261"/>
                    <a:pt x="1" y="564"/>
                  </a:cubicBezTo>
                  <a:lnTo>
                    <a:pt x="9363" y="564"/>
                  </a:lnTo>
                  <a:cubicBezTo>
                    <a:pt x="9272" y="504"/>
                    <a:pt x="9180" y="473"/>
                    <a:pt x="9059" y="443"/>
                  </a:cubicBezTo>
                  <a:cubicBezTo>
                    <a:pt x="7723" y="104"/>
                    <a:pt x="6357" y="1"/>
                    <a:pt x="4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9"/>
            <p:cNvSpPr/>
            <p:nvPr/>
          </p:nvSpPr>
          <p:spPr>
            <a:xfrm>
              <a:off x="8233900" y="3842500"/>
              <a:ext cx="47125" cy="374450"/>
            </a:xfrm>
            <a:custGeom>
              <a:avLst/>
              <a:gdLst/>
              <a:ahLst/>
              <a:cxnLst/>
              <a:rect l="l" t="t" r="r" b="b"/>
              <a:pathLst>
                <a:path w="1885" h="14978" extrusionOk="0">
                  <a:moveTo>
                    <a:pt x="1704" y="0"/>
                  </a:moveTo>
                  <a:cubicBezTo>
                    <a:pt x="1619" y="0"/>
                    <a:pt x="1558" y="31"/>
                    <a:pt x="1520" y="145"/>
                  </a:cubicBezTo>
                  <a:cubicBezTo>
                    <a:pt x="1186" y="874"/>
                    <a:pt x="730" y="1543"/>
                    <a:pt x="213" y="2242"/>
                  </a:cubicBezTo>
                  <a:cubicBezTo>
                    <a:pt x="122" y="2394"/>
                    <a:pt x="0" y="2485"/>
                    <a:pt x="0" y="2698"/>
                  </a:cubicBezTo>
                  <a:cubicBezTo>
                    <a:pt x="304" y="2576"/>
                    <a:pt x="365" y="2333"/>
                    <a:pt x="517" y="2120"/>
                  </a:cubicBezTo>
                  <a:cubicBezTo>
                    <a:pt x="912" y="1573"/>
                    <a:pt x="1277" y="1057"/>
                    <a:pt x="1703" y="418"/>
                  </a:cubicBezTo>
                  <a:lnTo>
                    <a:pt x="1703" y="7500"/>
                  </a:lnTo>
                  <a:lnTo>
                    <a:pt x="1703" y="14978"/>
                  </a:lnTo>
                  <a:lnTo>
                    <a:pt x="1885" y="14978"/>
                  </a:lnTo>
                  <a:lnTo>
                    <a:pt x="1885" y="23"/>
                  </a:lnTo>
                  <a:cubicBezTo>
                    <a:pt x="1816" y="12"/>
                    <a:pt x="1756" y="0"/>
                    <a:pt x="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9"/>
            <p:cNvSpPr/>
            <p:nvPr/>
          </p:nvSpPr>
          <p:spPr>
            <a:xfrm>
              <a:off x="8107750" y="4858275"/>
              <a:ext cx="173275" cy="73750"/>
            </a:xfrm>
            <a:custGeom>
              <a:avLst/>
              <a:gdLst/>
              <a:ahLst/>
              <a:cxnLst/>
              <a:rect l="l" t="t" r="r" b="b"/>
              <a:pathLst>
                <a:path w="6931" h="2950" extrusionOk="0">
                  <a:moveTo>
                    <a:pt x="6931" y="1"/>
                  </a:moveTo>
                  <a:cubicBezTo>
                    <a:pt x="6779" y="1"/>
                    <a:pt x="6688" y="1"/>
                    <a:pt x="6597" y="122"/>
                  </a:cubicBezTo>
                  <a:cubicBezTo>
                    <a:pt x="6870" y="609"/>
                    <a:pt x="6840" y="730"/>
                    <a:pt x="6384" y="882"/>
                  </a:cubicBezTo>
                  <a:cubicBezTo>
                    <a:pt x="4864" y="1308"/>
                    <a:pt x="3405" y="1824"/>
                    <a:pt x="1885" y="2189"/>
                  </a:cubicBezTo>
                  <a:cubicBezTo>
                    <a:pt x="1825" y="2250"/>
                    <a:pt x="1673" y="2220"/>
                    <a:pt x="1551" y="2280"/>
                  </a:cubicBezTo>
                  <a:cubicBezTo>
                    <a:pt x="1065" y="2524"/>
                    <a:pt x="487" y="2584"/>
                    <a:pt x="1" y="2827"/>
                  </a:cubicBezTo>
                  <a:cubicBezTo>
                    <a:pt x="153" y="2827"/>
                    <a:pt x="244" y="2827"/>
                    <a:pt x="366" y="2949"/>
                  </a:cubicBezTo>
                  <a:cubicBezTo>
                    <a:pt x="518" y="2888"/>
                    <a:pt x="700" y="2858"/>
                    <a:pt x="852" y="2827"/>
                  </a:cubicBezTo>
                  <a:cubicBezTo>
                    <a:pt x="2797" y="2220"/>
                    <a:pt x="4773" y="1642"/>
                    <a:pt x="6749" y="1034"/>
                  </a:cubicBezTo>
                  <a:cubicBezTo>
                    <a:pt x="6794" y="1080"/>
                    <a:pt x="6825" y="1103"/>
                    <a:pt x="6851" y="1103"/>
                  </a:cubicBezTo>
                  <a:cubicBezTo>
                    <a:pt x="6878" y="1103"/>
                    <a:pt x="6901" y="1080"/>
                    <a:pt x="6931" y="1034"/>
                  </a:cubicBezTo>
                  <a:lnTo>
                    <a:pt x="6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9"/>
            <p:cNvSpPr/>
            <p:nvPr/>
          </p:nvSpPr>
          <p:spPr>
            <a:xfrm>
              <a:off x="8186025" y="3268600"/>
              <a:ext cx="95000" cy="117050"/>
            </a:xfrm>
            <a:custGeom>
              <a:avLst/>
              <a:gdLst/>
              <a:ahLst/>
              <a:cxnLst/>
              <a:rect l="l" t="t" r="r" b="b"/>
              <a:pathLst>
                <a:path w="3800" h="4682" extrusionOk="0">
                  <a:moveTo>
                    <a:pt x="3648" y="0"/>
                  </a:moveTo>
                  <a:cubicBezTo>
                    <a:pt x="3596" y="26"/>
                    <a:pt x="3521" y="97"/>
                    <a:pt x="3501" y="97"/>
                  </a:cubicBezTo>
                  <a:cubicBezTo>
                    <a:pt x="3498" y="97"/>
                    <a:pt x="3496" y="96"/>
                    <a:pt x="3496" y="91"/>
                  </a:cubicBezTo>
                  <a:cubicBezTo>
                    <a:pt x="3405" y="365"/>
                    <a:pt x="3435" y="638"/>
                    <a:pt x="3435" y="912"/>
                  </a:cubicBezTo>
                  <a:cubicBezTo>
                    <a:pt x="3405" y="1733"/>
                    <a:pt x="3435" y="2523"/>
                    <a:pt x="3435" y="3374"/>
                  </a:cubicBezTo>
                  <a:cubicBezTo>
                    <a:pt x="3405" y="4134"/>
                    <a:pt x="3405" y="4134"/>
                    <a:pt x="2402" y="4256"/>
                  </a:cubicBezTo>
                  <a:cubicBezTo>
                    <a:pt x="1885" y="4316"/>
                    <a:pt x="1368" y="4316"/>
                    <a:pt x="852" y="4347"/>
                  </a:cubicBezTo>
                  <a:cubicBezTo>
                    <a:pt x="548" y="4407"/>
                    <a:pt x="122" y="4316"/>
                    <a:pt x="1" y="4681"/>
                  </a:cubicBezTo>
                  <a:lnTo>
                    <a:pt x="3101" y="4681"/>
                  </a:lnTo>
                  <a:cubicBezTo>
                    <a:pt x="3344" y="4681"/>
                    <a:pt x="3587" y="4620"/>
                    <a:pt x="3800" y="4559"/>
                  </a:cubicBezTo>
                  <a:lnTo>
                    <a:pt x="3800" y="0"/>
                  </a:lnTo>
                  <a:close/>
                </a:path>
              </a:pathLst>
            </a:custGeom>
            <a:solidFill>
              <a:srgbClr val="F2E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9"/>
            <p:cNvSpPr/>
            <p:nvPr/>
          </p:nvSpPr>
          <p:spPr>
            <a:xfrm>
              <a:off x="8213375" y="4994300"/>
              <a:ext cx="67650" cy="33450"/>
            </a:xfrm>
            <a:custGeom>
              <a:avLst/>
              <a:gdLst/>
              <a:ahLst/>
              <a:cxnLst/>
              <a:rect l="l" t="t" r="r" b="b"/>
              <a:pathLst>
                <a:path w="2706" h="1338" extrusionOk="0">
                  <a:moveTo>
                    <a:pt x="2493" y="0"/>
                  </a:moveTo>
                  <a:cubicBezTo>
                    <a:pt x="1855" y="244"/>
                    <a:pt x="1217" y="548"/>
                    <a:pt x="609" y="791"/>
                  </a:cubicBezTo>
                  <a:cubicBezTo>
                    <a:pt x="366" y="912"/>
                    <a:pt x="1" y="1004"/>
                    <a:pt x="92" y="1307"/>
                  </a:cubicBezTo>
                  <a:lnTo>
                    <a:pt x="1308" y="1307"/>
                  </a:lnTo>
                  <a:cubicBezTo>
                    <a:pt x="1490" y="1216"/>
                    <a:pt x="1764" y="1216"/>
                    <a:pt x="1916" y="1156"/>
                  </a:cubicBezTo>
                  <a:cubicBezTo>
                    <a:pt x="2033" y="1080"/>
                    <a:pt x="2121" y="1051"/>
                    <a:pt x="2189" y="1051"/>
                  </a:cubicBezTo>
                  <a:cubicBezTo>
                    <a:pt x="2367" y="1051"/>
                    <a:pt x="2414" y="1250"/>
                    <a:pt x="2524" y="1338"/>
                  </a:cubicBezTo>
                  <a:cubicBezTo>
                    <a:pt x="2554" y="1328"/>
                    <a:pt x="2584" y="1328"/>
                    <a:pt x="2611" y="1328"/>
                  </a:cubicBezTo>
                  <a:lnTo>
                    <a:pt x="2611" y="1328"/>
                  </a:lnTo>
                  <a:cubicBezTo>
                    <a:pt x="2665" y="1328"/>
                    <a:pt x="2706" y="1328"/>
                    <a:pt x="2706" y="1247"/>
                  </a:cubicBezTo>
                  <a:lnTo>
                    <a:pt x="2706" y="31"/>
                  </a:lnTo>
                  <a:cubicBezTo>
                    <a:pt x="2645" y="0"/>
                    <a:pt x="2554" y="0"/>
                    <a:pt x="2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9"/>
            <p:cNvSpPr/>
            <p:nvPr/>
          </p:nvSpPr>
          <p:spPr>
            <a:xfrm>
              <a:off x="8195150" y="4988225"/>
              <a:ext cx="84375" cy="38025"/>
            </a:xfrm>
            <a:custGeom>
              <a:avLst/>
              <a:gdLst/>
              <a:ahLst/>
              <a:cxnLst/>
              <a:rect l="l" t="t" r="r" b="b"/>
              <a:pathLst>
                <a:path w="3375" h="1521" extrusionOk="0">
                  <a:moveTo>
                    <a:pt x="3283" y="0"/>
                  </a:moveTo>
                  <a:cubicBezTo>
                    <a:pt x="2432" y="395"/>
                    <a:pt x="1550" y="730"/>
                    <a:pt x="699" y="1125"/>
                  </a:cubicBezTo>
                  <a:cubicBezTo>
                    <a:pt x="456" y="1216"/>
                    <a:pt x="91" y="1307"/>
                    <a:pt x="0" y="1520"/>
                  </a:cubicBezTo>
                  <a:lnTo>
                    <a:pt x="851" y="1520"/>
                  </a:lnTo>
                  <a:cubicBezTo>
                    <a:pt x="1095" y="1277"/>
                    <a:pt x="1520" y="1186"/>
                    <a:pt x="1854" y="1003"/>
                  </a:cubicBezTo>
                  <a:cubicBezTo>
                    <a:pt x="2310" y="730"/>
                    <a:pt x="2888" y="639"/>
                    <a:pt x="3283" y="274"/>
                  </a:cubicBezTo>
                  <a:cubicBezTo>
                    <a:pt x="3374" y="213"/>
                    <a:pt x="3374" y="92"/>
                    <a:pt x="3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9"/>
            <p:cNvSpPr/>
            <p:nvPr/>
          </p:nvSpPr>
          <p:spPr>
            <a:xfrm>
              <a:off x="2565850" y="4962375"/>
              <a:ext cx="60825" cy="64625"/>
            </a:xfrm>
            <a:custGeom>
              <a:avLst/>
              <a:gdLst/>
              <a:ahLst/>
              <a:cxnLst/>
              <a:rect l="l" t="t" r="r" b="b"/>
              <a:pathLst>
                <a:path w="2433" h="2585" extrusionOk="0">
                  <a:moveTo>
                    <a:pt x="2250" y="1"/>
                  </a:moveTo>
                  <a:cubicBezTo>
                    <a:pt x="2159" y="1"/>
                    <a:pt x="2098" y="1"/>
                    <a:pt x="2068" y="31"/>
                  </a:cubicBezTo>
                  <a:cubicBezTo>
                    <a:pt x="1916" y="366"/>
                    <a:pt x="1551" y="609"/>
                    <a:pt x="1338" y="913"/>
                  </a:cubicBezTo>
                  <a:cubicBezTo>
                    <a:pt x="882" y="1429"/>
                    <a:pt x="305" y="1977"/>
                    <a:pt x="1" y="2584"/>
                  </a:cubicBezTo>
                  <a:cubicBezTo>
                    <a:pt x="122" y="2584"/>
                    <a:pt x="244" y="2584"/>
                    <a:pt x="335" y="2524"/>
                  </a:cubicBezTo>
                  <a:cubicBezTo>
                    <a:pt x="548" y="2281"/>
                    <a:pt x="700" y="2007"/>
                    <a:pt x="913" y="1764"/>
                  </a:cubicBezTo>
                  <a:cubicBezTo>
                    <a:pt x="1399" y="1247"/>
                    <a:pt x="1946" y="670"/>
                    <a:pt x="2433" y="153"/>
                  </a:cubicBezTo>
                  <a:cubicBezTo>
                    <a:pt x="2402" y="62"/>
                    <a:pt x="2372" y="31"/>
                    <a:pt x="2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9"/>
            <p:cNvSpPr/>
            <p:nvPr/>
          </p:nvSpPr>
          <p:spPr>
            <a:xfrm>
              <a:off x="1121300" y="1961575"/>
              <a:ext cx="15975" cy="38025"/>
            </a:xfrm>
            <a:custGeom>
              <a:avLst/>
              <a:gdLst/>
              <a:ahLst/>
              <a:cxnLst/>
              <a:rect l="l" t="t" r="r" b="b"/>
              <a:pathLst>
                <a:path w="639" h="1521" extrusionOk="0">
                  <a:moveTo>
                    <a:pt x="1" y="1"/>
                  </a:moveTo>
                  <a:lnTo>
                    <a:pt x="1" y="1125"/>
                  </a:lnTo>
                  <a:cubicBezTo>
                    <a:pt x="244" y="1217"/>
                    <a:pt x="335" y="1338"/>
                    <a:pt x="365" y="1521"/>
                  </a:cubicBezTo>
                  <a:cubicBezTo>
                    <a:pt x="517" y="1521"/>
                    <a:pt x="639" y="1521"/>
                    <a:pt x="517" y="1369"/>
                  </a:cubicBezTo>
                  <a:cubicBezTo>
                    <a:pt x="517" y="1125"/>
                    <a:pt x="457" y="882"/>
                    <a:pt x="365" y="639"/>
                  </a:cubicBezTo>
                  <a:cubicBezTo>
                    <a:pt x="305" y="426"/>
                    <a:pt x="426"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9"/>
            <p:cNvSpPr/>
            <p:nvPr/>
          </p:nvSpPr>
          <p:spPr>
            <a:xfrm>
              <a:off x="8250625" y="1304275"/>
              <a:ext cx="30400" cy="44850"/>
            </a:xfrm>
            <a:custGeom>
              <a:avLst/>
              <a:gdLst/>
              <a:ahLst/>
              <a:cxnLst/>
              <a:rect l="l" t="t" r="r" b="b"/>
              <a:pathLst>
                <a:path w="1216" h="1794" extrusionOk="0">
                  <a:moveTo>
                    <a:pt x="1064" y="1"/>
                  </a:moveTo>
                  <a:cubicBezTo>
                    <a:pt x="882" y="122"/>
                    <a:pt x="851" y="213"/>
                    <a:pt x="851" y="365"/>
                  </a:cubicBezTo>
                  <a:cubicBezTo>
                    <a:pt x="851" y="912"/>
                    <a:pt x="912" y="1429"/>
                    <a:pt x="0" y="1672"/>
                  </a:cubicBezTo>
                  <a:cubicBezTo>
                    <a:pt x="181" y="1770"/>
                    <a:pt x="368" y="1791"/>
                    <a:pt x="555" y="1791"/>
                  </a:cubicBezTo>
                  <a:cubicBezTo>
                    <a:pt x="698" y="1791"/>
                    <a:pt x="842" y="1778"/>
                    <a:pt x="983" y="1778"/>
                  </a:cubicBezTo>
                  <a:cubicBezTo>
                    <a:pt x="1062" y="1778"/>
                    <a:pt x="1139" y="1782"/>
                    <a:pt x="1216" y="1794"/>
                  </a:cubicBezTo>
                  <a:lnTo>
                    <a:pt x="12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9"/>
            <p:cNvSpPr/>
            <p:nvPr/>
          </p:nvSpPr>
          <p:spPr>
            <a:xfrm>
              <a:off x="8246050" y="5012525"/>
              <a:ext cx="32700" cy="14475"/>
            </a:xfrm>
            <a:custGeom>
              <a:avLst/>
              <a:gdLst/>
              <a:ahLst/>
              <a:cxnLst/>
              <a:rect l="l" t="t" r="r" b="b"/>
              <a:pathLst>
                <a:path w="1308" h="579" extrusionOk="0">
                  <a:moveTo>
                    <a:pt x="1095" y="1"/>
                  </a:moveTo>
                  <a:cubicBezTo>
                    <a:pt x="730" y="153"/>
                    <a:pt x="335" y="335"/>
                    <a:pt x="1" y="578"/>
                  </a:cubicBezTo>
                  <a:lnTo>
                    <a:pt x="1217" y="578"/>
                  </a:lnTo>
                  <a:cubicBezTo>
                    <a:pt x="1217" y="366"/>
                    <a:pt x="1308" y="183"/>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9"/>
            <p:cNvSpPr/>
            <p:nvPr/>
          </p:nvSpPr>
          <p:spPr>
            <a:xfrm>
              <a:off x="7372750" y="1364300"/>
              <a:ext cx="12925" cy="47900"/>
            </a:xfrm>
            <a:custGeom>
              <a:avLst/>
              <a:gdLst/>
              <a:ahLst/>
              <a:cxnLst/>
              <a:rect l="l" t="t" r="r" b="b"/>
              <a:pathLst>
                <a:path w="517" h="1916" extrusionOk="0">
                  <a:moveTo>
                    <a:pt x="517" y="0"/>
                  </a:moveTo>
                  <a:cubicBezTo>
                    <a:pt x="456" y="61"/>
                    <a:pt x="365" y="61"/>
                    <a:pt x="304" y="61"/>
                  </a:cubicBezTo>
                  <a:cubicBezTo>
                    <a:pt x="61" y="274"/>
                    <a:pt x="122" y="547"/>
                    <a:pt x="91" y="821"/>
                  </a:cubicBezTo>
                  <a:cubicBezTo>
                    <a:pt x="152" y="1186"/>
                    <a:pt x="0" y="1581"/>
                    <a:pt x="365" y="1915"/>
                  </a:cubicBezTo>
                  <a:lnTo>
                    <a:pt x="517" y="1915"/>
                  </a:lnTo>
                  <a:lnTo>
                    <a:pt x="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9"/>
            <p:cNvSpPr/>
            <p:nvPr/>
          </p:nvSpPr>
          <p:spPr>
            <a:xfrm>
              <a:off x="7373500" y="1327525"/>
              <a:ext cx="12950" cy="24625"/>
            </a:xfrm>
            <a:custGeom>
              <a:avLst/>
              <a:gdLst/>
              <a:ahLst/>
              <a:cxnLst/>
              <a:rect l="l" t="t" r="r" b="b"/>
              <a:pathLst>
                <a:path w="518" h="985" extrusionOk="0">
                  <a:moveTo>
                    <a:pt x="267" y="0"/>
                  </a:moveTo>
                  <a:cubicBezTo>
                    <a:pt x="164" y="0"/>
                    <a:pt x="68" y="19"/>
                    <a:pt x="1" y="103"/>
                  </a:cubicBezTo>
                  <a:cubicBezTo>
                    <a:pt x="122" y="377"/>
                    <a:pt x="1" y="711"/>
                    <a:pt x="335" y="985"/>
                  </a:cubicBezTo>
                  <a:lnTo>
                    <a:pt x="487" y="985"/>
                  </a:lnTo>
                  <a:cubicBezTo>
                    <a:pt x="487" y="651"/>
                    <a:pt x="487" y="316"/>
                    <a:pt x="517" y="12"/>
                  </a:cubicBezTo>
                  <a:cubicBezTo>
                    <a:pt x="436" y="12"/>
                    <a:pt x="349"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9"/>
            <p:cNvSpPr/>
            <p:nvPr/>
          </p:nvSpPr>
          <p:spPr>
            <a:xfrm>
              <a:off x="2166925" y="267025"/>
              <a:ext cx="13700" cy="3125"/>
            </a:xfrm>
            <a:custGeom>
              <a:avLst/>
              <a:gdLst/>
              <a:ahLst/>
              <a:cxnLst/>
              <a:rect l="l" t="t" r="r" b="b"/>
              <a:pathLst>
                <a:path w="548" h="125" extrusionOk="0">
                  <a:moveTo>
                    <a:pt x="0" y="1"/>
                  </a:moveTo>
                  <a:cubicBezTo>
                    <a:pt x="87" y="109"/>
                    <a:pt x="220" y="125"/>
                    <a:pt x="367" y="125"/>
                  </a:cubicBezTo>
                  <a:cubicBezTo>
                    <a:pt x="426" y="125"/>
                    <a:pt x="486" y="122"/>
                    <a:pt x="547" y="122"/>
                  </a:cubicBezTo>
                  <a:lnTo>
                    <a:pt x="547" y="1"/>
                  </a:lnTo>
                  <a:close/>
                </a:path>
              </a:pathLst>
            </a:custGeom>
            <a:solidFill>
              <a:srgbClr val="ECD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9"/>
            <p:cNvSpPr/>
            <p:nvPr/>
          </p:nvSpPr>
          <p:spPr>
            <a:xfrm>
              <a:off x="1967825" y="863550"/>
              <a:ext cx="118575" cy="177825"/>
            </a:xfrm>
            <a:custGeom>
              <a:avLst/>
              <a:gdLst/>
              <a:ahLst/>
              <a:cxnLst/>
              <a:rect l="l" t="t" r="r" b="b"/>
              <a:pathLst>
                <a:path w="4743" h="7113" extrusionOk="0">
                  <a:moveTo>
                    <a:pt x="0" y="0"/>
                  </a:moveTo>
                  <a:cubicBezTo>
                    <a:pt x="213" y="213"/>
                    <a:pt x="548" y="274"/>
                    <a:pt x="852" y="365"/>
                  </a:cubicBezTo>
                  <a:cubicBezTo>
                    <a:pt x="1703" y="730"/>
                    <a:pt x="2493" y="1064"/>
                    <a:pt x="3131" y="1581"/>
                  </a:cubicBezTo>
                  <a:cubicBezTo>
                    <a:pt x="4317" y="2493"/>
                    <a:pt x="4438" y="3708"/>
                    <a:pt x="3557" y="4620"/>
                  </a:cubicBezTo>
                  <a:cubicBezTo>
                    <a:pt x="2979" y="5228"/>
                    <a:pt x="2341" y="5745"/>
                    <a:pt x="1551" y="6201"/>
                  </a:cubicBezTo>
                  <a:cubicBezTo>
                    <a:pt x="1095" y="6444"/>
                    <a:pt x="517" y="6687"/>
                    <a:pt x="183" y="7113"/>
                  </a:cubicBezTo>
                  <a:cubicBezTo>
                    <a:pt x="1763" y="6535"/>
                    <a:pt x="3040" y="5623"/>
                    <a:pt x="3982" y="4559"/>
                  </a:cubicBezTo>
                  <a:cubicBezTo>
                    <a:pt x="4742" y="3648"/>
                    <a:pt x="4742" y="2705"/>
                    <a:pt x="3739" y="1793"/>
                  </a:cubicBezTo>
                  <a:cubicBezTo>
                    <a:pt x="3405" y="1429"/>
                    <a:pt x="3040" y="1186"/>
                    <a:pt x="2584" y="942"/>
                  </a:cubicBezTo>
                  <a:cubicBezTo>
                    <a:pt x="1763" y="578"/>
                    <a:pt x="973" y="12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9"/>
            <p:cNvSpPr/>
            <p:nvPr/>
          </p:nvSpPr>
          <p:spPr>
            <a:xfrm>
              <a:off x="3051425" y="1346825"/>
              <a:ext cx="5225800" cy="1820225"/>
            </a:xfrm>
            <a:custGeom>
              <a:avLst/>
              <a:gdLst/>
              <a:ahLst/>
              <a:cxnLst/>
              <a:rect l="l" t="t" r="r" b="b"/>
              <a:pathLst>
                <a:path w="209032" h="72809" extrusionOk="0">
                  <a:moveTo>
                    <a:pt x="115839" y="1"/>
                  </a:moveTo>
                  <a:cubicBezTo>
                    <a:pt x="113468" y="1"/>
                    <a:pt x="111188" y="396"/>
                    <a:pt x="109030" y="1034"/>
                  </a:cubicBezTo>
                  <a:cubicBezTo>
                    <a:pt x="106477" y="1794"/>
                    <a:pt x="103984" y="2584"/>
                    <a:pt x="101431" y="3344"/>
                  </a:cubicBezTo>
                  <a:cubicBezTo>
                    <a:pt x="98665" y="4135"/>
                    <a:pt x="95930" y="4986"/>
                    <a:pt x="93376" y="6110"/>
                  </a:cubicBezTo>
                  <a:cubicBezTo>
                    <a:pt x="88452" y="8329"/>
                    <a:pt x="83954" y="10913"/>
                    <a:pt x="80154" y="14074"/>
                  </a:cubicBezTo>
                  <a:cubicBezTo>
                    <a:pt x="77996" y="15837"/>
                    <a:pt x="75990" y="17721"/>
                    <a:pt x="74075" y="19606"/>
                  </a:cubicBezTo>
                  <a:cubicBezTo>
                    <a:pt x="70458" y="23253"/>
                    <a:pt x="67023" y="26931"/>
                    <a:pt x="63254" y="30487"/>
                  </a:cubicBezTo>
                  <a:cubicBezTo>
                    <a:pt x="61005" y="32554"/>
                    <a:pt x="58695" y="34621"/>
                    <a:pt x="56172" y="36567"/>
                  </a:cubicBezTo>
                  <a:cubicBezTo>
                    <a:pt x="54105" y="38178"/>
                    <a:pt x="51917" y="39789"/>
                    <a:pt x="49637" y="41278"/>
                  </a:cubicBezTo>
                  <a:cubicBezTo>
                    <a:pt x="47752" y="42494"/>
                    <a:pt x="45807" y="43710"/>
                    <a:pt x="43801" y="44834"/>
                  </a:cubicBezTo>
                  <a:cubicBezTo>
                    <a:pt x="38026" y="48117"/>
                    <a:pt x="31795" y="50792"/>
                    <a:pt x="25229" y="53041"/>
                  </a:cubicBezTo>
                  <a:cubicBezTo>
                    <a:pt x="19971" y="54834"/>
                    <a:pt x="14530" y="56354"/>
                    <a:pt x="9059" y="57752"/>
                  </a:cubicBezTo>
                  <a:cubicBezTo>
                    <a:pt x="7296" y="58208"/>
                    <a:pt x="5502" y="58695"/>
                    <a:pt x="3739" y="59272"/>
                  </a:cubicBezTo>
                  <a:cubicBezTo>
                    <a:pt x="3648" y="59424"/>
                    <a:pt x="3375" y="59302"/>
                    <a:pt x="3253" y="59424"/>
                  </a:cubicBezTo>
                  <a:cubicBezTo>
                    <a:pt x="3192" y="59454"/>
                    <a:pt x="2980" y="59454"/>
                    <a:pt x="2919" y="59546"/>
                  </a:cubicBezTo>
                  <a:cubicBezTo>
                    <a:pt x="2128" y="59880"/>
                    <a:pt x="1217" y="60154"/>
                    <a:pt x="548" y="60670"/>
                  </a:cubicBezTo>
                  <a:cubicBezTo>
                    <a:pt x="1" y="61187"/>
                    <a:pt x="31" y="61643"/>
                    <a:pt x="639" y="62099"/>
                  </a:cubicBezTo>
                  <a:cubicBezTo>
                    <a:pt x="821" y="62190"/>
                    <a:pt x="1004" y="62312"/>
                    <a:pt x="1217" y="62403"/>
                  </a:cubicBezTo>
                  <a:cubicBezTo>
                    <a:pt x="1885" y="62646"/>
                    <a:pt x="2584" y="62889"/>
                    <a:pt x="3344" y="63072"/>
                  </a:cubicBezTo>
                  <a:cubicBezTo>
                    <a:pt x="5472" y="63619"/>
                    <a:pt x="7630" y="63923"/>
                    <a:pt x="9819" y="64135"/>
                  </a:cubicBezTo>
                  <a:cubicBezTo>
                    <a:pt x="12311" y="64409"/>
                    <a:pt x="14773" y="64591"/>
                    <a:pt x="17235" y="64622"/>
                  </a:cubicBezTo>
                  <a:cubicBezTo>
                    <a:pt x="17397" y="64622"/>
                    <a:pt x="17546" y="64608"/>
                    <a:pt x="17699" y="64608"/>
                  </a:cubicBezTo>
                  <a:cubicBezTo>
                    <a:pt x="17775" y="64608"/>
                    <a:pt x="17853" y="64612"/>
                    <a:pt x="17934" y="64622"/>
                  </a:cubicBezTo>
                  <a:cubicBezTo>
                    <a:pt x="19043" y="64703"/>
                    <a:pt x="20170" y="64732"/>
                    <a:pt x="21300" y="64732"/>
                  </a:cubicBezTo>
                  <a:cubicBezTo>
                    <a:pt x="22276" y="64732"/>
                    <a:pt x="23254" y="64711"/>
                    <a:pt x="24226" y="64683"/>
                  </a:cubicBezTo>
                  <a:cubicBezTo>
                    <a:pt x="26658" y="64591"/>
                    <a:pt x="29089" y="64561"/>
                    <a:pt x="31491" y="64379"/>
                  </a:cubicBezTo>
                  <a:cubicBezTo>
                    <a:pt x="32828" y="64287"/>
                    <a:pt x="34196" y="64227"/>
                    <a:pt x="35503" y="64075"/>
                  </a:cubicBezTo>
                  <a:cubicBezTo>
                    <a:pt x="37691" y="63831"/>
                    <a:pt x="39850" y="63558"/>
                    <a:pt x="41977" y="63224"/>
                  </a:cubicBezTo>
                  <a:cubicBezTo>
                    <a:pt x="46810" y="62433"/>
                    <a:pt x="51461" y="61278"/>
                    <a:pt x="55777" y="59424"/>
                  </a:cubicBezTo>
                  <a:cubicBezTo>
                    <a:pt x="57844" y="58543"/>
                    <a:pt x="59789" y="57448"/>
                    <a:pt x="61491" y="56202"/>
                  </a:cubicBezTo>
                  <a:cubicBezTo>
                    <a:pt x="62829" y="55169"/>
                    <a:pt x="64045" y="54074"/>
                    <a:pt x="65200" y="52919"/>
                  </a:cubicBezTo>
                  <a:cubicBezTo>
                    <a:pt x="66780" y="51369"/>
                    <a:pt x="68482" y="49849"/>
                    <a:pt x="70306" y="48421"/>
                  </a:cubicBezTo>
                  <a:cubicBezTo>
                    <a:pt x="73102" y="46293"/>
                    <a:pt x="76020" y="44257"/>
                    <a:pt x="79121" y="42403"/>
                  </a:cubicBezTo>
                  <a:cubicBezTo>
                    <a:pt x="82252" y="40579"/>
                    <a:pt x="85504" y="38937"/>
                    <a:pt x="89151" y="37722"/>
                  </a:cubicBezTo>
                  <a:cubicBezTo>
                    <a:pt x="92252" y="36719"/>
                    <a:pt x="95474" y="36050"/>
                    <a:pt x="98817" y="35867"/>
                  </a:cubicBezTo>
                  <a:cubicBezTo>
                    <a:pt x="99761" y="35816"/>
                    <a:pt x="100706" y="35792"/>
                    <a:pt x="101649" y="35792"/>
                  </a:cubicBezTo>
                  <a:cubicBezTo>
                    <a:pt x="104077" y="35792"/>
                    <a:pt x="106501" y="35956"/>
                    <a:pt x="108909" y="36263"/>
                  </a:cubicBezTo>
                  <a:cubicBezTo>
                    <a:pt x="111553" y="36597"/>
                    <a:pt x="114137" y="37053"/>
                    <a:pt x="116720" y="37418"/>
                  </a:cubicBezTo>
                  <a:cubicBezTo>
                    <a:pt x="119213" y="37782"/>
                    <a:pt x="121736" y="38117"/>
                    <a:pt x="124258" y="38390"/>
                  </a:cubicBezTo>
                  <a:cubicBezTo>
                    <a:pt x="126021" y="38542"/>
                    <a:pt x="127724" y="38755"/>
                    <a:pt x="129486" y="38937"/>
                  </a:cubicBezTo>
                  <a:cubicBezTo>
                    <a:pt x="131797" y="39211"/>
                    <a:pt x="134076" y="39485"/>
                    <a:pt x="136417" y="39485"/>
                  </a:cubicBezTo>
                  <a:lnTo>
                    <a:pt x="140490" y="39485"/>
                  </a:lnTo>
                  <a:cubicBezTo>
                    <a:pt x="142101" y="39485"/>
                    <a:pt x="143651" y="39333"/>
                    <a:pt x="145231" y="39241"/>
                  </a:cubicBezTo>
                  <a:cubicBezTo>
                    <a:pt x="146393" y="39214"/>
                    <a:pt x="147529" y="39085"/>
                    <a:pt x="148687" y="39085"/>
                  </a:cubicBezTo>
                  <a:cubicBezTo>
                    <a:pt x="148801" y="39085"/>
                    <a:pt x="148916" y="39087"/>
                    <a:pt x="149031" y="39089"/>
                  </a:cubicBezTo>
                  <a:cubicBezTo>
                    <a:pt x="149882" y="39150"/>
                    <a:pt x="150672" y="39241"/>
                    <a:pt x="151463" y="39485"/>
                  </a:cubicBezTo>
                  <a:cubicBezTo>
                    <a:pt x="152648" y="39819"/>
                    <a:pt x="153104" y="40579"/>
                    <a:pt x="153408" y="41369"/>
                  </a:cubicBezTo>
                  <a:cubicBezTo>
                    <a:pt x="153955" y="42676"/>
                    <a:pt x="153833" y="44014"/>
                    <a:pt x="153864" y="45321"/>
                  </a:cubicBezTo>
                  <a:cubicBezTo>
                    <a:pt x="153894" y="46141"/>
                    <a:pt x="153864" y="46931"/>
                    <a:pt x="153894" y="47722"/>
                  </a:cubicBezTo>
                  <a:cubicBezTo>
                    <a:pt x="154016" y="49363"/>
                    <a:pt x="153955" y="51035"/>
                    <a:pt x="154137" y="52676"/>
                  </a:cubicBezTo>
                  <a:cubicBezTo>
                    <a:pt x="154320" y="54074"/>
                    <a:pt x="154502" y="55473"/>
                    <a:pt x="154776" y="56871"/>
                  </a:cubicBezTo>
                  <a:cubicBezTo>
                    <a:pt x="155171" y="58907"/>
                    <a:pt x="155809" y="60883"/>
                    <a:pt x="156630" y="62798"/>
                  </a:cubicBezTo>
                  <a:cubicBezTo>
                    <a:pt x="157542" y="64895"/>
                    <a:pt x="158697" y="66901"/>
                    <a:pt x="160429" y="68695"/>
                  </a:cubicBezTo>
                  <a:cubicBezTo>
                    <a:pt x="161554" y="69880"/>
                    <a:pt x="162922" y="70822"/>
                    <a:pt x="164593" y="71552"/>
                  </a:cubicBezTo>
                  <a:cubicBezTo>
                    <a:pt x="166653" y="72481"/>
                    <a:pt x="168899" y="72809"/>
                    <a:pt x="171246" y="72809"/>
                  </a:cubicBezTo>
                  <a:cubicBezTo>
                    <a:pt x="171740" y="72809"/>
                    <a:pt x="172238" y="72794"/>
                    <a:pt x="172740" y="72768"/>
                  </a:cubicBezTo>
                  <a:cubicBezTo>
                    <a:pt x="174928" y="72646"/>
                    <a:pt x="177086" y="72373"/>
                    <a:pt x="179244" y="72129"/>
                  </a:cubicBezTo>
                  <a:cubicBezTo>
                    <a:pt x="182132" y="71734"/>
                    <a:pt x="185050" y="71582"/>
                    <a:pt x="187937" y="71552"/>
                  </a:cubicBezTo>
                  <a:cubicBezTo>
                    <a:pt x="190352" y="71538"/>
                    <a:pt x="192760" y="71478"/>
                    <a:pt x="195162" y="71478"/>
                  </a:cubicBezTo>
                  <a:cubicBezTo>
                    <a:pt x="197960" y="71478"/>
                    <a:pt x="200750" y="71559"/>
                    <a:pt x="203530" y="71886"/>
                  </a:cubicBezTo>
                  <a:cubicBezTo>
                    <a:pt x="205263" y="72069"/>
                    <a:pt x="207026" y="72281"/>
                    <a:pt x="208698" y="72646"/>
                  </a:cubicBezTo>
                  <a:cubicBezTo>
                    <a:pt x="208758" y="72692"/>
                    <a:pt x="208812" y="72715"/>
                    <a:pt x="208865" y="72715"/>
                  </a:cubicBezTo>
                  <a:cubicBezTo>
                    <a:pt x="208918" y="72715"/>
                    <a:pt x="208971" y="72692"/>
                    <a:pt x="209032" y="72646"/>
                  </a:cubicBezTo>
                  <a:lnTo>
                    <a:pt x="209032" y="69728"/>
                  </a:lnTo>
                  <a:cubicBezTo>
                    <a:pt x="206114" y="68968"/>
                    <a:pt x="203074" y="68512"/>
                    <a:pt x="200004" y="68087"/>
                  </a:cubicBezTo>
                  <a:cubicBezTo>
                    <a:pt x="197147" y="67722"/>
                    <a:pt x="194260" y="67631"/>
                    <a:pt x="191403" y="67327"/>
                  </a:cubicBezTo>
                  <a:cubicBezTo>
                    <a:pt x="189518" y="67145"/>
                    <a:pt x="187603" y="66993"/>
                    <a:pt x="185749" y="66749"/>
                  </a:cubicBezTo>
                  <a:cubicBezTo>
                    <a:pt x="184229" y="66567"/>
                    <a:pt x="182709" y="66506"/>
                    <a:pt x="181190" y="66445"/>
                  </a:cubicBezTo>
                  <a:cubicBezTo>
                    <a:pt x="180217" y="66415"/>
                    <a:pt x="179244" y="66407"/>
                    <a:pt x="178275" y="66407"/>
                  </a:cubicBezTo>
                  <a:cubicBezTo>
                    <a:pt x="177307" y="66407"/>
                    <a:pt x="176341" y="66415"/>
                    <a:pt x="175384" y="66415"/>
                  </a:cubicBezTo>
                  <a:cubicBezTo>
                    <a:pt x="175078" y="66411"/>
                    <a:pt x="174772" y="66410"/>
                    <a:pt x="174466" y="66410"/>
                  </a:cubicBezTo>
                  <a:cubicBezTo>
                    <a:pt x="173878" y="66410"/>
                    <a:pt x="173290" y="66415"/>
                    <a:pt x="172703" y="66415"/>
                  </a:cubicBezTo>
                  <a:cubicBezTo>
                    <a:pt x="171317" y="66415"/>
                    <a:pt x="169931" y="66387"/>
                    <a:pt x="168545" y="66202"/>
                  </a:cubicBezTo>
                  <a:cubicBezTo>
                    <a:pt x="166296" y="65898"/>
                    <a:pt x="164320" y="65169"/>
                    <a:pt x="162679" y="64014"/>
                  </a:cubicBezTo>
                  <a:cubicBezTo>
                    <a:pt x="160946" y="62798"/>
                    <a:pt x="159882" y="61278"/>
                    <a:pt x="159153" y="59667"/>
                  </a:cubicBezTo>
                  <a:cubicBezTo>
                    <a:pt x="158089" y="57266"/>
                    <a:pt x="157694" y="54743"/>
                    <a:pt x="157511" y="52251"/>
                  </a:cubicBezTo>
                  <a:cubicBezTo>
                    <a:pt x="157390" y="50731"/>
                    <a:pt x="157602" y="49211"/>
                    <a:pt x="157694" y="47691"/>
                  </a:cubicBezTo>
                  <a:cubicBezTo>
                    <a:pt x="157754" y="47144"/>
                    <a:pt x="157785" y="46597"/>
                    <a:pt x="157906" y="46050"/>
                  </a:cubicBezTo>
                  <a:cubicBezTo>
                    <a:pt x="158089" y="44956"/>
                    <a:pt x="158302" y="43892"/>
                    <a:pt x="158514" y="42798"/>
                  </a:cubicBezTo>
                  <a:cubicBezTo>
                    <a:pt x="158758" y="41339"/>
                    <a:pt x="159061" y="39910"/>
                    <a:pt x="159305" y="38421"/>
                  </a:cubicBezTo>
                  <a:cubicBezTo>
                    <a:pt x="159457" y="37509"/>
                    <a:pt x="159457" y="36597"/>
                    <a:pt x="159122" y="35716"/>
                  </a:cubicBezTo>
                  <a:cubicBezTo>
                    <a:pt x="158849" y="34986"/>
                    <a:pt x="158271" y="34439"/>
                    <a:pt x="157329" y="34074"/>
                  </a:cubicBezTo>
                  <a:cubicBezTo>
                    <a:pt x="156569" y="33831"/>
                    <a:pt x="155718" y="33709"/>
                    <a:pt x="154897" y="33679"/>
                  </a:cubicBezTo>
                  <a:cubicBezTo>
                    <a:pt x="154608" y="33667"/>
                    <a:pt x="154320" y="33661"/>
                    <a:pt x="154031" y="33661"/>
                  </a:cubicBezTo>
                  <a:cubicBezTo>
                    <a:pt x="152192" y="33661"/>
                    <a:pt x="150357" y="33890"/>
                    <a:pt x="148545" y="34074"/>
                  </a:cubicBezTo>
                  <a:cubicBezTo>
                    <a:pt x="146508" y="34317"/>
                    <a:pt x="144441" y="34500"/>
                    <a:pt x="142405" y="34652"/>
                  </a:cubicBezTo>
                  <a:cubicBezTo>
                    <a:pt x="140850" y="34757"/>
                    <a:pt x="139282" y="34789"/>
                    <a:pt x="137718" y="34789"/>
                  </a:cubicBezTo>
                  <a:cubicBezTo>
                    <a:pt x="137019" y="34789"/>
                    <a:pt x="136321" y="34783"/>
                    <a:pt x="135626" y="34773"/>
                  </a:cubicBezTo>
                  <a:cubicBezTo>
                    <a:pt x="134654" y="34773"/>
                    <a:pt x="133681" y="34682"/>
                    <a:pt x="132708" y="34591"/>
                  </a:cubicBezTo>
                  <a:cubicBezTo>
                    <a:pt x="131067" y="34439"/>
                    <a:pt x="129395" y="34226"/>
                    <a:pt x="127754" y="34044"/>
                  </a:cubicBezTo>
                  <a:cubicBezTo>
                    <a:pt x="125474" y="33770"/>
                    <a:pt x="123195" y="33557"/>
                    <a:pt x="120915" y="33253"/>
                  </a:cubicBezTo>
                  <a:cubicBezTo>
                    <a:pt x="117176" y="32767"/>
                    <a:pt x="113468" y="32068"/>
                    <a:pt x="109790" y="31430"/>
                  </a:cubicBezTo>
                  <a:cubicBezTo>
                    <a:pt x="107450" y="31035"/>
                    <a:pt x="105079" y="30670"/>
                    <a:pt x="102647" y="30548"/>
                  </a:cubicBezTo>
                  <a:cubicBezTo>
                    <a:pt x="101656" y="30497"/>
                    <a:pt x="100668" y="30466"/>
                    <a:pt x="99682" y="30466"/>
                  </a:cubicBezTo>
                  <a:cubicBezTo>
                    <a:pt x="97767" y="30466"/>
                    <a:pt x="95860" y="30582"/>
                    <a:pt x="93954" y="30883"/>
                  </a:cubicBezTo>
                  <a:cubicBezTo>
                    <a:pt x="91188" y="31339"/>
                    <a:pt x="88483" y="32007"/>
                    <a:pt x="85960" y="32950"/>
                  </a:cubicBezTo>
                  <a:cubicBezTo>
                    <a:pt x="82586" y="34226"/>
                    <a:pt x="79486" y="35837"/>
                    <a:pt x="76446" y="37539"/>
                  </a:cubicBezTo>
                  <a:cubicBezTo>
                    <a:pt x="72586" y="39667"/>
                    <a:pt x="68908" y="41947"/>
                    <a:pt x="64987" y="44014"/>
                  </a:cubicBezTo>
                  <a:cubicBezTo>
                    <a:pt x="62494" y="45321"/>
                    <a:pt x="59911" y="46536"/>
                    <a:pt x="57084" y="47539"/>
                  </a:cubicBezTo>
                  <a:cubicBezTo>
                    <a:pt x="55959" y="47965"/>
                    <a:pt x="54774" y="48208"/>
                    <a:pt x="53558" y="48360"/>
                  </a:cubicBezTo>
                  <a:cubicBezTo>
                    <a:pt x="53435" y="48376"/>
                    <a:pt x="53311" y="48384"/>
                    <a:pt x="53190" y="48384"/>
                  </a:cubicBezTo>
                  <a:cubicBezTo>
                    <a:pt x="52380" y="48384"/>
                    <a:pt x="51684" y="48024"/>
                    <a:pt x="52160" y="47205"/>
                  </a:cubicBezTo>
                  <a:cubicBezTo>
                    <a:pt x="52525" y="46445"/>
                    <a:pt x="53132" y="45746"/>
                    <a:pt x="53801" y="45108"/>
                  </a:cubicBezTo>
                  <a:cubicBezTo>
                    <a:pt x="56324" y="42585"/>
                    <a:pt x="59151" y="40244"/>
                    <a:pt x="61856" y="37813"/>
                  </a:cubicBezTo>
                  <a:cubicBezTo>
                    <a:pt x="64196" y="35685"/>
                    <a:pt x="66507" y="33527"/>
                    <a:pt x="68756" y="31308"/>
                  </a:cubicBezTo>
                  <a:cubicBezTo>
                    <a:pt x="72343" y="27782"/>
                    <a:pt x="75686" y="24165"/>
                    <a:pt x="79394" y="20761"/>
                  </a:cubicBezTo>
                  <a:cubicBezTo>
                    <a:pt x="80914" y="19393"/>
                    <a:pt x="82464" y="18086"/>
                    <a:pt x="84227" y="16870"/>
                  </a:cubicBezTo>
                  <a:cubicBezTo>
                    <a:pt x="86629" y="15168"/>
                    <a:pt x="89303" y="13770"/>
                    <a:pt x="92161" y="12493"/>
                  </a:cubicBezTo>
                  <a:cubicBezTo>
                    <a:pt x="94744" y="11338"/>
                    <a:pt x="97510" y="10426"/>
                    <a:pt x="100398" y="9727"/>
                  </a:cubicBezTo>
                  <a:cubicBezTo>
                    <a:pt x="103073" y="9119"/>
                    <a:pt x="105778" y="8603"/>
                    <a:pt x="108453" y="8025"/>
                  </a:cubicBezTo>
                  <a:cubicBezTo>
                    <a:pt x="111401" y="7387"/>
                    <a:pt x="114228" y="6688"/>
                    <a:pt x="117237" y="6323"/>
                  </a:cubicBezTo>
                  <a:cubicBezTo>
                    <a:pt x="119517" y="6019"/>
                    <a:pt x="121796" y="5776"/>
                    <a:pt x="124106" y="5745"/>
                  </a:cubicBezTo>
                  <a:lnTo>
                    <a:pt x="127298" y="5745"/>
                  </a:lnTo>
                  <a:cubicBezTo>
                    <a:pt x="128366" y="5729"/>
                    <a:pt x="129432" y="5724"/>
                    <a:pt x="130498" y="5724"/>
                  </a:cubicBezTo>
                  <a:cubicBezTo>
                    <a:pt x="133136" y="5724"/>
                    <a:pt x="135769" y="5759"/>
                    <a:pt x="138404" y="5759"/>
                  </a:cubicBezTo>
                  <a:cubicBezTo>
                    <a:pt x="140769" y="5759"/>
                    <a:pt x="143135" y="5731"/>
                    <a:pt x="145505" y="5624"/>
                  </a:cubicBezTo>
                  <a:cubicBezTo>
                    <a:pt x="147663" y="5563"/>
                    <a:pt x="149791" y="5350"/>
                    <a:pt x="151979" y="5198"/>
                  </a:cubicBezTo>
                  <a:cubicBezTo>
                    <a:pt x="155080" y="4986"/>
                    <a:pt x="158210" y="4651"/>
                    <a:pt x="161311" y="4378"/>
                  </a:cubicBezTo>
                  <a:cubicBezTo>
                    <a:pt x="163925" y="4135"/>
                    <a:pt x="166508" y="3983"/>
                    <a:pt x="169153" y="3800"/>
                  </a:cubicBezTo>
                  <a:cubicBezTo>
                    <a:pt x="169852" y="3739"/>
                    <a:pt x="170581" y="3679"/>
                    <a:pt x="171311" y="3648"/>
                  </a:cubicBezTo>
                  <a:cubicBezTo>
                    <a:pt x="172952" y="3527"/>
                    <a:pt x="174533" y="3435"/>
                    <a:pt x="176144" y="3314"/>
                  </a:cubicBezTo>
                  <a:cubicBezTo>
                    <a:pt x="177846" y="3192"/>
                    <a:pt x="179579" y="3162"/>
                    <a:pt x="181311" y="3010"/>
                  </a:cubicBezTo>
                  <a:cubicBezTo>
                    <a:pt x="183773" y="2767"/>
                    <a:pt x="186235" y="2736"/>
                    <a:pt x="188697" y="2676"/>
                  </a:cubicBezTo>
                  <a:cubicBezTo>
                    <a:pt x="190157" y="2616"/>
                    <a:pt x="191613" y="2589"/>
                    <a:pt x="193068" y="2589"/>
                  </a:cubicBezTo>
                  <a:cubicBezTo>
                    <a:pt x="196065" y="2589"/>
                    <a:pt x="199053" y="2704"/>
                    <a:pt x="202041" y="2888"/>
                  </a:cubicBezTo>
                  <a:cubicBezTo>
                    <a:pt x="203378" y="2979"/>
                    <a:pt x="204746" y="3162"/>
                    <a:pt x="206084" y="3223"/>
                  </a:cubicBezTo>
                  <a:cubicBezTo>
                    <a:pt x="207056" y="3283"/>
                    <a:pt x="208029" y="3496"/>
                    <a:pt x="209002" y="3496"/>
                  </a:cubicBezTo>
                  <a:cubicBezTo>
                    <a:pt x="208971" y="2767"/>
                    <a:pt x="208971" y="2098"/>
                    <a:pt x="208971" y="1369"/>
                  </a:cubicBezTo>
                  <a:cubicBezTo>
                    <a:pt x="206448" y="1095"/>
                    <a:pt x="203926" y="882"/>
                    <a:pt x="201281" y="852"/>
                  </a:cubicBezTo>
                  <a:cubicBezTo>
                    <a:pt x="198789" y="730"/>
                    <a:pt x="196235" y="609"/>
                    <a:pt x="193682" y="578"/>
                  </a:cubicBezTo>
                  <a:cubicBezTo>
                    <a:pt x="192739" y="546"/>
                    <a:pt x="191792" y="533"/>
                    <a:pt x="190846" y="533"/>
                  </a:cubicBezTo>
                  <a:cubicBezTo>
                    <a:pt x="189077" y="533"/>
                    <a:pt x="187309" y="580"/>
                    <a:pt x="185567" y="639"/>
                  </a:cubicBezTo>
                  <a:cubicBezTo>
                    <a:pt x="184260" y="730"/>
                    <a:pt x="182983" y="730"/>
                    <a:pt x="181676" y="761"/>
                  </a:cubicBezTo>
                  <a:cubicBezTo>
                    <a:pt x="179275" y="882"/>
                    <a:pt x="176904" y="943"/>
                    <a:pt x="174502" y="1034"/>
                  </a:cubicBezTo>
                  <a:cubicBezTo>
                    <a:pt x="172952" y="1065"/>
                    <a:pt x="171372" y="1186"/>
                    <a:pt x="169822" y="1217"/>
                  </a:cubicBezTo>
                  <a:cubicBezTo>
                    <a:pt x="168940" y="1247"/>
                    <a:pt x="168028" y="1308"/>
                    <a:pt x="167177" y="1338"/>
                  </a:cubicBezTo>
                  <a:cubicBezTo>
                    <a:pt x="165445" y="1460"/>
                    <a:pt x="163773" y="1551"/>
                    <a:pt x="162071" y="1672"/>
                  </a:cubicBezTo>
                  <a:cubicBezTo>
                    <a:pt x="160551" y="1794"/>
                    <a:pt x="159001" y="1824"/>
                    <a:pt x="157451" y="1976"/>
                  </a:cubicBezTo>
                  <a:cubicBezTo>
                    <a:pt x="155019" y="2220"/>
                    <a:pt x="152526" y="2372"/>
                    <a:pt x="150095" y="2432"/>
                  </a:cubicBezTo>
                  <a:cubicBezTo>
                    <a:pt x="148646" y="2475"/>
                    <a:pt x="147191" y="2505"/>
                    <a:pt x="145733" y="2505"/>
                  </a:cubicBezTo>
                  <a:cubicBezTo>
                    <a:pt x="144099" y="2505"/>
                    <a:pt x="142462" y="2468"/>
                    <a:pt x="140824" y="2372"/>
                  </a:cubicBezTo>
                  <a:cubicBezTo>
                    <a:pt x="138788" y="2250"/>
                    <a:pt x="136721" y="2098"/>
                    <a:pt x="134715" y="1916"/>
                  </a:cubicBezTo>
                  <a:cubicBezTo>
                    <a:pt x="131797" y="1612"/>
                    <a:pt x="128879" y="1156"/>
                    <a:pt x="125991" y="700"/>
                  </a:cubicBezTo>
                  <a:cubicBezTo>
                    <a:pt x="123863" y="335"/>
                    <a:pt x="121736" y="1"/>
                    <a:pt x="119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9"/>
            <p:cNvSpPr/>
            <p:nvPr/>
          </p:nvSpPr>
          <p:spPr>
            <a:xfrm>
              <a:off x="7265025" y="1612650"/>
              <a:ext cx="1011450" cy="1341650"/>
            </a:xfrm>
            <a:custGeom>
              <a:avLst/>
              <a:gdLst/>
              <a:ahLst/>
              <a:cxnLst/>
              <a:rect l="l" t="t" r="r" b="b"/>
              <a:pathLst>
                <a:path w="40458" h="53666" extrusionOk="0">
                  <a:moveTo>
                    <a:pt x="38306" y="1"/>
                  </a:moveTo>
                  <a:cubicBezTo>
                    <a:pt x="37426" y="1"/>
                    <a:pt x="36553" y="68"/>
                    <a:pt x="35716" y="219"/>
                  </a:cubicBezTo>
                  <a:cubicBezTo>
                    <a:pt x="35625" y="310"/>
                    <a:pt x="35473" y="310"/>
                    <a:pt x="35321" y="310"/>
                  </a:cubicBezTo>
                  <a:cubicBezTo>
                    <a:pt x="33527" y="310"/>
                    <a:pt x="31825" y="614"/>
                    <a:pt x="30153" y="979"/>
                  </a:cubicBezTo>
                  <a:cubicBezTo>
                    <a:pt x="30093" y="1040"/>
                    <a:pt x="30001" y="1040"/>
                    <a:pt x="29941" y="1070"/>
                  </a:cubicBezTo>
                  <a:cubicBezTo>
                    <a:pt x="29819" y="1100"/>
                    <a:pt x="29728" y="1100"/>
                    <a:pt x="29637" y="1131"/>
                  </a:cubicBezTo>
                  <a:cubicBezTo>
                    <a:pt x="29546" y="1192"/>
                    <a:pt x="29515" y="1192"/>
                    <a:pt x="29424" y="1222"/>
                  </a:cubicBezTo>
                  <a:cubicBezTo>
                    <a:pt x="29363" y="1222"/>
                    <a:pt x="29272" y="1252"/>
                    <a:pt x="29211" y="1283"/>
                  </a:cubicBezTo>
                  <a:cubicBezTo>
                    <a:pt x="29181" y="1344"/>
                    <a:pt x="29090" y="1344"/>
                    <a:pt x="29059" y="1374"/>
                  </a:cubicBezTo>
                  <a:cubicBezTo>
                    <a:pt x="28968" y="1404"/>
                    <a:pt x="28907" y="1404"/>
                    <a:pt x="28816" y="1435"/>
                  </a:cubicBezTo>
                  <a:cubicBezTo>
                    <a:pt x="28786" y="1435"/>
                    <a:pt x="28725" y="1435"/>
                    <a:pt x="28664" y="1496"/>
                  </a:cubicBezTo>
                  <a:cubicBezTo>
                    <a:pt x="28634" y="1526"/>
                    <a:pt x="28573" y="1526"/>
                    <a:pt x="28512" y="1556"/>
                  </a:cubicBezTo>
                  <a:cubicBezTo>
                    <a:pt x="28482" y="1587"/>
                    <a:pt x="28421" y="1587"/>
                    <a:pt x="28360" y="1648"/>
                  </a:cubicBezTo>
                  <a:cubicBezTo>
                    <a:pt x="28299" y="1678"/>
                    <a:pt x="28269" y="1678"/>
                    <a:pt x="28208" y="1708"/>
                  </a:cubicBezTo>
                  <a:cubicBezTo>
                    <a:pt x="28178" y="1708"/>
                    <a:pt x="28178" y="1739"/>
                    <a:pt x="28147" y="1739"/>
                  </a:cubicBezTo>
                  <a:lnTo>
                    <a:pt x="28026" y="1860"/>
                  </a:lnTo>
                  <a:cubicBezTo>
                    <a:pt x="27995" y="1860"/>
                    <a:pt x="27995" y="1891"/>
                    <a:pt x="27965" y="1891"/>
                  </a:cubicBezTo>
                  <a:cubicBezTo>
                    <a:pt x="27874" y="1951"/>
                    <a:pt x="27843" y="1982"/>
                    <a:pt x="27813" y="2012"/>
                  </a:cubicBezTo>
                  <a:cubicBezTo>
                    <a:pt x="27752" y="2012"/>
                    <a:pt x="27752" y="2043"/>
                    <a:pt x="27722" y="2043"/>
                  </a:cubicBezTo>
                  <a:lnTo>
                    <a:pt x="27600" y="2164"/>
                  </a:lnTo>
                  <a:cubicBezTo>
                    <a:pt x="27570" y="2255"/>
                    <a:pt x="27539" y="2286"/>
                    <a:pt x="27509" y="2316"/>
                  </a:cubicBezTo>
                  <a:cubicBezTo>
                    <a:pt x="27235" y="2651"/>
                    <a:pt x="27084" y="3046"/>
                    <a:pt x="27053" y="3471"/>
                  </a:cubicBezTo>
                  <a:cubicBezTo>
                    <a:pt x="27053" y="3502"/>
                    <a:pt x="27053" y="3562"/>
                    <a:pt x="27084" y="3623"/>
                  </a:cubicBezTo>
                  <a:cubicBezTo>
                    <a:pt x="27144" y="3775"/>
                    <a:pt x="27144" y="3866"/>
                    <a:pt x="27205" y="4018"/>
                  </a:cubicBezTo>
                  <a:cubicBezTo>
                    <a:pt x="27205" y="4079"/>
                    <a:pt x="27205" y="4140"/>
                    <a:pt x="27235" y="4170"/>
                  </a:cubicBezTo>
                  <a:cubicBezTo>
                    <a:pt x="27235" y="4262"/>
                    <a:pt x="27296" y="4322"/>
                    <a:pt x="27357" y="4414"/>
                  </a:cubicBezTo>
                  <a:cubicBezTo>
                    <a:pt x="27357" y="4444"/>
                    <a:pt x="27387" y="4474"/>
                    <a:pt x="27418" y="4535"/>
                  </a:cubicBezTo>
                  <a:cubicBezTo>
                    <a:pt x="27448" y="4596"/>
                    <a:pt x="27509" y="4626"/>
                    <a:pt x="27539" y="4717"/>
                  </a:cubicBezTo>
                  <a:cubicBezTo>
                    <a:pt x="27570" y="4748"/>
                    <a:pt x="27570" y="4778"/>
                    <a:pt x="27600" y="4839"/>
                  </a:cubicBezTo>
                  <a:cubicBezTo>
                    <a:pt x="27661" y="4900"/>
                    <a:pt x="27661" y="4930"/>
                    <a:pt x="27691" y="5021"/>
                  </a:cubicBezTo>
                  <a:cubicBezTo>
                    <a:pt x="27722" y="5052"/>
                    <a:pt x="27722" y="5082"/>
                    <a:pt x="27752" y="5143"/>
                  </a:cubicBezTo>
                  <a:cubicBezTo>
                    <a:pt x="27813" y="5173"/>
                    <a:pt x="27813" y="5204"/>
                    <a:pt x="27843" y="5234"/>
                  </a:cubicBezTo>
                  <a:cubicBezTo>
                    <a:pt x="27843" y="5295"/>
                    <a:pt x="27874" y="5325"/>
                    <a:pt x="27935" y="5356"/>
                  </a:cubicBezTo>
                  <a:cubicBezTo>
                    <a:pt x="27995" y="5447"/>
                    <a:pt x="28026" y="5538"/>
                    <a:pt x="28117" y="5629"/>
                  </a:cubicBezTo>
                  <a:cubicBezTo>
                    <a:pt x="28330" y="6085"/>
                    <a:pt x="28634" y="6511"/>
                    <a:pt x="28877" y="6967"/>
                  </a:cubicBezTo>
                  <a:cubicBezTo>
                    <a:pt x="28907" y="7058"/>
                    <a:pt x="29029" y="7149"/>
                    <a:pt x="29059" y="7271"/>
                  </a:cubicBezTo>
                  <a:cubicBezTo>
                    <a:pt x="29090" y="7301"/>
                    <a:pt x="29090" y="7362"/>
                    <a:pt x="29150" y="7423"/>
                  </a:cubicBezTo>
                  <a:cubicBezTo>
                    <a:pt x="29181" y="7514"/>
                    <a:pt x="29211" y="7605"/>
                    <a:pt x="29211" y="7727"/>
                  </a:cubicBezTo>
                  <a:cubicBezTo>
                    <a:pt x="29211" y="7787"/>
                    <a:pt x="29211" y="7879"/>
                    <a:pt x="29242" y="7939"/>
                  </a:cubicBezTo>
                  <a:cubicBezTo>
                    <a:pt x="29333" y="8061"/>
                    <a:pt x="29363" y="8213"/>
                    <a:pt x="29394" y="8335"/>
                  </a:cubicBezTo>
                  <a:cubicBezTo>
                    <a:pt x="29394" y="8365"/>
                    <a:pt x="29394" y="8426"/>
                    <a:pt x="29454" y="8487"/>
                  </a:cubicBezTo>
                  <a:cubicBezTo>
                    <a:pt x="29485" y="8790"/>
                    <a:pt x="29485" y="9094"/>
                    <a:pt x="29394" y="9398"/>
                  </a:cubicBezTo>
                  <a:cubicBezTo>
                    <a:pt x="29394" y="9429"/>
                    <a:pt x="29363" y="9490"/>
                    <a:pt x="29363" y="9550"/>
                  </a:cubicBezTo>
                  <a:cubicBezTo>
                    <a:pt x="29333" y="9642"/>
                    <a:pt x="29333" y="9763"/>
                    <a:pt x="29242" y="9854"/>
                  </a:cubicBezTo>
                  <a:cubicBezTo>
                    <a:pt x="29211" y="9915"/>
                    <a:pt x="29181" y="9976"/>
                    <a:pt x="29181" y="10006"/>
                  </a:cubicBezTo>
                  <a:cubicBezTo>
                    <a:pt x="29181" y="10067"/>
                    <a:pt x="29150" y="10189"/>
                    <a:pt x="29090" y="10249"/>
                  </a:cubicBezTo>
                  <a:cubicBezTo>
                    <a:pt x="29059" y="10310"/>
                    <a:pt x="29059" y="10341"/>
                    <a:pt x="29029" y="10371"/>
                  </a:cubicBezTo>
                  <a:cubicBezTo>
                    <a:pt x="28998" y="10462"/>
                    <a:pt x="28907" y="10493"/>
                    <a:pt x="28877" y="10553"/>
                  </a:cubicBezTo>
                  <a:lnTo>
                    <a:pt x="28786" y="10645"/>
                  </a:lnTo>
                  <a:lnTo>
                    <a:pt x="28694" y="10766"/>
                  </a:lnTo>
                  <a:cubicBezTo>
                    <a:pt x="28634" y="10797"/>
                    <a:pt x="28573" y="10827"/>
                    <a:pt x="28543" y="10888"/>
                  </a:cubicBezTo>
                  <a:cubicBezTo>
                    <a:pt x="27539" y="11982"/>
                    <a:pt x="26141" y="12742"/>
                    <a:pt x="24773" y="13532"/>
                  </a:cubicBezTo>
                  <a:cubicBezTo>
                    <a:pt x="24530" y="13684"/>
                    <a:pt x="24226" y="13806"/>
                    <a:pt x="24014" y="13958"/>
                  </a:cubicBezTo>
                  <a:cubicBezTo>
                    <a:pt x="21855" y="15204"/>
                    <a:pt x="19637" y="16481"/>
                    <a:pt x="17478" y="17788"/>
                  </a:cubicBezTo>
                  <a:cubicBezTo>
                    <a:pt x="14348" y="19642"/>
                    <a:pt x="11369" y="21557"/>
                    <a:pt x="8664" y="23745"/>
                  </a:cubicBezTo>
                  <a:cubicBezTo>
                    <a:pt x="5958" y="25994"/>
                    <a:pt x="3588" y="28426"/>
                    <a:pt x="1977" y="31162"/>
                  </a:cubicBezTo>
                  <a:cubicBezTo>
                    <a:pt x="791" y="33168"/>
                    <a:pt x="1" y="35174"/>
                    <a:pt x="335" y="37423"/>
                  </a:cubicBezTo>
                  <a:cubicBezTo>
                    <a:pt x="670" y="39703"/>
                    <a:pt x="2189" y="41466"/>
                    <a:pt x="4682" y="42742"/>
                  </a:cubicBezTo>
                  <a:cubicBezTo>
                    <a:pt x="6232" y="43593"/>
                    <a:pt x="7965" y="44141"/>
                    <a:pt x="9758" y="44718"/>
                  </a:cubicBezTo>
                  <a:cubicBezTo>
                    <a:pt x="13041" y="45752"/>
                    <a:pt x="16232" y="46815"/>
                    <a:pt x="19333" y="48001"/>
                  </a:cubicBezTo>
                  <a:cubicBezTo>
                    <a:pt x="22159" y="49065"/>
                    <a:pt x="24986" y="49976"/>
                    <a:pt x="28026" y="50645"/>
                  </a:cubicBezTo>
                  <a:cubicBezTo>
                    <a:pt x="30883" y="51253"/>
                    <a:pt x="33740" y="51922"/>
                    <a:pt x="36506" y="52682"/>
                  </a:cubicBezTo>
                  <a:cubicBezTo>
                    <a:pt x="37600" y="52986"/>
                    <a:pt x="38755" y="53229"/>
                    <a:pt x="39789" y="53654"/>
                  </a:cubicBezTo>
                  <a:cubicBezTo>
                    <a:pt x="39923" y="53660"/>
                    <a:pt x="40030" y="53665"/>
                    <a:pt x="40115" y="53665"/>
                  </a:cubicBezTo>
                  <a:cubicBezTo>
                    <a:pt x="40458" y="53665"/>
                    <a:pt x="40458" y="53587"/>
                    <a:pt x="40458" y="53198"/>
                  </a:cubicBezTo>
                  <a:lnTo>
                    <a:pt x="40458" y="53138"/>
                  </a:lnTo>
                  <a:cubicBezTo>
                    <a:pt x="40336" y="52925"/>
                    <a:pt x="40154" y="52773"/>
                    <a:pt x="39850" y="52712"/>
                  </a:cubicBezTo>
                  <a:cubicBezTo>
                    <a:pt x="37266" y="51983"/>
                    <a:pt x="34743" y="51192"/>
                    <a:pt x="32129" y="50584"/>
                  </a:cubicBezTo>
                  <a:cubicBezTo>
                    <a:pt x="27205" y="49429"/>
                    <a:pt x="22494" y="48001"/>
                    <a:pt x="18086" y="45964"/>
                  </a:cubicBezTo>
                  <a:cubicBezTo>
                    <a:pt x="16506" y="45265"/>
                    <a:pt x="14925" y="44566"/>
                    <a:pt x="13284" y="43928"/>
                  </a:cubicBezTo>
                  <a:cubicBezTo>
                    <a:pt x="10852" y="42955"/>
                    <a:pt x="8360" y="42074"/>
                    <a:pt x="6293" y="40675"/>
                  </a:cubicBezTo>
                  <a:cubicBezTo>
                    <a:pt x="4773" y="39642"/>
                    <a:pt x="3679" y="38457"/>
                    <a:pt x="3344" y="36906"/>
                  </a:cubicBezTo>
                  <a:cubicBezTo>
                    <a:pt x="2889" y="34779"/>
                    <a:pt x="3496" y="32833"/>
                    <a:pt x="4743" y="30949"/>
                  </a:cubicBezTo>
                  <a:cubicBezTo>
                    <a:pt x="6536" y="28304"/>
                    <a:pt x="8998" y="26116"/>
                    <a:pt x="11916" y="24110"/>
                  </a:cubicBezTo>
                  <a:cubicBezTo>
                    <a:pt x="15077" y="21921"/>
                    <a:pt x="18603" y="20219"/>
                    <a:pt x="22463" y="18791"/>
                  </a:cubicBezTo>
                  <a:cubicBezTo>
                    <a:pt x="26719" y="17180"/>
                    <a:pt x="31157" y="16055"/>
                    <a:pt x="35746" y="15174"/>
                  </a:cubicBezTo>
                  <a:cubicBezTo>
                    <a:pt x="37357" y="14870"/>
                    <a:pt x="38968" y="14626"/>
                    <a:pt x="40458" y="14110"/>
                  </a:cubicBezTo>
                  <a:lnTo>
                    <a:pt x="40458" y="13350"/>
                  </a:lnTo>
                  <a:lnTo>
                    <a:pt x="40458" y="128"/>
                  </a:lnTo>
                  <a:cubicBezTo>
                    <a:pt x="39747" y="46"/>
                    <a:pt x="39024" y="1"/>
                    <a:pt x="38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9"/>
            <p:cNvSpPr/>
            <p:nvPr/>
          </p:nvSpPr>
          <p:spPr>
            <a:xfrm>
              <a:off x="7931450" y="1634075"/>
              <a:ext cx="81350" cy="245275"/>
            </a:xfrm>
            <a:custGeom>
              <a:avLst/>
              <a:gdLst/>
              <a:ahLst/>
              <a:cxnLst/>
              <a:rect l="l" t="t" r="r" b="b"/>
              <a:pathLst>
                <a:path w="3254" h="9811" extrusionOk="0">
                  <a:moveTo>
                    <a:pt x="3162" y="0"/>
                  </a:moveTo>
                  <a:cubicBezTo>
                    <a:pt x="2372" y="31"/>
                    <a:pt x="1794" y="365"/>
                    <a:pt x="1186" y="699"/>
                  </a:cubicBezTo>
                  <a:cubicBezTo>
                    <a:pt x="92" y="1307"/>
                    <a:pt x="1" y="2128"/>
                    <a:pt x="335" y="3040"/>
                  </a:cubicBezTo>
                  <a:cubicBezTo>
                    <a:pt x="700" y="3921"/>
                    <a:pt x="1399" y="4681"/>
                    <a:pt x="1855" y="5563"/>
                  </a:cubicBezTo>
                  <a:cubicBezTo>
                    <a:pt x="2554" y="6900"/>
                    <a:pt x="3132" y="8146"/>
                    <a:pt x="2129" y="9514"/>
                  </a:cubicBezTo>
                  <a:cubicBezTo>
                    <a:pt x="2098" y="9605"/>
                    <a:pt x="2098" y="9727"/>
                    <a:pt x="2098" y="9788"/>
                  </a:cubicBezTo>
                  <a:cubicBezTo>
                    <a:pt x="2144" y="9803"/>
                    <a:pt x="2174" y="9810"/>
                    <a:pt x="2201" y="9810"/>
                  </a:cubicBezTo>
                  <a:cubicBezTo>
                    <a:pt x="2227" y="9810"/>
                    <a:pt x="2250" y="9803"/>
                    <a:pt x="2281" y="9788"/>
                  </a:cubicBezTo>
                  <a:cubicBezTo>
                    <a:pt x="2341" y="9757"/>
                    <a:pt x="2402" y="9696"/>
                    <a:pt x="2433" y="9666"/>
                  </a:cubicBezTo>
                  <a:cubicBezTo>
                    <a:pt x="2554" y="9605"/>
                    <a:pt x="2524" y="9484"/>
                    <a:pt x="2615" y="9423"/>
                  </a:cubicBezTo>
                  <a:cubicBezTo>
                    <a:pt x="2767" y="9301"/>
                    <a:pt x="2676" y="9149"/>
                    <a:pt x="2828" y="9028"/>
                  </a:cubicBezTo>
                  <a:lnTo>
                    <a:pt x="2828" y="8906"/>
                  </a:lnTo>
                  <a:cubicBezTo>
                    <a:pt x="2889" y="8845"/>
                    <a:pt x="2858" y="8724"/>
                    <a:pt x="2980" y="8663"/>
                  </a:cubicBezTo>
                  <a:lnTo>
                    <a:pt x="2980" y="8541"/>
                  </a:lnTo>
                  <a:cubicBezTo>
                    <a:pt x="3071" y="8146"/>
                    <a:pt x="3071" y="7782"/>
                    <a:pt x="2980" y="7386"/>
                  </a:cubicBezTo>
                  <a:cubicBezTo>
                    <a:pt x="2767" y="7265"/>
                    <a:pt x="2919" y="7143"/>
                    <a:pt x="2767" y="7022"/>
                  </a:cubicBezTo>
                  <a:lnTo>
                    <a:pt x="2767" y="6748"/>
                  </a:lnTo>
                  <a:cubicBezTo>
                    <a:pt x="2585" y="6626"/>
                    <a:pt x="2737" y="6475"/>
                    <a:pt x="2585" y="6383"/>
                  </a:cubicBezTo>
                  <a:cubicBezTo>
                    <a:pt x="2493" y="6292"/>
                    <a:pt x="2524" y="6171"/>
                    <a:pt x="2402" y="6110"/>
                  </a:cubicBezTo>
                  <a:cubicBezTo>
                    <a:pt x="2250" y="5563"/>
                    <a:pt x="1855" y="5076"/>
                    <a:pt x="1521" y="4590"/>
                  </a:cubicBezTo>
                  <a:cubicBezTo>
                    <a:pt x="1430" y="4499"/>
                    <a:pt x="1460" y="4408"/>
                    <a:pt x="1338" y="4316"/>
                  </a:cubicBezTo>
                  <a:lnTo>
                    <a:pt x="1338" y="4195"/>
                  </a:lnTo>
                  <a:cubicBezTo>
                    <a:pt x="1308" y="4164"/>
                    <a:pt x="1217" y="4134"/>
                    <a:pt x="1186" y="4104"/>
                  </a:cubicBezTo>
                  <a:cubicBezTo>
                    <a:pt x="1004" y="3982"/>
                    <a:pt x="1156" y="3830"/>
                    <a:pt x="1004" y="3709"/>
                  </a:cubicBezTo>
                  <a:cubicBezTo>
                    <a:pt x="882" y="3648"/>
                    <a:pt x="913" y="3526"/>
                    <a:pt x="822" y="3435"/>
                  </a:cubicBezTo>
                  <a:cubicBezTo>
                    <a:pt x="700" y="3374"/>
                    <a:pt x="730" y="3253"/>
                    <a:pt x="609" y="3192"/>
                  </a:cubicBezTo>
                  <a:lnTo>
                    <a:pt x="609" y="3070"/>
                  </a:lnTo>
                  <a:cubicBezTo>
                    <a:pt x="427" y="2918"/>
                    <a:pt x="670" y="2675"/>
                    <a:pt x="518" y="2432"/>
                  </a:cubicBezTo>
                  <a:cubicBezTo>
                    <a:pt x="396" y="1885"/>
                    <a:pt x="670" y="1429"/>
                    <a:pt x="1034" y="1003"/>
                  </a:cubicBezTo>
                  <a:cubicBezTo>
                    <a:pt x="1126" y="973"/>
                    <a:pt x="1156" y="943"/>
                    <a:pt x="1217" y="912"/>
                  </a:cubicBezTo>
                  <a:cubicBezTo>
                    <a:pt x="1308" y="851"/>
                    <a:pt x="1338" y="821"/>
                    <a:pt x="1430" y="791"/>
                  </a:cubicBezTo>
                  <a:cubicBezTo>
                    <a:pt x="1490" y="760"/>
                    <a:pt x="1521" y="699"/>
                    <a:pt x="1612" y="669"/>
                  </a:cubicBezTo>
                  <a:cubicBezTo>
                    <a:pt x="1673" y="639"/>
                    <a:pt x="1734" y="608"/>
                    <a:pt x="1794" y="547"/>
                  </a:cubicBezTo>
                  <a:lnTo>
                    <a:pt x="1946" y="547"/>
                  </a:lnTo>
                  <a:cubicBezTo>
                    <a:pt x="2037" y="517"/>
                    <a:pt x="2068" y="487"/>
                    <a:pt x="2129" y="456"/>
                  </a:cubicBezTo>
                  <a:cubicBezTo>
                    <a:pt x="2220" y="365"/>
                    <a:pt x="2402" y="395"/>
                    <a:pt x="2493" y="335"/>
                  </a:cubicBezTo>
                  <a:cubicBezTo>
                    <a:pt x="2554" y="243"/>
                    <a:pt x="2706" y="304"/>
                    <a:pt x="2828" y="213"/>
                  </a:cubicBezTo>
                  <a:cubicBezTo>
                    <a:pt x="2889" y="122"/>
                    <a:pt x="3041" y="183"/>
                    <a:pt x="3162" y="91"/>
                  </a:cubicBezTo>
                  <a:cubicBezTo>
                    <a:pt x="3162" y="91"/>
                    <a:pt x="3193" y="91"/>
                    <a:pt x="3193" y="61"/>
                  </a:cubicBezTo>
                  <a:cubicBezTo>
                    <a:pt x="3253" y="61"/>
                    <a:pt x="3193" y="31"/>
                    <a:pt x="3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9"/>
            <p:cNvSpPr/>
            <p:nvPr/>
          </p:nvSpPr>
          <p:spPr>
            <a:xfrm>
              <a:off x="7887400" y="1878750"/>
              <a:ext cx="99550" cy="70700"/>
            </a:xfrm>
            <a:custGeom>
              <a:avLst/>
              <a:gdLst/>
              <a:ahLst/>
              <a:cxnLst/>
              <a:rect l="l" t="t" r="r" b="b"/>
              <a:pathLst>
                <a:path w="3982" h="2828" extrusionOk="0">
                  <a:moveTo>
                    <a:pt x="3799" y="1"/>
                  </a:moveTo>
                  <a:cubicBezTo>
                    <a:pt x="3708" y="1"/>
                    <a:pt x="3678" y="31"/>
                    <a:pt x="3678" y="122"/>
                  </a:cubicBezTo>
                  <a:cubicBezTo>
                    <a:pt x="2766" y="943"/>
                    <a:pt x="1763" y="1672"/>
                    <a:pt x="638" y="2311"/>
                  </a:cubicBezTo>
                  <a:cubicBezTo>
                    <a:pt x="365" y="2432"/>
                    <a:pt x="152" y="2584"/>
                    <a:pt x="0" y="2827"/>
                  </a:cubicBezTo>
                  <a:cubicBezTo>
                    <a:pt x="213" y="2827"/>
                    <a:pt x="365" y="2706"/>
                    <a:pt x="547" y="2584"/>
                  </a:cubicBezTo>
                  <a:cubicBezTo>
                    <a:pt x="973" y="2311"/>
                    <a:pt x="1398" y="2068"/>
                    <a:pt x="1824" y="1824"/>
                  </a:cubicBezTo>
                  <a:cubicBezTo>
                    <a:pt x="2736" y="1338"/>
                    <a:pt x="3496" y="761"/>
                    <a:pt x="3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9"/>
            <p:cNvSpPr/>
            <p:nvPr/>
          </p:nvSpPr>
          <p:spPr>
            <a:xfrm>
              <a:off x="8007450" y="1615025"/>
              <a:ext cx="148200" cy="22100"/>
            </a:xfrm>
            <a:custGeom>
              <a:avLst/>
              <a:gdLst/>
              <a:ahLst/>
              <a:cxnLst/>
              <a:rect l="l" t="t" r="r" b="b"/>
              <a:pathLst>
                <a:path w="5928" h="884" extrusionOk="0">
                  <a:moveTo>
                    <a:pt x="5221" y="1"/>
                  </a:moveTo>
                  <a:cubicBezTo>
                    <a:pt x="4497" y="1"/>
                    <a:pt x="3790" y="93"/>
                    <a:pt x="3101" y="185"/>
                  </a:cubicBezTo>
                  <a:cubicBezTo>
                    <a:pt x="2037" y="337"/>
                    <a:pt x="973" y="398"/>
                    <a:pt x="1" y="793"/>
                  </a:cubicBezTo>
                  <a:lnTo>
                    <a:pt x="1" y="884"/>
                  </a:lnTo>
                  <a:cubicBezTo>
                    <a:pt x="1824" y="489"/>
                    <a:pt x="3648" y="124"/>
                    <a:pt x="5563" y="124"/>
                  </a:cubicBezTo>
                  <a:cubicBezTo>
                    <a:pt x="5715" y="124"/>
                    <a:pt x="5867" y="94"/>
                    <a:pt x="5928" y="33"/>
                  </a:cubicBezTo>
                  <a:cubicBezTo>
                    <a:pt x="5690" y="10"/>
                    <a:pt x="5455" y="1"/>
                    <a:pt x="5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9"/>
            <p:cNvSpPr/>
            <p:nvPr/>
          </p:nvSpPr>
          <p:spPr>
            <a:xfrm>
              <a:off x="1201100" y="593600"/>
              <a:ext cx="2580625" cy="2054375"/>
            </a:xfrm>
            <a:custGeom>
              <a:avLst/>
              <a:gdLst/>
              <a:ahLst/>
              <a:cxnLst/>
              <a:rect l="l" t="t" r="r" b="b"/>
              <a:pathLst>
                <a:path w="103225" h="82175" extrusionOk="0">
                  <a:moveTo>
                    <a:pt x="63825" y="0"/>
                  </a:moveTo>
                  <a:cubicBezTo>
                    <a:pt x="63696" y="0"/>
                    <a:pt x="63566" y="3"/>
                    <a:pt x="63436" y="8"/>
                  </a:cubicBezTo>
                  <a:cubicBezTo>
                    <a:pt x="63041" y="129"/>
                    <a:pt x="62311" y="38"/>
                    <a:pt x="62828" y="524"/>
                  </a:cubicBezTo>
                  <a:cubicBezTo>
                    <a:pt x="63527" y="1102"/>
                    <a:pt x="64409" y="1467"/>
                    <a:pt x="65260" y="1862"/>
                  </a:cubicBezTo>
                  <a:cubicBezTo>
                    <a:pt x="68816" y="3442"/>
                    <a:pt x="72372" y="4962"/>
                    <a:pt x="75716" y="6725"/>
                  </a:cubicBezTo>
                  <a:cubicBezTo>
                    <a:pt x="78269" y="8063"/>
                    <a:pt x="80670" y="9491"/>
                    <a:pt x="82555" y="11345"/>
                  </a:cubicBezTo>
                  <a:cubicBezTo>
                    <a:pt x="85108" y="13868"/>
                    <a:pt x="86750" y="16604"/>
                    <a:pt x="86294" y="19826"/>
                  </a:cubicBezTo>
                  <a:cubicBezTo>
                    <a:pt x="86081" y="21072"/>
                    <a:pt x="85564" y="22257"/>
                    <a:pt x="84683" y="23352"/>
                  </a:cubicBezTo>
                  <a:cubicBezTo>
                    <a:pt x="83132" y="25266"/>
                    <a:pt x="80762" y="26452"/>
                    <a:pt x="78178" y="27425"/>
                  </a:cubicBezTo>
                  <a:cubicBezTo>
                    <a:pt x="75716" y="28336"/>
                    <a:pt x="73071" y="28944"/>
                    <a:pt x="70397" y="29522"/>
                  </a:cubicBezTo>
                  <a:cubicBezTo>
                    <a:pt x="66445" y="30342"/>
                    <a:pt x="62463" y="31011"/>
                    <a:pt x="58482" y="31680"/>
                  </a:cubicBezTo>
                  <a:cubicBezTo>
                    <a:pt x="52433" y="32713"/>
                    <a:pt x="46414" y="33838"/>
                    <a:pt x="40609" y="35449"/>
                  </a:cubicBezTo>
                  <a:cubicBezTo>
                    <a:pt x="36931" y="36422"/>
                    <a:pt x="33405" y="37698"/>
                    <a:pt x="30122" y="39309"/>
                  </a:cubicBezTo>
                  <a:cubicBezTo>
                    <a:pt x="26566" y="41103"/>
                    <a:pt x="23618" y="43352"/>
                    <a:pt x="21308" y="46057"/>
                  </a:cubicBezTo>
                  <a:cubicBezTo>
                    <a:pt x="20183" y="47425"/>
                    <a:pt x="19180" y="48823"/>
                    <a:pt x="17691" y="50008"/>
                  </a:cubicBezTo>
                  <a:cubicBezTo>
                    <a:pt x="16459" y="50972"/>
                    <a:pt x="15016" y="51464"/>
                    <a:pt x="13298" y="51464"/>
                  </a:cubicBezTo>
                  <a:cubicBezTo>
                    <a:pt x="13065" y="51464"/>
                    <a:pt x="12827" y="51455"/>
                    <a:pt x="12584" y="51437"/>
                  </a:cubicBezTo>
                  <a:cubicBezTo>
                    <a:pt x="11095" y="51315"/>
                    <a:pt x="9727" y="51011"/>
                    <a:pt x="8359" y="50708"/>
                  </a:cubicBezTo>
                  <a:cubicBezTo>
                    <a:pt x="7050" y="50417"/>
                    <a:pt x="5740" y="50098"/>
                    <a:pt x="4324" y="50098"/>
                  </a:cubicBezTo>
                  <a:cubicBezTo>
                    <a:pt x="4261" y="50098"/>
                    <a:pt x="4198" y="50098"/>
                    <a:pt x="4134" y="50100"/>
                  </a:cubicBezTo>
                  <a:cubicBezTo>
                    <a:pt x="2888" y="50160"/>
                    <a:pt x="1976" y="50495"/>
                    <a:pt x="1277" y="51255"/>
                  </a:cubicBezTo>
                  <a:cubicBezTo>
                    <a:pt x="183" y="52470"/>
                    <a:pt x="0" y="53899"/>
                    <a:pt x="61" y="55328"/>
                  </a:cubicBezTo>
                  <a:cubicBezTo>
                    <a:pt x="122" y="55966"/>
                    <a:pt x="183" y="56604"/>
                    <a:pt x="335" y="57243"/>
                  </a:cubicBezTo>
                  <a:cubicBezTo>
                    <a:pt x="882" y="59309"/>
                    <a:pt x="1702" y="61285"/>
                    <a:pt x="2949" y="63170"/>
                  </a:cubicBezTo>
                  <a:cubicBezTo>
                    <a:pt x="2991" y="63179"/>
                    <a:pt x="3027" y="63183"/>
                    <a:pt x="3059" y="63183"/>
                  </a:cubicBezTo>
                  <a:cubicBezTo>
                    <a:pt x="3232" y="63183"/>
                    <a:pt x="3262" y="63055"/>
                    <a:pt x="3313" y="62927"/>
                  </a:cubicBezTo>
                  <a:cubicBezTo>
                    <a:pt x="3161" y="62015"/>
                    <a:pt x="2493" y="61255"/>
                    <a:pt x="2158" y="60404"/>
                  </a:cubicBezTo>
                  <a:cubicBezTo>
                    <a:pt x="1733" y="59340"/>
                    <a:pt x="1490" y="58246"/>
                    <a:pt x="1094" y="57182"/>
                  </a:cubicBezTo>
                  <a:cubicBezTo>
                    <a:pt x="791" y="56027"/>
                    <a:pt x="882" y="54872"/>
                    <a:pt x="1064" y="53717"/>
                  </a:cubicBezTo>
                  <a:cubicBezTo>
                    <a:pt x="1094" y="53382"/>
                    <a:pt x="1277" y="53048"/>
                    <a:pt x="1429" y="52744"/>
                  </a:cubicBezTo>
                  <a:cubicBezTo>
                    <a:pt x="2006" y="51680"/>
                    <a:pt x="3070" y="51163"/>
                    <a:pt x="4620" y="51133"/>
                  </a:cubicBezTo>
                  <a:cubicBezTo>
                    <a:pt x="4674" y="51132"/>
                    <a:pt x="4727" y="51131"/>
                    <a:pt x="4780" y="51131"/>
                  </a:cubicBezTo>
                  <a:cubicBezTo>
                    <a:pt x="6177" y="51131"/>
                    <a:pt x="7464" y="51510"/>
                    <a:pt x="8724" y="51832"/>
                  </a:cubicBezTo>
                  <a:cubicBezTo>
                    <a:pt x="10335" y="52258"/>
                    <a:pt x="11976" y="52592"/>
                    <a:pt x="13678" y="52714"/>
                  </a:cubicBezTo>
                  <a:cubicBezTo>
                    <a:pt x="13902" y="52728"/>
                    <a:pt x="14122" y="52735"/>
                    <a:pt x="14337" y="52735"/>
                  </a:cubicBezTo>
                  <a:cubicBezTo>
                    <a:pt x="16427" y="52735"/>
                    <a:pt x="18100" y="52069"/>
                    <a:pt x="19423" y="50829"/>
                  </a:cubicBezTo>
                  <a:cubicBezTo>
                    <a:pt x="20244" y="50039"/>
                    <a:pt x="21004" y="49127"/>
                    <a:pt x="21642" y="48215"/>
                  </a:cubicBezTo>
                  <a:cubicBezTo>
                    <a:pt x="23861" y="45145"/>
                    <a:pt x="26779" y="42470"/>
                    <a:pt x="30700" y="40464"/>
                  </a:cubicBezTo>
                  <a:cubicBezTo>
                    <a:pt x="35472" y="38002"/>
                    <a:pt x="40882" y="36422"/>
                    <a:pt x="46475" y="35175"/>
                  </a:cubicBezTo>
                  <a:cubicBezTo>
                    <a:pt x="52433" y="33868"/>
                    <a:pt x="58573" y="32987"/>
                    <a:pt x="64652" y="31984"/>
                  </a:cubicBezTo>
                  <a:cubicBezTo>
                    <a:pt x="68208" y="31376"/>
                    <a:pt x="71764" y="30890"/>
                    <a:pt x="75199" y="30069"/>
                  </a:cubicBezTo>
                  <a:cubicBezTo>
                    <a:pt x="78938" y="29157"/>
                    <a:pt x="82525" y="28032"/>
                    <a:pt x="85291" y="25844"/>
                  </a:cubicBezTo>
                  <a:cubicBezTo>
                    <a:pt x="87844" y="23838"/>
                    <a:pt x="88786" y="21406"/>
                    <a:pt x="88634" y="18731"/>
                  </a:cubicBezTo>
                  <a:cubicBezTo>
                    <a:pt x="88513" y="16756"/>
                    <a:pt x="87601" y="14932"/>
                    <a:pt x="86354" y="13199"/>
                  </a:cubicBezTo>
                  <a:cubicBezTo>
                    <a:pt x="85017" y="11345"/>
                    <a:pt x="83345" y="9734"/>
                    <a:pt x="81370" y="8245"/>
                  </a:cubicBezTo>
                  <a:cubicBezTo>
                    <a:pt x="80397" y="7515"/>
                    <a:pt x="79333" y="6877"/>
                    <a:pt x="78391" y="6148"/>
                  </a:cubicBezTo>
                  <a:cubicBezTo>
                    <a:pt x="78087" y="5935"/>
                    <a:pt x="77722" y="5692"/>
                    <a:pt x="77631" y="5297"/>
                  </a:cubicBezTo>
                  <a:cubicBezTo>
                    <a:pt x="77725" y="5287"/>
                    <a:pt x="77817" y="5283"/>
                    <a:pt x="77907" y="5283"/>
                  </a:cubicBezTo>
                  <a:cubicBezTo>
                    <a:pt x="78398" y="5283"/>
                    <a:pt x="78831" y="5411"/>
                    <a:pt x="79242" y="5540"/>
                  </a:cubicBezTo>
                  <a:cubicBezTo>
                    <a:pt x="85838" y="7607"/>
                    <a:pt x="91035" y="10829"/>
                    <a:pt x="94713" y="15266"/>
                  </a:cubicBezTo>
                  <a:cubicBezTo>
                    <a:pt x="98482" y="19826"/>
                    <a:pt x="100124" y="24780"/>
                    <a:pt x="99546" y="30099"/>
                  </a:cubicBezTo>
                  <a:cubicBezTo>
                    <a:pt x="99151" y="33412"/>
                    <a:pt x="97935" y="36482"/>
                    <a:pt x="95716" y="39370"/>
                  </a:cubicBezTo>
                  <a:cubicBezTo>
                    <a:pt x="93072" y="42713"/>
                    <a:pt x="89272" y="45145"/>
                    <a:pt x="84683" y="46969"/>
                  </a:cubicBezTo>
                  <a:cubicBezTo>
                    <a:pt x="80731" y="48519"/>
                    <a:pt x="76506" y="49613"/>
                    <a:pt x="72646" y="51285"/>
                  </a:cubicBezTo>
                  <a:cubicBezTo>
                    <a:pt x="69819" y="52501"/>
                    <a:pt x="67327" y="53990"/>
                    <a:pt x="65412" y="55966"/>
                  </a:cubicBezTo>
                  <a:cubicBezTo>
                    <a:pt x="63740" y="57729"/>
                    <a:pt x="62463" y="59613"/>
                    <a:pt x="61096" y="61468"/>
                  </a:cubicBezTo>
                  <a:cubicBezTo>
                    <a:pt x="59485" y="63656"/>
                    <a:pt x="57752" y="65693"/>
                    <a:pt x="55381" y="67455"/>
                  </a:cubicBezTo>
                  <a:cubicBezTo>
                    <a:pt x="53223" y="69036"/>
                    <a:pt x="50822" y="70373"/>
                    <a:pt x="48329" y="71620"/>
                  </a:cubicBezTo>
                  <a:cubicBezTo>
                    <a:pt x="47174" y="72197"/>
                    <a:pt x="45928" y="72775"/>
                    <a:pt x="45138" y="73626"/>
                  </a:cubicBezTo>
                  <a:cubicBezTo>
                    <a:pt x="44439" y="74386"/>
                    <a:pt x="44439" y="75358"/>
                    <a:pt x="45259" y="76057"/>
                  </a:cubicBezTo>
                  <a:cubicBezTo>
                    <a:pt x="45959" y="76726"/>
                    <a:pt x="46840" y="77273"/>
                    <a:pt x="47843" y="77729"/>
                  </a:cubicBezTo>
                  <a:cubicBezTo>
                    <a:pt x="50670" y="79036"/>
                    <a:pt x="53770" y="79918"/>
                    <a:pt x="56992" y="80556"/>
                  </a:cubicBezTo>
                  <a:cubicBezTo>
                    <a:pt x="58269" y="80769"/>
                    <a:pt x="59606" y="80890"/>
                    <a:pt x="60822" y="81316"/>
                  </a:cubicBezTo>
                  <a:cubicBezTo>
                    <a:pt x="62038" y="81620"/>
                    <a:pt x="63345" y="81620"/>
                    <a:pt x="64591" y="81802"/>
                  </a:cubicBezTo>
                  <a:cubicBezTo>
                    <a:pt x="64925" y="81802"/>
                    <a:pt x="65260" y="81802"/>
                    <a:pt x="65564" y="81893"/>
                  </a:cubicBezTo>
                  <a:cubicBezTo>
                    <a:pt x="65807" y="81924"/>
                    <a:pt x="65989" y="81924"/>
                    <a:pt x="66172" y="81924"/>
                  </a:cubicBezTo>
                  <a:cubicBezTo>
                    <a:pt x="67188" y="81924"/>
                    <a:pt x="68182" y="82058"/>
                    <a:pt x="69172" y="82058"/>
                  </a:cubicBezTo>
                  <a:cubicBezTo>
                    <a:pt x="69337" y="82058"/>
                    <a:pt x="69502" y="82054"/>
                    <a:pt x="69667" y="82045"/>
                  </a:cubicBezTo>
                  <a:cubicBezTo>
                    <a:pt x="69783" y="82028"/>
                    <a:pt x="69896" y="82020"/>
                    <a:pt x="70007" y="82020"/>
                  </a:cubicBezTo>
                  <a:cubicBezTo>
                    <a:pt x="70276" y="82020"/>
                    <a:pt x="70534" y="82063"/>
                    <a:pt x="70792" y="82106"/>
                  </a:cubicBezTo>
                  <a:cubicBezTo>
                    <a:pt x="71263" y="82152"/>
                    <a:pt x="71734" y="82175"/>
                    <a:pt x="72205" y="82175"/>
                  </a:cubicBezTo>
                  <a:cubicBezTo>
                    <a:pt x="72676" y="82175"/>
                    <a:pt x="73147" y="82152"/>
                    <a:pt x="73619" y="82106"/>
                  </a:cubicBezTo>
                  <a:cubicBezTo>
                    <a:pt x="73862" y="82076"/>
                    <a:pt x="74044" y="82045"/>
                    <a:pt x="74227" y="82045"/>
                  </a:cubicBezTo>
                  <a:cubicBezTo>
                    <a:pt x="77631" y="82045"/>
                    <a:pt x="80974" y="81681"/>
                    <a:pt x="84318" y="81225"/>
                  </a:cubicBezTo>
                  <a:lnTo>
                    <a:pt x="84987" y="81133"/>
                  </a:lnTo>
                  <a:cubicBezTo>
                    <a:pt x="91035" y="80222"/>
                    <a:pt x="96871" y="78793"/>
                    <a:pt x="102464" y="76817"/>
                  </a:cubicBezTo>
                  <a:cubicBezTo>
                    <a:pt x="102768" y="76726"/>
                    <a:pt x="103163" y="76665"/>
                    <a:pt x="103224" y="76361"/>
                  </a:cubicBezTo>
                  <a:cubicBezTo>
                    <a:pt x="103166" y="76265"/>
                    <a:pt x="103109" y="76206"/>
                    <a:pt x="103012" y="76206"/>
                  </a:cubicBezTo>
                  <a:cubicBezTo>
                    <a:pt x="102957" y="76206"/>
                    <a:pt x="102888" y="76226"/>
                    <a:pt x="102798" y="76270"/>
                  </a:cubicBezTo>
                  <a:cubicBezTo>
                    <a:pt x="101431" y="76665"/>
                    <a:pt x="100124" y="77091"/>
                    <a:pt x="98756" y="77516"/>
                  </a:cubicBezTo>
                  <a:cubicBezTo>
                    <a:pt x="94105" y="78884"/>
                    <a:pt x="89364" y="79948"/>
                    <a:pt x="84409" y="80617"/>
                  </a:cubicBezTo>
                  <a:cubicBezTo>
                    <a:pt x="81339" y="81073"/>
                    <a:pt x="78239" y="81316"/>
                    <a:pt x="75078" y="81437"/>
                  </a:cubicBezTo>
                  <a:cubicBezTo>
                    <a:pt x="74318" y="81455"/>
                    <a:pt x="73556" y="81464"/>
                    <a:pt x="72793" y="81464"/>
                  </a:cubicBezTo>
                  <a:cubicBezTo>
                    <a:pt x="70839" y="81464"/>
                    <a:pt x="68877" y="81400"/>
                    <a:pt x="66932" y="81225"/>
                  </a:cubicBezTo>
                  <a:cubicBezTo>
                    <a:pt x="64713" y="81073"/>
                    <a:pt x="62433" y="80830"/>
                    <a:pt x="60214" y="80434"/>
                  </a:cubicBezTo>
                  <a:cubicBezTo>
                    <a:pt x="56901" y="79857"/>
                    <a:pt x="53770" y="79097"/>
                    <a:pt x="50791" y="77942"/>
                  </a:cubicBezTo>
                  <a:cubicBezTo>
                    <a:pt x="49697" y="77516"/>
                    <a:pt x="48725" y="76939"/>
                    <a:pt x="47904" y="76270"/>
                  </a:cubicBezTo>
                  <a:cubicBezTo>
                    <a:pt x="46931" y="75419"/>
                    <a:pt x="46870" y="74507"/>
                    <a:pt x="47843" y="73687"/>
                  </a:cubicBezTo>
                  <a:cubicBezTo>
                    <a:pt x="48329" y="73261"/>
                    <a:pt x="48907" y="72836"/>
                    <a:pt x="49515" y="72501"/>
                  </a:cubicBezTo>
                  <a:cubicBezTo>
                    <a:pt x="51217" y="71498"/>
                    <a:pt x="52950" y="70556"/>
                    <a:pt x="54591" y="69522"/>
                  </a:cubicBezTo>
                  <a:cubicBezTo>
                    <a:pt x="57053" y="67972"/>
                    <a:pt x="59150" y="66179"/>
                    <a:pt x="60974" y="64203"/>
                  </a:cubicBezTo>
                  <a:cubicBezTo>
                    <a:pt x="62767" y="62319"/>
                    <a:pt x="64196" y="60313"/>
                    <a:pt x="65929" y="58398"/>
                  </a:cubicBezTo>
                  <a:cubicBezTo>
                    <a:pt x="67023" y="57151"/>
                    <a:pt x="68360" y="56057"/>
                    <a:pt x="69789" y="55024"/>
                  </a:cubicBezTo>
                  <a:cubicBezTo>
                    <a:pt x="71856" y="53565"/>
                    <a:pt x="74227" y="52562"/>
                    <a:pt x="76749" y="51589"/>
                  </a:cubicBezTo>
                  <a:cubicBezTo>
                    <a:pt x="79059" y="50738"/>
                    <a:pt x="81430" y="49917"/>
                    <a:pt x="83740" y="49097"/>
                  </a:cubicBezTo>
                  <a:cubicBezTo>
                    <a:pt x="83801" y="48975"/>
                    <a:pt x="84014" y="49005"/>
                    <a:pt x="84075" y="48945"/>
                  </a:cubicBezTo>
                  <a:cubicBezTo>
                    <a:pt x="84470" y="48762"/>
                    <a:pt x="84926" y="48641"/>
                    <a:pt x="85291" y="48428"/>
                  </a:cubicBezTo>
                  <a:cubicBezTo>
                    <a:pt x="85686" y="48306"/>
                    <a:pt x="86020" y="48154"/>
                    <a:pt x="86354" y="48002"/>
                  </a:cubicBezTo>
                  <a:cubicBezTo>
                    <a:pt x="91370" y="45875"/>
                    <a:pt x="95200" y="42896"/>
                    <a:pt x="97753" y="39066"/>
                  </a:cubicBezTo>
                  <a:cubicBezTo>
                    <a:pt x="99121" y="37030"/>
                    <a:pt x="99972" y="34871"/>
                    <a:pt x="100519" y="32622"/>
                  </a:cubicBezTo>
                  <a:cubicBezTo>
                    <a:pt x="100884" y="31224"/>
                    <a:pt x="100975" y="29735"/>
                    <a:pt x="100975" y="28306"/>
                  </a:cubicBezTo>
                  <a:cubicBezTo>
                    <a:pt x="100975" y="27425"/>
                    <a:pt x="100914" y="26513"/>
                    <a:pt x="100762" y="25601"/>
                  </a:cubicBezTo>
                  <a:cubicBezTo>
                    <a:pt x="100367" y="23169"/>
                    <a:pt x="99607" y="20859"/>
                    <a:pt x="98361" y="18579"/>
                  </a:cubicBezTo>
                  <a:cubicBezTo>
                    <a:pt x="95959" y="14202"/>
                    <a:pt x="92282" y="10555"/>
                    <a:pt x="87205" y="7698"/>
                  </a:cubicBezTo>
                  <a:cubicBezTo>
                    <a:pt x="81461" y="4476"/>
                    <a:pt x="75108" y="2014"/>
                    <a:pt x="68117" y="555"/>
                  </a:cubicBezTo>
                  <a:cubicBezTo>
                    <a:pt x="66720" y="303"/>
                    <a:pt x="65297" y="0"/>
                    <a:pt x="63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9"/>
            <p:cNvSpPr/>
            <p:nvPr/>
          </p:nvSpPr>
          <p:spPr>
            <a:xfrm>
              <a:off x="4731550" y="991375"/>
              <a:ext cx="3544925" cy="822050"/>
            </a:xfrm>
            <a:custGeom>
              <a:avLst/>
              <a:gdLst/>
              <a:ahLst/>
              <a:cxnLst/>
              <a:rect l="l" t="t" r="r" b="b"/>
              <a:pathLst>
                <a:path w="141797" h="32882" extrusionOk="0">
                  <a:moveTo>
                    <a:pt x="41992" y="1"/>
                  </a:moveTo>
                  <a:cubicBezTo>
                    <a:pt x="41579" y="1"/>
                    <a:pt x="41163" y="63"/>
                    <a:pt x="40761" y="206"/>
                  </a:cubicBezTo>
                  <a:cubicBezTo>
                    <a:pt x="40032" y="450"/>
                    <a:pt x="39363" y="814"/>
                    <a:pt x="38786" y="1209"/>
                  </a:cubicBezTo>
                  <a:cubicBezTo>
                    <a:pt x="37843" y="1939"/>
                    <a:pt x="36901" y="2668"/>
                    <a:pt x="35989" y="3398"/>
                  </a:cubicBezTo>
                  <a:cubicBezTo>
                    <a:pt x="34713" y="4371"/>
                    <a:pt x="33406" y="5313"/>
                    <a:pt x="32099" y="6285"/>
                  </a:cubicBezTo>
                  <a:cubicBezTo>
                    <a:pt x="30275" y="7562"/>
                    <a:pt x="28299" y="8778"/>
                    <a:pt x="26263" y="9933"/>
                  </a:cubicBezTo>
                  <a:cubicBezTo>
                    <a:pt x="24682" y="10784"/>
                    <a:pt x="23223" y="11665"/>
                    <a:pt x="21794" y="12669"/>
                  </a:cubicBezTo>
                  <a:cubicBezTo>
                    <a:pt x="19150" y="14492"/>
                    <a:pt x="16566" y="16377"/>
                    <a:pt x="14043" y="18353"/>
                  </a:cubicBezTo>
                  <a:cubicBezTo>
                    <a:pt x="11825" y="20146"/>
                    <a:pt x="9758" y="22030"/>
                    <a:pt x="7812" y="24006"/>
                  </a:cubicBezTo>
                  <a:cubicBezTo>
                    <a:pt x="5533" y="26377"/>
                    <a:pt x="3466" y="28809"/>
                    <a:pt x="1277" y="31210"/>
                  </a:cubicBezTo>
                  <a:cubicBezTo>
                    <a:pt x="882" y="31666"/>
                    <a:pt x="517" y="32122"/>
                    <a:pt x="153" y="32578"/>
                  </a:cubicBezTo>
                  <a:cubicBezTo>
                    <a:pt x="1" y="32730"/>
                    <a:pt x="61" y="32790"/>
                    <a:pt x="274" y="32882"/>
                  </a:cubicBezTo>
                  <a:cubicBezTo>
                    <a:pt x="761" y="32882"/>
                    <a:pt x="882" y="32517"/>
                    <a:pt x="1095" y="32304"/>
                  </a:cubicBezTo>
                  <a:cubicBezTo>
                    <a:pt x="3253" y="29903"/>
                    <a:pt x="5350" y="27502"/>
                    <a:pt x="7630" y="25161"/>
                  </a:cubicBezTo>
                  <a:cubicBezTo>
                    <a:pt x="9758" y="23003"/>
                    <a:pt x="11916" y="20875"/>
                    <a:pt x="14469" y="18960"/>
                  </a:cubicBezTo>
                  <a:cubicBezTo>
                    <a:pt x="16323" y="17562"/>
                    <a:pt x="18208" y="16225"/>
                    <a:pt x="20062" y="14857"/>
                  </a:cubicBezTo>
                  <a:cubicBezTo>
                    <a:pt x="22342" y="13185"/>
                    <a:pt x="24834" y="11696"/>
                    <a:pt x="27478" y="10298"/>
                  </a:cubicBezTo>
                  <a:cubicBezTo>
                    <a:pt x="29758" y="9082"/>
                    <a:pt x="31886" y="7714"/>
                    <a:pt x="33953" y="6316"/>
                  </a:cubicBezTo>
                  <a:cubicBezTo>
                    <a:pt x="34652" y="5860"/>
                    <a:pt x="35381" y="5404"/>
                    <a:pt x="35898" y="4796"/>
                  </a:cubicBezTo>
                  <a:cubicBezTo>
                    <a:pt x="37235" y="3550"/>
                    <a:pt x="38755" y="2486"/>
                    <a:pt x="40609" y="1665"/>
                  </a:cubicBezTo>
                  <a:cubicBezTo>
                    <a:pt x="41130" y="1472"/>
                    <a:pt x="41657" y="1388"/>
                    <a:pt x="42192" y="1388"/>
                  </a:cubicBezTo>
                  <a:cubicBezTo>
                    <a:pt x="42751" y="1388"/>
                    <a:pt x="43318" y="1480"/>
                    <a:pt x="43892" y="1635"/>
                  </a:cubicBezTo>
                  <a:cubicBezTo>
                    <a:pt x="44956" y="1939"/>
                    <a:pt x="45929" y="2364"/>
                    <a:pt x="46962" y="2790"/>
                  </a:cubicBezTo>
                  <a:cubicBezTo>
                    <a:pt x="47144" y="2881"/>
                    <a:pt x="47327" y="2972"/>
                    <a:pt x="47540" y="3033"/>
                  </a:cubicBezTo>
                  <a:cubicBezTo>
                    <a:pt x="47631" y="3094"/>
                    <a:pt x="47722" y="3155"/>
                    <a:pt x="47783" y="3185"/>
                  </a:cubicBezTo>
                  <a:cubicBezTo>
                    <a:pt x="47874" y="3185"/>
                    <a:pt x="47904" y="3246"/>
                    <a:pt x="47995" y="3276"/>
                  </a:cubicBezTo>
                  <a:cubicBezTo>
                    <a:pt x="48056" y="3337"/>
                    <a:pt x="48178" y="3398"/>
                    <a:pt x="48239" y="3428"/>
                  </a:cubicBezTo>
                  <a:cubicBezTo>
                    <a:pt x="48786" y="3702"/>
                    <a:pt x="49394" y="3854"/>
                    <a:pt x="49971" y="4067"/>
                  </a:cubicBezTo>
                  <a:cubicBezTo>
                    <a:pt x="50062" y="4097"/>
                    <a:pt x="50214" y="4158"/>
                    <a:pt x="50336" y="4188"/>
                  </a:cubicBezTo>
                  <a:cubicBezTo>
                    <a:pt x="50427" y="4219"/>
                    <a:pt x="50458" y="4219"/>
                    <a:pt x="50518" y="4279"/>
                  </a:cubicBezTo>
                  <a:cubicBezTo>
                    <a:pt x="50610" y="4310"/>
                    <a:pt x="50731" y="4340"/>
                    <a:pt x="50792" y="4371"/>
                  </a:cubicBezTo>
                  <a:cubicBezTo>
                    <a:pt x="50883" y="4431"/>
                    <a:pt x="50913" y="4431"/>
                    <a:pt x="50974" y="4462"/>
                  </a:cubicBezTo>
                  <a:cubicBezTo>
                    <a:pt x="51886" y="4766"/>
                    <a:pt x="52768" y="5130"/>
                    <a:pt x="53710" y="5404"/>
                  </a:cubicBezTo>
                  <a:cubicBezTo>
                    <a:pt x="53862" y="5404"/>
                    <a:pt x="53983" y="5434"/>
                    <a:pt x="54135" y="5495"/>
                  </a:cubicBezTo>
                  <a:cubicBezTo>
                    <a:pt x="54227" y="5495"/>
                    <a:pt x="54257" y="5526"/>
                    <a:pt x="54318" y="5556"/>
                  </a:cubicBezTo>
                  <a:cubicBezTo>
                    <a:pt x="54439" y="5617"/>
                    <a:pt x="54561" y="5708"/>
                    <a:pt x="54713" y="5799"/>
                  </a:cubicBezTo>
                  <a:cubicBezTo>
                    <a:pt x="57205" y="6741"/>
                    <a:pt x="59759" y="7775"/>
                    <a:pt x="62373" y="8565"/>
                  </a:cubicBezTo>
                  <a:cubicBezTo>
                    <a:pt x="68361" y="10419"/>
                    <a:pt x="74683" y="11027"/>
                    <a:pt x="81127" y="11301"/>
                  </a:cubicBezTo>
                  <a:cubicBezTo>
                    <a:pt x="81506" y="11294"/>
                    <a:pt x="81881" y="11292"/>
                    <a:pt x="82255" y="11292"/>
                  </a:cubicBezTo>
                  <a:cubicBezTo>
                    <a:pt x="82922" y="11292"/>
                    <a:pt x="83583" y="11299"/>
                    <a:pt x="84247" y="11299"/>
                  </a:cubicBezTo>
                  <a:cubicBezTo>
                    <a:pt x="84854" y="11299"/>
                    <a:pt x="85464" y="11293"/>
                    <a:pt x="86081" y="11270"/>
                  </a:cubicBezTo>
                  <a:cubicBezTo>
                    <a:pt x="86484" y="11173"/>
                    <a:pt x="86881" y="11152"/>
                    <a:pt x="87274" y="11152"/>
                  </a:cubicBezTo>
                  <a:cubicBezTo>
                    <a:pt x="87574" y="11152"/>
                    <a:pt x="87872" y="11164"/>
                    <a:pt x="88170" y="11164"/>
                  </a:cubicBezTo>
                  <a:cubicBezTo>
                    <a:pt x="88335" y="11164"/>
                    <a:pt x="88500" y="11161"/>
                    <a:pt x="88665" y="11149"/>
                  </a:cubicBezTo>
                  <a:cubicBezTo>
                    <a:pt x="91340" y="10966"/>
                    <a:pt x="93984" y="10814"/>
                    <a:pt x="96629" y="10541"/>
                  </a:cubicBezTo>
                  <a:cubicBezTo>
                    <a:pt x="97905" y="10419"/>
                    <a:pt x="99212" y="10389"/>
                    <a:pt x="100458" y="10146"/>
                  </a:cubicBezTo>
                  <a:cubicBezTo>
                    <a:pt x="100793" y="9994"/>
                    <a:pt x="101188" y="9994"/>
                    <a:pt x="101553" y="9994"/>
                  </a:cubicBezTo>
                  <a:cubicBezTo>
                    <a:pt x="101705" y="9994"/>
                    <a:pt x="101826" y="9994"/>
                    <a:pt x="101978" y="9963"/>
                  </a:cubicBezTo>
                  <a:cubicBezTo>
                    <a:pt x="102191" y="9903"/>
                    <a:pt x="102411" y="9887"/>
                    <a:pt x="102628" y="9887"/>
                  </a:cubicBezTo>
                  <a:cubicBezTo>
                    <a:pt x="102845" y="9887"/>
                    <a:pt x="103057" y="9903"/>
                    <a:pt x="103255" y="9903"/>
                  </a:cubicBezTo>
                  <a:cubicBezTo>
                    <a:pt x="105838" y="9781"/>
                    <a:pt x="108361" y="9477"/>
                    <a:pt x="110915" y="9325"/>
                  </a:cubicBezTo>
                  <a:lnTo>
                    <a:pt x="117389" y="8869"/>
                  </a:lnTo>
                  <a:cubicBezTo>
                    <a:pt x="119000" y="8748"/>
                    <a:pt x="120580" y="8687"/>
                    <a:pt x="122191" y="8565"/>
                  </a:cubicBezTo>
                  <a:cubicBezTo>
                    <a:pt x="122799" y="8474"/>
                    <a:pt x="123529" y="8626"/>
                    <a:pt x="124076" y="8292"/>
                  </a:cubicBezTo>
                  <a:cubicBezTo>
                    <a:pt x="124441" y="8261"/>
                    <a:pt x="124745" y="8170"/>
                    <a:pt x="125049" y="8170"/>
                  </a:cubicBezTo>
                  <a:cubicBezTo>
                    <a:pt x="127450" y="8109"/>
                    <a:pt x="129790" y="7866"/>
                    <a:pt x="132131" y="7684"/>
                  </a:cubicBezTo>
                  <a:cubicBezTo>
                    <a:pt x="135079" y="7471"/>
                    <a:pt x="137936" y="7106"/>
                    <a:pt x="140763" y="6559"/>
                  </a:cubicBezTo>
                  <a:cubicBezTo>
                    <a:pt x="141128" y="6468"/>
                    <a:pt x="141493" y="6468"/>
                    <a:pt x="141797" y="6285"/>
                  </a:cubicBezTo>
                  <a:lnTo>
                    <a:pt x="141797" y="5678"/>
                  </a:lnTo>
                  <a:cubicBezTo>
                    <a:pt x="141797" y="5526"/>
                    <a:pt x="141675" y="5404"/>
                    <a:pt x="141462" y="5404"/>
                  </a:cubicBezTo>
                  <a:cubicBezTo>
                    <a:pt x="138301" y="6194"/>
                    <a:pt x="135049" y="6741"/>
                    <a:pt x="131796" y="7045"/>
                  </a:cubicBezTo>
                  <a:cubicBezTo>
                    <a:pt x="130155" y="7197"/>
                    <a:pt x="128544" y="7319"/>
                    <a:pt x="126903" y="7471"/>
                  </a:cubicBezTo>
                  <a:cubicBezTo>
                    <a:pt x="125444" y="7562"/>
                    <a:pt x="123985" y="7684"/>
                    <a:pt x="122526" y="7805"/>
                  </a:cubicBezTo>
                  <a:cubicBezTo>
                    <a:pt x="121128" y="7927"/>
                    <a:pt x="119729" y="7988"/>
                    <a:pt x="118301" y="8109"/>
                  </a:cubicBezTo>
                  <a:cubicBezTo>
                    <a:pt x="116325" y="8261"/>
                    <a:pt x="114319" y="8413"/>
                    <a:pt x="112313" y="8565"/>
                  </a:cubicBezTo>
                  <a:cubicBezTo>
                    <a:pt x="110459" y="8717"/>
                    <a:pt x="108574" y="8839"/>
                    <a:pt x="106720" y="8991"/>
                  </a:cubicBezTo>
                  <a:cubicBezTo>
                    <a:pt x="104592" y="9173"/>
                    <a:pt x="102465" y="9386"/>
                    <a:pt x="100306" y="9599"/>
                  </a:cubicBezTo>
                  <a:cubicBezTo>
                    <a:pt x="98088" y="9781"/>
                    <a:pt x="95929" y="9963"/>
                    <a:pt x="93771" y="10146"/>
                  </a:cubicBezTo>
                  <a:cubicBezTo>
                    <a:pt x="91218" y="10358"/>
                    <a:pt x="88726" y="10480"/>
                    <a:pt x="86172" y="10571"/>
                  </a:cubicBezTo>
                  <a:cubicBezTo>
                    <a:pt x="85453" y="10592"/>
                    <a:pt x="84730" y="10602"/>
                    <a:pt x="84007" y="10602"/>
                  </a:cubicBezTo>
                  <a:cubicBezTo>
                    <a:pt x="82559" y="10602"/>
                    <a:pt x="81107" y="10561"/>
                    <a:pt x="79668" y="10480"/>
                  </a:cubicBezTo>
                  <a:cubicBezTo>
                    <a:pt x="77236" y="10328"/>
                    <a:pt x="74804" y="10146"/>
                    <a:pt x="72373" y="9842"/>
                  </a:cubicBezTo>
                  <a:cubicBezTo>
                    <a:pt x="68543" y="9355"/>
                    <a:pt x="64804" y="8565"/>
                    <a:pt x="61278" y="7289"/>
                  </a:cubicBezTo>
                  <a:cubicBezTo>
                    <a:pt x="57783" y="6073"/>
                    <a:pt x="54439" y="4675"/>
                    <a:pt x="50974" y="3398"/>
                  </a:cubicBezTo>
                  <a:cubicBezTo>
                    <a:pt x="49910" y="3003"/>
                    <a:pt x="48907" y="2577"/>
                    <a:pt x="47904" y="2091"/>
                  </a:cubicBezTo>
                  <a:cubicBezTo>
                    <a:pt x="47843" y="1969"/>
                    <a:pt x="47631" y="2030"/>
                    <a:pt x="47570" y="1939"/>
                  </a:cubicBezTo>
                  <a:cubicBezTo>
                    <a:pt x="47388" y="1878"/>
                    <a:pt x="47175" y="1787"/>
                    <a:pt x="47023" y="1726"/>
                  </a:cubicBezTo>
                  <a:cubicBezTo>
                    <a:pt x="46932" y="1635"/>
                    <a:pt x="46840" y="1605"/>
                    <a:pt x="46719" y="1574"/>
                  </a:cubicBezTo>
                  <a:cubicBezTo>
                    <a:pt x="45655" y="1057"/>
                    <a:pt x="44561" y="541"/>
                    <a:pt x="43345" y="206"/>
                  </a:cubicBezTo>
                  <a:cubicBezTo>
                    <a:pt x="42912" y="78"/>
                    <a:pt x="42454" y="1"/>
                    <a:pt x="41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9"/>
            <p:cNvSpPr/>
            <p:nvPr/>
          </p:nvSpPr>
          <p:spPr>
            <a:xfrm>
              <a:off x="1273275" y="2167500"/>
              <a:ext cx="1168000" cy="825275"/>
            </a:xfrm>
            <a:custGeom>
              <a:avLst/>
              <a:gdLst/>
              <a:ahLst/>
              <a:cxnLst/>
              <a:rect l="l" t="t" r="r" b="b"/>
              <a:pathLst>
                <a:path w="46720" h="33011" extrusionOk="0">
                  <a:moveTo>
                    <a:pt x="183" y="1"/>
                  </a:moveTo>
                  <a:cubicBezTo>
                    <a:pt x="183" y="123"/>
                    <a:pt x="153" y="244"/>
                    <a:pt x="1" y="275"/>
                  </a:cubicBezTo>
                  <a:cubicBezTo>
                    <a:pt x="62" y="396"/>
                    <a:pt x="122" y="487"/>
                    <a:pt x="183" y="609"/>
                  </a:cubicBezTo>
                  <a:cubicBezTo>
                    <a:pt x="1247" y="2372"/>
                    <a:pt x="2493" y="4044"/>
                    <a:pt x="3922" y="5624"/>
                  </a:cubicBezTo>
                  <a:cubicBezTo>
                    <a:pt x="7448" y="9636"/>
                    <a:pt x="11703" y="13253"/>
                    <a:pt x="16232" y="16719"/>
                  </a:cubicBezTo>
                  <a:cubicBezTo>
                    <a:pt x="18086" y="18147"/>
                    <a:pt x="20032" y="19515"/>
                    <a:pt x="21947" y="20943"/>
                  </a:cubicBezTo>
                  <a:cubicBezTo>
                    <a:pt x="24348" y="22646"/>
                    <a:pt x="26810" y="24287"/>
                    <a:pt x="29485" y="25807"/>
                  </a:cubicBezTo>
                  <a:cubicBezTo>
                    <a:pt x="34318" y="28542"/>
                    <a:pt x="39515" y="30792"/>
                    <a:pt x="45047" y="32646"/>
                  </a:cubicBezTo>
                  <a:cubicBezTo>
                    <a:pt x="45473" y="32798"/>
                    <a:pt x="45929" y="32889"/>
                    <a:pt x="46354" y="33011"/>
                  </a:cubicBezTo>
                  <a:cubicBezTo>
                    <a:pt x="46415" y="32950"/>
                    <a:pt x="46537" y="32889"/>
                    <a:pt x="46689" y="32889"/>
                  </a:cubicBezTo>
                  <a:cubicBezTo>
                    <a:pt x="46719" y="32646"/>
                    <a:pt x="46385" y="32646"/>
                    <a:pt x="46202" y="32555"/>
                  </a:cubicBezTo>
                  <a:cubicBezTo>
                    <a:pt x="45473" y="32251"/>
                    <a:pt x="44682" y="32068"/>
                    <a:pt x="43923" y="31795"/>
                  </a:cubicBezTo>
                  <a:cubicBezTo>
                    <a:pt x="39394" y="30245"/>
                    <a:pt x="35138" y="28360"/>
                    <a:pt x="31065" y="26232"/>
                  </a:cubicBezTo>
                  <a:cubicBezTo>
                    <a:pt x="28694" y="24925"/>
                    <a:pt x="26354" y="23558"/>
                    <a:pt x="24226" y="22038"/>
                  </a:cubicBezTo>
                  <a:cubicBezTo>
                    <a:pt x="21217" y="19910"/>
                    <a:pt x="18269" y="17782"/>
                    <a:pt x="15411" y="15594"/>
                  </a:cubicBezTo>
                  <a:cubicBezTo>
                    <a:pt x="14135" y="14591"/>
                    <a:pt x="12858" y="13618"/>
                    <a:pt x="11734" y="12554"/>
                  </a:cubicBezTo>
                  <a:cubicBezTo>
                    <a:pt x="8360" y="9728"/>
                    <a:pt x="5350" y="6718"/>
                    <a:pt x="2797" y="3466"/>
                  </a:cubicBezTo>
                  <a:cubicBezTo>
                    <a:pt x="2098" y="2433"/>
                    <a:pt x="1399" y="1460"/>
                    <a:pt x="700" y="426"/>
                  </a:cubicBezTo>
                  <a:cubicBezTo>
                    <a:pt x="609" y="275"/>
                    <a:pt x="6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9"/>
            <p:cNvSpPr/>
            <p:nvPr/>
          </p:nvSpPr>
          <p:spPr>
            <a:xfrm>
              <a:off x="3773325" y="1805800"/>
              <a:ext cx="971925" cy="699700"/>
            </a:xfrm>
            <a:custGeom>
              <a:avLst/>
              <a:gdLst/>
              <a:ahLst/>
              <a:cxnLst/>
              <a:rect l="l" t="t" r="r" b="b"/>
              <a:pathLst>
                <a:path w="38877" h="27988" extrusionOk="0">
                  <a:moveTo>
                    <a:pt x="38451" y="1"/>
                  </a:moveTo>
                  <a:cubicBezTo>
                    <a:pt x="38269" y="183"/>
                    <a:pt x="38056" y="335"/>
                    <a:pt x="38026" y="548"/>
                  </a:cubicBezTo>
                  <a:cubicBezTo>
                    <a:pt x="35746" y="3131"/>
                    <a:pt x="33436" y="5776"/>
                    <a:pt x="30913" y="8268"/>
                  </a:cubicBezTo>
                  <a:cubicBezTo>
                    <a:pt x="28269" y="10943"/>
                    <a:pt x="25442" y="13435"/>
                    <a:pt x="22372" y="15837"/>
                  </a:cubicBezTo>
                  <a:cubicBezTo>
                    <a:pt x="21035" y="16870"/>
                    <a:pt x="19606" y="17843"/>
                    <a:pt x="18147" y="18846"/>
                  </a:cubicBezTo>
                  <a:cubicBezTo>
                    <a:pt x="16475" y="19940"/>
                    <a:pt x="14773" y="21004"/>
                    <a:pt x="12980" y="21977"/>
                  </a:cubicBezTo>
                  <a:cubicBezTo>
                    <a:pt x="9180" y="24074"/>
                    <a:pt x="5168" y="25898"/>
                    <a:pt x="913" y="27417"/>
                  </a:cubicBezTo>
                  <a:cubicBezTo>
                    <a:pt x="578" y="27539"/>
                    <a:pt x="213" y="27600"/>
                    <a:pt x="1" y="27813"/>
                  </a:cubicBezTo>
                  <a:cubicBezTo>
                    <a:pt x="122" y="27813"/>
                    <a:pt x="274" y="27813"/>
                    <a:pt x="335" y="27904"/>
                  </a:cubicBezTo>
                  <a:cubicBezTo>
                    <a:pt x="456" y="27964"/>
                    <a:pt x="567" y="27988"/>
                    <a:pt x="672" y="27988"/>
                  </a:cubicBezTo>
                  <a:cubicBezTo>
                    <a:pt x="934" y="27988"/>
                    <a:pt x="1151" y="27839"/>
                    <a:pt x="1368" y="27752"/>
                  </a:cubicBezTo>
                  <a:cubicBezTo>
                    <a:pt x="3496" y="26962"/>
                    <a:pt x="5533" y="26141"/>
                    <a:pt x="7508" y="25229"/>
                  </a:cubicBezTo>
                  <a:cubicBezTo>
                    <a:pt x="7812" y="25077"/>
                    <a:pt x="8147" y="24955"/>
                    <a:pt x="8481" y="24803"/>
                  </a:cubicBezTo>
                  <a:cubicBezTo>
                    <a:pt x="14165" y="22068"/>
                    <a:pt x="19302" y="18846"/>
                    <a:pt x="23892" y="15168"/>
                  </a:cubicBezTo>
                  <a:cubicBezTo>
                    <a:pt x="26597" y="12949"/>
                    <a:pt x="29089" y="10669"/>
                    <a:pt x="31491" y="8329"/>
                  </a:cubicBezTo>
                  <a:cubicBezTo>
                    <a:pt x="33406" y="6445"/>
                    <a:pt x="35108" y="4530"/>
                    <a:pt x="36901" y="2584"/>
                  </a:cubicBezTo>
                  <a:cubicBezTo>
                    <a:pt x="37418" y="2007"/>
                    <a:pt x="37965" y="1429"/>
                    <a:pt x="38451" y="882"/>
                  </a:cubicBezTo>
                  <a:cubicBezTo>
                    <a:pt x="38603" y="669"/>
                    <a:pt x="38877" y="517"/>
                    <a:pt x="38634" y="274"/>
                  </a:cubicBezTo>
                  <a:cubicBezTo>
                    <a:pt x="38482" y="183"/>
                    <a:pt x="38451" y="122"/>
                    <a:pt x="3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a:off x="3294600" y="1817950"/>
              <a:ext cx="8375" cy="3825"/>
            </a:xfrm>
            <a:custGeom>
              <a:avLst/>
              <a:gdLst/>
              <a:ahLst/>
              <a:cxnLst/>
              <a:rect l="l" t="t" r="r" b="b"/>
              <a:pathLst>
                <a:path w="335" h="153" extrusionOk="0">
                  <a:moveTo>
                    <a:pt x="335" y="1"/>
                  </a:moveTo>
                  <a:cubicBezTo>
                    <a:pt x="183" y="1"/>
                    <a:pt x="61" y="31"/>
                    <a:pt x="0" y="153"/>
                  </a:cubicBezTo>
                  <a:cubicBezTo>
                    <a:pt x="152" y="153"/>
                    <a:pt x="274" y="123"/>
                    <a:pt x="335" y="1"/>
                  </a:cubicBezTo>
                  <a:close/>
                </a:path>
              </a:pathLst>
            </a:custGeom>
            <a:solidFill>
              <a:srgbClr val="E8D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p:nvPr/>
          </p:nvSpPr>
          <p:spPr>
            <a:xfrm>
              <a:off x="3159325" y="4522400"/>
              <a:ext cx="9150" cy="3825"/>
            </a:xfrm>
            <a:custGeom>
              <a:avLst/>
              <a:gdLst/>
              <a:ahLst/>
              <a:cxnLst/>
              <a:rect l="l" t="t" r="r" b="b"/>
              <a:pathLst>
                <a:path w="366" h="153" extrusionOk="0">
                  <a:moveTo>
                    <a:pt x="366" y="1"/>
                  </a:moveTo>
                  <a:cubicBezTo>
                    <a:pt x="214" y="1"/>
                    <a:pt x="92" y="31"/>
                    <a:pt x="1" y="153"/>
                  </a:cubicBezTo>
                  <a:cubicBezTo>
                    <a:pt x="153" y="153"/>
                    <a:pt x="305" y="122"/>
                    <a:pt x="366" y="1"/>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9"/>
            <p:cNvSpPr/>
            <p:nvPr/>
          </p:nvSpPr>
          <p:spPr>
            <a:xfrm>
              <a:off x="3151725" y="4525450"/>
              <a:ext cx="9150" cy="3825"/>
            </a:xfrm>
            <a:custGeom>
              <a:avLst/>
              <a:gdLst/>
              <a:ahLst/>
              <a:cxnLst/>
              <a:rect l="l" t="t" r="r" b="b"/>
              <a:pathLst>
                <a:path w="366" h="153" extrusionOk="0">
                  <a:moveTo>
                    <a:pt x="366" y="0"/>
                  </a:moveTo>
                  <a:cubicBezTo>
                    <a:pt x="214" y="0"/>
                    <a:pt x="92" y="31"/>
                    <a:pt x="1" y="152"/>
                  </a:cubicBezTo>
                  <a:cubicBezTo>
                    <a:pt x="123" y="152"/>
                    <a:pt x="275" y="92"/>
                    <a:pt x="366" y="0"/>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9"/>
            <p:cNvSpPr/>
            <p:nvPr/>
          </p:nvSpPr>
          <p:spPr>
            <a:xfrm>
              <a:off x="2618300" y="3577100"/>
              <a:ext cx="4231100" cy="1402325"/>
            </a:xfrm>
            <a:custGeom>
              <a:avLst/>
              <a:gdLst/>
              <a:ahLst/>
              <a:cxnLst/>
              <a:rect l="l" t="t" r="r" b="b"/>
              <a:pathLst>
                <a:path w="169244" h="56093" extrusionOk="0">
                  <a:moveTo>
                    <a:pt x="168879" y="1"/>
                  </a:moveTo>
                  <a:cubicBezTo>
                    <a:pt x="168453" y="335"/>
                    <a:pt x="168605" y="761"/>
                    <a:pt x="168696" y="1125"/>
                  </a:cubicBezTo>
                  <a:cubicBezTo>
                    <a:pt x="168970" y="2615"/>
                    <a:pt x="168666" y="4013"/>
                    <a:pt x="167997" y="5442"/>
                  </a:cubicBezTo>
                  <a:cubicBezTo>
                    <a:pt x="167237" y="7053"/>
                    <a:pt x="165687" y="8329"/>
                    <a:pt x="164198" y="9575"/>
                  </a:cubicBezTo>
                  <a:cubicBezTo>
                    <a:pt x="161675" y="11733"/>
                    <a:pt x="158939" y="13740"/>
                    <a:pt x="156842" y="16171"/>
                  </a:cubicBezTo>
                  <a:cubicBezTo>
                    <a:pt x="156599" y="16414"/>
                    <a:pt x="156386" y="16566"/>
                    <a:pt x="155991" y="16597"/>
                  </a:cubicBezTo>
                  <a:cubicBezTo>
                    <a:pt x="155657" y="16718"/>
                    <a:pt x="155474" y="16992"/>
                    <a:pt x="155292" y="17205"/>
                  </a:cubicBezTo>
                  <a:cubicBezTo>
                    <a:pt x="154137" y="18572"/>
                    <a:pt x="153073" y="19940"/>
                    <a:pt x="152100" y="21338"/>
                  </a:cubicBezTo>
                  <a:cubicBezTo>
                    <a:pt x="149365" y="25290"/>
                    <a:pt x="146386" y="29150"/>
                    <a:pt x="142921" y="32798"/>
                  </a:cubicBezTo>
                  <a:cubicBezTo>
                    <a:pt x="141036" y="34804"/>
                    <a:pt x="139577" y="36962"/>
                    <a:pt x="138209" y="39211"/>
                  </a:cubicBezTo>
                  <a:cubicBezTo>
                    <a:pt x="137237" y="40883"/>
                    <a:pt x="136355" y="42555"/>
                    <a:pt x="135018" y="44074"/>
                  </a:cubicBezTo>
                  <a:cubicBezTo>
                    <a:pt x="133316" y="46080"/>
                    <a:pt x="130975" y="47479"/>
                    <a:pt x="127662" y="47904"/>
                  </a:cubicBezTo>
                  <a:cubicBezTo>
                    <a:pt x="126477" y="48026"/>
                    <a:pt x="125352" y="48178"/>
                    <a:pt x="124197" y="48178"/>
                  </a:cubicBezTo>
                  <a:cubicBezTo>
                    <a:pt x="119942" y="48178"/>
                    <a:pt x="115717" y="48390"/>
                    <a:pt x="111461" y="48542"/>
                  </a:cubicBezTo>
                  <a:cubicBezTo>
                    <a:pt x="110723" y="48566"/>
                    <a:pt x="109987" y="48577"/>
                    <a:pt x="109251" y="48577"/>
                  </a:cubicBezTo>
                  <a:cubicBezTo>
                    <a:pt x="106228" y="48577"/>
                    <a:pt x="103222" y="48392"/>
                    <a:pt x="100215" y="48147"/>
                  </a:cubicBezTo>
                  <a:cubicBezTo>
                    <a:pt x="93923" y="47600"/>
                    <a:pt x="87813" y="46506"/>
                    <a:pt x="81734" y="45138"/>
                  </a:cubicBezTo>
                  <a:cubicBezTo>
                    <a:pt x="78217" y="44325"/>
                    <a:pt x="74662" y="43681"/>
                    <a:pt x="70995" y="43681"/>
                  </a:cubicBezTo>
                  <a:cubicBezTo>
                    <a:pt x="70004" y="43681"/>
                    <a:pt x="69004" y="43728"/>
                    <a:pt x="67995" y="43831"/>
                  </a:cubicBezTo>
                  <a:cubicBezTo>
                    <a:pt x="65868" y="44074"/>
                    <a:pt x="63740" y="44469"/>
                    <a:pt x="61764" y="45108"/>
                  </a:cubicBezTo>
                  <a:cubicBezTo>
                    <a:pt x="61612" y="45229"/>
                    <a:pt x="61430" y="45290"/>
                    <a:pt x="61248" y="45321"/>
                  </a:cubicBezTo>
                  <a:cubicBezTo>
                    <a:pt x="61156" y="45351"/>
                    <a:pt x="61096" y="45351"/>
                    <a:pt x="61004" y="45412"/>
                  </a:cubicBezTo>
                  <a:lnTo>
                    <a:pt x="60548" y="45533"/>
                  </a:lnTo>
                  <a:cubicBezTo>
                    <a:pt x="60275" y="45594"/>
                    <a:pt x="60032" y="45716"/>
                    <a:pt x="59758" y="45776"/>
                  </a:cubicBezTo>
                  <a:cubicBezTo>
                    <a:pt x="55807" y="47144"/>
                    <a:pt x="52463" y="49211"/>
                    <a:pt x="49028" y="51217"/>
                  </a:cubicBezTo>
                  <a:cubicBezTo>
                    <a:pt x="47022" y="52403"/>
                    <a:pt x="44986" y="53588"/>
                    <a:pt x="42615" y="54348"/>
                  </a:cubicBezTo>
                  <a:cubicBezTo>
                    <a:pt x="41343" y="54756"/>
                    <a:pt x="40033" y="55012"/>
                    <a:pt x="38640" y="55012"/>
                  </a:cubicBezTo>
                  <a:cubicBezTo>
                    <a:pt x="38269" y="55012"/>
                    <a:pt x="37892" y="54994"/>
                    <a:pt x="37509" y="54956"/>
                  </a:cubicBezTo>
                  <a:cubicBezTo>
                    <a:pt x="35746" y="54743"/>
                    <a:pt x="34074" y="54348"/>
                    <a:pt x="32432" y="53831"/>
                  </a:cubicBezTo>
                  <a:cubicBezTo>
                    <a:pt x="29332" y="52919"/>
                    <a:pt x="26171" y="52068"/>
                    <a:pt x="22919" y="51369"/>
                  </a:cubicBezTo>
                  <a:cubicBezTo>
                    <a:pt x="19917" y="50764"/>
                    <a:pt x="16915" y="50292"/>
                    <a:pt x="13840" y="50292"/>
                  </a:cubicBezTo>
                  <a:cubicBezTo>
                    <a:pt x="12743" y="50292"/>
                    <a:pt x="11636" y="50352"/>
                    <a:pt x="10517" y="50488"/>
                  </a:cubicBezTo>
                  <a:cubicBezTo>
                    <a:pt x="6262" y="51035"/>
                    <a:pt x="2705" y="52372"/>
                    <a:pt x="274" y="55047"/>
                  </a:cubicBezTo>
                  <a:cubicBezTo>
                    <a:pt x="183" y="55169"/>
                    <a:pt x="0" y="55260"/>
                    <a:pt x="122" y="55442"/>
                  </a:cubicBezTo>
                  <a:cubicBezTo>
                    <a:pt x="183" y="55473"/>
                    <a:pt x="274" y="55564"/>
                    <a:pt x="335" y="55594"/>
                  </a:cubicBezTo>
                  <a:cubicBezTo>
                    <a:pt x="456" y="55503"/>
                    <a:pt x="578" y="55412"/>
                    <a:pt x="669" y="55351"/>
                  </a:cubicBezTo>
                  <a:cubicBezTo>
                    <a:pt x="1642" y="54470"/>
                    <a:pt x="2645" y="53649"/>
                    <a:pt x="3952" y="53011"/>
                  </a:cubicBezTo>
                  <a:cubicBezTo>
                    <a:pt x="6987" y="51455"/>
                    <a:pt x="10364" y="50884"/>
                    <a:pt x="13886" y="50884"/>
                  </a:cubicBezTo>
                  <a:cubicBezTo>
                    <a:pt x="14562" y="50884"/>
                    <a:pt x="15243" y="50905"/>
                    <a:pt x="15928" y="50944"/>
                  </a:cubicBezTo>
                  <a:cubicBezTo>
                    <a:pt x="18390" y="51096"/>
                    <a:pt x="20730" y="51612"/>
                    <a:pt x="23101" y="52129"/>
                  </a:cubicBezTo>
                  <a:cubicBezTo>
                    <a:pt x="26748" y="52980"/>
                    <a:pt x="30274" y="54074"/>
                    <a:pt x="33800" y="55169"/>
                  </a:cubicBezTo>
                  <a:cubicBezTo>
                    <a:pt x="35320" y="55655"/>
                    <a:pt x="36961" y="56020"/>
                    <a:pt x="38633" y="56081"/>
                  </a:cubicBezTo>
                  <a:cubicBezTo>
                    <a:pt x="38801" y="56089"/>
                    <a:pt x="38968" y="56093"/>
                    <a:pt x="39134" y="56093"/>
                  </a:cubicBezTo>
                  <a:cubicBezTo>
                    <a:pt x="40795" y="56093"/>
                    <a:pt x="42338" y="55688"/>
                    <a:pt x="43831" y="55108"/>
                  </a:cubicBezTo>
                  <a:cubicBezTo>
                    <a:pt x="44104" y="54956"/>
                    <a:pt x="44439" y="54865"/>
                    <a:pt x="44712" y="54713"/>
                  </a:cubicBezTo>
                  <a:cubicBezTo>
                    <a:pt x="44803" y="54652"/>
                    <a:pt x="44986" y="54652"/>
                    <a:pt x="45047" y="54561"/>
                  </a:cubicBezTo>
                  <a:cubicBezTo>
                    <a:pt x="46323" y="53953"/>
                    <a:pt x="47509" y="53315"/>
                    <a:pt x="48694" y="52615"/>
                  </a:cubicBezTo>
                  <a:cubicBezTo>
                    <a:pt x="50731" y="51460"/>
                    <a:pt x="52706" y="50184"/>
                    <a:pt x="54773" y="49059"/>
                  </a:cubicBezTo>
                  <a:cubicBezTo>
                    <a:pt x="58664" y="46962"/>
                    <a:pt x="62798" y="45321"/>
                    <a:pt x="67631" y="44713"/>
                  </a:cubicBezTo>
                  <a:cubicBezTo>
                    <a:pt x="68997" y="44559"/>
                    <a:pt x="70388" y="44478"/>
                    <a:pt x="71773" y="44478"/>
                  </a:cubicBezTo>
                  <a:cubicBezTo>
                    <a:pt x="72575" y="44478"/>
                    <a:pt x="73374" y="44505"/>
                    <a:pt x="74166" y="44561"/>
                  </a:cubicBezTo>
                  <a:cubicBezTo>
                    <a:pt x="76506" y="44713"/>
                    <a:pt x="78755" y="45169"/>
                    <a:pt x="81005" y="45685"/>
                  </a:cubicBezTo>
                  <a:cubicBezTo>
                    <a:pt x="84500" y="46445"/>
                    <a:pt x="88026" y="47205"/>
                    <a:pt x="91613" y="47752"/>
                  </a:cubicBezTo>
                  <a:cubicBezTo>
                    <a:pt x="95412" y="48360"/>
                    <a:pt x="99242" y="48786"/>
                    <a:pt x="103102" y="49059"/>
                  </a:cubicBezTo>
                  <a:cubicBezTo>
                    <a:pt x="105017" y="49150"/>
                    <a:pt x="106902" y="49211"/>
                    <a:pt x="108817" y="49211"/>
                  </a:cubicBezTo>
                  <a:cubicBezTo>
                    <a:pt x="110671" y="49181"/>
                    <a:pt x="112586" y="49242"/>
                    <a:pt x="114440" y="49120"/>
                  </a:cubicBezTo>
                  <a:cubicBezTo>
                    <a:pt x="115755" y="49054"/>
                    <a:pt x="117069" y="49004"/>
                    <a:pt x="118372" y="49004"/>
                  </a:cubicBezTo>
                  <a:cubicBezTo>
                    <a:pt x="118877" y="49004"/>
                    <a:pt x="119380" y="49012"/>
                    <a:pt x="119881" y="49029"/>
                  </a:cubicBezTo>
                  <a:cubicBezTo>
                    <a:pt x="120532" y="49029"/>
                    <a:pt x="121184" y="49031"/>
                    <a:pt x="121835" y="49031"/>
                  </a:cubicBezTo>
                  <a:cubicBezTo>
                    <a:pt x="123463" y="49031"/>
                    <a:pt x="125092" y="49016"/>
                    <a:pt x="126720" y="48907"/>
                  </a:cubicBezTo>
                  <a:cubicBezTo>
                    <a:pt x="128118" y="48816"/>
                    <a:pt x="129547" y="48634"/>
                    <a:pt x="130884" y="48178"/>
                  </a:cubicBezTo>
                  <a:cubicBezTo>
                    <a:pt x="133255" y="47418"/>
                    <a:pt x="134836" y="46111"/>
                    <a:pt x="136082" y="44530"/>
                  </a:cubicBezTo>
                  <a:cubicBezTo>
                    <a:pt x="137267" y="43010"/>
                    <a:pt x="138088" y="41430"/>
                    <a:pt x="139061" y="39819"/>
                  </a:cubicBezTo>
                  <a:cubicBezTo>
                    <a:pt x="140276" y="37813"/>
                    <a:pt x="141553" y="35837"/>
                    <a:pt x="143225" y="34013"/>
                  </a:cubicBezTo>
                  <a:cubicBezTo>
                    <a:pt x="144562" y="32554"/>
                    <a:pt x="145930" y="31095"/>
                    <a:pt x="147176" y="29576"/>
                  </a:cubicBezTo>
                  <a:cubicBezTo>
                    <a:pt x="147298" y="29454"/>
                    <a:pt x="147419" y="29302"/>
                    <a:pt x="147511" y="29180"/>
                  </a:cubicBezTo>
                  <a:cubicBezTo>
                    <a:pt x="147632" y="29150"/>
                    <a:pt x="147602" y="28998"/>
                    <a:pt x="147723" y="28968"/>
                  </a:cubicBezTo>
                  <a:cubicBezTo>
                    <a:pt x="148453" y="28117"/>
                    <a:pt x="149091" y="27296"/>
                    <a:pt x="149699" y="26414"/>
                  </a:cubicBezTo>
                  <a:cubicBezTo>
                    <a:pt x="151644" y="23709"/>
                    <a:pt x="153438" y="20974"/>
                    <a:pt x="155535" y="18360"/>
                  </a:cubicBezTo>
                  <a:cubicBezTo>
                    <a:pt x="156690" y="16931"/>
                    <a:pt x="157906" y="15624"/>
                    <a:pt x="159274" y="14317"/>
                  </a:cubicBezTo>
                  <a:cubicBezTo>
                    <a:pt x="161249" y="12493"/>
                    <a:pt x="163468" y="10791"/>
                    <a:pt x="165535" y="8998"/>
                  </a:cubicBezTo>
                  <a:cubicBezTo>
                    <a:pt x="166325" y="8329"/>
                    <a:pt x="167085" y="7600"/>
                    <a:pt x="167693" y="6809"/>
                  </a:cubicBezTo>
                  <a:cubicBezTo>
                    <a:pt x="168636" y="5594"/>
                    <a:pt x="169061" y="4256"/>
                    <a:pt x="169183" y="2888"/>
                  </a:cubicBezTo>
                  <a:cubicBezTo>
                    <a:pt x="169243" y="1885"/>
                    <a:pt x="169243" y="943"/>
                    <a:pt x="16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9"/>
            <p:cNvSpPr/>
            <p:nvPr/>
          </p:nvSpPr>
          <p:spPr>
            <a:xfrm>
              <a:off x="4203425" y="2703150"/>
              <a:ext cx="2643700" cy="1292475"/>
            </a:xfrm>
            <a:custGeom>
              <a:avLst/>
              <a:gdLst/>
              <a:ahLst/>
              <a:cxnLst/>
              <a:rect l="l" t="t" r="r" b="b"/>
              <a:pathLst>
                <a:path w="105748" h="51699" extrusionOk="0">
                  <a:moveTo>
                    <a:pt x="62881" y="1"/>
                  </a:moveTo>
                  <a:cubicBezTo>
                    <a:pt x="62400" y="1"/>
                    <a:pt x="61916" y="12"/>
                    <a:pt x="61430" y="34"/>
                  </a:cubicBezTo>
                  <a:cubicBezTo>
                    <a:pt x="58178" y="247"/>
                    <a:pt x="55169" y="916"/>
                    <a:pt x="52403" y="2162"/>
                  </a:cubicBezTo>
                  <a:cubicBezTo>
                    <a:pt x="49850" y="3317"/>
                    <a:pt x="47692" y="4806"/>
                    <a:pt x="45564" y="6326"/>
                  </a:cubicBezTo>
                  <a:cubicBezTo>
                    <a:pt x="42919" y="8211"/>
                    <a:pt x="40305" y="10126"/>
                    <a:pt x="37448" y="11858"/>
                  </a:cubicBezTo>
                  <a:cubicBezTo>
                    <a:pt x="34317" y="13773"/>
                    <a:pt x="30913" y="15445"/>
                    <a:pt x="27326" y="16813"/>
                  </a:cubicBezTo>
                  <a:cubicBezTo>
                    <a:pt x="22828" y="18515"/>
                    <a:pt x="18116" y="19761"/>
                    <a:pt x="13223" y="20642"/>
                  </a:cubicBezTo>
                  <a:cubicBezTo>
                    <a:pt x="10366" y="21159"/>
                    <a:pt x="7478" y="21554"/>
                    <a:pt x="4560" y="21828"/>
                  </a:cubicBezTo>
                  <a:cubicBezTo>
                    <a:pt x="3040" y="21919"/>
                    <a:pt x="1520" y="22010"/>
                    <a:pt x="1" y="22162"/>
                  </a:cubicBezTo>
                  <a:cubicBezTo>
                    <a:pt x="26" y="22445"/>
                    <a:pt x="313" y="22467"/>
                    <a:pt x="585" y="22467"/>
                  </a:cubicBezTo>
                  <a:cubicBezTo>
                    <a:pt x="634" y="22467"/>
                    <a:pt x="683" y="22466"/>
                    <a:pt x="730" y="22466"/>
                  </a:cubicBezTo>
                  <a:cubicBezTo>
                    <a:pt x="882" y="22476"/>
                    <a:pt x="1034" y="22480"/>
                    <a:pt x="1186" y="22480"/>
                  </a:cubicBezTo>
                  <a:cubicBezTo>
                    <a:pt x="1490" y="22480"/>
                    <a:pt x="1794" y="22466"/>
                    <a:pt x="2098" y="22466"/>
                  </a:cubicBezTo>
                  <a:cubicBezTo>
                    <a:pt x="2706" y="22436"/>
                    <a:pt x="3314" y="22466"/>
                    <a:pt x="3922" y="22375"/>
                  </a:cubicBezTo>
                  <a:cubicBezTo>
                    <a:pt x="7964" y="22010"/>
                    <a:pt x="12007" y="21463"/>
                    <a:pt x="15958" y="20673"/>
                  </a:cubicBezTo>
                  <a:cubicBezTo>
                    <a:pt x="22250" y="19396"/>
                    <a:pt x="28117" y="17481"/>
                    <a:pt x="33558" y="14837"/>
                  </a:cubicBezTo>
                  <a:cubicBezTo>
                    <a:pt x="38026" y="12648"/>
                    <a:pt x="41916" y="9974"/>
                    <a:pt x="45777" y="7268"/>
                  </a:cubicBezTo>
                  <a:cubicBezTo>
                    <a:pt x="47479" y="6083"/>
                    <a:pt x="49211" y="4958"/>
                    <a:pt x="51096" y="3925"/>
                  </a:cubicBezTo>
                  <a:cubicBezTo>
                    <a:pt x="54105" y="2283"/>
                    <a:pt x="57449" y="1220"/>
                    <a:pt x="61218" y="1037"/>
                  </a:cubicBezTo>
                  <a:cubicBezTo>
                    <a:pt x="61845" y="1001"/>
                    <a:pt x="62470" y="983"/>
                    <a:pt x="63091" y="983"/>
                  </a:cubicBezTo>
                  <a:cubicBezTo>
                    <a:pt x="66596" y="983"/>
                    <a:pt x="70006" y="1555"/>
                    <a:pt x="73285" y="2587"/>
                  </a:cubicBezTo>
                  <a:cubicBezTo>
                    <a:pt x="80610" y="4867"/>
                    <a:pt x="86963" y="8180"/>
                    <a:pt x="92221" y="12557"/>
                  </a:cubicBezTo>
                  <a:cubicBezTo>
                    <a:pt x="93832" y="13925"/>
                    <a:pt x="95170" y="15445"/>
                    <a:pt x="96203" y="17056"/>
                  </a:cubicBezTo>
                  <a:cubicBezTo>
                    <a:pt x="97844" y="19700"/>
                    <a:pt x="99121" y="22436"/>
                    <a:pt x="100306" y="25171"/>
                  </a:cubicBezTo>
                  <a:cubicBezTo>
                    <a:pt x="101735" y="28454"/>
                    <a:pt x="103164" y="31767"/>
                    <a:pt x="103620" y="35263"/>
                  </a:cubicBezTo>
                  <a:cubicBezTo>
                    <a:pt x="103954" y="38181"/>
                    <a:pt x="103103" y="40855"/>
                    <a:pt x="100793" y="43257"/>
                  </a:cubicBezTo>
                  <a:cubicBezTo>
                    <a:pt x="100033" y="44017"/>
                    <a:pt x="99151" y="44716"/>
                    <a:pt x="98544" y="45567"/>
                  </a:cubicBezTo>
                  <a:cubicBezTo>
                    <a:pt x="98483" y="45871"/>
                    <a:pt x="98209" y="46053"/>
                    <a:pt x="97996" y="46296"/>
                  </a:cubicBezTo>
                  <a:cubicBezTo>
                    <a:pt x="96507" y="47603"/>
                    <a:pt x="95109" y="48941"/>
                    <a:pt x="93741" y="50339"/>
                  </a:cubicBezTo>
                  <a:lnTo>
                    <a:pt x="93589" y="50491"/>
                  </a:lnTo>
                  <a:cubicBezTo>
                    <a:pt x="93467" y="50612"/>
                    <a:pt x="93376" y="50734"/>
                    <a:pt x="93285" y="50856"/>
                  </a:cubicBezTo>
                  <a:cubicBezTo>
                    <a:pt x="93255" y="50916"/>
                    <a:pt x="93194" y="50947"/>
                    <a:pt x="93163" y="51008"/>
                  </a:cubicBezTo>
                  <a:cubicBezTo>
                    <a:pt x="93103" y="51190"/>
                    <a:pt x="92920" y="51342"/>
                    <a:pt x="92829" y="51494"/>
                  </a:cubicBezTo>
                  <a:cubicBezTo>
                    <a:pt x="92799" y="51524"/>
                    <a:pt x="92799" y="51524"/>
                    <a:pt x="92799" y="51555"/>
                  </a:cubicBezTo>
                  <a:cubicBezTo>
                    <a:pt x="92938" y="51659"/>
                    <a:pt x="93047" y="51699"/>
                    <a:pt x="93135" y="51699"/>
                  </a:cubicBezTo>
                  <a:cubicBezTo>
                    <a:pt x="93357" y="51699"/>
                    <a:pt x="93450" y="51451"/>
                    <a:pt x="93559" y="51342"/>
                  </a:cubicBezTo>
                  <a:cubicBezTo>
                    <a:pt x="95139" y="49427"/>
                    <a:pt x="97176" y="47816"/>
                    <a:pt x="99151" y="46144"/>
                  </a:cubicBezTo>
                  <a:cubicBezTo>
                    <a:pt x="100337" y="45141"/>
                    <a:pt x="101492" y="44199"/>
                    <a:pt x="102617" y="43196"/>
                  </a:cubicBezTo>
                  <a:cubicBezTo>
                    <a:pt x="104714" y="41463"/>
                    <a:pt x="105595" y="39396"/>
                    <a:pt x="105717" y="37117"/>
                  </a:cubicBezTo>
                  <a:cubicBezTo>
                    <a:pt x="105747" y="36418"/>
                    <a:pt x="105443" y="35688"/>
                    <a:pt x="105565" y="34928"/>
                  </a:cubicBezTo>
                  <a:cubicBezTo>
                    <a:pt x="105504" y="34685"/>
                    <a:pt x="105504" y="34503"/>
                    <a:pt x="105443" y="34168"/>
                  </a:cubicBezTo>
                  <a:cubicBezTo>
                    <a:pt x="105139" y="33074"/>
                    <a:pt x="104775" y="31950"/>
                    <a:pt x="104319" y="30855"/>
                  </a:cubicBezTo>
                  <a:cubicBezTo>
                    <a:pt x="102282" y="25931"/>
                    <a:pt x="100003" y="21007"/>
                    <a:pt x="97297" y="16235"/>
                  </a:cubicBezTo>
                  <a:cubicBezTo>
                    <a:pt x="96355" y="14533"/>
                    <a:pt x="95048" y="12922"/>
                    <a:pt x="93346" y="11554"/>
                  </a:cubicBezTo>
                  <a:cubicBezTo>
                    <a:pt x="90914" y="9609"/>
                    <a:pt x="88179" y="7876"/>
                    <a:pt x="85230" y="6356"/>
                  </a:cubicBezTo>
                  <a:cubicBezTo>
                    <a:pt x="81887" y="4594"/>
                    <a:pt x="78330" y="3135"/>
                    <a:pt x="74531" y="1949"/>
                  </a:cubicBezTo>
                  <a:cubicBezTo>
                    <a:pt x="70808" y="781"/>
                    <a:pt x="66939" y="1"/>
                    <a:pt x="6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9"/>
            <p:cNvSpPr/>
            <p:nvPr/>
          </p:nvSpPr>
          <p:spPr>
            <a:xfrm>
              <a:off x="1187425" y="386975"/>
              <a:ext cx="1852625" cy="1335375"/>
            </a:xfrm>
            <a:custGeom>
              <a:avLst/>
              <a:gdLst/>
              <a:ahLst/>
              <a:cxnLst/>
              <a:rect l="l" t="t" r="r" b="b"/>
              <a:pathLst>
                <a:path w="74105" h="53415" extrusionOk="0">
                  <a:moveTo>
                    <a:pt x="33827" y="1"/>
                  </a:moveTo>
                  <a:cubicBezTo>
                    <a:pt x="32785" y="1"/>
                    <a:pt x="31742" y="31"/>
                    <a:pt x="30700" y="96"/>
                  </a:cubicBezTo>
                  <a:cubicBezTo>
                    <a:pt x="28967" y="157"/>
                    <a:pt x="27204" y="218"/>
                    <a:pt x="25472" y="370"/>
                  </a:cubicBezTo>
                  <a:cubicBezTo>
                    <a:pt x="22858" y="552"/>
                    <a:pt x="20274" y="887"/>
                    <a:pt x="17751" y="1434"/>
                  </a:cubicBezTo>
                  <a:cubicBezTo>
                    <a:pt x="15472" y="1890"/>
                    <a:pt x="13313" y="2528"/>
                    <a:pt x="11368" y="3501"/>
                  </a:cubicBezTo>
                  <a:cubicBezTo>
                    <a:pt x="10426" y="4017"/>
                    <a:pt x="9575" y="4534"/>
                    <a:pt x="9058" y="5294"/>
                  </a:cubicBezTo>
                  <a:cubicBezTo>
                    <a:pt x="8450" y="6175"/>
                    <a:pt x="8632" y="6753"/>
                    <a:pt x="9636" y="7391"/>
                  </a:cubicBezTo>
                  <a:cubicBezTo>
                    <a:pt x="9970" y="7574"/>
                    <a:pt x="10335" y="7726"/>
                    <a:pt x="10760" y="7847"/>
                  </a:cubicBezTo>
                  <a:cubicBezTo>
                    <a:pt x="11368" y="7999"/>
                    <a:pt x="11976" y="8151"/>
                    <a:pt x="12584" y="8273"/>
                  </a:cubicBezTo>
                  <a:cubicBezTo>
                    <a:pt x="15775" y="8789"/>
                    <a:pt x="19058" y="8911"/>
                    <a:pt x="22280" y="9124"/>
                  </a:cubicBezTo>
                  <a:cubicBezTo>
                    <a:pt x="23952" y="9245"/>
                    <a:pt x="25624" y="9276"/>
                    <a:pt x="27295" y="9428"/>
                  </a:cubicBezTo>
                  <a:cubicBezTo>
                    <a:pt x="29940" y="9671"/>
                    <a:pt x="32615" y="9884"/>
                    <a:pt x="35259" y="10157"/>
                  </a:cubicBezTo>
                  <a:cubicBezTo>
                    <a:pt x="38390" y="10461"/>
                    <a:pt x="41460" y="10887"/>
                    <a:pt x="44530" y="11403"/>
                  </a:cubicBezTo>
                  <a:cubicBezTo>
                    <a:pt x="49940" y="12315"/>
                    <a:pt x="55229" y="13531"/>
                    <a:pt x="60305" y="15172"/>
                  </a:cubicBezTo>
                  <a:cubicBezTo>
                    <a:pt x="62980" y="16054"/>
                    <a:pt x="65594" y="17027"/>
                    <a:pt x="67904" y="18334"/>
                  </a:cubicBezTo>
                  <a:cubicBezTo>
                    <a:pt x="69576" y="19276"/>
                    <a:pt x="71035" y="20340"/>
                    <a:pt x="71947" y="21738"/>
                  </a:cubicBezTo>
                  <a:cubicBezTo>
                    <a:pt x="72889" y="23258"/>
                    <a:pt x="72950" y="24778"/>
                    <a:pt x="71856" y="26297"/>
                  </a:cubicBezTo>
                  <a:cubicBezTo>
                    <a:pt x="71096" y="27422"/>
                    <a:pt x="69910" y="28243"/>
                    <a:pt x="68603" y="28972"/>
                  </a:cubicBezTo>
                  <a:cubicBezTo>
                    <a:pt x="66415" y="30158"/>
                    <a:pt x="63983" y="31009"/>
                    <a:pt x="61521" y="31768"/>
                  </a:cubicBezTo>
                  <a:cubicBezTo>
                    <a:pt x="57600" y="32984"/>
                    <a:pt x="53618" y="33957"/>
                    <a:pt x="49636" y="34930"/>
                  </a:cubicBezTo>
                  <a:cubicBezTo>
                    <a:pt x="44682" y="36145"/>
                    <a:pt x="39788" y="37361"/>
                    <a:pt x="35016" y="38881"/>
                  </a:cubicBezTo>
                  <a:cubicBezTo>
                    <a:pt x="31156" y="40097"/>
                    <a:pt x="27447" y="41465"/>
                    <a:pt x="23891" y="43136"/>
                  </a:cubicBezTo>
                  <a:cubicBezTo>
                    <a:pt x="20487" y="44747"/>
                    <a:pt x="17447" y="46662"/>
                    <a:pt x="14286" y="48547"/>
                  </a:cubicBezTo>
                  <a:cubicBezTo>
                    <a:pt x="12584" y="49550"/>
                    <a:pt x="10639" y="50401"/>
                    <a:pt x="8389" y="50675"/>
                  </a:cubicBezTo>
                  <a:cubicBezTo>
                    <a:pt x="7204" y="50827"/>
                    <a:pt x="5927" y="50918"/>
                    <a:pt x="4711" y="51070"/>
                  </a:cubicBezTo>
                  <a:cubicBezTo>
                    <a:pt x="2766" y="51343"/>
                    <a:pt x="1155" y="51982"/>
                    <a:pt x="0" y="53197"/>
                  </a:cubicBezTo>
                  <a:cubicBezTo>
                    <a:pt x="28" y="53280"/>
                    <a:pt x="30" y="53414"/>
                    <a:pt x="123" y="53414"/>
                  </a:cubicBezTo>
                  <a:cubicBezTo>
                    <a:pt x="131" y="53414"/>
                    <a:pt x="141" y="53413"/>
                    <a:pt x="152" y="53410"/>
                  </a:cubicBezTo>
                  <a:cubicBezTo>
                    <a:pt x="304" y="53349"/>
                    <a:pt x="426" y="53258"/>
                    <a:pt x="547" y="53167"/>
                  </a:cubicBezTo>
                  <a:cubicBezTo>
                    <a:pt x="1368" y="52498"/>
                    <a:pt x="2401" y="52103"/>
                    <a:pt x="3526" y="51830"/>
                  </a:cubicBezTo>
                  <a:cubicBezTo>
                    <a:pt x="4651" y="51586"/>
                    <a:pt x="5806" y="51495"/>
                    <a:pt x="6991" y="51465"/>
                  </a:cubicBezTo>
                  <a:cubicBezTo>
                    <a:pt x="7721" y="51434"/>
                    <a:pt x="8480" y="51343"/>
                    <a:pt x="9210" y="51222"/>
                  </a:cubicBezTo>
                  <a:cubicBezTo>
                    <a:pt x="10851" y="50978"/>
                    <a:pt x="12280" y="50401"/>
                    <a:pt x="13617" y="49671"/>
                  </a:cubicBezTo>
                  <a:cubicBezTo>
                    <a:pt x="14043" y="49459"/>
                    <a:pt x="14347" y="49064"/>
                    <a:pt x="14955" y="49033"/>
                  </a:cubicBezTo>
                  <a:cubicBezTo>
                    <a:pt x="15289" y="49003"/>
                    <a:pt x="15441" y="48760"/>
                    <a:pt x="15806" y="48608"/>
                  </a:cubicBezTo>
                  <a:cubicBezTo>
                    <a:pt x="17447" y="47544"/>
                    <a:pt x="19089" y="46480"/>
                    <a:pt x="20821" y="45507"/>
                  </a:cubicBezTo>
                  <a:cubicBezTo>
                    <a:pt x="24681" y="43288"/>
                    <a:pt x="28876" y="41465"/>
                    <a:pt x="33344" y="40006"/>
                  </a:cubicBezTo>
                  <a:cubicBezTo>
                    <a:pt x="37326" y="38668"/>
                    <a:pt x="41429" y="37513"/>
                    <a:pt x="45563" y="36510"/>
                  </a:cubicBezTo>
                  <a:cubicBezTo>
                    <a:pt x="50092" y="35386"/>
                    <a:pt x="54652" y="34322"/>
                    <a:pt x="59181" y="33167"/>
                  </a:cubicBezTo>
                  <a:cubicBezTo>
                    <a:pt x="61916" y="32437"/>
                    <a:pt x="64591" y="31647"/>
                    <a:pt x="67175" y="30613"/>
                  </a:cubicBezTo>
                  <a:cubicBezTo>
                    <a:pt x="67387" y="30522"/>
                    <a:pt x="67539" y="30461"/>
                    <a:pt x="67722" y="30370"/>
                  </a:cubicBezTo>
                  <a:cubicBezTo>
                    <a:pt x="67783" y="30249"/>
                    <a:pt x="67995" y="30309"/>
                    <a:pt x="68056" y="30218"/>
                  </a:cubicBezTo>
                  <a:cubicBezTo>
                    <a:pt x="69819" y="29428"/>
                    <a:pt x="71430" y="28547"/>
                    <a:pt x="72646" y="27300"/>
                  </a:cubicBezTo>
                  <a:cubicBezTo>
                    <a:pt x="73618" y="26358"/>
                    <a:pt x="74105" y="25294"/>
                    <a:pt x="74074" y="24109"/>
                  </a:cubicBezTo>
                  <a:cubicBezTo>
                    <a:pt x="73983" y="22163"/>
                    <a:pt x="72707" y="20613"/>
                    <a:pt x="70883" y="19306"/>
                  </a:cubicBezTo>
                  <a:cubicBezTo>
                    <a:pt x="68968" y="17999"/>
                    <a:pt x="66688" y="16935"/>
                    <a:pt x="64348" y="16054"/>
                  </a:cubicBezTo>
                  <a:cubicBezTo>
                    <a:pt x="58907" y="13987"/>
                    <a:pt x="53132" y="12589"/>
                    <a:pt x="47235" y="11464"/>
                  </a:cubicBezTo>
                  <a:cubicBezTo>
                    <a:pt x="42220" y="10492"/>
                    <a:pt x="37113" y="9853"/>
                    <a:pt x="31946" y="9397"/>
                  </a:cubicBezTo>
                  <a:cubicBezTo>
                    <a:pt x="28450" y="9093"/>
                    <a:pt x="24955" y="8881"/>
                    <a:pt x="21459" y="8577"/>
                  </a:cubicBezTo>
                  <a:cubicBezTo>
                    <a:pt x="19393" y="8364"/>
                    <a:pt x="17265" y="8212"/>
                    <a:pt x="15168" y="7878"/>
                  </a:cubicBezTo>
                  <a:cubicBezTo>
                    <a:pt x="14134" y="7695"/>
                    <a:pt x="13101" y="7513"/>
                    <a:pt x="12250" y="7087"/>
                  </a:cubicBezTo>
                  <a:cubicBezTo>
                    <a:pt x="11064" y="6510"/>
                    <a:pt x="10882" y="5780"/>
                    <a:pt x="11642" y="4929"/>
                  </a:cubicBezTo>
                  <a:cubicBezTo>
                    <a:pt x="12189" y="4260"/>
                    <a:pt x="13040" y="3805"/>
                    <a:pt x="13921" y="3409"/>
                  </a:cubicBezTo>
                  <a:cubicBezTo>
                    <a:pt x="15836" y="2498"/>
                    <a:pt x="18025" y="1950"/>
                    <a:pt x="20213" y="1525"/>
                  </a:cubicBezTo>
                  <a:cubicBezTo>
                    <a:pt x="24104" y="826"/>
                    <a:pt x="27995" y="552"/>
                    <a:pt x="31946" y="431"/>
                  </a:cubicBezTo>
                  <a:cubicBezTo>
                    <a:pt x="33163" y="388"/>
                    <a:pt x="34372" y="367"/>
                    <a:pt x="35579" y="367"/>
                  </a:cubicBezTo>
                  <a:cubicBezTo>
                    <a:pt x="37779" y="367"/>
                    <a:pt x="39971" y="434"/>
                    <a:pt x="42189" y="552"/>
                  </a:cubicBezTo>
                  <a:cubicBezTo>
                    <a:pt x="43040" y="583"/>
                    <a:pt x="43891" y="674"/>
                    <a:pt x="44773" y="735"/>
                  </a:cubicBezTo>
                  <a:cubicBezTo>
                    <a:pt x="46080" y="856"/>
                    <a:pt x="47448" y="917"/>
                    <a:pt x="48785" y="1039"/>
                  </a:cubicBezTo>
                  <a:cubicBezTo>
                    <a:pt x="48912" y="1054"/>
                    <a:pt x="49056" y="1103"/>
                    <a:pt x="49185" y="1103"/>
                  </a:cubicBezTo>
                  <a:cubicBezTo>
                    <a:pt x="49304" y="1103"/>
                    <a:pt x="49412" y="1062"/>
                    <a:pt x="49484" y="917"/>
                  </a:cubicBezTo>
                  <a:cubicBezTo>
                    <a:pt x="49028" y="887"/>
                    <a:pt x="48572" y="856"/>
                    <a:pt x="48116" y="765"/>
                  </a:cubicBezTo>
                  <a:cubicBezTo>
                    <a:pt x="47509" y="674"/>
                    <a:pt x="46901" y="765"/>
                    <a:pt x="46323" y="552"/>
                  </a:cubicBezTo>
                  <a:cubicBezTo>
                    <a:pt x="46262" y="507"/>
                    <a:pt x="46202" y="484"/>
                    <a:pt x="46145" y="484"/>
                  </a:cubicBezTo>
                  <a:cubicBezTo>
                    <a:pt x="46088" y="484"/>
                    <a:pt x="46034" y="507"/>
                    <a:pt x="45989" y="552"/>
                  </a:cubicBezTo>
                  <a:cubicBezTo>
                    <a:pt x="45893" y="552"/>
                    <a:pt x="45793" y="555"/>
                    <a:pt x="45690" y="555"/>
                  </a:cubicBezTo>
                  <a:cubicBezTo>
                    <a:pt x="45434" y="555"/>
                    <a:pt x="45164" y="539"/>
                    <a:pt x="44925" y="431"/>
                  </a:cubicBezTo>
                  <a:cubicBezTo>
                    <a:pt x="44364" y="301"/>
                    <a:pt x="43787" y="264"/>
                    <a:pt x="43217" y="264"/>
                  </a:cubicBezTo>
                  <a:cubicBezTo>
                    <a:pt x="42984" y="264"/>
                    <a:pt x="42753" y="270"/>
                    <a:pt x="42524" y="279"/>
                  </a:cubicBezTo>
                  <a:cubicBezTo>
                    <a:pt x="42455" y="275"/>
                    <a:pt x="42387" y="273"/>
                    <a:pt x="42319" y="273"/>
                  </a:cubicBezTo>
                  <a:cubicBezTo>
                    <a:pt x="42114" y="273"/>
                    <a:pt x="41910" y="286"/>
                    <a:pt x="41711" y="286"/>
                  </a:cubicBezTo>
                  <a:cubicBezTo>
                    <a:pt x="41445" y="286"/>
                    <a:pt x="41186" y="263"/>
                    <a:pt x="40943" y="157"/>
                  </a:cubicBezTo>
                  <a:cubicBezTo>
                    <a:pt x="39454" y="157"/>
                    <a:pt x="37995" y="96"/>
                    <a:pt x="36536" y="66"/>
                  </a:cubicBezTo>
                  <a:cubicBezTo>
                    <a:pt x="35633" y="24"/>
                    <a:pt x="34730" y="1"/>
                    <a:pt x="33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9"/>
            <p:cNvSpPr/>
            <p:nvPr/>
          </p:nvSpPr>
          <p:spPr>
            <a:xfrm>
              <a:off x="2720875" y="1817900"/>
              <a:ext cx="917975" cy="748175"/>
            </a:xfrm>
            <a:custGeom>
              <a:avLst/>
              <a:gdLst/>
              <a:ahLst/>
              <a:cxnLst/>
              <a:rect l="l" t="t" r="r" b="b"/>
              <a:pathLst>
                <a:path w="36719" h="29927" extrusionOk="0">
                  <a:moveTo>
                    <a:pt x="36505" y="0"/>
                  </a:moveTo>
                  <a:cubicBezTo>
                    <a:pt x="36423" y="0"/>
                    <a:pt x="36321" y="45"/>
                    <a:pt x="36202" y="125"/>
                  </a:cubicBezTo>
                  <a:cubicBezTo>
                    <a:pt x="35533" y="611"/>
                    <a:pt x="34986" y="1219"/>
                    <a:pt x="34348" y="1705"/>
                  </a:cubicBezTo>
                  <a:cubicBezTo>
                    <a:pt x="32220" y="3438"/>
                    <a:pt x="29849" y="4957"/>
                    <a:pt x="27326" y="6325"/>
                  </a:cubicBezTo>
                  <a:cubicBezTo>
                    <a:pt x="25229" y="7450"/>
                    <a:pt x="23071" y="8514"/>
                    <a:pt x="20943" y="9578"/>
                  </a:cubicBezTo>
                  <a:cubicBezTo>
                    <a:pt x="18116" y="11037"/>
                    <a:pt x="15472" y="12587"/>
                    <a:pt x="13040" y="14319"/>
                  </a:cubicBezTo>
                  <a:cubicBezTo>
                    <a:pt x="11095" y="15748"/>
                    <a:pt x="9271" y="17268"/>
                    <a:pt x="7448" y="18727"/>
                  </a:cubicBezTo>
                  <a:cubicBezTo>
                    <a:pt x="5837" y="20003"/>
                    <a:pt x="4286" y="21280"/>
                    <a:pt x="2767" y="22587"/>
                  </a:cubicBezTo>
                  <a:cubicBezTo>
                    <a:pt x="1946" y="23286"/>
                    <a:pt x="1095" y="24046"/>
                    <a:pt x="578" y="24958"/>
                  </a:cubicBezTo>
                  <a:cubicBezTo>
                    <a:pt x="1" y="25930"/>
                    <a:pt x="305" y="26873"/>
                    <a:pt x="1338" y="27511"/>
                  </a:cubicBezTo>
                  <a:cubicBezTo>
                    <a:pt x="1794" y="27785"/>
                    <a:pt x="2311" y="28058"/>
                    <a:pt x="2858" y="28240"/>
                  </a:cubicBezTo>
                  <a:cubicBezTo>
                    <a:pt x="5989" y="29365"/>
                    <a:pt x="9393" y="29730"/>
                    <a:pt x="12828" y="29882"/>
                  </a:cubicBezTo>
                  <a:cubicBezTo>
                    <a:pt x="13146" y="29914"/>
                    <a:pt x="13463" y="29927"/>
                    <a:pt x="13780" y="29927"/>
                  </a:cubicBezTo>
                  <a:cubicBezTo>
                    <a:pt x="14372" y="29927"/>
                    <a:pt x="14959" y="29880"/>
                    <a:pt x="15533" y="29821"/>
                  </a:cubicBezTo>
                  <a:cubicBezTo>
                    <a:pt x="15612" y="29605"/>
                    <a:pt x="15474" y="29567"/>
                    <a:pt x="15309" y="29567"/>
                  </a:cubicBezTo>
                  <a:cubicBezTo>
                    <a:pt x="15219" y="29567"/>
                    <a:pt x="15122" y="29578"/>
                    <a:pt x="15046" y="29578"/>
                  </a:cubicBezTo>
                  <a:cubicBezTo>
                    <a:pt x="13071" y="29456"/>
                    <a:pt x="11095" y="29335"/>
                    <a:pt x="9150" y="29061"/>
                  </a:cubicBezTo>
                  <a:cubicBezTo>
                    <a:pt x="7144" y="28757"/>
                    <a:pt x="5107" y="28392"/>
                    <a:pt x="3375" y="27602"/>
                  </a:cubicBezTo>
                  <a:cubicBezTo>
                    <a:pt x="1764" y="26873"/>
                    <a:pt x="1399" y="25870"/>
                    <a:pt x="2189" y="24654"/>
                  </a:cubicBezTo>
                  <a:cubicBezTo>
                    <a:pt x="2584" y="24046"/>
                    <a:pt x="3071" y="23529"/>
                    <a:pt x="3648" y="22982"/>
                  </a:cubicBezTo>
                  <a:cubicBezTo>
                    <a:pt x="5259" y="21523"/>
                    <a:pt x="7083" y="20094"/>
                    <a:pt x="8846" y="18666"/>
                  </a:cubicBezTo>
                  <a:cubicBezTo>
                    <a:pt x="11612" y="16417"/>
                    <a:pt x="14439" y="14259"/>
                    <a:pt x="17630" y="12344"/>
                  </a:cubicBezTo>
                  <a:cubicBezTo>
                    <a:pt x="20882" y="10368"/>
                    <a:pt x="24530" y="8757"/>
                    <a:pt x="27873" y="6842"/>
                  </a:cubicBezTo>
                  <a:cubicBezTo>
                    <a:pt x="31004" y="5049"/>
                    <a:pt x="33892" y="3134"/>
                    <a:pt x="36323" y="854"/>
                  </a:cubicBezTo>
                  <a:cubicBezTo>
                    <a:pt x="36506" y="641"/>
                    <a:pt x="36688" y="489"/>
                    <a:pt x="36719" y="246"/>
                  </a:cubicBezTo>
                  <a:cubicBezTo>
                    <a:pt x="36684" y="75"/>
                    <a:pt x="36612" y="0"/>
                    <a:pt x="36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9"/>
            <p:cNvSpPr/>
            <p:nvPr/>
          </p:nvSpPr>
          <p:spPr>
            <a:xfrm>
              <a:off x="5209525" y="744975"/>
              <a:ext cx="1563125" cy="496750"/>
            </a:xfrm>
            <a:custGeom>
              <a:avLst/>
              <a:gdLst/>
              <a:ahLst/>
              <a:cxnLst/>
              <a:rect l="l" t="t" r="r" b="b"/>
              <a:pathLst>
                <a:path w="62525" h="19870" extrusionOk="0">
                  <a:moveTo>
                    <a:pt x="58482" y="16719"/>
                  </a:moveTo>
                  <a:cubicBezTo>
                    <a:pt x="58559" y="16719"/>
                    <a:pt x="58636" y="16724"/>
                    <a:pt x="58713" y="16732"/>
                  </a:cubicBezTo>
                  <a:lnTo>
                    <a:pt x="58713" y="16732"/>
                  </a:lnTo>
                  <a:cubicBezTo>
                    <a:pt x="58669" y="16736"/>
                    <a:pt x="58626" y="16741"/>
                    <a:pt x="58587" y="16741"/>
                  </a:cubicBezTo>
                  <a:cubicBezTo>
                    <a:pt x="58546" y="16741"/>
                    <a:pt x="58510" y="16736"/>
                    <a:pt x="58482" y="16719"/>
                  </a:cubicBezTo>
                  <a:close/>
                  <a:moveTo>
                    <a:pt x="59015" y="16776"/>
                  </a:moveTo>
                  <a:cubicBezTo>
                    <a:pt x="59135" y="16797"/>
                    <a:pt x="59252" y="16821"/>
                    <a:pt x="59366" y="16840"/>
                  </a:cubicBezTo>
                  <a:lnTo>
                    <a:pt x="59366" y="16840"/>
                  </a:lnTo>
                  <a:cubicBezTo>
                    <a:pt x="59274" y="16845"/>
                    <a:pt x="59177" y="16858"/>
                    <a:pt x="59080" y="16886"/>
                  </a:cubicBezTo>
                  <a:lnTo>
                    <a:pt x="59080" y="16886"/>
                  </a:lnTo>
                  <a:cubicBezTo>
                    <a:pt x="59065" y="16836"/>
                    <a:pt x="59043" y="16800"/>
                    <a:pt x="59015" y="16776"/>
                  </a:cubicBezTo>
                  <a:close/>
                  <a:moveTo>
                    <a:pt x="21931" y="0"/>
                  </a:moveTo>
                  <a:cubicBezTo>
                    <a:pt x="21452" y="0"/>
                    <a:pt x="20980" y="167"/>
                    <a:pt x="20518" y="518"/>
                  </a:cubicBezTo>
                  <a:cubicBezTo>
                    <a:pt x="20092" y="822"/>
                    <a:pt x="19727" y="1156"/>
                    <a:pt x="19363" y="1552"/>
                  </a:cubicBezTo>
                  <a:cubicBezTo>
                    <a:pt x="18360" y="2737"/>
                    <a:pt x="17387" y="3953"/>
                    <a:pt x="16475" y="5169"/>
                  </a:cubicBezTo>
                  <a:cubicBezTo>
                    <a:pt x="12888" y="9941"/>
                    <a:pt x="8116" y="14044"/>
                    <a:pt x="2493" y="17631"/>
                  </a:cubicBezTo>
                  <a:cubicBezTo>
                    <a:pt x="1551" y="18239"/>
                    <a:pt x="517" y="18847"/>
                    <a:pt x="1" y="19759"/>
                  </a:cubicBezTo>
                  <a:cubicBezTo>
                    <a:pt x="24" y="19805"/>
                    <a:pt x="83" y="19870"/>
                    <a:pt x="178" y="19870"/>
                  </a:cubicBezTo>
                  <a:cubicBezTo>
                    <a:pt x="207" y="19870"/>
                    <a:pt x="239" y="19864"/>
                    <a:pt x="274" y="19850"/>
                  </a:cubicBezTo>
                  <a:cubicBezTo>
                    <a:pt x="821" y="19485"/>
                    <a:pt x="1368" y="19090"/>
                    <a:pt x="1885" y="18725"/>
                  </a:cubicBezTo>
                  <a:cubicBezTo>
                    <a:pt x="2463" y="18300"/>
                    <a:pt x="3071" y="17844"/>
                    <a:pt x="3678" y="17418"/>
                  </a:cubicBezTo>
                  <a:cubicBezTo>
                    <a:pt x="5806" y="16050"/>
                    <a:pt x="7903" y="14652"/>
                    <a:pt x="9758" y="13102"/>
                  </a:cubicBezTo>
                  <a:cubicBezTo>
                    <a:pt x="12736" y="10609"/>
                    <a:pt x="15168" y="7935"/>
                    <a:pt x="17448" y="5108"/>
                  </a:cubicBezTo>
                  <a:cubicBezTo>
                    <a:pt x="18360" y="4014"/>
                    <a:pt x="19150" y="2828"/>
                    <a:pt x="20335" y="1886"/>
                  </a:cubicBezTo>
                  <a:cubicBezTo>
                    <a:pt x="20975" y="1342"/>
                    <a:pt x="21455" y="1059"/>
                    <a:pt x="21983" y="1059"/>
                  </a:cubicBezTo>
                  <a:cubicBezTo>
                    <a:pt x="22458" y="1059"/>
                    <a:pt x="22973" y="1289"/>
                    <a:pt x="23679" y="1764"/>
                  </a:cubicBezTo>
                  <a:cubicBezTo>
                    <a:pt x="23770" y="1825"/>
                    <a:pt x="23831" y="1886"/>
                    <a:pt x="23892" y="1977"/>
                  </a:cubicBezTo>
                  <a:cubicBezTo>
                    <a:pt x="24743" y="2676"/>
                    <a:pt x="25442" y="3436"/>
                    <a:pt x="26171" y="4196"/>
                  </a:cubicBezTo>
                  <a:cubicBezTo>
                    <a:pt x="28299" y="6445"/>
                    <a:pt x="30852" y="8330"/>
                    <a:pt x="33953" y="9819"/>
                  </a:cubicBezTo>
                  <a:cubicBezTo>
                    <a:pt x="35564" y="10579"/>
                    <a:pt x="37235" y="11309"/>
                    <a:pt x="38937" y="12008"/>
                  </a:cubicBezTo>
                  <a:cubicBezTo>
                    <a:pt x="41339" y="12950"/>
                    <a:pt x="43770" y="13862"/>
                    <a:pt x="46263" y="14622"/>
                  </a:cubicBezTo>
                  <a:cubicBezTo>
                    <a:pt x="49150" y="15442"/>
                    <a:pt x="52129" y="16111"/>
                    <a:pt x="55169" y="16506"/>
                  </a:cubicBezTo>
                  <a:cubicBezTo>
                    <a:pt x="56445" y="16719"/>
                    <a:pt x="57752" y="16932"/>
                    <a:pt x="59090" y="16932"/>
                  </a:cubicBezTo>
                  <a:cubicBezTo>
                    <a:pt x="59089" y="16929"/>
                    <a:pt x="59089" y="16927"/>
                    <a:pt x="59089" y="16925"/>
                  </a:cubicBezTo>
                  <a:lnTo>
                    <a:pt x="59089" y="16925"/>
                  </a:lnTo>
                  <a:cubicBezTo>
                    <a:pt x="59386" y="17034"/>
                    <a:pt x="59683" y="17048"/>
                    <a:pt x="59987" y="17048"/>
                  </a:cubicBezTo>
                  <a:cubicBezTo>
                    <a:pt x="60093" y="17048"/>
                    <a:pt x="60201" y="17046"/>
                    <a:pt x="60309" y="17046"/>
                  </a:cubicBezTo>
                  <a:cubicBezTo>
                    <a:pt x="60409" y="17046"/>
                    <a:pt x="60509" y="17048"/>
                    <a:pt x="60610" y="17053"/>
                  </a:cubicBezTo>
                  <a:cubicBezTo>
                    <a:pt x="60724" y="16917"/>
                    <a:pt x="60872" y="16899"/>
                    <a:pt x="61041" y="16899"/>
                  </a:cubicBezTo>
                  <a:cubicBezTo>
                    <a:pt x="61098" y="16899"/>
                    <a:pt x="61157" y="16901"/>
                    <a:pt x="61218" y="16901"/>
                  </a:cubicBezTo>
                  <a:lnTo>
                    <a:pt x="62525" y="16901"/>
                  </a:lnTo>
                  <a:cubicBezTo>
                    <a:pt x="62481" y="16684"/>
                    <a:pt x="62298" y="16653"/>
                    <a:pt x="62086" y="16653"/>
                  </a:cubicBezTo>
                  <a:cubicBezTo>
                    <a:pt x="62002" y="16653"/>
                    <a:pt x="61912" y="16658"/>
                    <a:pt x="61825" y="16658"/>
                  </a:cubicBezTo>
                  <a:cubicBezTo>
                    <a:pt x="61157" y="16628"/>
                    <a:pt x="60488" y="16597"/>
                    <a:pt x="59850" y="16506"/>
                  </a:cubicBezTo>
                  <a:cubicBezTo>
                    <a:pt x="55503" y="16141"/>
                    <a:pt x="51278" y="15442"/>
                    <a:pt x="47235" y="14318"/>
                  </a:cubicBezTo>
                  <a:cubicBezTo>
                    <a:pt x="43497" y="13254"/>
                    <a:pt x="39971" y="11886"/>
                    <a:pt x="36475" y="10397"/>
                  </a:cubicBezTo>
                  <a:cubicBezTo>
                    <a:pt x="34013" y="9333"/>
                    <a:pt x="31642" y="8117"/>
                    <a:pt x="29667" y="6597"/>
                  </a:cubicBezTo>
                  <a:cubicBezTo>
                    <a:pt x="27995" y="5321"/>
                    <a:pt x="26627" y="3831"/>
                    <a:pt x="25290" y="2342"/>
                  </a:cubicBezTo>
                  <a:cubicBezTo>
                    <a:pt x="24743" y="1673"/>
                    <a:pt x="24135" y="944"/>
                    <a:pt x="23253" y="397"/>
                  </a:cubicBezTo>
                  <a:cubicBezTo>
                    <a:pt x="22806" y="137"/>
                    <a:pt x="22365" y="0"/>
                    <a:pt x="2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9"/>
            <p:cNvSpPr/>
            <p:nvPr/>
          </p:nvSpPr>
          <p:spPr>
            <a:xfrm>
              <a:off x="2866775" y="495750"/>
              <a:ext cx="978775" cy="794125"/>
            </a:xfrm>
            <a:custGeom>
              <a:avLst/>
              <a:gdLst/>
              <a:ahLst/>
              <a:cxnLst/>
              <a:rect l="l" t="t" r="r" b="b"/>
              <a:pathLst>
                <a:path w="39151" h="31765" extrusionOk="0">
                  <a:moveTo>
                    <a:pt x="274" y="1"/>
                  </a:moveTo>
                  <a:cubicBezTo>
                    <a:pt x="213" y="31"/>
                    <a:pt x="92" y="31"/>
                    <a:pt x="1" y="153"/>
                  </a:cubicBezTo>
                  <a:cubicBezTo>
                    <a:pt x="1125" y="578"/>
                    <a:pt x="2280" y="821"/>
                    <a:pt x="3435" y="1216"/>
                  </a:cubicBezTo>
                  <a:cubicBezTo>
                    <a:pt x="7721" y="2584"/>
                    <a:pt x="11855" y="4134"/>
                    <a:pt x="15806" y="5989"/>
                  </a:cubicBezTo>
                  <a:cubicBezTo>
                    <a:pt x="18390" y="7235"/>
                    <a:pt x="20913" y="8542"/>
                    <a:pt x="23314" y="10001"/>
                  </a:cubicBezTo>
                  <a:cubicBezTo>
                    <a:pt x="25442" y="11247"/>
                    <a:pt x="27448" y="12615"/>
                    <a:pt x="29180" y="14165"/>
                  </a:cubicBezTo>
                  <a:cubicBezTo>
                    <a:pt x="31582" y="16293"/>
                    <a:pt x="33649" y="18572"/>
                    <a:pt x="35168" y="21126"/>
                  </a:cubicBezTo>
                  <a:cubicBezTo>
                    <a:pt x="36901" y="24013"/>
                    <a:pt x="37995" y="27022"/>
                    <a:pt x="38573" y="30123"/>
                  </a:cubicBezTo>
                  <a:cubicBezTo>
                    <a:pt x="38694" y="30700"/>
                    <a:pt x="38573" y="31217"/>
                    <a:pt x="38877" y="31764"/>
                  </a:cubicBezTo>
                  <a:cubicBezTo>
                    <a:pt x="39150" y="31582"/>
                    <a:pt x="38877" y="31308"/>
                    <a:pt x="39059" y="31126"/>
                  </a:cubicBezTo>
                  <a:cubicBezTo>
                    <a:pt x="39029" y="30214"/>
                    <a:pt x="38816" y="29302"/>
                    <a:pt x="38573" y="28421"/>
                  </a:cubicBezTo>
                  <a:cubicBezTo>
                    <a:pt x="37782" y="25168"/>
                    <a:pt x="36384" y="22068"/>
                    <a:pt x="34196" y="19180"/>
                  </a:cubicBezTo>
                  <a:cubicBezTo>
                    <a:pt x="31886" y="16050"/>
                    <a:pt x="28907" y="13314"/>
                    <a:pt x="25259" y="10943"/>
                  </a:cubicBezTo>
                  <a:cubicBezTo>
                    <a:pt x="22767" y="9302"/>
                    <a:pt x="20092" y="7782"/>
                    <a:pt x="17296" y="6414"/>
                  </a:cubicBezTo>
                  <a:cubicBezTo>
                    <a:pt x="15259" y="5441"/>
                    <a:pt x="13101" y="4469"/>
                    <a:pt x="10943" y="3618"/>
                  </a:cubicBezTo>
                  <a:cubicBezTo>
                    <a:pt x="7508" y="2250"/>
                    <a:pt x="3952" y="1004"/>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9"/>
            <p:cNvSpPr/>
            <p:nvPr/>
          </p:nvSpPr>
          <p:spPr>
            <a:xfrm>
              <a:off x="3732300" y="1816450"/>
              <a:ext cx="922525" cy="650475"/>
            </a:xfrm>
            <a:custGeom>
              <a:avLst/>
              <a:gdLst/>
              <a:ahLst/>
              <a:cxnLst/>
              <a:rect l="l" t="t" r="r" b="b"/>
              <a:pathLst>
                <a:path w="36901" h="26019" extrusionOk="0">
                  <a:moveTo>
                    <a:pt x="36749" y="0"/>
                  </a:moveTo>
                  <a:cubicBezTo>
                    <a:pt x="36718" y="0"/>
                    <a:pt x="36658" y="31"/>
                    <a:pt x="36627" y="61"/>
                  </a:cubicBezTo>
                  <a:cubicBezTo>
                    <a:pt x="34591" y="2523"/>
                    <a:pt x="32463" y="4955"/>
                    <a:pt x="30122" y="7326"/>
                  </a:cubicBezTo>
                  <a:cubicBezTo>
                    <a:pt x="28238" y="9210"/>
                    <a:pt x="26262" y="11095"/>
                    <a:pt x="24104" y="12827"/>
                  </a:cubicBezTo>
                  <a:cubicBezTo>
                    <a:pt x="22524" y="14073"/>
                    <a:pt x="20943" y="15350"/>
                    <a:pt x="19180" y="16475"/>
                  </a:cubicBezTo>
                  <a:cubicBezTo>
                    <a:pt x="17143" y="17812"/>
                    <a:pt x="15046" y="19149"/>
                    <a:pt x="12797" y="20365"/>
                  </a:cubicBezTo>
                  <a:cubicBezTo>
                    <a:pt x="9119" y="22371"/>
                    <a:pt x="5137" y="24043"/>
                    <a:pt x="1003" y="25472"/>
                  </a:cubicBezTo>
                  <a:cubicBezTo>
                    <a:pt x="639" y="25624"/>
                    <a:pt x="274" y="25624"/>
                    <a:pt x="0" y="25867"/>
                  </a:cubicBezTo>
                  <a:cubicBezTo>
                    <a:pt x="31" y="25897"/>
                    <a:pt x="91" y="25928"/>
                    <a:pt x="122" y="26019"/>
                  </a:cubicBezTo>
                  <a:cubicBezTo>
                    <a:pt x="3222" y="25077"/>
                    <a:pt x="6110" y="23861"/>
                    <a:pt x="8967" y="22554"/>
                  </a:cubicBezTo>
                  <a:cubicBezTo>
                    <a:pt x="14225" y="20152"/>
                    <a:pt x="18876" y="17234"/>
                    <a:pt x="23071" y="13921"/>
                  </a:cubicBezTo>
                  <a:cubicBezTo>
                    <a:pt x="24773" y="12554"/>
                    <a:pt x="26414" y="11247"/>
                    <a:pt x="27934" y="9788"/>
                  </a:cubicBezTo>
                  <a:cubicBezTo>
                    <a:pt x="31186" y="6718"/>
                    <a:pt x="34195" y="3496"/>
                    <a:pt x="36901" y="91"/>
                  </a:cubicBezTo>
                  <a:cubicBezTo>
                    <a:pt x="36870" y="61"/>
                    <a:pt x="36810" y="31"/>
                    <a:pt x="36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9"/>
            <p:cNvSpPr/>
            <p:nvPr/>
          </p:nvSpPr>
          <p:spPr>
            <a:xfrm>
              <a:off x="3627425" y="1273125"/>
              <a:ext cx="226475" cy="551775"/>
            </a:xfrm>
            <a:custGeom>
              <a:avLst/>
              <a:gdLst/>
              <a:ahLst/>
              <a:cxnLst/>
              <a:rect l="l" t="t" r="r" b="b"/>
              <a:pathLst>
                <a:path w="9059" h="22071" extrusionOk="0">
                  <a:moveTo>
                    <a:pt x="8724" y="0"/>
                  </a:moveTo>
                  <a:lnTo>
                    <a:pt x="8724" y="0"/>
                  </a:lnTo>
                  <a:cubicBezTo>
                    <a:pt x="8420" y="183"/>
                    <a:pt x="8603" y="395"/>
                    <a:pt x="8542" y="639"/>
                  </a:cubicBezTo>
                  <a:cubicBezTo>
                    <a:pt x="8542" y="1307"/>
                    <a:pt x="8542" y="2006"/>
                    <a:pt x="8572" y="2675"/>
                  </a:cubicBezTo>
                  <a:cubicBezTo>
                    <a:pt x="8633" y="4742"/>
                    <a:pt x="8420" y="6779"/>
                    <a:pt x="7873" y="8845"/>
                  </a:cubicBezTo>
                  <a:cubicBezTo>
                    <a:pt x="6779" y="13131"/>
                    <a:pt x="4530" y="17113"/>
                    <a:pt x="1156" y="20730"/>
                  </a:cubicBezTo>
                  <a:cubicBezTo>
                    <a:pt x="761" y="21125"/>
                    <a:pt x="274" y="21460"/>
                    <a:pt x="1" y="21916"/>
                  </a:cubicBezTo>
                  <a:cubicBezTo>
                    <a:pt x="72" y="21916"/>
                    <a:pt x="164" y="21889"/>
                    <a:pt x="241" y="21889"/>
                  </a:cubicBezTo>
                  <a:cubicBezTo>
                    <a:pt x="328" y="21889"/>
                    <a:pt x="396" y="21923"/>
                    <a:pt x="396" y="22068"/>
                  </a:cubicBezTo>
                  <a:cubicBezTo>
                    <a:pt x="421" y="22070"/>
                    <a:pt x="445" y="22071"/>
                    <a:pt x="467" y="22071"/>
                  </a:cubicBezTo>
                  <a:cubicBezTo>
                    <a:pt x="749" y="22071"/>
                    <a:pt x="863" y="21904"/>
                    <a:pt x="1004" y="21764"/>
                  </a:cubicBezTo>
                  <a:cubicBezTo>
                    <a:pt x="2524" y="20274"/>
                    <a:pt x="3770" y="18694"/>
                    <a:pt x="4864" y="17022"/>
                  </a:cubicBezTo>
                  <a:cubicBezTo>
                    <a:pt x="6657" y="14317"/>
                    <a:pt x="7873" y="11490"/>
                    <a:pt x="8542" y="8542"/>
                  </a:cubicBezTo>
                  <a:cubicBezTo>
                    <a:pt x="8755" y="7478"/>
                    <a:pt x="9059" y="6414"/>
                    <a:pt x="8937" y="5320"/>
                  </a:cubicBezTo>
                  <a:lnTo>
                    <a:pt x="8937" y="1247"/>
                  </a:lnTo>
                  <a:cubicBezTo>
                    <a:pt x="9028" y="1064"/>
                    <a:pt x="9059" y="912"/>
                    <a:pt x="8907" y="760"/>
                  </a:cubicBezTo>
                  <a:cubicBezTo>
                    <a:pt x="8633" y="517"/>
                    <a:pt x="8785" y="244"/>
                    <a:pt x="8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9"/>
            <p:cNvSpPr/>
            <p:nvPr/>
          </p:nvSpPr>
          <p:spPr>
            <a:xfrm>
              <a:off x="3375900" y="3217575"/>
              <a:ext cx="885300" cy="54850"/>
            </a:xfrm>
            <a:custGeom>
              <a:avLst/>
              <a:gdLst/>
              <a:ahLst/>
              <a:cxnLst/>
              <a:rect l="l" t="t" r="r" b="b"/>
              <a:pathLst>
                <a:path w="35412" h="2194" extrusionOk="0">
                  <a:moveTo>
                    <a:pt x="205" y="1"/>
                  </a:moveTo>
                  <a:cubicBezTo>
                    <a:pt x="116" y="1"/>
                    <a:pt x="44" y="42"/>
                    <a:pt x="1" y="187"/>
                  </a:cubicBezTo>
                  <a:cubicBezTo>
                    <a:pt x="548" y="278"/>
                    <a:pt x="1095" y="248"/>
                    <a:pt x="1612" y="430"/>
                  </a:cubicBezTo>
                  <a:cubicBezTo>
                    <a:pt x="1627" y="461"/>
                    <a:pt x="1650" y="476"/>
                    <a:pt x="1676" y="476"/>
                  </a:cubicBezTo>
                  <a:cubicBezTo>
                    <a:pt x="1703" y="476"/>
                    <a:pt x="1733" y="461"/>
                    <a:pt x="1764" y="430"/>
                  </a:cubicBezTo>
                  <a:cubicBezTo>
                    <a:pt x="1851" y="430"/>
                    <a:pt x="1940" y="428"/>
                    <a:pt x="2030" y="428"/>
                  </a:cubicBezTo>
                  <a:cubicBezTo>
                    <a:pt x="2254" y="428"/>
                    <a:pt x="2480" y="443"/>
                    <a:pt x="2676" y="552"/>
                  </a:cubicBezTo>
                  <a:cubicBezTo>
                    <a:pt x="2706" y="597"/>
                    <a:pt x="2752" y="620"/>
                    <a:pt x="2805" y="620"/>
                  </a:cubicBezTo>
                  <a:cubicBezTo>
                    <a:pt x="2858" y="620"/>
                    <a:pt x="2919" y="597"/>
                    <a:pt x="2980" y="552"/>
                  </a:cubicBezTo>
                  <a:cubicBezTo>
                    <a:pt x="3066" y="552"/>
                    <a:pt x="3153" y="549"/>
                    <a:pt x="3239" y="549"/>
                  </a:cubicBezTo>
                  <a:cubicBezTo>
                    <a:pt x="3455" y="549"/>
                    <a:pt x="3666" y="565"/>
                    <a:pt x="3861" y="673"/>
                  </a:cubicBezTo>
                  <a:cubicBezTo>
                    <a:pt x="4191" y="791"/>
                    <a:pt x="4557" y="836"/>
                    <a:pt x="4918" y="836"/>
                  </a:cubicBezTo>
                  <a:cubicBezTo>
                    <a:pt x="5022" y="836"/>
                    <a:pt x="5126" y="832"/>
                    <a:pt x="5229" y="825"/>
                  </a:cubicBezTo>
                  <a:cubicBezTo>
                    <a:pt x="5397" y="825"/>
                    <a:pt x="5559" y="806"/>
                    <a:pt x="5720" y="806"/>
                  </a:cubicBezTo>
                  <a:cubicBezTo>
                    <a:pt x="5909" y="806"/>
                    <a:pt x="6096" y="832"/>
                    <a:pt x="6293" y="947"/>
                  </a:cubicBezTo>
                  <a:cubicBezTo>
                    <a:pt x="7660" y="1160"/>
                    <a:pt x="9028" y="1312"/>
                    <a:pt x="10426" y="1312"/>
                  </a:cubicBezTo>
                  <a:cubicBezTo>
                    <a:pt x="10572" y="1312"/>
                    <a:pt x="10733" y="1302"/>
                    <a:pt x="10898" y="1302"/>
                  </a:cubicBezTo>
                  <a:cubicBezTo>
                    <a:pt x="11146" y="1302"/>
                    <a:pt x="11405" y="1324"/>
                    <a:pt x="11642" y="1433"/>
                  </a:cubicBezTo>
                  <a:cubicBezTo>
                    <a:pt x="11825" y="1494"/>
                    <a:pt x="12037" y="1555"/>
                    <a:pt x="12281" y="1555"/>
                  </a:cubicBezTo>
                  <a:cubicBezTo>
                    <a:pt x="13618" y="1585"/>
                    <a:pt x="14986" y="1737"/>
                    <a:pt x="16323" y="1798"/>
                  </a:cubicBezTo>
                  <a:cubicBezTo>
                    <a:pt x="18968" y="1950"/>
                    <a:pt x="21642" y="2163"/>
                    <a:pt x="24317" y="2163"/>
                  </a:cubicBezTo>
                  <a:lnTo>
                    <a:pt x="28056" y="2163"/>
                  </a:lnTo>
                  <a:cubicBezTo>
                    <a:pt x="30336" y="2102"/>
                    <a:pt x="32615" y="2193"/>
                    <a:pt x="34895" y="2011"/>
                  </a:cubicBezTo>
                  <a:cubicBezTo>
                    <a:pt x="35108" y="2011"/>
                    <a:pt x="35381" y="2011"/>
                    <a:pt x="35412" y="1768"/>
                  </a:cubicBezTo>
                  <a:lnTo>
                    <a:pt x="33831" y="1768"/>
                  </a:lnTo>
                  <a:cubicBezTo>
                    <a:pt x="33734" y="1768"/>
                    <a:pt x="33637" y="1777"/>
                    <a:pt x="33541" y="1777"/>
                  </a:cubicBezTo>
                  <a:cubicBezTo>
                    <a:pt x="33398" y="1777"/>
                    <a:pt x="33260" y="1755"/>
                    <a:pt x="33132" y="1646"/>
                  </a:cubicBezTo>
                  <a:cubicBezTo>
                    <a:pt x="32798" y="1646"/>
                    <a:pt x="32403" y="1646"/>
                    <a:pt x="31977" y="1737"/>
                  </a:cubicBezTo>
                  <a:cubicBezTo>
                    <a:pt x="31901" y="1741"/>
                    <a:pt x="31824" y="1742"/>
                    <a:pt x="31746" y="1742"/>
                  </a:cubicBezTo>
                  <a:cubicBezTo>
                    <a:pt x="31513" y="1742"/>
                    <a:pt x="31274" y="1730"/>
                    <a:pt x="31035" y="1730"/>
                  </a:cubicBezTo>
                  <a:cubicBezTo>
                    <a:pt x="30716" y="1730"/>
                    <a:pt x="30396" y="1752"/>
                    <a:pt x="30092" y="1859"/>
                  </a:cubicBezTo>
                  <a:cubicBezTo>
                    <a:pt x="30310" y="1898"/>
                    <a:pt x="30523" y="1918"/>
                    <a:pt x="30734" y="1929"/>
                  </a:cubicBezTo>
                  <a:lnTo>
                    <a:pt x="30734" y="1929"/>
                  </a:lnTo>
                  <a:cubicBezTo>
                    <a:pt x="30716" y="1929"/>
                    <a:pt x="30699" y="1929"/>
                    <a:pt x="30682" y="1929"/>
                  </a:cubicBezTo>
                  <a:cubicBezTo>
                    <a:pt x="30325" y="1929"/>
                    <a:pt x="29968" y="1914"/>
                    <a:pt x="29606" y="1859"/>
                  </a:cubicBezTo>
                  <a:cubicBezTo>
                    <a:pt x="27053" y="1859"/>
                    <a:pt x="24469" y="1798"/>
                    <a:pt x="21946" y="1737"/>
                  </a:cubicBezTo>
                  <a:cubicBezTo>
                    <a:pt x="20518" y="1707"/>
                    <a:pt x="19120" y="1585"/>
                    <a:pt x="17721" y="1555"/>
                  </a:cubicBezTo>
                  <a:cubicBezTo>
                    <a:pt x="16962" y="1494"/>
                    <a:pt x="16232" y="1494"/>
                    <a:pt x="15472" y="1433"/>
                  </a:cubicBezTo>
                  <a:cubicBezTo>
                    <a:pt x="13527" y="1281"/>
                    <a:pt x="11612" y="1129"/>
                    <a:pt x="9667" y="947"/>
                  </a:cubicBezTo>
                  <a:cubicBezTo>
                    <a:pt x="7691" y="734"/>
                    <a:pt x="5746" y="552"/>
                    <a:pt x="3770" y="369"/>
                  </a:cubicBezTo>
                  <a:cubicBezTo>
                    <a:pt x="2706" y="278"/>
                    <a:pt x="1642" y="96"/>
                    <a:pt x="548" y="65"/>
                  </a:cubicBezTo>
                  <a:cubicBezTo>
                    <a:pt x="421" y="50"/>
                    <a:pt x="302"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9"/>
            <p:cNvSpPr/>
            <p:nvPr/>
          </p:nvSpPr>
          <p:spPr>
            <a:xfrm>
              <a:off x="2257575" y="2975100"/>
              <a:ext cx="808325" cy="203850"/>
            </a:xfrm>
            <a:custGeom>
              <a:avLst/>
              <a:gdLst/>
              <a:ahLst/>
              <a:cxnLst/>
              <a:rect l="l" t="t" r="r" b="b"/>
              <a:pathLst>
                <a:path w="32333" h="8154" extrusionOk="0">
                  <a:moveTo>
                    <a:pt x="81" y="0"/>
                  </a:moveTo>
                  <a:cubicBezTo>
                    <a:pt x="9" y="0"/>
                    <a:pt x="0" y="65"/>
                    <a:pt x="22" y="129"/>
                  </a:cubicBezTo>
                  <a:cubicBezTo>
                    <a:pt x="4611" y="1983"/>
                    <a:pt x="9414" y="3503"/>
                    <a:pt x="14338" y="4749"/>
                  </a:cubicBezTo>
                  <a:cubicBezTo>
                    <a:pt x="20083" y="6178"/>
                    <a:pt x="25980" y="7333"/>
                    <a:pt x="31937" y="8153"/>
                  </a:cubicBezTo>
                  <a:cubicBezTo>
                    <a:pt x="32059" y="8093"/>
                    <a:pt x="32241" y="8153"/>
                    <a:pt x="32332" y="8001"/>
                  </a:cubicBezTo>
                  <a:cubicBezTo>
                    <a:pt x="32241" y="8001"/>
                    <a:pt x="32180" y="7941"/>
                    <a:pt x="32089" y="7941"/>
                  </a:cubicBezTo>
                  <a:cubicBezTo>
                    <a:pt x="28472" y="7424"/>
                    <a:pt x="24946" y="6816"/>
                    <a:pt x="21420" y="6117"/>
                  </a:cubicBezTo>
                  <a:cubicBezTo>
                    <a:pt x="17955" y="5418"/>
                    <a:pt x="14581" y="4597"/>
                    <a:pt x="11238" y="3685"/>
                  </a:cubicBezTo>
                  <a:cubicBezTo>
                    <a:pt x="7469" y="2652"/>
                    <a:pt x="3791" y="1406"/>
                    <a:pt x="204" y="38"/>
                  </a:cubicBezTo>
                  <a:cubicBezTo>
                    <a:pt x="151" y="11"/>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9"/>
            <p:cNvSpPr/>
            <p:nvPr/>
          </p:nvSpPr>
          <p:spPr>
            <a:xfrm>
              <a:off x="4651775" y="1472200"/>
              <a:ext cx="294850" cy="345775"/>
            </a:xfrm>
            <a:custGeom>
              <a:avLst/>
              <a:gdLst/>
              <a:ahLst/>
              <a:cxnLst/>
              <a:rect l="l" t="t" r="r" b="b"/>
              <a:pathLst>
                <a:path w="11794" h="13831" extrusionOk="0">
                  <a:moveTo>
                    <a:pt x="11581" y="1"/>
                  </a:moveTo>
                  <a:cubicBezTo>
                    <a:pt x="10365" y="1095"/>
                    <a:pt x="9392" y="2281"/>
                    <a:pt x="8389" y="3466"/>
                  </a:cubicBezTo>
                  <a:cubicBezTo>
                    <a:pt x="6657" y="5472"/>
                    <a:pt x="4985" y="7569"/>
                    <a:pt x="3283" y="9606"/>
                  </a:cubicBezTo>
                  <a:cubicBezTo>
                    <a:pt x="2158" y="10974"/>
                    <a:pt x="1094" y="12342"/>
                    <a:pt x="0" y="13709"/>
                  </a:cubicBezTo>
                  <a:cubicBezTo>
                    <a:pt x="31" y="13770"/>
                    <a:pt x="122" y="13801"/>
                    <a:pt x="152" y="13831"/>
                  </a:cubicBezTo>
                  <a:cubicBezTo>
                    <a:pt x="334" y="13618"/>
                    <a:pt x="578" y="13345"/>
                    <a:pt x="760" y="13071"/>
                  </a:cubicBezTo>
                  <a:cubicBezTo>
                    <a:pt x="2553" y="10913"/>
                    <a:pt x="4347" y="8785"/>
                    <a:pt x="6079" y="6597"/>
                  </a:cubicBezTo>
                  <a:cubicBezTo>
                    <a:pt x="7903" y="4408"/>
                    <a:pt x="9848" y="2250"/>
                    <a:pt x="11794" y="123"/>
                  </a:cubicBezTo>
                  <a:cubicBezTo>
                    <a:pt x="11733" y="62"/>
                    <a:pt x="11702" y="1"/>
                    <a:pt x="11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9"/>
            <p:cNvSpPr/>
            <p:nvPr/>
          </p:nvSpPr>
          <p:spPr>
            <a:xfrm>
              <a:off x="4941275" y="1238300"/>
              <a:ext cx="274350" cy="237725"/>
            </a:xfrm>
            <a:custGeom>
              <a:avLst/>
              <a:gdLst/>
              <a:ahLst/>
              <a:cxnLst/>
              <a:rect l="l" t="t" r="r" b="b"/>
              <a:pathLst>
                <a:path w="10974" h="9509" extrusionOk="0">
                  <a:moveTo>
                    <a:pt x="10634" y="0"/>
                  </a:moveTo>
                  <a:cubicBezTo>
                    <a:pt x="10538" y="0"/>
                    <a:pt x="10452" y="43"/>
                    <a:pt x="10366" y="86"/>
                  </a:cubicBezTo>
                  <a:cubicBezTo>
                    <a:pt x="9241" y="968"/>
                    <a:pt x="8086" y="1849"/>
                    <a:pt x="7144" y="2822"/>
                  </a:cubicBezTo>
                  <a:cubicBezTo>
                    <a:pt x="5624" y="4159"/>
                    <a:pt x="4104" y="5436"/>
                    <a:pt x="2615" y="6804"/>
                  </a:cubicBezTo>
                  <a:cubicBezTo>
                    <a:pt x="1733" y="7655"/>
                    <a:pt x="730" y="8445"/>
                    <a:pt x="1" y="9387"/>
                  </a:cubicBezTo>
                  <a:cubicBezTo>
                    <a:pt x="92" y="9448"/>
                    <a:pt x="122" y="9479"/>
                    <a:pt x="214" y="9509"/>
                  </a:cubicBezTo>
                  <a:cubicBezTo>
                    <a:pt x="274" y="9448"/>
                    <a:pt x="305" y="9387"/>
                    <a:pt x="335" y="9387"/>
                  </a:cubicBezTo>
                  <a:cubicBezTo>
                    <a:pt x="2828" y="6895"/>
                    <a:pt x="5624" y="4615"/>
                    <a:pt x="8390" y="2305"/>
                  </a:cubicBezTo>
                  <a:cubicBezTo>
                    <a:pt x="9272" y="1576"/>
                    <a:pt x="10275" y="968"/>
                    <a:pt x="10974" y="178"/>
                  </a:cubicBezTo>
                  <a:cubicBezTo>
                    <a:pt x="10913" y="117"/>
                    <a:pt x="10822" y="56"/>
                    <a:pt x="10761" y="26"/>
                  </a:cubicBezTo>
                  <a:cubicBezTo>
                    <a:pt x="10716" y="8"/>
                    <a:pt x="10675" y="0"/>
                    <a:pt x="10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9"/>
            <p:cNvSpPr/>
            <p:nvPr/>
          </p:nvSpPr>
          <p:spPr>
            <a:xfrm>
              <a:off x="2405525" y="409875"/>
              <a:ext cx="468125" cy="88950"/>
            </a:xfrm>
            <a:custGeom>
              <a:avLst/>
              <a:gdLst/>
              <a:ahLst/>
              <a:cxnLst/>
              <a:rect l="l" t="t" r="r" b="b"/>
              <a:pathLst>
                <a:path w="18725" h="3558" extrusionOk="0">
                  <a:moveTo>
                    <a:pt x="669" y="1"/>
                  </a:moveTo>
                  <a:cubicBezTo>
                    <a:pt x="517" y="153"/>
                    <a:pt x="213" y="92"/>
                    <a:pt x="0" y="123"/>
                  </a:cubicBezTo>
                  <a:cubicBezTo>
                    <a:pt x="821" y="366"/>
                    <a:pt x="1733" y="366"/>
                    <a:pt x="2614" y="487"/>
                  </a:cubicBezTo>
                  <a:cubicBezTo>
                    <a:pt x="6566" y="913"/>
                    <a:pt x="10396" y="1612"/>
                    <a:pt x="14195" y="2493"/>
                  </a:cubicBezTo>
                  <a:cubicBezTo>
                    <a:pt x="15654" y="2828"/>
                    <a:pt x="17083" y="3223"/>
                    <a:pt x="18542" y="3557"/>
                  </a:cubicBezTo>
                  <a:cubicBezTo>
                    <a:pt x="18572" y="3527"/>
                    <a:pt x="18663" y="3466"/>
                    <a:pt x="18724" y="3436"/>
                  </a:cubicBezTo>
                  <a:cubicBezTo>
                    <a:pt x="17843" y="3223"/>
                    <a:pt x="17022" y="2949"/>
                    <a:pt x="16141" y="2767"/>
                  </a:cubicBezTo>
                  <a:cubicBezTo>
                    <a:pt x="12493" y="1825"/>
                    <a:pt x="8785" y="1065"/>
                    <a:pt x="5016" y="548"/>
                  </a:cubicBezTo>
                  <a:cubicBezTo>
                    <a:pt x="3557" y="335"/>
                    <a:pt x="2128" y="92"/>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9"/>
            <p:cNvSpPr/>
            <p:nvPr/>
          </p:nvSpPr>
          <p:spPr>
            <a:xfrm>
              <a:off x="3354625" y="2463100"/>
              <a:ext cx="382250" cy="88175"/>
            </a:xfrm>
            <a:custGeom>
              <a:avLst/>
              <a:gdLst/>
              <a:ahLst/>
              <a:cxnLst/>
              <a:rect l="l" t="t" r="r" b="b"/>
              <a:pathLst>
                <a:path w="15290" h="3527" extrusionOk="0">
                  <a:moveTo>
                    <a:pt x="15107" y="1"/>
                  </a:moveTo>
                  <a:cubicBezTo>
                    <a:pt x="14043" y="274"/>
                    <a:pt x="13010" y="578"/>
                    <a:pt x="12007" y="913"/>
                  </a:cubicBezTo>
                  <a:cubicBezTo>
                    <a:pt x="8998" y="1794"/>
                    <a:pt x="5958" y="2432"/>
                    <a:pt x="2827" y="2949"/>
                  </a:cubicBezTo>
                  <a:cubicBezTo>
                    <a:pt x="1885" y="3101"/>
                    <a:pt x="913" y="3192"/>
                    <a:pt x="1" y="3405"/>
                  </a:cubicBezTo>
                  <a:cubicBezTo>
                    <a:pt x="61" y="3527"/>
                    <a:pt x="244" y="3466"/>
                    <a:pt x="365" y="3527"/>
                  </a:cubicBezTo>
                  <a:lnTo>
                    <a:pt x="639" y="3527"/>
                  </a:lnTo>
                  <a:cubicBezTo>
                    <a:pt x="5685" y="2797"/>
                    <a:pt x="10578" y="1673"/>
                    <a:pt x="15290" y="122"/>
                  </a:cubicBezTo>
                  <a:cubicBezTo>
                    <a:pt x="15229" y="62"/>
                    <a:pt x="15198" y="31"/>
                    <a:pt x="15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9"/>
            <p:cNvSpPr/>
            <p:nvPr/>
          </p:nvSpPr>
          <p:spPr>
            <a:xfrm>
              <a:off x="1130425" y="1996525"/>
              <a:ext cx="178600" cy="300950"/>
            </a:xfrm>
            <a:custGeom>
              <a:avLst/>
              <a:gdLst/>
              <a:ahLst/>
              <a:cxnLst/>
              <a:rect l="l" t="t" r="r" b="b"/>
              <a:pathLst>
                <a:path w="7144" h="12038" extrusionOk="0">
                  <a:moveTo>
                    <a:pt x="213" y="1"/>
                  </a:moveTo>
                  <a:cubicBezTo>
                    <a:pt x="122" y="31"/>
                    <a:pt x="92" y="92"/>
                    <a:pt x="0" y="123"/>
                  </a:cubicBezTo>
                  <a:cubicBezTo>
                    <a:pt x="244" y="1034"/>
                    <a:pt x="578" y="1916"/>
                    <a:pt x="973" y="2797"/>
                  </a:cubicBezTo>
                  <a:cubicBezTo>
                    <a:pt x="2250" y="5837"/>
                    <a:pt x="4225" y="8694"/>
                    <a:pt x="6475" y="11490"/>
                  </a:cubicBezTo>
                  <a:cubicBezTo>
                    <a:pt x="6657" y="11673"/>
                    <a:pt x="6779" y="11916"/>
                    <a:pt x="7113" y="12038"/>
                  </a:cubicBezTo>
                  <a:cubicBezTo>
                    <a:pt x="7143" y="11886"/>
                    <a:pt x="7052" y="11734"/>
                    <a:pt x="6931" y="11642"/>
                  </a:cubicBezTo>
                  <a:cubicBezTo>
                    <a:pt x="6535" y="11126"/>
                    <a:pt x="6140" y="10639"/>
                    <a:pt x="5715" y="10123"/>
                  </a:cubicBezTo>
                  <a:cubicBezTo>
                    <a:pt x="3496" y="7296"/>
                    <a:pt x="1733" y="4348"/>
                    <a:pt x="608" y="1156"/>
                  </a:cubicBezTo>
                  <a:cubicBezTo>
                    <a:pt x="456" y="761"/>
                    <a:pt x="456" y="335"/>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9"/>
            <p:cNvSpPr/>
            <p:nvPr/>
          </p:nvSpPr>
          <p:spPr>
            <a:xfrm>
              <a:off x="3056000" y="3176650"/>
              <a:ext cx="333600" cy="43325"/>
            </a:xfrm>
            <a:custGeom>
              <a:avLst/>
              <a:gdLst/>
              <a:ahLst/>
              <a:cxnLst/>
              <a:rect l="l" t="t" r="r" b="b"/>
              <a:pathLst>
                <a:path w="13344" h="1733" extrusionOk="0">
                  <a:moveTo>
                    <a:pt x="395" y="0"/>
                  </a:moveTo>
                  <a:cubicBezTo>
                    <a:pt x="243" y="0"/>
                    <a:pt x="91" y="0"/>
                    <a:pt x="0" y="91"/>
                  </a:cubicBezTo>
                  <a:cubicBezTo>
                    <a:pt x="334" y="183"/>
                    <a:pt x="699" y="213"/>
                    <a:pt x="942" y="213"/>
                  </a:cubicBezTo>
                  <a:cubicBezTo>
                    <a:pt x="3678" y="608"/>
                    <a:pt x="6383" y="973"/>
                    <a:pt x="9119" y="1307"/>
                  </a:cubicBezTo>
                  <a:cubicBezTo>
                    <a:pt x="10335" y="1520"/>
                    <a:pt x="11581" y="1611"/>
                    <a:pt x="12797" y="1733"/>
                  </a:cubicBezTo>
                  <a:cubicBezTo>
                    <a:pt x="12918" y="1581"/>
                    <a:pt x="13161" y="1672"/>
                    <a:pt x="13344" y="1611"/>
                  </a:cubicBezTo>
                  <a:cubicBezTo>
                    <a:pt x="12797" y="1429"/>
                    <a:pt x="12158" y="1459"/>
                    <a:pt x="11581" y="1398"/>
                  </a:cubicBezTo>
                  <a:cubicBezTo>
                    <a:pt x="9362" y="1095"/>
                    <a:pt x="7082" y="821"/>
                    <a:pt x="4803" y="547"/>
                  </a:cubicBezTo>
                  <a:cubicBezTo>
                    <a:pt x="3313" y="365"/>
                    <a:pt x="1854" y="91"/>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9"/>
            <p:cNvSpPr/>
            <p:nvPr/>
          </p:nvSpPr>
          <p:spPr>
            <a:xfrm>
              <a:off x="1927550" y="2811900"/>
              <a:ext cx="334375" cy="167950"/>
            </a:xfrm>
            <a:custGeom>
              <a:avLst/>
              <a:gdLst/>
              <a:ahLst/>
              <a:cxnLst/>
              <a:rect l="l" t="t" r="r" b="b"/>
              <a:pathLst>
                <a:path w="13375" h="6718" extrusionOk="0">
                  <a:moveTo>
                    <a:pt x="1" y="0"/>
                  </a:moveTo>
                  <a:lnTo>
                    <a:pt x="1" y="0"/>
                  </a:lnTo>
                  <a:cubicBezTo>
                    <a:pt x="122" y="213"/>
                    <a:pt x="426" y="365"/>
                    <a:pt x="700" y="517"/>
                  </a:cubicBezTo>
                  <a:cubicBezTo>
                    <a:pt x="1915" y="1247"/>
                    <a:pt x="3131" y="1915"/>
                    <a:pt x="4377" y="2614"/>
                  </a:cubicBezTo>
                  <a:cubicBezTo>
                    <a:pt x="7174" y="4134"/>
                    <a:pt x="10122" y="5502"/>
                    <a:pt x="13192" y="6718"/>
                  </a:cubicBezTo>
                  <a:cubicBezTo>
                    <a:pt x="13253" y="6657"/>
                    <a:pt x="13314" y="6627"/>
                    <a:pt x="13375" y="6596"/>
                  </a:cubicBezTo>
                  <a:cubicBezTo>
                    <a:pt x="12402" y="6140"/>
                    <a:pt x="11369" y="5715"/>
                    <a:pt x="10335" y="5259"/>
                  </a:cubicBezTo>
                  <a:cubicBezTo>
                    <a:pt x="7174" y="3891"/>
                    <a:pt x="4195" y="2371"/>
                    <a:pt x="1338" y="669"/>
                  </a:cubicBezTo>
                  <a:cubicBezTo>
                    <a:pt x="912" y="396"/>
                    <a:pt x="578"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9"/>
            <p:cNvSpPr/>
            <p:nvPr/>
          </p:nvSpPr>
          <p:spPr>
            <a:xfrm>
              <a:off x="3043075" y="2547950"/>
              <a:ext cx="320700" cy="19975"/>
            </a:xfrm>
            <a:custGeom>
              <a:avLst/>
              <a:gdLst/>
              <a:ahLst/>
              <a:cxnLst/>
              <a:rect l="l" t="t" r="r" b="b"/>
              <a:pathLst>
                <a:path w="12828" h="799" extrusionOk="0">
                  <a:moveTo>
                    <a:pt x="12217" y="0"/>
                  </a:moveTo>
                  <a:cubicBezTo>
                    <a:pt x="11643" y="0"/>
                    <a:pt x="11107" y="167"/>
                    <a:pt x="10548" y="193"/>
                  </a:cubicBezTo>
                  <a:cubicBezTo>
                    <a:pt x="10487" y="163"/>
                    <a:pt x="10441" y="148"/>
                    <a:pt x="10396" y="148"/>
                  </a:cubicBezTo>
                  <a:cubicBezTo>
                    <a:pt x="10350" y="148"/>
                    <a:pt x="10305" y="163"/>
                    <a:pt x="10244" y="193"/>
                  </a:cubicBezTo>
                  <a:cubicBezTo>
                    <a:pt x="10064" y="308"/>
                    <a:pt x="9866" y="335"/>
                    <a:pt x="9670" y="335"/>
                  </a:cubicBezTo>
                  <a:cubicBezTo>
                    <a:pt x="9501" y="335"/>
                    <a:pt x="9334" y="315"/>
                    <a:pt x="9180" y="315"/>
                  </a:cubicBezTo>
                  <a:cubicBezTo>
                    <a:pt x="9092" y="280"/>
                    <a:pt x="8994" y="245"/>
                    <a:pt x="8898" y="245"/>
                  </a:cubicBezTo>
                  <a:cubicBezTo>
                    <a:pt x="8827" y="245"/>
                    <a:pt x="8758" y="264"/>
                    <a:pt x="8694" y="315"/>
                  </a:cubicBezTo>
                  <a:cubicBezTo>
                    <a:pt x="8439" y="417"/>
                    <a:pt x="8165" y="433"/>
                    <a:pt x="7898" y="433"/>
                  </a:cubicBezTo>
                  <a:cubicBezTo>
                    <a:pt x="7771" y="433"/>
                    <a:pt x="7646" y="430"/>
                    <a:pt x="7526" y="430"/>
                  </a:cubicBezTo>
                  <a:cubicBezTo>
                    <a:pt x="7447" y="430"/>
                    <a:pt x="7370" y="431"/>
                    <a:pt x="7295" y="437"/>
                  </a:cubicBezTo>
                  <a:cubicBezTo>
                    <a:pt x="6890" y="427"/>
                    <a:pt x="6478" y="423"/>
                    <a:pt x="6064" y="423"/>
                  </a:cubicBezTo>
                  <a:cubicBezTo>
                    <a:pt x="5235" y="423"/>
                    <a:pt x="4398" y="437"/>
                    <a:pt x="3587" y="437"/>
                  </a:cubicBezTo>
                  <a:cubicBezTo>
                    <a:pt x="3475" y="437"/>
                    <a:pt x="3350" y="417"/>
                    <a:pt x="3224" y="417"/>
                  </a:cubicBezTo>
                  <a:cubicBezTo>
                    <a:pt x="3076" y="417"/>
                    <a:pt x="2928" y="444"/>
                    <a:pt x="2797" y="558"/>
                  </a:cubicBezTo>
                  <a:cubicBezTo>
                    <a:pt x="2667" y="667"/>
                    <a:pt x="2490" y="682"/>
                    <a:pt x="2300" y="682"/>
                  </a:cubicBezTo>
                  <a:cubicBezTo>
                    <a:pt x="2224" y="682"/>
                    <a:pt x="2145" y="680"/>
                    <a:pt x="2067" y="680"/>
                  </a:cubicBezTo>
                  <a:lnTo>
                    <a:pt x="0" y="680"/>
                  </a:lnTo>
                  <a:cubicBezTo>
                    <a:pt x="102" y="764"/>
                    <a:pt x="212" y="783"/>
                    <a:pt x="333" y="783"/>
                  </a:cubicBezTo>
                  <a:cubicBezTo>
                    <a:pt x="429" y="783"/>
                    <a:pt x="531" y="771"/>
                    <a:pt x="639" y="771"/>
                  </a:cubicBezTo>
                  <a:cubicBezTo>
                    <a:pt x="1799" y="771"/>
                    <a:pt x="2960" y="798"/>
                    <a:pt x="4120" y="798"/>
                  </a:cubicBezTo>
                  <a:cubicBezTo>
                    <a:pt x="5088" y="798"/>
                    <a:pt x="6055" y="779"/>
                    <a:pt x="7022" y="710"/>
                  </a:cubicBezTo>
                  <a:cubicBezTo>
                    <a:pt x="8998" y="558"/>
                    <a:pt x="10882" y="406"/>
                    <a:pt x="12827" y="133"/>
                  </a:cubicBezTo>
                  <a:cubicBezTo>
                    <a:pt x="12706" y="72"/>
                    <a:pt x="12615" y="11"/>
                    <a:pt x="12463" y="11"/>
                  </a:cubicBezTo>
                  <a:cubicBezTo>
                    <a:pt x="12380" y="4"/>
                    <a:pt x="12298" y="0"/>
                    <a:pt x="12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9"/>
            <p:cNvSpPr/>
            <p:nvPr/>
          </p:nvSpPr>
          <p:spPr>
            <a:xfrm>
              <a:off x="1793800" y="2719200"/>
              <a:ext cx="134525" cy="92725"/>
            </a:xfrm>
            <a:custGeom>
              <a:avLst/>
              <a:gdLst/>
              <a:ahLst/>
              <a:cxnLst/>
              <a:rect l="l" t="t" r="r" b="b"/>
              <a:pathLst>
                <a:path w="5381" h="3709" extrusionOk="0">
                  <a:moveTo>
                    <a:pt x="1" y="0"/>
                  </a:moveTo>
                  <a:cubicBezTo>
                    <a:pt x="1" y="183"/>
                    <a:pt x="183" y="304"/>
                    <a:pt x="335" y="426"/>
                  </a:cubicBezTo>
                  <a:cubicBezTo>
                    <a:pt x="1855" y="1520"/>
                    <a:pt x="3466" y="2553"/>
                    <a:pt x="5016" y="3587"/>
                  </a:cubicBezTo>
                  <a:cubicBezTo>
                    <a:pt x="5138" y="3648"/>
                    <a:pt x="5229" y="3708"/>
                    <a:pt x="5381" y="3708"/>
                  </a:cubicBezTo>
                  <a:cubicBezTo>
                    <a:pt x="5351" y="3648"/>
                    <a:pt x="5320" y="3587"/>
                    <a:pt x="5290" y="3496"/>
                  </a:cubicBezTo>
                  <a:cubicBezTo>
                    <a:pt x="4165" y="2766"/>
                    <a:pt x="3101" y="2006"/>
                    <a:pt x="1977" y="1307"/>
                  </a:cubicBezTo>
                  <a:cubicBezTo>
                    <a:pt x="1277" y="882"/>
                    <a:pt x="761" y="33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9"/>
            <p:cNvSpPr/>
            <p:nvPr/>
          </p:nvSpPr>
          <p:spPr>
            <a:xfrm>
              <a:off x="1663100" y="2621925"/>
              <a:ext cx="126175" cy="92550"/>
            </a:xfrm>
            <a:custGeom>
              <a:avLst/>
              <a:gdLst/>
              <a:ahLst/>
              <a:cxnLst/>
              <a:rect l="l" t="t" r="r" b="b"/>
              <a:pathLst>
                <a:path w="5047" h="3702" extrusionOk="0">
                  <a:moveTo>
                    <a:pt x="1" y="0"/>
                  </a:moveTo>
                  <a:cubicBezTo>
                    <a:pt x="1" y="213"/>
                    <a:pt x="274" y="335"/>
                    <a:pt x="457" y="487"/>
                  </a:cubicBezTo>
                  <a:cubicBezTo>
                    <a:pt x="1125" y="973"/>
                    <a:pt x="1764" y="1459"/>
                    <a:pt x="2402" y="1915"/>
                  </a:cubicBezTo>
                  <a:cubicBezTo>
                    <a:pt x="3253" y="2493"/>
                    <a:pt x="3952" y="3131"/>
                    <a:pt x="4864" y="3678"/>
                  </a:cubicBezTo>
                  <a:cubicBezTo>
                    <a:pt x="4895" y="3694"/>
                    <a:pt x="4925" y="3701"/>
                    <a:pt x="4955" y="3701"/>
                  </a:cubicBezTo>
                  <a:cubicBezTo>
                    <a:pt x="4986" y="3701"/>
                    <a:pt x="5016" y="3694"/>
                    <a:pt x="5046" y="3678"/>
                  </a:cubicBezTo>
                  <a:cubicBezTo>
                    <a:pt x="4955" y="3526"/>
                    <a:pt x="4803" y="3435"/>
                    <a:pt x="4651" y="3314"/>
                  </a:cubicBezTo>
                  <a:cubicBezTo>
                    <a:pt x="3253" y="2311"/>
                    <a:pt x="1885" y="1277"/>
                    <a:pt x="457" y="244"/>
                  </a:cubicBezTo>
                  <a:cubicBezTo>
                    <a:pt x="366" y="152"/>
                    <a:pt x="244" y="3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9"/>
            <p:cNvSpPr/>
            <p:nvPr/>
          </p:nvSpPr>
          <p:spPr>
            <a:xfrm>
              <a:off x="1359900" y="2354450"/>
              <a:ext cx="74500" cy="73725"/>
            </a:xfrm>
            <a:custGeom>
              <a:avLst/>
              <a:gdLst/>
              <a:ahLst/>
              <a:cxnLst/>
              <a:rect l="l" t="t" r="r" b="b"/>
              <a:pathLst>
                <a:path w="2980" h="2949" extrusionOk="0">
                  <a:moveTo>
                    <a:pt x="1" y="0"/>
                  </a:moveTo>
                  <a:cubicBezTo>
                    <a:pt x="1" y="152"/>
                    <a:pt x="62" y="243"/>
                    <a:pt x="183" y="365"/>
                  </a:cubicBezTo>
                  <a:cubicBezTo>
                    <a:pt x="791" y="973"/>
                    <a:pt x="1399" y="1611"/>
                    <a:pt x="2037" y="2219"/>
                  </a:cubicBezTo>
                  <a:cubicBezTo>
                    <a:pt x="2311" y="2493"/>
                    <a:pt x="2493" y="2797"/>
                    <a:pt x="2949" y="2949"/>
                  </a:cubicBezTo>
                  <a:cubicBezTo>
                    <a:pt x="2980" y="2797"/>
                    <a:pt x="2828" y="2675"/>
                    <a:pt x="2645" y="2523"/>
                  </a:cubicBezTo>
                  <a:cubicBezTo>
                    <a:pt x="2007" y="1915"/>
                    <a:pt x="1399" y="1246"/>
                    <a:pt x="761" y="639"/>
                  </a:cubicBezTo>
                  <a:cubicBezTo>
                    <a:pt x="518" y="426"/>
                    <a:pt x="396" y="12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9"/>
            <p:cNvSpPr/>
            <p:nvPr/>
          </p:nvSpPr>
          <p:spPr>
            <a:xfrm>
              <a:off x="1308250" y="2297450"/>
              <a:ext cx="52450" cy="57025"/>
            </a:xfrm>
            <a:custGeom>
              <a:avLst/>
              <a:gdLst/>
              <a:ahLst/>
              <a:cxnLst/>
              <a:rect l="l" t="t" r="r" b="b"/>
              <a:pathLst>
                <a:path w="2098" h="2281" extrusionOk="0">
                  <a:moveTo>
                    <a:pt x="0" y="1"/>
                  </a:moveTo>
                  <a:lnTo>
                    <a:pt x="0" y="1"/>
                  </a:lnTo>
                  <a:cubicBezTo>
                    <a:pt x="152" y="548"/>
                    <a:pt x="730" y="912"/>
                    <a:pt x="1094" y="1368"/>
                  </a:cubicBezTo>
                  <a:cubicBezTo>
                    <a:pt x="1398" y="1733"/>
                    <a:pt x="1611" y="2098"/>
                    <a:pt x="2097" y="2280"/>
                  </a:cubicBezTo>
                  <a:cubicBezTo>
                    <a:pt x="1520" y="1460"/>
                    <a:pt x="851" y="70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9"/>
            <p:cNvSpPr/>
            <p:nvPr/>
          </p:nvSpPr>
          <p:spPr>
            <a:xfrm>
              <a:off x="1603075" y="2573300"/>
              <a:ext cx="57025" cy="44850"/>
            </a:xfrm>
            <a:custGeom>
              <a:avLst/>
              <a:gdLst/>
              <a:ahLst/>
              <a:cxnLst/>
              <a:rect l="l" t="t" r="r" b="b"/>
              <a:pathLst>
                <a:path w="2281" h="1794" extrusionOk="0">
                  <a:moveTo>
                    <a:pt x="1" y="0"/>
                  </a:moveTo>
                  <a:lnTo>
                    <a:pt x="1" y="0"/>
                  </a:lnTo>
                  <a:cubicBezTo>
                    <a:pt x="31" y="61"/>
                    <a:pt x="31" y="183"/>
                    <a:pt x="92" y="213"/>
                  </a:cubicBezTo>
                  <a:cubicBezTo>
                    <a:pt x="821" y="760"/>
                    <a:pt x="1429" y="1368"/>
                    <a:pt x="2280" y="1794"/>
                  </a:cubicBezTo>
                  <a:cubicBezTo>
                    <a:pt x="1703" y="1064"/>
                    <a:pt x="821" y="57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9"/>
            <p:cNvSpPr/>
            <p:nvPr/>
          </p:nvSpPr>
          <p:spPr>
            <a:xfrm>
              <a:off x="1565075" y="2542900"/>
              <a:ext cx="38775" cy="31175"/>
            </a:xfrm>
            <a:custGeom>
              <a:avLst/>
              <a:gdLst/>
              <a:ahLst/>
              <a:cxnLst/>
              <a:rect l="l" t="t" r="r" b="b"/>
              <a:pathLst>
                <a:path w="1551" h="1247" extrusionOk="0">
                  <a:moveTo>
                    <a:pt x="1" y="0"/>
                  </a:moveTo>
                  <a:lnTo>
                    <a:pt x="1" y="0"/>
                  </a:lnTo>
                  <a:cubicBezTo>
                    <a:pt x="305" y="578"/>
                    <a:pt x="943" y="882"/>
                    <a:pt x="1551" y="1247"/>
                  </a:cubicBezTo>
                  <a:cubicBezTo>
                    <a:pt x="1217" y="669"/>
                    <a:pt x="548" y="33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9"/>
            <p:cNvSpPr/>
            <p:nvPr/>
          </p:nvSpPr>
          <p:spPr>
            <a:xfrm>
              <a:off x="1433625" y="2427400"/>
              <a:ext cx="34975" cy="31925"/>
            </a:xfrm>
            <a:custGeom>
              <a:avLst/>
              <a:gdLst/>
              <a:ahLst/>
              <a:cxnLst/>
              <a:rect l="l" t="t" r="r" b="b"/>
              <a:pathLst>
                <a:path w="1399" h="1277" extrusionOk="0">
                  <a:moveTo>
                    <a:pt x="0" y="0"/>
                  </a:moveTo>
                  <a:lnTo>
                    <a:pt x="0" y="0"/>
                  </a:lnTo>
                  <a:cubicBezTo>
                    <a:pt x="304" y="517"/>
                    <a:pt x="760" y="973"/>
                    <a:pt x="1399" y="1277"/>
                  </a:cubicBezTo>
                  <a:cubicBezTo>
                    <a:pt x="1095" y="791"/>
                    <a:pt x="608" y="36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9"/>
            <p:cNvSpPr/>
            <p:nvPr/>
          </p:nvSpPr>
          <p:spPr>
            <a:xfrm>
              <a:off x="1533175" y="2516300"/>
              <a:ext cx="30400" cy="25850"/>
            </a:xfrm>
            <a:custGeom>
              <a:avLst/>
              <a:gdLst/>
              <a:ahLst/>
              <a:cxnLst/>
              <a:rect l="l" t="t" r="r" b="b"/>
              <a:pathLst>
                <a:path w="1216" h="1034" extrusionOk="0">
                  <a:moveTo>
                    <a:pt x="0" y="1"/>
                  </a:moveTo>
                  <a:lnTo>
                    <a:pt x="0" y="1"/>
                  </a:lnTo>
                  <a:cubicBezTo>
                    <a:pt x="183" y="487"/>
                    <a:pt x="730" y="760"/>
                    <a:pt x="1216" y="1034"/>
                  </a:cubicBezTo>
                  <a:cubicBezTo>
                    <a:pt x="1034" y="578"/>
                    <a:pt x="517" y="30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9"/>
            <p:cNvSpPr/>
            <p:nvPr/>
          </p:nvSpPr>
          <p:spPr>
            <a:xfrm>
              <a:off x="1508100" y="2495025"/>
              <a:ext cx="25100" cy="22050"/>
            </a:xfrm>
            <a:custGeom>
              <a:avLst/>
              <a:gdLst/>
              <a:ahLst/>
              <a:cxnLst/>
              <a:rect l="l" t="t" r="r" b="b"/>
              <a:pathLst>
                <a:path w="1004" h="882" extrusionOk="0">
                  <a:moveTo>
                    <a:pt x="0" y="0"/>
                  </a:moveTo>
                  <a:lnTo>
                    <a:pt x="0" y="0"/>
                  </a:lnTo>
                  <a:cubicBezTo>
                    <a:pt x="91" y="426"/>
                    <a:pt x="547" y="669"/>
                    <a:pt x="1003" y="882"/>
                  </a:cubicBezTo>
                  <a:cubicBezTo>
                    <a:pt x="851" y="426"/>
                    <a:pt x="456" y="21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9"/>
            <p:cNvSpPr/>
            <p:nvPr/>
          </p:nvSpPr>
          <p:spPr>
            <a:xfrm>
              <a:off x="1486050" y="2475275"/>
              <a:ext cx="22075" cy="19025"/>
            </a:xfrm>
            <a:custGeom>
              <a:avLst/>
              <a:gdLst/>
              <a:ahLst/>
              <a:cxnLst/>
              <a:rect l="l" t="t" r="r" b="b"/>
              <a:pathLst>
                <a:path w="883" h="761" extrusionOk="0">
                  <a:moveTo>
                    <a:pt x="1" y="0"/>
                  </a:moveTo>
                  <a:lnTo>
                    <a:pt x="1" y="0"/>
                  </a:lnTo>
                  <a:cubicBezTo>
                    <a:pt x="122" y="395"/>
                    <a:pt x="487" y="578"/>
                    <a:pt x="882" y="760"/>
                  </a:cubicBezTo>
                  <a:cubicBezTo>
                    <a:pt x="760" y="395"/>
                    <a:pt x="365" y="18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9"/>
            <p:cNvSpPr/>
            <p:nvPr/>
          </p:nvSpPr>
          <p:spPr>
            <a:xfrm>
              <a:off x="1468575" y="2459300"/>
              <a:ext cx="17500" cy="16000"/>
            </a:xfrm>
            <a:custGeom>
              <a:avLst/>
              <a:gdLst/>
              <a:ahLst/>
              <a:cxnLst/>
              <a:rect l="l" t="t" r="r" b="b"/>
              <a:pathLst>
                <a:path w="700" h="640" extrusionOk="0">
                  <a:moveTo>
                    <a:pt x="1" y="1"/>
                  </a:moveTo>
                  <a:lnTo>
                    <a:pt x="1" y="1"/>
                  </a:lnTo>
                  <a:cubicBezTo>
                    <a:pt x="61" y="335"/>
                    <a:pt x="365" y="487"/>
                    <a:pt x="700" y="639"/>
                  </a:cubicBezTo>
                  <a:cubicBezTo>
                    <a:pt x="669" y="335"/>
                    <a:pt x="365" y="1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9"/>
            <p:cNvSpPr/>
            <p:nvPr/>
          </p:nvSpPr>
          <p:spPr>
            <a:xfrm>
              <a:off x="5068175" y="533000"/>
              <a:ext cx="8400" cy="9125"/>
            </a:xfrm>
            <a:custGeom>
              <a:avLst/>
              <a:gdLst/>
              <a:ahLst/>
              <a:cxnLst/>
              <a:rect l="l" t="t" r="r" b="b"/>
              <a:pathLst>
                <a:path w="336" h="365" extrusionOk="0">
                  <a:moveTo>
                    <a:pt x="335" y="0"/>
                  </a:moveTo>
                  <a:lnTo>
                    <a:pt x="335" y="0"/>
                  </a:lnTo>
                  <a:cubicBezTo>
                    <a:pt x="92" y="61"/>
                    <a:pt x="1" y="213"/>
                    <a:pt x="1" y="365"/>
                  </a:cubicBezTo>
                  <a:cubicBezTo>
                    <a:pt x="214" y="304"/>
                    <a:pt x="335" y="182"/>
                    <a:pt x="335" y="0"/>
                  </a:cubicBezTo>
                  <a:close/>
                </a:path>
              </a:pathLst>
            </a:custGeom>
            <a:solidFill>
              <a:srgbClr val="E9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9"/>
            <p:cNvSpPr/>
            <p:nvPr/>
          </p:nvSpPr>
          <p:spPr>
            <a:xfrm>
              <a:off x="1631950" y="1246450"/>
              <a:ext cx="6644525" cy="2059425"/>
            </a:xfrm>
            <a:custGeom>
              <a:avLst/>
              <a:gdLst/>
              <a:ahLst/>
              <a:cxnLst/>
              <a:rect l="l" t="t" r="r" b="b"/>
              <a:pathLst>
                <a:path w="265781" h="82377" extrusionOk="0">
                  <a:moveTo>
                    <a:pt x="170722" y="1"/>
                  </a:moveTo>
                  <a:cubicBezTo>
                    <a:pt x="169276" y="1"/>
                    <a:pt x="167861" y="144"/>
                    <a:pt x="166478" y="429"/>
                  </a:cubicBezTo>
                  <a:cubicBezTo>
                    <a:pt x="165110" y="733"/>
                    <a:pt x="163803" y="1250"/>
                    <a:pt x="162557" y="1766"/>
                  </a:cubicBezTo>
                  <a:cubicBezTo>
                    <a:pt x="159244" y="3134"/>
                    <a:pt x="155779" y="4320"/>
                    <a:pt x="152496" y="5718"/>
                  </a:cubicBezTo>
                  <a:cubicBezTo>
                    <a:pt x="147116" y="7967"/>
                    <a:pt x="142344" y="10764"/>
                    <a:pt x="138058" y="14046"/>
                  </a:cubicBezTo>
                  <a:cubicBezTo>
                    <a:pt x="135079" y="16296"/>
                    <a:pt x="132526" y="18818"/>
                    <a:pt x="130033" y="21341"/>
                  </a:cubicBezTo>
                  <a:cubicBezTo>
                    <a:pt x="127754" y="23621"/>
                    <a:pt x="125535" y="26022"/>
                    <a:pt x="123316" y="28332"/>
                  </a:cubicBezTo>
                  <a:cubicBezTo>
                    <a:pt x="121219" y="30521"/>
                    <a:pt x="119061" y="32709"/>
                    <a:pt x="116720" y="34776"/>
                  </a:cubicBezTo>
                  <a:cubicBezTo>
                    <a:pt x="114836" y="36509"/>
                    <a:pt x="112829" y="38211"/>
                    <a:pt x="110732" y="39852"/>
                  </a:cubicBezTo>
                  <a:cubicBezTo>
                    <a:pt x="109425" y="40855"/>
                    <a:pt x="108057" y="41767"/>
                    <a:pt x="106750" y="42770"/>
                  </a:cubicBezTo>
                  <a:cubicBezTo>
                    <a:pt x="105534" y="43652"/>
                    <a:pt x="104197" y="44442"/>
                    <a:pt x="102890" y="45232"/>
                  </a:cubicBezTo>
                  <a:cubicBezTo>
                    <a:pt x="99334" y="47451"/>
                    <a:pt x="95534" y="49366"/>
                    <a:pt x="91492" y="51098"/>
                  </a:cubicBezTo>
                  <a:cubicBezTo>
                    <a:pt x="87510" y="52801"/>
                    <a:pt x="83346" y="54229"/>
                    <a:pt x="79029" y="55506"/>
                  </a:cubicBezTo>
                  <a:cubicBezTo>
                    <a:pt x="74774" y="56722"/>
                    <a:pt x="70427" y="57664"/>
                    <a:pt x="65959" y="58424"/>
                  </a:cubicBezTo>
                  <a:cubicBezTo>
                    <a:pt x="60914" y="59305"/>
                    <a:pt x="55777" y="59761"/>
                    <a:pt x="50609" y="59913"/>
                  </a:cubicBezTo>
                  <a:cubicBezTo>
                    <a:pt x="49688" y="59949"/>
                    <a:pt x="48769" y="59964"/>
                    <a:pt x="47853" y="59964"/>
                  </a:cubicBezTo>
                  <a:cubicBezTo>
                    <a:pt x="44841" y="59964"/>
                    <a:pt x="41853" y="59796"/>
                    <a:pt x="38846" y="59609"/>
                  </a:cubicBezTo>
                  <a:cubicBezTo>
                    <a:pt x="30974" y="59032"/>
                    <a:pt x="23709" y="57269"/>
                    <a:pt x="16992" y="54290"/>
                  </a:cubicBezTo>
                  <a:cubicBezTo>
                    <a:pt x="12098" y="52071"/>
                    <a:pt x="7539" y="49579"/>
                    <a:pt x="3223" y="46782"/>
                  </a:cubicBezTo>
                  <a:cubicBezTo>
                    <a:pt x="2554" y="46326"/>
                    <a:pt x="1855" y="45870"/>
                    <a:pt x="1064" y="45506"/>
                  </a:cubicBezTo>
                  <a:cubicBezTo>
                    <a:pt x="941" y="45435"/>
                    <a:pt x="787" y="45385"/>
                    <a:pt x="626" y="45385"/>
                  </a:cubicBezTo>
                  <a:cubicBezTo>
                    <a:pt x="509" y="45385"/>
                    <a:pt x="389" y="45411"/>
                    <a:pt x="274" y="45475"/>
                  </a:cubicBezTo>
                  <a:cubicBezTo>
                    <a:pt x="1" y="45627"/>
                    <a:pt x="31" y="45840"/>
                    <a:pt x="122" y="46022"/>
                  </a:cubicBezTo>
                  <a:cubicBezTo>
                    <a:pt x="274" y="46539"/>
                    <a:pt x="700" y="46904"/>
                    <a:pt x="1034" y="47329"/>
                  </a:cubicBezTo>
                  <a:cubicBezTo>
                    <a:pt x="2736" y="49275"/>
                    <a:pt x="4833" y="50977"/>
                    <a:pt x="7022" y="52649"/>
                  </a:cubicBezTo>
                  <a:cubicBezTo>
                    <a:pt x="9089" y="54168"/>
                    <a:pt x="11217" y="55688"/>
                    <a:pt x="13344" y="57178"/>
                  </a:cubicBezTo>
                  <a:cubicBezTo>
                    <a:pt x="18025" y="60400"/>
                    <a:pt x="23223" y="63014"/>
                    <a:pt x="28907" y="65141"/>
                  </a:cubicBezTo>
                  <a:cubicBezTo>
                    <a:pt x="34621" y="67269"/>
                    <a:pt x="40670" y="68789"/>
                    <a:pt x="46901" y="69883"/>
                  </a:cubicBezTo>
                  <a:cubicBezTo>
                    <a:pt x="55807" y="71494"/>
                    <a:pt x="64895" y="72254"/>
                    <a:pt x="74105" y="72406"/>
                  </a:cubicBezTo>
                  <a:cubicBezTo>
                    <a:pt x="75705" y="72424"/>
                    <a:pt x="77304" y="72437"/>
                    <a:pt x="78902" y="72437"/>
                  </a:cubicBezTo>
                  <a:cubicBezTo>
                    <a:pt x="82651" y="72437"/>
                    <a:pt x="86395" y="72367"/>
                    <a:pt x="90124" y="72132"/>
                  </a:cubicBezTo>
                  <a:cubicBezTo>
                    <a:pt x="94349" y="71889"/>
                    <a:pt x="98574" y="71464"/>
                    <a:pt x="102708" y="70734"/>
                  </a:cubicBezTo>
                  <a:cubicBezTo>
                    <a:pt x="109486" y="69609"/>
                    <a:pt x="115869" y="67846"/>
                    <a:pt x="121523" y="64807"/>
                  </a:cubicBezTo>
                  <a:cubicBezTo>
                    <a:pt x="125474" y="62710"/>
                    <a:pt x="128726" y="60126"/>
                    <a:pt x="130429" y="56691"/>
                  </a:cubicBezTo>
                  <a:cubicBezTo>
                    <a:pt x="130702" y="56175"/>
                    <a:pt x="131067" y="55779"/>
                    <a:pt x="131401" y="55323"/>
                  </a:cubicBezTo>
                  <a:cubicBezTo>
                    <a:pt x="133407" y="52801"/>
                    <a:pt x="136143" y="50795"/>
                    <a:pt x="139122" y="48940"/>
                  </a:cubicBezTo>
                  <a:cubicBezTo>
                    <a:pt x="143742" y="46053"/>
                    <a:pt x="149031" y="44107"/>
                    <a:pt x="155079" y="43439"/>
                  </a:cubicBezTo>
                  <a:cubicBezTo>
                    <a:pt x="156549" y="43287"/>
                    <a:pt x="158019" y="43221"/>
                    <a:pt x="159489" y="43221"/>
                  </a:cubicBezTo>
                  <a:cubicBezTo>
                    <a:pt x="162153" y="43221"/>
                    <a:pt x="164817" y="43440"/>
                    <a:pt x="167481" y="43773"/>
                  </a:cubicBezTo>
                  <a:cubicBezTo>
                    <a:pt x="170794" y="44168"/>
                    <a:pt x="174016" y="44776"/>
                    <a:pt x="177329" y="45232"/>
                  </a:cubicBezTo>
                  <a:cubicBezTo>
                    <a:pt x="180825" y="45688"/>
                    <a:pt x="184351" y="46114"/>
                    <a:pt x="187846" y="46570"/>
                  </a:cubicBezTo>
                  <a:cubicBezTo>
                    <a:pt x="190035" y="46873"/>
                    <a:pt x="192193" y="47056"/>
                    <a:pt x="194381" y="47208"/>
                  </a:cubicBezTo>
                  <a:cubicBezTo>
                    <a:pt x="197026" y="47421"/>
                    <a:pt x="199640" y="47329"/>
                    <a:pt x="202254" y="47481"/>
                  </a:cubicBezTo>
                  <a:cubicBezTo>
                    <a:pt x="205111" y="47664"/>
                    <a:pt x="206387" y="48424"/>
                    <a:pt x="207056" y="50491"/>
                  </a:cubicBezTo>
                  <a:cubicBezTo>
                    <a:pt x="207117" y="50734"/>
                    <a:pt x="207238" y="51007"/>
                    <a:pt x="207269" y="51281"/>
                  </a:cubicBezTo>
                  <a:cubicBezTo>
                    <a:pt x="207573" y="52831"/>
                    <a:pt x="207755" y="54412"/>
                    <a:pt x="207998" y="55962"/>
                  </a:cubicBezTo>
                  <a:cubicBezTo>
                    <a:pt x="208363" y="58697"/>
                    <a:pt x="208941" y="61372"/>
                    <a:pt x="209731" y="64077"/>
                  </a:cubicBezTo>
                  <a:cubicBezTo>
                    <a:pt x="210734" y="67360"/>
                    <a:pt x="212132" y="70552"/>
                    <a:pt x="214047" y="73622"/>
                  </a:cubicBezTo>
                  <a:cubicBezTo>
                    <a:pt x="215445" y="75901"/>
                    <a:pt x="217087" y="78059"/>
                    <a:pt x="219701" y="79701"/>
                  </a:cubicBezTo>
                  <a:cubicBezTo>
                    <a:pt x="222254" y="81312"/>
                    <a:pt x="225172" y="82284"/>
                    <a:pt x="228576" y="82376"/>
                  </a:cubicBezTo>
                  <a:cubicBezTo>
                    <a:pt x="228657" y="82376"/>
                    <a:pt x="228738" y="82377"/>
                    <a:pt x="228819" y="82377"/>
                  </a:cubicBezTo>
                  <a:cubicBezTo>
                    <a:pt x="231922" y="82377"/>
                    <a:pt x="234886" y="81817"/>
                    <a:pt x="237908" y="81372"/>
                  </a:cubicBezTo>
                  <a:cubicBezTo>
                    <a:pt x="243592" y="80491"/>
                    <a:pt x="249306" y="79670"/>
                    <a:pt x="255142" y="79397"/>
                  </a:cubicBezTo>
                  <a:cubicBezTo>
                    <a:pt x="256005" y="79356"/>
                    <a:pt x="256864" y="79337"/>
                    <a:pt x="257721" y="79337"/>
                  </a:cubicBezTo>
                  <a:cubicBezTo>
                    <a:pt x="260060" y="79337"/>
                    <a:pt x="262380" y="79478"/>
                    <a:pt x="264717" y="79701"/>
                  </a:cubicBezTo>
                  <a:cubicBezTo>
                    <a:pt x="264937" y="79718"/>
                    <a:pt x="265138" y="79763"/>
                    <a:pt x="265331" y="79763"/>
                  </a:cubicBezTo>
                  <a:cubicBezTo>
                    <a:pt x="265484" y="79763"/>
                    <a:pt x="265632" y="79734"/>
                    <a:pt x="265781" y="79640"/>
                  </a:cubicBezTo>
                  <a:lnTo>
                    <a:pt x="265781" y="78120"/>
                  </a:lnTo>
                  <a:cubicBezTo>
                    <a:pt x="263531" y="77695"/>
                    <a:pt x="261252" y="77451"/>
                    <a:pt x="259002" y="77269"/>
                  </a:cubicBezTo>
                  <a:cubicBezTo>
                    <a:pt x="257812" y="77215"/>
                    <a:pt x="256619" y="77190"/>
                    <a:pt x="255424" y="77190"/>
                  </a:cubicBezTo>
                  <a:cubicBezTo>
                    <a:pt x="252594" y="77190"/>
                    <a:pt x="249757" y="77329"/>
                    <a:pt x="246935" y="77543"/>
                  </a:cubicBezTo>
                  <a:cubicBezTo>
                    <a:pt x="246145" y="77573"/>
                    <a:pt x="245294" y="77512"/>
                    <a:pt x="244534" y="77725"/>
                  </a:cubicBezTo>
                  <a:cubicBezTo>
                    <a:pt x="242862" y="77877"/>
                    <a:pt x="241190" y="77999"/>
                    <a:pt x="239519" y="78211"/>
                  </a:cubicBezTo>
                  <a:cubicBezTo>
                    <a:pt x="236631" y="78606"/>
                    <a:pt x="233835" y="79093"/>
                    <a:pt x="230947" y="79366"/>
                  </a:cubicBezTo>
                  <a:cubicBezTo>
                    <a:pt x="230099" y="79447"/>
                    <a:pt x="229260" y="79493"/>
                    <a:pt x="228433" y="79493"/>
                  </a:cubicBezTo>
                  <a:cubicBezTo>
                    <a:pt x="225851" y="79493"/>
                    <a:pt x="223385" y="79051"/>
                    <a:pt x="221129" y="77877"/>
                  </a:cubicBezTo>
                  <a:cubicBezTo>
                    <a:pt x="218971" y="76752"/>
                    <a:pt x="217330" y="75293"/>
                    <a:pt x="216053" y="73622"/>
                  </a:cubicBezTo>
                  <a:cubicBezTo>
                    <a:pt x="214929" y="72223"/>
                    <a:pt x="214108" y="70764"/>
                    <a:pt x="213348" y="69305"/>
                  </a:cubicBezTo>
                  <a:cubicBezTo>
                    <a:pt x="212041" y="66783"/>
                    <a:pt x="211129" y="64199"/>
                    <a:pt x="210521" y="61585"/>
                  </a:cubicBezTo>
                  <a:cubicBezTo>
                    <a:pt x="210126" y="59761"/>
                    <a:pt x="209822" y="57937"/>
                    <a:pt x="209609" y="56114"/>
                  </a:cubicBezTo>
                  <a:cubicBezTo>
                    <a:pt x="209427" y="54412"/>
                    <a:pt x="209366" y="52679"/>
                    <a:pt x="209153" y="50977"/>
                  </a:cubicBezTo>
                  <a:cubicBezTo>
                    <a:pt x="209093" y="50308"/>
                    <a:pt x="209062" y="49639"/>
                    <a:pt x="208941" y="48971"/>
                  </a:cubicBezTo>
                  <a:cubicBezTo>
                    <a:pt x="208819" y="48393"/>
                    <a:pt x="208697" y="47816"/>
                    <a:pt x="208454" y="47299"/>
                  </a:cubicBezTo>
                  <a:cubicBezTo>
                    <a:pt x="207938" y="46266"/>
                    <a:pt x="207056" y="45536"/>
                    <a:pt x="205476" y="45323"/>
                  </a:cubicBezTo>
                  <a:cubicBezTo>
                    <a:pt x="204716" y="45232"/>
                    <a:pt x="204017" y="45171"/>
                    <a:pt x="203257" y="45141"/>
                  </a:cubicBezTo>
                  <a:cubicBezTo>
                    <a:pt x="203062" y="45129"/>
                    <a:pt x="202869" y="45124"/>
                    <a:pt x="202676" y="45124"/>
                  </a:cubicBezTo>
                  <a:cubicBezTo>
                    <a:pt x="201907" y="45124"/>
                    <a:pt x="201153" y="45202"/>
                    <a:pt x="200399" y="45202"/>
                  </a:cubicBezTo>
                  <a:cubicBezTo>
                    <a:pt x="199661" y="45202"/>
                    <a:pt x="198918" y="45204"/>
                    <a:pt x="198174" y="45204"/>
                  </a:cubicBezTo>
                  <a:cubicBezTo>
                    <a:pt x="196312" y="45204"/>
                    <a:pt x="194442" y="45189"/>
                    <a:pt x="192618" y="45080"/>
                  </a:cubicBezTo>
                  <a:cubicBezTo>
                    <a:pt x="191281" y="44989"/>
                    <a:pt x="189943" y="44898"/>
                    <a:pt x="188667" y="44746"/>
                  </a:cubicBezTo>
                  <a:lnTo>
                    <a:pt x="181828" y="43956"/>
                  </a:lnTo>
                  <a:cubicBezTo>
                    <a:pt x="179305" y="43652"/>
                    <a:pt x="176752" y="43348"/>
                    <a:pt x="174259" y="42952"/>
                  </a:cubicBezTo>
                  <a:cubicBezTo>
                    <a:pt x="170369" y="42405"/>
                    <a:pt x="166539" y="41706"/>
                    <a:pt x="162587" y="41493"/>
                  </a:cubicBezTo>
                  <a:cubicBezTo>
                    <a:pt x="161231" y="41430"/>
                    <a:pt x="159882" y="41375"/>
                    <a:pt x="158538" y="41375"/>
                  </a:cubicBezTo>
                  <a:cubicBezTo>
                    <a:pt x="157292" y="41375"/>
                    <a:pt x="156049" y="41423"/>
                    <a:pt x="154806" y="41554"/>
                  </a:cubicBezTo>
                  <a:cubicBezTo>
                    <a:pt x="150399" y="42010"/>
                    <a:pt x="146295" y="43165"/>
                    <a:pt x="142526" y="44867"/>
                  </a:cubicBezTo>
                  <a:cubicBezTo>
                    <a:pt x="138453" y="46722"/>
                    <a:pt x="134927" y="49001"/>
                    <a:pt x="131705" y="51554"/>
                  </a:cubicBezTo>
                  <a:cubicBezTo>
                    <a:pt x="129608" y="53226"/>
                    <a:pt x="127784" y="55019"/>
                    <a:pt x="126416" y="57026"/>
                  </a:cubicBezTo>
                  <a:cubicBezTo>
                    <a:pt x="124471" y="59883"/>
                    <a:pt x="121644" y="62071"/>
                    <a:pt x="118088" y="63865"/>
                  </a:cubicBezTo>
                  <a:cubicBezTo>
                    <a:pt x="113589" y="66175"/>
                    <a:pt x="108513" y="67634"/>
                    <a:pt x="103194" y="68698"/>
                  </a:cubicBezTo>
                  <a:cubicBezTo>
                    <a:pt x="97784" y="69761"/>
                    <a:pt x="92221" y="70278"/>
                    <a:pt x="86628" y="70582"/>
                  </a:cubicBezTo>
                  <a:cubicBezTo>
                    <a:pt x="84257" y="70734"/>
                    <a:pt x="81856" y="70764"/>
                    <a:pt x="79455" y="70856"/>
                  </a:cubicBezTo>
                  <a:cubicBezTo>
                    <a:pt x="78787" y="70867"/>
                    <a:pt x="78120" y="70872"/>
                    <a:pt x="77452" y="70872"/>
                  </a:cubicBezTo>
                  <a:cubicBezTo>
                    <a:pt x="74624" y="70872"/>
                    <a:pt x="71796" y="70783"/>
                    <a:pt x="68968" y="70734"/>
                  </a:cubicBezTo>
                  <a:lnTo>
                    <a:pt x="68786" y="70734"/>
                  </a:lnTo>
                  <a:cubicBezTo>
                    <a:pt x="65959" y="70491"/>
                    <a:pt x="63163" y="70400"/>
                    <a:pt x="60336" y="70126"/>
                  </a:cubicBezTo>
                  <a:cubicBezTo>
                    <a:pt x="58178" y="69913"/>
                    <a:pt x="56050" y="69670"/>
                    <a:pt x="53923" y="69397"/>
                  </a:cubicBezTo>
                  <a:cubicBezTo>
                    <a:pt x="50579" y="68971"/>
                    <a:pt x="47327" y="68424"/>
                    <a:pt x="44074" y="67694"/>
                  </a:cubicBezTo>
                  <a:cubicBezTo>
                    <a:pt x="39515" y="66691"/>
                    <a:pt x="35108" y="65445"/>
                    <a:pt x="31004" y="63652"/>
                  </a:cubicBezTo>
                  <a:cubicBezTo>
                    <a:pt x="29940" y="63166"/>
                    <a:pt x="28877" y="62710"/>
                    <a:pt x="28086" y="62010"/>
                  </a:cubicBezTo>
                  <a:cubicBezTo>
                    <a:pt x="27782" y="61737"/>
                    <a:pt x="27873" y="61463"/>
                    <a:pt x="28360" y="61372"/>
                  </a:cubicBezTo>
                  <a:cubicBezTo>
                    <a:pt x="28542" y="61342"/>
                    <a:pt x="28785" y="61342"/>
                    <a:pt x="28968" y="61342"/>
                  </a:cubicBezTo>
                  <a:cubicBezTo>
                    <a:pt x="29849" y="61372"/>
                    <a:pt x="30761" y="61433"/>
                    <a:pt x="31612" y="61494"/>
                  </a:cubicBezTo>
                  <a:cubicBezTo>
                    <a:pt x="33497" y="61646"/>
                    <a:pt x="35351" y="61767"/>
                    <a:pt x="37205" y="61798"/>
                  </a:cubicBezTo>
                  <a:cubicBezTo>
                    <a:pt x="39302" y="61798"/>
                    <a:pt x="41339" y="61798"/>
                    <a:pt x="43436" y="61737"/>
                  </a:cubicBezTo>
                  <a:cubicBezTo>
                    <a:pt x="46050" y="61646"/>
                    <a:pt x="48695" y="61524"/>
                    <a:pt x="51309" y="61342"/>
                  </a:cubicBezTo>
                  <a:cubicBezTo>
                    <a:pt x="53892" y="61159"/>
                    <a:pt x="56476" y="60916"/>
                    <a:pt x="59029" y="60582"/>
                  </a:cubicBezTo>
                  <a:cubicBezTo>
                    <a:pt x="64136" y="59944"/>
                    <a:pt x="69151" y="59001"/>
                    <a:pt x="74105" y="57785"/>
                  </a:cubicBezTo>
                  <a:cubicBezTo>
                    <a:pt x="79729" y="56357"/>
                    <a:pt x="85078" y="54624"/>
                    <a:pt x="90245" y="52527"/>
                  </a:cubicBezTo>
                  <a:cubicBezTo>
                    <a:pt x="96963" y="49791"/>
                    <a:pt x="103042" y="46418"/>
                    <a:pt x="108604" y="42497"/>
                  </a:cubicBezTo>
                  <a:cubicBezTo>
                    <a:pt x="110854" y="40916"/>
                    <a:pt x="112921" y="39183"/>
                    <a:pt x="114988" y="37481"/>
                  </a:cubicBezTo>
                  <a:cubicBezTo>
                    <a:pt x="117328" y="35536"/>
                    <a:pt x="119516" y="33499"/>
                    <a:pt x="121644" y="31402"/>
                  </a:cubicBezTo>
                  <a:cubicBezTo>
                    <a:pt x="125231" y="27846"/>
                    <a:pt x="128635" y="24107"/>
                    <a:pt x="132283" y="20551"/>
                  </a:cubicBezTo>
                  <a:cubicBezTo>
                    <a:pt x="134198" y="18606"/>
                    <a:pt x="136295" y="16782"/>
                    <a:pt x="138544" y="15019"/>
                  </a:cubicBezTo>
                  <a:cubicBezTo>
                    <a:pt x="139882" y="14016"/>
                    <a:pt x="141310" y="13104"/>
                    <a:pt x="142769" y="12192"/>
                  </a:cubicBezTo>
                  <a:cubicBezTo>
                    <a:pt x="144623" y="11007"/>
                    <a:pt x="146629" y="9912"/>
                    <a:pt x="148696" y="8909"/>
                  </a:cubicBezTo>
                  <a:cubicBezTo>
                    <a:pt x="151037" y="7785"/>
                    <a:pt x="153499" y="6782"/>
                    <a:pt x="156083" y="5900"/>
                  </a:cubicBezTo>
                  <a:cubicBezTo>
                    <a:pt x="158666" y="5049"/>
                    <a:pt x="161219" y="4077"/>
                    <a:pt x="163803" y="3165"/>
                  </a:cubicBezTo>
                  <a:cubicBezTo>
                    <a:pt x="165262" y="2678"/>
                    <a:pt x="166721" y="2222"/>
                    <a:pt x="168302" y="2010"/>
                  </a:cubicBezTo>
                  <a:cubicBezTo>
                    <a:pt x="169479" y="1821"/>
                    <a:pt x="170675" y="1706"/>
                    <a:pt x="171875" y="1706"/>
                  </a:cubicBezTo>
                  <a:cubicBezTo>
                    <a:pt x="172224" y="1706"/>
                    <a:pt x="172573" y="1716"/>
                    <a:pt x="172922" y="1736"/>
                  </a:cubicBezTo>
                  <a:cubicBezTo>
                    <a:pt x="173347" y="1766"/>
                    <a:pt x="173773" y="1766"/>
                    <a:pt x="174202" y="1766"/>
                  </a:cubicBezTo>
                  <a:cubicBezTo>
                    <a:pt x="174631" y="1766"/>
                    <a:pt x="175065" y="1766"/>
                    <a:pt x="175505" y="1797"/>
                  </a:cubicBezTo>
                  <a:cubicBezTo>
                    <a:pt x="178089" y="2010"/>
                    <a:pt x="180551" y="2466"/>
                    <a:pt x="183044" y="2982"/>
                  </a:cubicBezTo>
                  <a:cubicBezTo>
                    <a:pt x="188302" y="4168"/>
                    <a:pt x="193712" y="4806"/>
                    <a:pt x="199184" y="5080"/>
                  </a:cubicBezTo>
                  <a:cubicBezTo>
                    <a:pt x="200536" y="5155"/>
                    <a:pt x="201900" y="5207"/>
                    <a:pt x="203276" y="5207"/>
                  </a:cubicBezTo>
                  <a:cubicBezTo>
                    <a:pt x="204126" y="5207"/>
                    <a:pt x="204981" y="5187"/>
                    <a:pt x="205840" y="5140"/>
                  </a:cubicBezTo>
                  <a:cubicBezTo>
                    <a:pt x="207846" y="5080"/>
                    <a:pt x="209883" y="5049"/>
                    <a:pt x="211950" y="4897"/>
                  </a:cubicBezTo>
                  <a:cubicBezTo>
                    <a:pt x="213986" y="4745"/>
                    <a:pt x="216053" y="4654"/>
                    <a:pt x="218059" y="4472"/>
                  </a:cubicBezTo>
                  <a:cubicBezTo>
                    <a:pt x="220886" y="4228"/>
                    <a:pt x="223683" y="4077"/>
                    <a:pt x="226509" y="3894"/>
                  </a:cubicBezTo>
                  <a:cubicBezTo>
                    <a:pt x="229245" y="3712"/>
                    <a:pt x="231981" y="3590"/>
                    <a:pt x="234716" y="3529"/>
                  </a:cubicBezTo>
                  <a:cubicBezTo>
                    <a:pt x="237330" y="3438"/>
                    <a:pt x="239975" y="3317"/>
                    <a:pt x="242649" y="3286"/>
                  </a:cubicBezTo>
                  <a:cubicBezTo>
                    <a:pt x="244808" y="3271"/>
                    <a:pt x="246981" y="3241"/>
                    <a:pt x="249162" y="3241"/>
                  </a:cubicBezTo>
                  <a:cubicBezTo>
                    <a:pt x="251343" y="3241"/>
                    <a:pt x="253531" y="3271"/>
                    <a:pt x="255720" y="3377"/>
                  </a:cubicBezTo>
                  <a:cubicBezTo>
                    <a:pt x="258729" y="3529"/>
                    <a:pt x="261708" y="3681"/>
                    <a:pt x="264686" y="3925"/>
                  </a:cubicBezTo>
                  <a:cubicBezTo>
                    <a:pt x="265750" y="3925"/>
                    <a:pt x="265750" y="3925"/>
                    <a:pt x="265750" y="3165"/>
                  </a:cubicBezTo>
                  <a:cubicBezTo>
                    <a:pt x="265750" y="3013"/>
                    <a:pt x="265720" y="2830"/>
                    <a:pt x="265720" y="2678"/>
                  </a:cubicBezTo>
                  <a:cubicBezTo>
                    <a:pt x="265568" y="2557"/>
                    <a:pt x="265355" y="2526"/>
                    <a:pt x="265173" y="2526"/>
                  </a:cubicBezTo>
                  <a:cubicBezTo>
                    <a:pt x="262437" y="2374"/>
                    <a:pt x="259701" y="2162"/>
                    <a:pt x="256966" y="2162"/>
                  </a:cubicBezTo>
                  <a:cubicBezTo>
                    <a:pt x="254559" y="2137"/>
                    <a:pt x="252146" y="2112"/>
                    <a:pt x="249731" y="2112"/>
                  </a:cubicBezTo>
                  <a:cubicBezTo>
                    <a:pt x="246230" y="2112"/>
                    <a:pt x="242722" y="2164"/>
                    <a:pt x="239215" y="2344"/>
                  </a:cubicBezTo>
                  <a:cubicBezTo>
                    <a:pt x="237482" y="2466"/>
                    <a:pt x="235689" y="2496"/>
                    <a:pt x="233956" y="2526"/>
                  </a:cubicBezTo>
                  <a:cubicBezTo>
                    <a:pt x="232801" y="2557"/>
                    <a:pt x="231677" y="2618"/>
                    <a:pt x="230552" y="2678"/>
                  </a:cubicBezTo>
                  <a:cubicBezTo>
                    <a:pt x="228272" y="2861"/>
                    <a:pt x="226053" y="2982"/>
                    <a:pt x="223774" y="3134"/>
                  </a:cubicBezTo>
                  <a:cubicBezTo>
                    <a:pt x="221221" y="3286"/>
                    <a:pt x="218667" y="3529"/>
                    <a:pt x="216114" y="3712"/>
                  </a:cubicBezTo>
                  <a:cubicBezTo>
                    <a:pt x="213135" y="3985"/>
                    <a:pt x="210096" y="4198"/>
                    <a:pt x="207087" y="4289"/>
                  </a:cubicBezTo>
                  <a:cubicBezTo>
                    <a:pt x="206174" y="4316"/>
                    <a:pt x="205266" y="4330"/>
                    <a:pt x="204363" y="4330"/>
                  </a:cubicBezTo>
                  <a:cubicBezTo>
                    <a:pt x="202166" y="4330"/>
                    <a:pt x="199991" y="4249"/>
                    <a:pt x="197816" y="4077"/>
                  </a:cubicBezTo>
                  <a:cubicBezTo>
                    <a:pt x="193682" y="3773"/>
                    <a:pt x="189579" y="3256"/>
                    <a:pt x="185566" y="2374"/>
                  </a:cubicBezTo>
                  <a:cubicBezTo>
                    <a:pt x="182892" y="1797"/>
                    <a:pt x="180217" y="1098"/>
                    <a:pt x="177451" y="581"/>
                  </a:cubicBezTo>
                  <a:cubicBezTo>
                    <a:pt x="175779" y="277"/>
                    <a:pt x="174107" y="186"/>
                    <a:pt x="172405" y="64"/>
                  </a:cubicBezTo>
                  <a:cubicBezTo>
                    <a:pt x="171839" y="22"/>
                    <a:pt x="171278" y="1"/>
                    <a:pt x="170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9"/>
            <p:cNvSpPr/>
            <p:nvPr/>
          </p:nvSpPr>
          <p:spPr>
            <a:xfrm>
              <a:off x="1299875" y="1144975"/>
              <a:ext cx="6977375" cy="2333850"/>
            </a:xfrm>
            <a:custGeom>
              <a:avLst/>
              <a:gdLst/>
              <a:ahLst/>
              <a:cxnLst/>
              <a:rect l="l" t="t" r="r" b="b"/>
              <a:pathLst>
                <a:path w="279095" h="93354" extrusionOk="0">
                  <a:moveTo>
                    <a:pt x="180813" y="0"/>
                  </a:moveTo>
                  <a:cubicBezTo>
                    <a:pt x="179924" y="0"/>
                    <a:pt x="179038" y="110"/>
                    <a:pt x="178180" y="385"/>
                  </a:cubicBezTo>
                  <a:cubicBezTo>
                    <a:pt x="177116" y="749"/>
                    <a:pt x="176205" y="1205"/>
                    <a:pt x="175293" y="1692"/>
                  </a:cubicBezTo>
                  <a:cubicBezTo>
                    <a:pt x="172679" y="3120"/>
                    <a:pt x="170065" y="4579"/>
                    <a:pt x="167299" y="5856"/>
                  </a:cubicBezTo>
                  <a:cubicBezTo>
                    <a:pt x="164259" y="7284"/>
                    <a:pt x="161371" y="8804"/>
                    <a:pt x="158636" y="10506"/>
                  </a:cubicBezTo>
                  <a:cubicBezTo>
                    <a:pt x="156235" y="11996"/>
                    <a:pt x="153955" y="13576"/>
                    <a:pt x="151736" y="15218"/>
                  </a:cubicBezTo>
                  <a:cubicBezTo>
                    <a:pt x="149912" y="16585"/>
                    <a:pt x="148301" y="18014"/>
                    <a:pt x="146690" y="19534"/>
                  </a:cubicBezTo>
                  <a:cubicBezTo>
                    <a:pt x="143955" y="22117"/>
                    <a:pt x="141493" y="24853"/>
                    <a:pt x="138970" y="27558"/>
                  </a:cubicBezTo>
                  <a:cubicBezTo>
                    <a:pt x="135414" y="31388"/>
                    <a:pt x="131888" y="35279"/>
                    <a:pt x="127845" y="38896"/>
                  </a:cubicBezTo>
                  <a:cubicBezTo>
                    <a:pt x="126052" y="40476"/>
                    <a:pt x="124228" y="42027"/>
                    <a:pt x="122313" y="43516"/>
                  </a:cubicBezTo>
                  <a:cubicBezTo>
                    <a:pt x="120520" y="44853"/>
                    <a:pt x="118665" y="46130"/>
                    <a:pt x="116720" y="47407"/>
                  </a:cubicBezTo>
                  <a:cubicBezTo>
                    <a:pt x="114319" y="48926"/>
                    <a:pt x="111826" y="50355"/>
                    <a:pt x="109182" y="51662"/>
                  </a:cubicBezTo>
                  <a:cubicBezTo>
                    <a:pt x="105778" y="53364"/>
                    <a:pt x="102130" y="54854"/>
                    <a:pt x="98361" y="56130"/>
                  </a:cubicBezTo>
                  <a:cubicBezTo>
                    <a:pt x="95899" y="56981"/>
                    <a:pt x="93376" y="57771"/>
                    <a:pt x="90853" y="58410"/>
                  </a:cubicBezTo>
                  <a:cubicBezTo>
                    <a:pt x="85899" y="59717"/>
                    <a:pt x="80884" y="60659"/>
                    <a:pt x="75686" y="61176"/>
                  </a:cubicBezTo>
                  <a:cubicBezTo>
                    <a:pt x="72221" y="61571"/>
                    <a:pt x="68756" y="61723"/>
                    <a:pt x="65260" y="61753"/>
                  </a:cubicBezTo>
                  <a:cubicBezTo>
                    <a:pt x="63497" y="61753"/>
                    <a:pt x="61704" y="61693"/>
                    <a:pt x="59911" y="61571"/>
                  </a:cubicBezTo>
                  <a:cubicBezTo>
                    <a:pt x="57479" y="61419"/>
                    <a:pt x="55047" y="61145"/>
                    <a:pt x="52646" y="60811"/>
                  </a:cubicBezTo>
                  <a:cubicBezTo>
                    <a:pt x="46567" y="59930"/>
                    <a:pt x="40761" y="58410"/>
                    <a:pt x="35381" y="56130"/>
                  </a:cubicBezTo>
                  <a:cubicBezTo>
                    <a:pt x="33314" y="55249"/>
                    <a:pt x="31339" y="54306"/>
                    <a:pt x="29667" y="53060"/>
                  </a:cubicBezTo>
                  <a:cubicBezTo>
                    <a:pt x="28785" y="52422"/>
                    <a:pt x="27934" y="51723"/>
                    <a:pt x="27570" y="50811"/>
                  </a:cubicBezTo>
                  <a:cubicBezTo>
                    <a:pt x="27357" y="50233"/>
                    <a:pt x="27509" y="49838"/>
                    <a:pt x="28025" y="49413"/>
                  </a:cubicBezTo>
                  <a:cubicBezTo>
                    <a:pt x="28573" y="49018"/>
                    <a:pt x="29181" y="48774"/>
                    <a:pt x="29849" y="48562"/>
                  </a:cubicBezTo>
                  <a:cubicBezTo>
                    <a:pt x="31491" y="48106"/>
                    <a:pt x="33132" y="47711"/>
                    <a:pt x="34773" y="47285"/>
                  </a:cubicBezTo>
                  <a:cubicBezTo>
                    <a:pt x="36810" y="46707"/>
                    <a:pt x="38755" y="46039"/>
                    <a:pt x="40488" y="45066"/>
                  </a:cubicBezTo>
                  <a:cubicBezTo>
                    <a:pt x="42433" y="44002"/>
                    <a:pt x="43922" y="42726"/>
                    <a:pt x="44895" y="41084"/>
                  </a:cubicBezTo>
                  <a:cubicBezTo>
                    <a:pt x="45777" y="39656"/>
                    <a:pt x="46172" y="38075"/>
                    <a:pt x="46263" y="36495"/>
                  </a:cubicBezTo>
                  <a:cubicBezTo>
                    <a:pt x="46385" y="34853"/>
                    <a:pt x="46172" y="33273"/>
                    <a:pt x="46020" y="31631"/>
                  </a:cubicBezTo>
                  <a:cubicBezTo>
                    <a:pt x="45868" y="30020"/>
                    <a:pt x="45777" y="28440"/>
                    <a:pt x="45625" y="26829"/>
                  </a:cubicBezTo>
                  <a:cubicBezTo>
                    <a:pt x="45594" y="26373"/>
                    <a:pt x="45503" y="25917"/>
                    <a:pt x="45351" y="25522"/>
                  </a:cubicBezTo>
                  <a:cubicBezTo>
                    <a:pt x="45047" y="24701"/>
                    <a:pt x="44409" y="24093"/>
                    <a:pt x="43315" y="23850"/>
                  </a:cubicBezTo>
                  <a:cubicBezTo>
                    <a:pt x="42548" y="23664"/>
                    <a:pt x="41800" y="23585"/>
                    <a:pt x="41015" y="23585"/>
                  </a:cubicBezTo>
                  <a:cubicBezTo>
                    <a:pt x="40772" y="23585"/>
                    <a:pt x="40526" y="23593"/>
                    <a:pt x="40275" y="23607"/>
                  </a:cubicBezTo>
                  <a:cubicBezTo>
                    <a:pt x="37661" y="23789"/>
                    <a:pt x="35290" y="24519"/>
                    <a:pt x="33132" y="25552"/>
                  </a:cubicBezTo>
                  <a:cubicBezTo>
                    <a:pt x="30700" y="26677"/>
                    <a:pt x="28937" y="28318"/>
                    <a:pt x="27509" y="30112"/>
                  </a:cubicBezTo>
                  <a:cubicBezTo>
                    <a:pt x="26597" y="31236"/>
                    <a:pt x="25807" y="32422"/>
                    <a:pt x="24743" y="33516"/>
                  </a:cubicBezTo>
                  <a:cubicBezTo>
                    <a:pt x="22949" y="35400"/>
                    <a:pt x="20518" y="36312"/>
                    <a:pt x="17448" y="36343"/>
                  </a:cubicBezTo>
                  <a:cubicBezTo>
                    <a:pt x="17352" y="36344"/>
                    <a:pt x="17257" y="36345"/>
                    <a:pt x="17162" y="36345"/>
                  </a:cubicBezTo>
                  <a:cubicBezTo>
                    <a:pt x="15199" y="36345"/>
                    <a:pt x="13315" y="36049"/>
                    <a:pt x="11460" y="35644"/>
                  </a:cubicBezTo>
                  <a:cubicBezTo>
                    <a:pt x="9697" y="35248"/>
                    <a:pt x="7934" y="34732"/>
                    <a:pt x="6141" y="34336"/>
                  </a:cubicBezTo>
                  <a:cubicBezTo>
                    <a:pt x="5154" y="34103"/>
                    <a:pt x="4168" y="33891"/>
                    <a:pt x="3125" y="33891"/>
                  </a:cubicBezTo>
                  <a:cubicBezTo>
                    <a:pt x="2946" y="33891"/>
                    <a:pt x="2766" y="33898"/>
                    <a:pt x="2584" y="33911"/>
                  </a:cubicBezTo>
                  <a:cubicBezTo>
                    <a:pt x="1794" y="33941"/>
                    <a:pt x="1216" y="34215"/>
                    <a:pt x="761" y="34671"/>
                  </a:cubicBezTo>
                  <a:cubicBezTo>
                    <a:pt x="305" y="35096"/>
                    <a:pt x="183" y="35613"/>
                    <a:pt x="153" y="36160"/>
                  </a:cubicBezTo>
                  <a:cubicBezTo>
                    <a:pt x="1" y="37558"/>
                    <a:pt x="457" y="38926"/>
                    <a:pt x="1065" y="40264"/>
                  </a:cubicBezTo>
                  <a:cubicBezTo>
                    <a:pt x="2128" y="42543"/>
                    <a:pt x="3648" y="44671"/>
                    <a:pt x="5381" y="46707"/>
                  </a:cubicBezTo>
                  <a:cubicBezTo>
                    <a:pt x="8420" y="50233"/>
                    <a:pt x="12129" y="53395"/>
                    <a:pt x="16080" y="56404"/>
                  </a:cubicBezTo>
                  <a:cubicBezTo>
                    <a:pt x="18998" y="58653"/>
                    <a:pt x="22038" y="60781"/>
                    <a:pt x="25138" y="62848"/>
                  </a:cubicBezTo>
                  <a:cubicBezTo>
                    <a:pt x="27083" y="64155"/>
                    <a:pt x="29150" y="65401"/>
                    <a:pt x="31278" y="66495"/>
                  </a:cubicBezTo>
                  <a:cubicBezTo>
                    <a:pt x="37509" y="69778"/>
                    <a:pt x="44287" y="72240"/>
                    <a:pt x="51521" y="74033"/>
                  </a:cubicBezTo>
                  <a:cubicBezTo>
                    <a:pt x="57661" y="75553"/>
                    <a:pt x="64014" y="76647"/>
                    <a:pt x="70488" y="77377"/>
                  </a:cubicBezTo>
                  <a:cubicBezTo>
                    <a:pt x="73923" y="77772"/>
                    <a:pt x="77388" y="78076"/>
                    <a:pt x="80853" y="78319"/>
                  </a:cubicBezTo>
                  <a:cubicBezTo>
                    <a:pt x="83103" y="78532"/>
                    <a:pt x="85382" y="78623"/>
                    <a:pt x="87662" y="78714"/>
                  </a:cubicBezTo>
                  <a:cubicBezTo>
                    <a:pt x="90884" y="78836"/>
                    <a:pt x="94106" y="78927"/>
                    <a:pt x="97328" y="78988"/>
                  </a:cubicBezTo>
                  <a:cubicBezTo>
                    <a:pt x="97764" y="78991"/>
                    <a:pt x="98201" y="78993"/>
                    <a:pt x="98638" y="78993"/>
                  </a:cubicBezTo>
                  <a:cubicBezTo>
                    <a:pt x="101642" y="78993"/>
                    <a:pt x="104660" y="78904"/>
                    <a:pt x="107632" y="78744"/>
                  </a:cubicBezTo>
                  <a:cubicBezTo>
                    <a:pt x="109608" y="78623"/>
                    <a:pt x="111553" y="78471"/>
                    <a:pt x="113498" y="78289"/>
                  </a:cubicBezTo>
                  <a:cubicBezTo>
                    <a:pt x="117237" y="77863"/>
                    <a:pt x="120976" y="77255"/>
                    <a:pt x="124623" y="76465"/>
                  </a:cubicBezTo>
                  <a:cubicBezTo>
                    <a:pt x="129821" y="75310"/>
                    <a:pt x="134775" y="73699"/>
                    <a:pt x="139213" y="71419"/>
                  </a:cubicBezTo>
                  <a:cubicBezTo>
                    <a:pt x="142587" y="69687"/>
                    <a:pt x="145474" y="67589"/>
                    <a:pt x="147785" y="65066"/>
                  </a:cubicBezTo>
                  <a:cubicBezTo>
                    <a:pt x="149152" y="63577"/>
                    <a:pt x="150216" y="61996"/>
                    <a:pt x="151371" y="60416"/>
                  </a:cubicBezTo>
                  <a:cubicBezTo>
                    <a:pt x="153195" y="57923"/>
                    <a:pt x="155687" y="55826"/>
                    <a:pt x="158940" y="54185"/>
                  </a:cubicBezTo>
                  <a:cubicBezTo>
                    <a:pt x="163286" y="51966"/>
                    <a:pt x="168210" y="50932"/>
                    <a:pt x="173469" y="50811"/>
                  </a:cubicBezTo>
                  <a:cubicBezTo>
                    <a:pt x="173811" y="50803"/>
                    <a:pt x="174151" y="50799"/>
                    <a:pt x="174490" y="50799"/>
                  </a:cubicBezTo>
                  <a:cubicBezTo>
                    <a:pt x="175507" y="50799"/>
                    <a:pt x="176516" y="50834"/>
                    <a:pt x="177542" y="50902"/>
                  </a:cubicBezTo>
                  <a:cubicBezTo>
                    <a:pt x="179244" y="50993"/>
                    <a:pt x="180977" y="51115"/>
                    <a:pt x="182679" y="51388"/>
                  </a:cubicBezTo>
                  <a:cubicBezTo>
                    <a:pt x="184351" y="51662"/>
                    <a:pt x="186053" y="51905"/>
                    <a:pt x="187725" y="52179"/>
                  </a:cubicBezTo>
                  <a:cubicBezTo>
                    <a:pt x="191159" y="52756"/>
                    <a:pt x="194533" y="53273"/>
                    <a:pt x="197937" y="53820"/>
                  </a:cubicBezTo>
                  <a:cubicBezTo>
                    <a:pt x="200977" y="54306"/>
                    <a:pt x="204077" y="54854"/>
                    <a:pt x="207147" y="55279"/>
                  </a:cubicBezTo>
                  <a:cubicBezTo>
                    <a:pt x="209093" y="55522"/>
                    <a:pt x="211008" y="55705"/>
                    <a:pt x="212923" y="56100"/>
                  </a:cubicBezTo>
                  <a:cubicBezTo>
                    <a:pt x="215081" y="56525"/>
                    <a:pt x="216600" y="57376"/>
                    <a:pt x="217330" y="58957"/>
                  </a:cubicBezTo>
                  <a:cubicBezTo>
                    <a:pt x="217634" y="59626"/>
                    <a:pt x="217938" y="60264"/>
                    <a:pt x="218120" y="60963"/>
                  </a:cubicBezTo>
                  <a:cubicBezTo>
                    <a:pt x="218728" y="63060"/>
                    <a:pt x="219306" y="65188"/>
                    <a:pt x="219944" y="67255"/>
                  </a:cubicBezTo>
                  <a:cubicBezTo>
                    <a:pt x="220795" y="70082"/>
                    <a:pt x="221920" y="72848"/>
                    <a:pt x="223227" y="75553"/>
                  </a:cubicBezTo>
                  <a:cubicBezTo>
                    <a:pt x="224807" y="78927"/>
                    <a:pt x="226631" y="82210"/>
                    <a:pt x="229093" y="85279"/>
                  </a:cubicBezTo>
                  <a:cubicBezTo>
                    <a:pt x="230096" y="86526"/>
                    <a:pt x="231312" y="87681"/>
                    <a:pt x="232649" y="88775"/>
                  </a:cubicBezTo>
                  <a:cubicBezTo>
                    <a:pt x="233744" y="89687"/>
                    <a:pt x="235020" y="90386"/>
                    <a:pt x="236358" y="91055"/>
                  </a:cubicBezTo>
                  <a:cubicBezTo>
                    <a:pt x="239725" y="92686"/>
                    <a:pt x="243323" y="93353"/>
                    <a:pt x="247071" y="93353"/>
                  </a:cubicBezTo>
                  <a:cubicBezTo>
                    <a:pt x="248770" y="93353"/>
                    <a:pt x="250501" y="93216"/>
                    <a:pt x="252255" y="92970"/>
                  </a:cubicBezTo>
                  <a:cubicBezTo>
                    <a:pt x="253653" y="92726"/>
                    <a:pt x="255051" y="92574"/>
                    <a:pt x="256449" y="92362"/>
                  </a:cubicBezTo>
                  <a:cubicBezTo>
                    <a:pt x="258698" y="91967"/>
                    <a:pt x="261009" y="91663"/>
                    <a:pt x="263227" y="91176"/>
                  </a:cubicBezTo>
                  <a:cubicBezTo>
                    <a:pt x="263288" y="91176"/>
                    <a:pt x="263379" y="91085"/>
                    <a:pt x="263440" y="91085"/>
                  </a:cubicBezTo>
                  <a:cubicBezTo>
                    <a:pt x="265082" y="90811"/>
                    <a:pt x="266693" y="90568"/>
                    <a:pt x="268304" y="90295"/>
                  </a:cubicBezTo>
                  <a:cubicBezTo>
                    <a:pt x="270644" y="89900"/>
                    <a:pt x="272984" y="89717"/>
                    <a:pt x="275386" y="89656"/>
                  </a:cubicBezTo>
                  <a:cubicBezTo>
                    <a:pt x="275507" y="89596"/>
                    <a:pt x="275568" y="89535"/>
                    <a:pt x="275690" y="89535"/>
                  </a:cubicBezTo>
                  <a:cubicBezTo>
                    <a:pt x="276602" y="89535"/>
                    <a:pt x="277483" y="89413"/>
                    <a:pt x="278334" y="89383"/>
                  </a:cubicBezTo>
                  <a:cubicBezTo>
                    <a:pt x="279064" y="89383"/>
                    <a:pt x="279064" y="89383"/>
                    <a:pt x="279064" y="88866"/>
                  </a:cubicBezTo>
                  <a:cubicBezTo>
                    <a:pt x="279094" y="87863"/>
                    <a:pt x="279064" y="86830"/>
                    <a:pt x="279064" y="85857"/>
                  </a:cubicBezTo>
                  <a:cubicBezTo>
                    <a:pt x="278943" y="85753"/>
                    <a:pt x="278792" y="85679"/>
                    <a:pt x="278640" y="85679"/>
                  </a:cubicBezTo>
                  <a:cubicBezTo>
                    <a:pt x="278525" y="85679"/>
                    <a:pt x="278409" y="85722"/>
                    <a:pt x="278304" y="85827"/>
                  </a:cubicBezTo>
                  <a:cubicBezTo>
                    <a:pt x="277023" y="85711"/>
                    <a:pt x="275748" y="85666"/>
                    <a:pt x="274474" y="85666"/>
                  </a:cubicBezTo>
                  <a:cubicBezTo>
                    <a:pt x="272724" y="85666"/>
                    <a:pt x="270975" y="85751"/>
                    <a:pt x="269215" y="85857"/>
                  </a:cubicBezTo>
                  <a:cubicBezTo>
                    <a:pt x="267452" y="85979"/>
                    <a:pt x="265690" y="86252"/>
                    <a:pt x="263957" y="86495"/>
                  </a:cubicBezTo>
                  <a:cubicBezTo>
                    <a:pt x="260857" y="86890"/>
                    <a:pt x="257817" y="87407"/>
                    <a:pt x="254777" y="87894"/>
                  </a:cubicBezTo>
                  <a:cubicBezTo>
                    <a:pt x="252315" y="88289"/>
                    <a:pt x="249884" y="88745"/>
                    <a:pt x="247422" y="89079"/>
                  </a:cubicBezTo>
                  <a:cubicBezTo>
                    <a:pt x="246305" y="89222"/>
                    <a:pt x="245188" y="89307"/>
                    <a:pt x="244072" y="89307"/>
                  </a:cubicBezTo>
                  <a:cubicBezTo>
                    <a:pt x="243061" y="89307"/>
                    <a:pt x="242050" y="89238"/>
                    <a:pt x="241039" y="89079"/>
                  </a:cubicBezTo>
                  <a:cubicBezTo>
                    <a:pt x="236206" y="88319"/>
                    <a:pt x="232649" y="86222"/>
                    <a:pt x="230066" y="83243"/>
                  </a:cubicBezTo>
                  <a:cubicBezTo>
                    <a:pt x="227513" y="80264"/>
                    <a:pt x="225810" y="77012"/>
                    <a:pt x="224291" y="73699"/>
                  </a:cubicBezTo>
                  <a:cubicBezTo>
                    <a:pt x="222832" y="70477"/>
                    <a:pt x="221798" y="67194"/>
                    <a:pt x="221038" y="63881"/>
                  </a:cubicBezTo>
                  <a:cubicBezTo>
                    <a:pt x="220521" y="61662"/>
                    <a:pt x="220218" y="59382"/>
                    <a:pt x="219518" y="57133"/>
                  </a:cubicBezTo>
                  <a:cubicBezTo>
                    <a:pt x="218880" y="54914"/>
                    <a:pt x="217208" y="53638"/>
                    <a:pt x="214108" y="53395"/>
                  </a:cubicBezTo>
                  <a:cubicBezTo>
                    <a:pt x="213895" y="53364"/>
                    <a:pt x="213682" y="53334"/>
                    <a:pt x="213500" y="53334"/>
                  </a:cubicBezTo>
                  <a:cubicBezTo>
                    <a:pt x="210309" y="53091"/>
                    <a:pt x="207056" y="52847"/>
                    <a:pt x="203865" y="52452"/>
                  </a:cubicBezTo>
                  <a:cubicBezTo>
                    <a:pt x="200308" y="52027"/>
                    <a:pt x="196722" y="51419"/>
                    <a:pt x="193165" y="50963"/>
                  </a:cubicBezTo>
                  <a:cubicBezTo>
                    <a:pt x="189214" y="50446"/>
                    <a:pt x="185293" y="49717"/>
                    <a:pt x="181341" y="49200"/>
                  </a:cubicBezTo>
                  <a:cubicBezTo>
                    <a:pt x="178821" y="48861"/>
                    <a:pt x="176290" y="48674"/>
                    <a:pt x="173754" y="48674"/>
                  </a:cubicBezTo>
                  <a:cubicBezTo>
                    <a:pt x="172191" y="48674"/>
                    <a:pt x="170626" y="48745"/>
                    <a:pt x="169062" y="48896"/>
                  </a:cubicBezTo>
                  <a:cubicBezTo>
                    <a:pt x="164411" y="49291"/>
                    <a:pt x="160095" y="50629"/>
                    <a:pt x="156265" y="52635"/>
                  </a:cubicBezTo>
                  <a:cubicBezTo>
                    <a:pt x="152253" y="54762"/>
                    <a:pt x="148848" y="57346"/>
                    <a:pt x="146842" y="60781"/>
                  </a:cubicBezTo>
                  <a:cubicBezTo>
                    <a:pt x="146204" y="61844"/>
                    <a:pt x="145566" y="62908"/>
                    <a:pt x="144715" y="63881"/>
                  </a:cubicBezTo>
                  <a:cubicBezTo>
                    <a:pt x="141645" y="67468"/>
                    <a:pt x="137268" y="69960"/>
                    <a:pt x="132283" y="71997"/>
                  </a:cubicBezTo>
                  <a:cubicBezTo>
                    <a:pt x="126204" y="74428"/>
                    <a:pt x="119669" y="75735"/>
                    <a:pt x="112921" y="76617"/>
                  </a:cubicBezTo>
                  <a:cubicBezTo>
                    <a:pt x="107753" y="77255"/>
                    <a:pt x="102495" y="77407"/>
                    <a:pt x="97297" y="77529"/>
                  </a:cubicBezTo>
                  <a:cubicBezTo>
                    <a:pt x="97048" y="77533"/>
                    <a:pt x="96799" y="77535"/>
                    <a:pt x="96550" y="77535"/>
                  </a:cubicBezTo>
                  <a:cubicBezTo>
                    <a:pt x="94975" y="77535"/>
                    <a:pt x="93401" y="77460"/>
                    <a:pt x="91826" y="77407"/>
                  </a:cubicBezTo>
                  <a:cubicBezTo>
                    <a:pt x="88787" y="77346"/>
                    <a:pt x="85777" y="77285"/>
                    <a:pt x="82738" y="77133"/>
                  </a:cubicBezTo>
                  <a:cubicBezTo>
                    <a:pt x="78847" y="76951"/>
                    <a:pt x="74956" y="76708"/>
                    <a:pt x="71127" y="76282"/>
                  </a:cubicBezTo>
                  <a:cubicBezTo>
                    <a:pt x="62737" y="75371"/>
                    <a:pt x="54561" y="73912"/>
                    <a:pt x="46719" y="71510"/>
                  </a:cubicBezTo>
                  <a:cubicBezTo>
                    <a:pt x="42220" y="70173"/>
                    <a:pt x="37965" y="68471"/>
                    <a:pt x="33892" y="66495"/>
                  </a:cubicBezTo>
                  <a:cubicBezTo>
                    <a:pt x="28907" y="64063"/>
                    <a:pt x="24621" y="61024"/>
                    <a:pt x="20335" y="58045"/>
                  </a:cubicBezTo>
                  <a:cubicBezTo>
                    <a:pt x="17296" y="55917"/>
                    <a:pt x="14439" y="53577"/>
                    <a:pt x="11764" y="51145"/>
                  </a:cubicBezTo>
                  <a:cubicBezTo>
                    <a:pt x="8876" y="48501"/>
                    <a:pt x="6293" y="45644"/>
                    <a:pt x="4682" y="42422"/>
                  </a:cubicBezTo>
                  <a:cubicBezTo>
                    <a:pt x="4286" y="41601"/>
                    <a:pt x="3952" y="40750"/>
                    <a:pt x="3952" y="39868"/>
                  </a:cubicBezTo>
                  <a:cubicBezTo>
                    <a:pt x="3952" y="38682"/>
                    <a:pt x="4697" y="38101"/>
                    <a:pt x="6264" y="38101"/>
                  </a:cubicBezTo>
                  <a:cubicBezTo>
                    <a:pt x="6343" y="38101"/>
                    <a:pt x="6423" y="38103"/>
                    <a:pt x="6505" y="38106"/>
                  </a:cubicBezTo>
                  <a:cubicBezTo>
                    <a:pt x="6749" y="38106"/>
                    <a:pt x="6992" y="38136"/>
                    <a:pt x="7265" y="38166"/>
                  </a:cubicBezTo>
                  <a:cubicBezTo>
                    <a:pt x="8846" y="38349"/>
                    <a:pt x="10335" y="38744"/>
                    <a:pt x="11855" y="39109"/>
                  </a:cubicBezTo>
                  <a:cubicBezTo>
                    <a:pt x="15928" y="40142"/>
                    <a:pt x="20092" y="40993"/>
                    <a:pt x="24348" y="41419"/>
                  </a:cubicBezTo>
                  <a:cubicBezTo>
                    <a:pt x="25411" y="41540"/>
                    <a:pt x="26506" y="41631"/>
                    <a:pt x="27539" y="41966"/>
                  </a:cubicBezTo>
                  <a:cubicBezTo>
                    <a:pt x="28633" y="42361"/>
                    <a:pt x="28755" y="42847"/>
                    <a:pt x="27813" y="43425"/>
                  </a:cubicBezTo>
                  <a:cubicBezTo>
                    <a:pt x="27205" y="43759"/>
                    <a:pt x="26445" y="44033"/>
                    <a:pt x="25685" y="44215"/>
                  </a:cubicBezTo>
                  <a:cubicBezTo>
                    <a:pt x="23983" y="44671"/>
                    <a:pt x="22159" y="44823"/>
                    <a:pt x="20427" y="45309"/>
                  </a:cubicBezTo>
                  <a:cubicBezTo>
                    <a:pt x="18694" y="45826"/>
                    <a:pt x="18056" y="46707"/>
                    <a:pt x="18603" y="48045"/>
                  </a:cubicBezTo>
                  <a:cubicBezTo>
                    <a:pt x="18968" y="48926"/>
                    <a:pt x="19667" y="49625"/>
                    <a:pt x="20427" y="50325"/>
                  </a:cubicBezTo>
                  <a:cubicBezTo>
                    <a:pt x="22676" y="52270"/>
                    <a:pt x="25229" y="53972"/>
                    <a:pt x="28117" y="55431"/>
                  </a:cubicBezTo>
                  <a:cubicBezTo>
                    <a:pt x="33132" y="57954"/>
                    <a:pt x="38512" y="59930"/>
                    <a:pt x="44409" y="61176"/>
                  </a:cubicBezTo>
                  <a:cubicBezTo>
                    <a:pt x="48816" y="62148"/>
                    <a:pt x="53345" y="62696"/>
                    <a:pt x="57935" y="62969"/>
                  </a:cubicBezTo>
                  <a:cubicBezTo>
                    <a:pt x="59960" y="63070"/>
                    <a:pt x="61975" y="63115"/>
                    <a:pt x="63986" y="63115"/>
                  </a:cubicBezTo>
                  <a:cubicBezTo>
                    <a:pt x="65629" y="63115"/>
                    <a:pt x="67268" y="63085"/>
                    <a:pt x="68908" y="63030"/>
                  </a:cubicBezTo>
                  <a:cubicBezTo>
                    <a:pt x="69272" y="62939"/>
                    <a:pt x="69607" y="62939"/>
                    <a:pt x="69972" y="62939"/>
                  </a:cubicBezTo>
                  <a:cubicBezTo>
                    <a:pt x="70276" y="62939"/>
                    <a:pt x="70549" y="62939"/>
                    <a:pt x="70823" y="62908"/>
                  </a:cubicBezTo>
                  <a:cubicBezTo>
                    <a:pt x="71127" y="62817"/>
                    <a:pt x="71461" y="62817"/>
                    <a:pt x="71765" y="62817"/>
                  </a:cubicBezTo>
                  <a:cubicBezTo>
                    <a:pt x="72069" y="62817"/>
                    <a:pt x="72342" y="62817"/>
                    <a:pt x="72616" y="62787"/>
                  </a:cubicBezTo>
                  <a:cubicBezTo>
                    <a:pt x="75108" y="62483"/>
                    <a:pt x="77631" y="62270"/>
                    <a:pt x="80093" y="61844"/>
                  </a:cubicBezTo>
                  <a:cubicBezTo>
                    <a:pt x="83893" y="61176"/>
                    <a:pt x="87692" y="60386"/>
                    <a:pt x="91370" y="59413"/>
                  </a:cubicBezTo>
                  <a:cubicBezTo>
                    <a:pt x="97692" y="57680"/>
                    <a:pt x="103680" y="55522"/>
                    <a:pt x="109273" y="52787"/>
                  </a:cubicBezTo>
                  <a:cubicBezTo>
                    <a:pt x="114197" y="50385"/>
                    <a:pt x="118696" y="47589"/>
                    <a:pt x="122830" y="44458"/>
                  </a:cubicBezTo>
                  <a:cubicBezTo>
                    <a:pt x="126143" y="42027"/>
                    <a:pt x="129091" y="39382"/>
                    <a:pt x="131948" y="36677"/>
                  </a:cubicBezTo>
                  <a:cubicBezTo>
                    <a:pt x="135566" y="33212"/>
                    <a:pt x="138879" y="29534"/>
                    <a:pt x="142283" y="25978"/>
                  </a:cubicBezTo>
                  <a:cubicBezTo>
                    <a:pt x="145930" y="22178"/>
                    <a:pt x="149669" y="18379"/>
                    <a:pt x="154441" y="15218"/>
                  </a:cubicBezTo>
                  <a:cubicBezTo>
                    <a:pt x="157420" y="13242"/>
                    <a:pt x="160399" y="11388"/>
                    <a:pt x="163682" y="9746"/>
                  </a:cubicBezTo>
                  <a:cubicBezTo>
                    <a:pt x="166022" y="8561"/>
                    <a:pt x="168545" y="7619"/>
                    <a:pt x="170976" y="6555"/>
                  </a:cubicBezTo>
                  <a:cubicBezTo>
                    <a:pt x="172861" y="5673"/>
                    <a:pt x="174806" y="4792"/>
                    <a:pt x="176721" y="3941"/>
                  </a:cubicBezTo>
                  <a:cubicBezTo>
                    <a:pt x="178119" y="3272"/>
                    <a:pt x="179639" y="2755"/>
                    <a:pt x="181311" y="2664"/>
                  </a:cubicBezTo>
                  <a:cubicBezTo>
                    <a:pt x="181751" y="2645"/>
                    <a:pt x="182189" y="2635"/>
                    <a:pt x="182626" y="2635"/>
                  </a:cubicBezTo>
                  <a:cubicBezTo>
                    <a:pt x="185571" y="2635"/>
                    <a:pt x="188453" y="3066"/>
                    <a:pt x="191311" y="3728"/>
                  </a:cubicBezTo>
                  <a:cubicBezTo>
                    <a:pt x="194503" y="4488"/>
                    <a:pt x="197573" y="5491"/>
                    <a:pt x="200795" y="6160"/>
                  </a:cubicBezTo>
                  <a:cubicBezTo>
                    <a:pt x="205506" y="7193"/>
                    <a:pt x="210339" y="7680"/>
                    <a:pt x="215263" y="7892"/>
                  </a:cubicBezTo>
                  <a:cubicBezTo>
                    <a:pt x="215639" y="7903"/>
                    <a:pt x="216016" y="7907"/>
                    <a:pt x="216394" y="7907"/>
                  </a:cubicBezTo>
                  <a:cubicBezTo>
                    <a:pt x="218037" y="7907"/>
                    <a:pt x="219688" y="7827"/>
                    <a:pt x="221310" y="7827"/>
                  </a:cubicBezTo>
                  <a:cubicBezTo>
                    <a:pt x="221514" y="7827"/>
                    <a:pt x="221717" y="7829"/>
                    <a:pt x="221920" y="7832"/>
                  </a:cubicBezTo>
                  <a:cubicBezTo>
                    <a:pt x="222136" y="7843"/>
                    <a:pt x="222352" y="7848"/>
                    <a:pt x="222568" y="7848"/>
                  </a:cubicBezTo>
                  <a:cubicBezTo>
                    <a:pt x="223507" y="7848"/>
                    <a:pt x="224446" y="7754"/>
                    <a:pt x="225385" y="7680"/>
                  </a:cubicBezTo>
                  <a:cubicBezTo>
                    <a:pt x="228303" y="7497"/>
                    <a:pt x="231221" y="7224"/>
                    <a:pt x="234169" y="7011"/>
                  </a:cubicBezTo>
                  <a:lnTo>
                    <a:pt x="243957" y="6312"/>
                  </a:lnTo>
                  <a:cubicBezTo>
                    <a:pt x="247908" y="6069"/>
                    <a:pt x="251890" y="5917"/>
                    <a:pt x="255841" y="5765"/>
                  </a:cubicBezTo>
                  <a:cubicBezTo>
                    <a:pt x="257817" y="5693"/>
                    <a:pt x="259811" y="5585"/>
                    <a:pt x="261795" y="5585"/>
                  </a:cubicBezTo>
                  <a:cubicBezTo>
                    <a:pt x="262344" y="5585"/>
                    <a:pt x="262893" y="5593"/>
                    <a:pt x="263440" y="5613"/>
                  </a:cubicBezTo>
                  <a:cubicBezTo>
                    <a:pt x="263484" y="5617"/>
                    <a:pt x="263528" y="5619"/>
                    <a:pt x="263574" y="5619"/>
                  </a:cubicBezTo>
                  <a:cubicBezTo>
                    <a:pt x="263847" y="5619"/>
                    <a:pt x="264152" y="5552"/>
                    <a:pt x="264413" y="5552"/>
                  </a:cubicBezTo>
                  <a:cubicBezTo>
                    <a:pt x="265811" y="5506"/>
                    <a:pt x="267224" y="5483"/>
                    <a:pt x="268638" y="5483"/>
                  </a:cubicBezTo>
                  <a:cubicBezTo>
                    <a:pt x="270051" y="5483"/>
                    <a:pt x="271465" y="5506"/>
                    <a:pt x="272863" y="5552"/>
                  </a:cubicBezTo>
                  <a:cubicBezTo>
                    <a:pt x="273912" y="5597"/>
                    <a:pt x="274953" y="5620"/>
                    <a:pt x="275990" y="5620"/>
                  </a:cubicBezTo>
                  <a:cubicBezTo>
                    <a:pt x="277027" y="5620"/>
                    <a:pt x="278061" y="5597"/>
                    <a:pt x="279094" y="5552"/>
                  </a:cubicBezTo>
                  <a:cubicBezTo>
                    <a:pt x="279064" y="4914"/>
                    <a:pt x="279064" y="4306"/>
                    <a:pt x="279064" y="3667"/>
                  </a:cubicBezTo>
                  <a:cubicBezTo>
                    <a:pt x="279022" y="3665"/>
                    <a:pt x="278981" y="3663"/>
                    <a:pt x="278939" y="3663"/>
                  </a:cubicBezTo>
                  <a:cubicBezTo>
                    <a:pt x="278525" y="3663"/>
                    <a:pt x="278110" y="3789"/>
                    <a:pt x="277696" y="3789"/>
                  </a:cubicBezTo>
                  <a:cubicBezTo>
                    <a:pt x="274899" y="3819"/>
                    <a:pt x="272103" y="3880"/>
                    <a:pt x="269307" y="4002"/>
                  </a:cubicBezTo>
                  <a:cubicBezTo>
                    <a:pt x="267756" y="4093"/>
                    <a:pt x="266176" y="4093"/>
                    <a:pt x="264626" y="4123"/>
                  </a:cubicBezTo>
                  <a:cubicBezTo>
                    <a:pt x="262194" y="4184"/>
                    <a:pt x="259793" y="4275"/>
                    <a:pt x="257361" y="4397"/>
                  </a:cubicBezTo>
                  <a:cubicBezTo>
                    <a:pt x="255598" y="4458"/>
                    <a:pt x="253835" y="4549"/>
                    <a:pt x="252103" y="4610"/>
                  </a:cubicBezTo>
                  <a:cubicBezTo>
                    <a:pt x="250066" y="4701"/>
                    <a:pt x="248090" y="4853"/>
                    <a:pt x="246115" y="4914"/>
                  </a:cubicBezTo>
                  <a:cubicBezTo>
                    <a:pt x="245355" y="4944"/>
                    <a:pt x="244656" y="5035"/>
                    <a:pt x="243896" y="5066"/>
                  </a:cubicBezTo>
                  <a:cubicBezTo>
                    <a:pt x="241829" y="5187"/>
                    <a:pt x="239823" y="5370"/>
                    <a:pt x="237756" y="5521"/>
                  </a:cubicBezTo>
                  <a:cubicBezTo>
                    <a:pt x="236540" y="5643"/>
                    <a:pt x="235294" y="5704"/>
                    <a:pt x="234078" y="5825"/>
                  </a:cubicBezTo>
                  <a:cubicBezTo>
                    <a:pt x="232406" y="5977"/>
                    <a:pt x="230704" y="6160"/>
                    <a:pt x="229032" y="6281"/>
                  </a:cubicBezTo>
                  <a:cubicBezTo>
                    <a:pt x="227421" y="6403"/>
                    <a:pt x="225871" y="6555"/>
                    <a:pt x="224291" y="6585"/>
                  </a:cubicBezTo>
                  <a:cubicBezTo>
                    <a:pt x="222271" y="6655"/>
                    <a:pt x="220322" y="6778"/>
                    <a:pt x="218336" y="6778"/>
                  </a:cubicBezTo>
                  <a:cubicBezTo>
                    <a:pt x="217722" y="6778"/>
                    <a:pt x="217104" y="6766"/>
                    <a:pt x="216479" y="6737"/>
                  </a:cubicBezTo>
                  <a:cubicBezTo>
                    <a:pt x="213956" y="6616"/>
                    <a:pt x="211433" y="6464"/>
                    <a:pt x="208941" y="6221"/>
                  </a:cubicBezTo>
                  <a:cubicBezTo>
                    <a:pt x="206418" y="5947"/>
                    <a:pt x="203986" y="5521"/>
                    <a:pt x="201585" y="5005"/>
                  </a:cubicBezTo>
                  <a:cubicBezTo>
                    <a:pt x="198910" y="4397"/>
                    <a:pt x="196327" y="3546"/>
                    <a:pt x="193743" y="2725"/>
                  </a:cubicBezTo>
                  <a:cubicBezTo>
                    <a:pt x="190187" y="1600"/>
                    <a:pt x="186630" y="689"/>
                    <a:pt x="182861" y="172"/>
                  </a:cubicBezTo>
                  <a:cubicBezTo>
                    <a:pt x="182186" y="66"/>
                    <a:pt x="181499" y="0"/>
                    <a:pt x="180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9"/>
            <p:cNvSpPr/>
            <p:nvPr/>
          </p:nvSpPr>
          <p:spPr>
            <a:xfrm>
              <a:off x="1233000" y="1053700"/>
              <a:ext cx="7044225" cy="2553125"/>
            </a:xfrm>
            <a:custGeom>
              <a:avLst/>
              <a:gdLst/>
              <a:ahLst/>
              <a:cxnLst/>
              <a:rect l="l" t="t" r="r" b="b"/>
              <a:pathLst>
                <a:path w="281769" h="102125" extrusionOk="0">
                  <a:moveTo>
                    <a:pt x="182622" y="0"/>
                  </a:moveTo>
                  <a:cubicBezTo>
                    <a:pt x="181791" y="0"/>
                    <a:pt x="180983" y="153"/>
                    <a:pt x="180187" y="479"/>
                  </a:cubicBezTo>
                  <a:cubicBezTo>
                    <a:pt x="179579" y="692"/>
                    <a:pt x="179001" y="966"/>
                    <a:pt x="178515" y="1270"/>
                  </a:cubicBezTo>
                  <a:cubicBezTo>
                    <a:pt x="175688" y="3033"/>
                    <a:pt x="172952" y="4887"/>
                    <a:pt x="170034" y="6589"/>
                  </a:cubicBezTo>
                  <a:cubicBezTo>
                    <a:pt x="168089" y="7683"/>
                    <a:pt x="165961" y="8595"/>
                    <a:pt x="164107" y="9780"/>
                  </a:cubicBezTo>
                  <a:cubicBezTo>
                    <a:pt x="160581" y="11999"/>
                    <a:pt x="157147" y="14279"/>
                    <a:pt x="154016" y="16741"/>
                  </a:cubicBezTo>
                  <a:cubicBezTo>
                    <a:pt x="150916" y="19142"/>
                    <a:pt x="148271" y="21756"/>
                    <a:pt x="145718" y="24461"/>
                  </a:cubicBezTo>
                  <a:cubicBezTo>
                    <a:pt x="141128" y="29355"/>
                    <a:pt x="136903" y="34431"/>
                    <a:pt x="132009" y="39203"/>
                  </a:cubicBezTo>
                  <a:cubicBezTo>
                    <a:pt x="128848" y="42304"/>
                    <a:pt x="125383" y="45222"/>
                    <a:pt x="121553" y="47896"/>
                  </a:cubicBezTo>
                  <a:cubicBezTo>
                    <a:pt x="119973" y="49021"/>
                    <a:pt x="118240" y="50146"/>
                    <a:pt x="116508" y="51149"/>
                  </a:cubicBezTo>
                  <a:cubicBezTo>
                    <a:pt x="112283" y="53672"/>
                    <a:pt x="107693" y="55799"/>
                    <a:pt x="102830" y="57593"/>
                  </a:cubicBezTo>
                  <a:cubicBezTo>
                    <a:pt x="100003" y="58656"/>
                    <a:pt x="97115" y="59508"/>
                    <a:pt x="94167" y="60328"/>
                  </a:cubicBezTo>
                  <a:cubicBezTo>
                    <a:pt x="90702" y="61240"/>
                    <a:pt x="87206" y="62000"/>
                    <a:pt x="83589" y="62517"/>
                  </a:cubicBezTo>
                  <a:cubicBezTo>
                    <a:pt x="80306" y="63003"/>
                    <a:pt x="76993" y="63307"/>
                    <a:pt x="73650" y="63459"/>
                  </a:cubicBezTo>
                  <a:cubicBezTo>
                    <a:pt x="72423" y="63520"/>
                    <a:pt x="71195" y="63547"/>
                    <a:pt x="69970" y="63547"/>
                  </a:cubicBezTo>
                  <a:cubicBezTo>
                    <a:pt x="68161" y="63547"/>
                    <a:pt x="66356" y="63489"/>
                    <a:pt x="64561" y="63398"/>
                  </a:cubicBezTo>
                  <a:cubicBezTo>
                    <a:pt x="61522" y="63246"/>
                    <a:pt x="58482" y="62851"/>
                    <a:pt x="55534" y="62304"/>
                  </a:cubicBezTo>
                  <a:cubicBezTo>
                    <a:pt x="51157" y="61453"/>
                    <a:pt x="46871" y="60389"/>
                    <a:pt x="43011" y="58596"/>
                  </a:cubicBezTo>
                  <a:cubicBezTo>
                    <a:pt x="41886" y="58079"/>
                    <a:pt x="40731" y="57501"/>
                    <a:pt x="39880" y="56742"/>
                  </a:cubicBezTo>
                  <a:cubicBezTo>
                    <a:pt x="38755" y="55799"/>
                    <a:pt x="38877" y="54766"/>
                    <a:pt x="40245" y="54006"/>
                  </a:cubicBezTo>
                  <a:cubicBezTo>
                    <a:pt x="41035" y="53550"/>
                    <a:pt x="41886" y="53216"/>
                    <a:pt x="42768" y="52881"/>
                  </a:cubicBezTo>
                  <a:cubicBezTo>
                    <a:pt x="45503" y="51817"/>
                    <a:pt x="48117" y="50662"/>
                    <a:pt x="50397" y="49143"/>
                  </a:cubicBezTo>
                  <a:cubicBezTo>
                    <a:pt x="53041" y="47410"/>
                    <a:pt x="54926" y="45222"/>
                    <a:pt x="56324" y="42881"/>
                  </a:cubicBezTo>
                  <a:cubicBezTo>
                    <a:pt x="57206" y="41422"/>
                    <a:pt x="57905" y="39902"/>
                    <a:pt x="58665" y="38383"/>
                  </a:cubicBezTo>
                  <a:cubicBezTo>
                    <a:pt x="60093" y="35647"/>
                    <a:pt x="62160" y="33276"/>
                    <a:pt x="65443" y="31483"/>
                  </a:cubicBezTo>
                  <a:cubicBezTo>
                    <a:pt x="67844" y="30176"/>
                    <a:pt x="70488" y="29203"/>
                    <a:pt x="73194" y="28291"/>
                  </a:cubicBezTo>
                  <a:cubicBezTo>
                    <a:pt x="76507" y="27136"/>
                    <a:pt x="79850" y="26133"/>
                    <a:pt x="82951" y="24705"/>
                  </a:cubicBezTo>
                  <a:cubicBezTo>
                    <a:pt x="88999" y="21939"/>
                    <a:pt x="92860" y="18109"/>
                    <a:pt x="93863" y="12820"/>
                  </a:cubicBezTo>
                  <a:cubicBezTo>
                    <a:pt x="94045" y="11756"/>
                    <a:pt x="93984" y="10692"/>
                    <a:pt x="93680" y="9659"/>
                  </a:cubicBezTo>
                  <a:cubicBezTo>
                    <a:pt x="93472" y="8993"/>
                    <a:pt x="92979" y="8640"/>
                    <a:pt x="92279" y="8640"/>
                  </a:cubicBezTo>
                  <a:cubicBezTo>
                    <a:pt x="91957" y="8640"/>
                    <a:pt x="91591" y="8715"/>
                    <a:pt x="91188" y="8869"/>
                  </a:cubicBezTo>
                  <a:cubicBezTo>
                    <a:pt x="90641" y="9112"/>
                    <a:pt x="90124" y="9355"/>
                    <a:pt x="89638" y="9659"/>
                  </a:cubicBezTo>
                  <a:cubicBezTo>
                    <a:pt x="87176" y="11270"/>
                    <a:pt x="84258" y="12303"/>
                    <a:pt x="81157" y="13063"/>
                  </a:cubicBezTo>
                  <a:cubicBezTo>
                    <a:pt x="77024" y="14127"/>
                    <a:pt x="72707" y="14583"/>
                    <a:pt x="68391" y="15069"/>
                  </a:cubicBezTo>
                  <a:cubicBezTo>
                    <a:pt x="61400" y="15860"/>
                    <a:pt x="54440" y="16589"/>
                    <a:pt x="47601" y="17926"/>
                  </a:cubicBezTo>
                  <a:cubicBezTo>
                    <a:pt x="41795" y="19051"/>
                    <a:pt x="36202" y="20540"/>
                    <a:pt x="31248" y="23094"/>
                  </a:cubicBezTo>
                  <a:cubicBezTo>
                    <a:pt x="28238" y="24613"/>
                    <a:pt x="25868" y="26589"/>
                    <a:pt x="24044" y="28869"/>
                  </a:cubicBezTo>
                  <a:cubicBezTo>
                    <a:pt x="22980" y="30145"/>
                    <a:pt x="22190" y="31544"/>
                    <a:pt x="21156" y="32851"/>
                  </a:cubicBezTo>
                  <a:cubicBezTo>
                    <a:pt x="19653" y="34820"/>
                    <a:pt x="17907" y="35795"/>
                    <a:pt x="15090" y="35795"/>
                  </a:cubicBezTo>
                  <a:cubicBezTo>
                    <a:pt x="14602" y="35795"/>
                    <a:pt x="14083" y="35766"/>
                    <a:pt x="13527" y="35708"/>
                  </a:cubicBezTo>
                  <a:cubicBezTo>
                    <a:pt x="12250" y="35556"/>
                    <a:pt x="10974" y="35282"/>
                    <a:pt x="9758" y="34978"/>
                  </a:cubicBezTo>
                  <a:cubicBezTo>
                    <a:pt x="8086" y="34553"/>
                    <a:pt x="6475" y="34066"/>
                    <a:pt x="4712" y="33823"/>
                  </a:cubicBezTo>
                  <a:cubicBezTo>
                    <a:pt x="4454" y="33794"/>
                    <a:pt x="4203" y="33780"/>
                    <a:pt x="3960" y="33780"/>
                  </a:cubicBezTo>
                  <a:cubicBezTo>
                    <a:pt x="2170" y="33780"/>
                    <a:pt x="817" y="34556"/>
                    <a:pt x="335" y="35921"/>
                  </a:cubicBezTo>
                  <a:cubicBezTo>
                    <a:pt x="1" y="36954"/>
                    <a:pt x="31" y="37987"/>
                    <a:pt x="183" y="38991"/>
                  </a:cubicBezTo>
                  <a:cubicBezTo>
                    <a:pt x="609" y="41574"/>
                    <a:pt x="1916" y="43945"/>
                    <a:pt x="3436" y="46255"/>
                  </a:cubicBezTo>
                  <a:cubicBezTo>
                    <a:pt x="5047" y="48687"/>
                    <a:pt x="7083" y="50966"/>
                    <a:pt x="9272" y="53124"/>
                  </a:cubicBezTo>
                  <a:lnTo>
                    <a:pt x="9424" y="53276"/>
                  </a:lnTo>
                  <a:cubicBezTo>
                    <a:pt x="9849" y="53641"/>
                    <a:pt x="10214" y="53976"/>
                    <a:pt x="10579" y="54340"/>
                  </a:cubicBezTo>
                  <a:cubicBezTo>
                    <a:pt x="10609" y="54432"/>
                    <a:pt x="10670" y="54462"/>
                    <a:pt x="10731" y="54492"/>
                  </a:cubicBezTo>
                  <a:cubicBezTo>
                    <a:pt x="10913" y="54644"/>
                    <a:pt x="11126" y="54796"/>
                    <a:pt x="11278" y="55009"/>
                  </a:cubicBezTo>
                  <a:cubicBezTo>
                    <a:pt x="11338" y="55039"/>
                    <a:pt x="11399" y="55070"/>
                    <a:pt x="11430" y="55100"/>
                  </a:cubicBezTo>
                  <a:cubicBezTo>
                    <a:pt x="11703" y="55343"/>
                    <a:pt x="12038" y="55526"/>
                    <a:pt x="12159" y="55830"/>
                  </a:cubicBezTo>
                  <a:cubicBezTo>
                    <a:pt x="12341" y="56225"/>
                    <a:pt x="12797" y="56438"/>
                    <a:pt x="13162" y="56711"/>
                  </a:cubicBezTo>
                  <a:cubicBezTo>
                    <a:pt x="14256" y="57805"/>
                    <a:pt x="15533" y="58808"/>
                    <a:pt x="16840" y="59781"/>
                  </a:cubicBezTo>
                  <a:cubicBezTo>
                    <a:pt x="19576" y="61909"/>
                    <a:pt x="22463" y="63976"/>
                    <a:pt x="25320" y="66012"/>
                  </a:cubicBezTo>
                  <a:cubicBezTo>
                    <a:pt x="26232" y="66651"/>
                    <a:pt x="27144" y="67319"/>
                    <a:pt x="28147" y="67836"/>
                  </a:cubicBezTo>
                  <a:cubicBezTo>
                    <a:pt x="28725" y="67988"/>
                    <a:pt x="28998" y="68383"/>
                    <a:pt x="29454" y="68596"/>
                  </a:cubicBezTo>
                  <a:lnTo>
                    <a:pt x="29667" y="68717"/>
                  </a:lnTo>
                  <a:cubicBezTo>
                    <a:pt x="33254" y="70876"/>
                    <a:pt x="37084" y="72790"/>
                    <a:pt x="41157" y="74371"/>
                  </a:cubicBezTo>
                  <a:cubicBezTo>
                    <a:pt x="47752" y="76985"/>
                    <a:pt x="54713" y="78900"/>
                    <a:pt x="62008" y="80268"/>
                  </a:cubicBezTo>
                  <a:cubicBezTo>
                    <a:pt x="66446" y="81088"/>
                    <a:pt x="70975" y="81757"/>
                    <a:pt x="75504" y="82243"/>
                  </a:cubicBezTo>
                  <a:cubicBezTo>
                    <a:pt x="77753" y="82456"/>
                    <a:pt x="79942" y="82699"/>
                    <a:pt x="82191" y="82882"/>
                  </a:cubicBezTo>
                  <a:cubicBezTo>
                    <a:pt x="84957" y="83125"/>
                    <a:pt x="87692" y="83277"/>
                    <a:pt x="90489" y="83459"/>
                  </a:cubicBezTo>
                  <a:cubicBezTo>
                    <a:pt x="93559" y="83642"/>
                    <a:pt x="96598" y="83824"/>
                    <a:pt x="99638" y="83885"/>
                  </a:cubicBezTo>
                  <a:cubicBezTo>
                    <a:pt x="101380" y="83911"/>
                    <a:pt x="103117" y="83932"/>
                    <a:pt x="104855" y="83932"/>
                  </a:cubicBezTo>
                  <a:cubicBezTo>
                    <a:pt x="107120" y="83932"/>
                    <a:pt x="109388" y="83897"/>
                    <a:pt x="111675" y="83794"/>
                  </a:cubicBezTo>
                  <a:cubicBezTo>
                    <a:pt x="114137" y="83702"/>
                    <a:pt x="116568" y="83520"/>
                    <a:pt x="119000" y="83277"/>
                  </a:cubicBezTo>
                  <a:cubicBezTo>
                    <a:pt x="126751" y="82426"/>
                    <a:pt x="134167" y="80845"/>
                    <a:pt x="141037" y="77988"/>
                  </a:cubicBezTo>
                  <a:cubicBezTo>
                    <a:pt x="147663" y="75252"/>
                    <a:pt x="152709" y="71423"/>
                    <a:pt x="156508" y="66620"/>
                  </a:cubicBezTo>
                  <a:cubicBezTo>
                    <a:pt x="157998" y="64766"/>
                    <a:pt x="159578" y="62942"/>
                    <a:pt x="161706" y="61422"/>
                  </a:cubicBezTo>
                  <a:cubicBezTo>
                    <a:pt x="164594" y="59325"/>
                    <a:pt x="168028" y="57927"/>
                    <a:pt x="172010" y="57319"/>
                  </a:cubicBezTo>
                  <a:cubicBezTo>
                    <a:pt x="174289" y="56952"/>
                    <a:pt x="176555" y="56757"/>
                    <a:pt x="178833" y="56757"/>
                  </a:cubicBezTo>
                  <a:cubicBezTo>
                    <a:pt x="180140" y="56757"/>
                    <a:pt x="181451" y="56821"/>
                    <a:pt x="182770" y="56954"/>
                  </a:cubicBezTo>
                  <a:cubicBezTo>
                    <a:pt x="186448" y="57289"/>
                    <a:pt x="190035" y="58018"/>
                    <a:pt x="193621" y="58626"/>
                  </a:cubicBezTo>
                  <a:cubicBezTo>
                    <a:pt x="198758" y="59477"/>
                    <a:pt x="203865" y="60480"/>
                    <a:pt x="208911" y="61544"/>
                  </a:cubicBezTo>
                  <a:cubicBezTo>
                    <a:pt x="210765" y="61909"/>
                    <a:pt x="212710" y="62213"/>
                    <a:pt x="214534" y="62790"/>
                  </a:cubicBezTo>
                  <a:cubicBezTo>
                    <a:pt x="216084" y="63337"/>
                    <a:pt x="217452" y="64006"/>
                    <a:pt x="218212" y="65192"/>
                  </a:cubicBezTo>
                  <a:cubicBezTo>
                    <a:pt x="218637" y="65830"/>
                    <a:pt x="219002" y="66529"/>
                    <a:pt x="219275" y="67198"/>
                  </a:cubicBezTo>
                  <a:cubicBezTo>
                    <a:pt x="220582" y="70632"/>
                    <a:pt x="221707" y="74067"/>
                    <a:pt x="223227" y="77471"/>
                  </a:cubicBezTo>
                  <a:cubicBezTo>
                    <a:pt x="225233" y="81970"/>
                    <a:pt x="227482" y="86377"/>
                    <a:pt x="230613" y="90541"/>
                  </a:cubicBezTo>
                  <a:cubicBezTo>
                    <a:pt x="232254" y="92760"/>
                    <a:pt x="234200" y="94858"/>
                    <a:pt x="236723" y="96651"/>
                  </a:cubicBezTo>
                  <a:cubicBezTo>
                    <a:pt x="239732" y="98809"/>
                    <a:pt x="243410" y="100177"/>
                    <a:pt x="247391" y="101089"/>
                  </a:cubicBezTo>
                  <a:cubicBezTo>
                    <a:pt x="250964" y="101889"/>
                    <a:pt x="254618" y="102125"/>
                    <a:pt x="258327" y="102125"/>
                  </a:cubicBezTo>
                  <a:cubicBezTo>
                    <a:pt x="258562" y="102125"/>
                    <a:pt x="258797" y="102124"/>
                    <a:pt x="259033" y="102122"/>
                  </a:cubicBezTo>
                  <a:cubicBezTo>
                    <a:pt x="263440" y="102092"/>
                    <a:pt x="267726" y="101575"/>
                    <a:pt x="272012" y="101119"/>
                  </a:cubicBezTo>
                  <a:cubicBezTo>
                    <a:pt x="274900" y="100815"/>
                    <a:pt x="277757" y="100572"/>
                    <a:pt x="280644" y="100572"/>
                  </a:cubicBezTo>
                  <a:cubicBezTo>
                    <a:pt x="280717" y="100572"/>
                    <a:pt x="280793" y="100573"/>
                    <a:pt x="280869" y="100573"/>
                  </a:cubicBezTo>
                  <a:cubicBezTo>
                    <a:pt x="281176" y="100573"/>
                    <a:pt x="281502" y="100554"/>
                    <a:pt x="281769" y="100359"/>
                  </a:cubicBezTo>
                  <a:lnTo>
                    <a:pt x="281769" y="96013"/>
                  </a:lnTo>
                  <a:cubicBezTo>
                    <a:pt x="281769" y="95684"/>
                    <a:pt x="281751" y="95555"/>
                    <a:pt x="281505" y="95555"/>
                  </a:cubicBezTo>
                  <a:cubicBezTo>
                    <a:pt x="281432" y="95555"/>
                    <a:pt x="281340" y="95566"/>
                    <a:pt x="281222" y="95587"/>
                  </a:cubicBezTo>
                  <a:cubicBezTo>
                    <a:pt x="280310" y="95678"/>
                    <a:pt x="279398" y="95618"/>
                    <a:pt x="278486" y="95739"/>
                  </a:cubicBezTo>
                  <a:cubicBezTo>
                    <a:pt x="276298" y="95982"/>
                    <a:pt x="274140" y="96104"/>
                    <a:pt x="272012" y="96438"/>
                  </a:cubicBezTo>
                  <a:cubicBezTo>
                    <a:pt x="270918" y="96590"/>
                    <a:pt x="269824" y="96712"/>
                    <a:pt x="268760" y="96985"/>
                  </a:cubicBezTo>
                  <a:cubicBezTo>
                    <a:pt x="268261" y="97110"/>
                    <a:pt x="267763" y="97214"/>
                    <a:pt x="267231" y="97214"/>
                  </a:cubicBezTo>
                  <a:cubicBezTo>
                    <a:pt x="267114" y="97214"/>
                    <a:pt x="266996" y="97209"/>
                    <a:pt x="266875" y="97198"/>
                  </a:cubicBezTo>
                  <a:cubicBezTo>
                    <a:pt x="265750" y="97502"/>
                    <a:pt x="264535" y="97593"/>
                    <a:pt x="263349" y="97806"/>
                  </a:cubicBezTo>
                  <a:cubicBezTo>
                    <a:pt x="262468" y="97958"/>
                    <a:pt x="261617" y="98110"/>
                    <a:pt x="260735" y="98201"/>
                  </a:cubicBezTo>
                  <a:cubicBezTo>
                    <a:pt x="259124" y="98353"/>
                    <a:pt x="257574" y="98566"/>
                    <a:pt x="255933" y="98657"/>
                  </a:cubicBezTo>
                  <a:cubicBezTo>
                    <a:pt x="254451" y="98742"/>
                    <a:pt x="253015" y="98856"/>
                    <a:pt x="251560" y="98856"/>
                  </a:cubicBezTo>
                  <a:cubicBezTo>
                    <a:pt x="250925" y="98856"/>
                    <a:pt x="250287" y="98834"/>
                    <a:pt x="249641" y="98779"/>
                  </a:cubicBezTo>
                  <a:cubicBezTo>
                    <a:pt x="247574" y="98627"/>
                    <a:pt x="245598" y="98262"/>
                    <a:pt x="243683" y="97745"/>
                  </a:cubicBezTo>
                  <a:cubicBezTo>
                    <a:pt x="239641" y="96590"/>
                    <a:pt x="236419" y="94736"/>
                    <a:pt x="233835" y="92244"/>
                  </a:cubicBezTo>
                  <a:cubicBezTo>
                    <a:pt x="231586" y="90025"/>
                    <a:pt x="229884" y="87563"/>
                    <a:pt x="228364" y="85040"/>
                  </a:cubicBezTo>
                  <a:cubicBezTo>
                    <a:pt x="226753" y="82395"/>
                    <a:pt x="225446" y="79690"/>
                    <a:pt x="224230" y="76924"/>
                  </a:cubicBezTo>
                  <a:cubicBezTo>
                    <a:pt x="223045" y="74189"/>
                    <a:pt x="222041" y="71423"/>
                    <a:pt x="221190" y="68596"/>
                  </a:cubicBezTo>
                  <a:cubicBezTo>
                    <a:pt x="220734" y="67046"/>
                    <a:pt x="220279" y="65495"/>
                    <a:pt x="219519" y="63976"/>
                  </a:cubicBezTo>
                  <a:cubicBezTo>
                    <a:pt x="218911" y="62881"/>
                    <a:pt x="218029" y="61909"/>
                    <a:pt x="216509" y="61392"/>
                  </a:cubicBezTo>
                  <a:cubicBezTo>
                    <a:pt x="215476" y="61027"/>
                    <a:pt x="214412" y="60784"/>
                    <a:pt x="213318" y="60602"/>
                  </a:cubicBezTo>
                  <a:cubicBezTo>
                    <a:pt x="209944" y="60024"/>
                    <a:pt x="206509" y="59447"/>
                    <a:pt x="203135" y="58839"/>
                  </a:cubicBezTo>
                  <a:cubicBezTo>
                    <a:pt x="198120" y="57957"/>
                    <a:pt x="193074" y="57167"/>
                    <a:pt x="188059" y="56286"/>
                  </a:cubicBezTo>
                  <a:cubicBezTo>
                    <a:pt x="185627" y="55890"/>
                    <a:pt x="183196" y="55587"/>
                    <a:pt x="180703" y="55465"/>
                  </a:cubicBezTo>
                  <a:cubicBezTo>
                    <a:pt x="179801" y="55425"/>
                    <a:pt x="178887" y="55403"/>
                    <a:pt x="177970" y="55403"/>
                  </a:cubicBezTo>
                  <a:cubicBezTo>
                    <a:pt x="176785" y="55403"/>
                    <a:pt x="175593" y="55440"/>
                    <a:pt x="174411" y="55526"/>
                  </a:cubicBezTo>
                  <a:cubicBezTo>
                    <a:pt x="172101" y="55739"/>
                    <a:pt x="169852" y="56103"/>
                    <a:pt x="167694" y="56711"/>
                  </a:cubicBezTo>
                  <a:cubicBezTo>
                    <a:pt x="163651" y="57897"/>
                    <a:pt x="160338" y="59690"/>
                    <a:pt x="157755" y="62182"/>
                  </a:cubicBezTo>
                  <a:cubicBezTo>
                    <a:pt x="156387" y="63520"/>
                    <a:pt x="155323" y="64948"/>
                    <a:pt x="154229" y="66407"/>
                  </a:cubicBezTo>
                  <a:cubicBezTo>
                    <a:pt x="152800" y="68261"/>
                    <a:pt x="151189" y="70055"/>
                    <a:pt x="149213" y="71635"/>
                  </a:cubicBezTo>
                  <a:cubicBezTo>
                    <a:pt x="145961" y="74310"/>
                    <a:pt x="142040" y="76408"/>
                    <a:pt x="137663" y="78018"/>
                  </a:cubicBezTo>
                  <a:cubicBezTo>
                    <a:pt x="133712" y="79508"/>
                    <a:pt x="129547" y="80572"/>
                    <a:pt x="125231" y="81362"/>
                  </a:cubicBezTo>
                  <a:cubicBezTo>
                    <a:pt x="122040" y="81940"/>
                    <a:pt x="118848" y="82365"/>
                    <a:pt x="115626" y="82669"/>
                  </a:cubicBezTo>
                  <a:cubicBezTo>
                    <a:pt x="113194" y="82882"/>
                    <a:pt x="110793" y="83003"/>
                    <a:pt x="108362" y="83125"/>
                  </a:cubicBezTo>
                  <a:cubicBezTo>
                    <a:pt x="107495" y="83155"/>
                    <a:pt x="106614" y="83163"/>
                    <a:pt x="105732" y="83163"/>
                  </a:cubicBezTo>
                  <a:cubicBezTo>
                    <a:pt x="104851" y="83163"/>
                    <a:pt x="103969" y="83155"/>
                    <a:pt x="103103" y="83155"/>
                  </a:cubicBezTo>
                  <a:cubicBezTo>
                    <a:pt x="102191" y="83155"/>
                    <a:pt x="101279" y="83163"/>
                    <a:pt x="100367" y="83163"/>
                  </a:cubicBezTo>
                  <a:cubicBezTo>
                    <a:pt x="99456" y="83163"/>
                    <a:pt x="98544" y="83155"/>
                    <a:pt x="97632" y="83125"/>
                  </a:cubicBezTo>
                  <a:cubicBezTo>
                    <a:pt x="95079" y="83034"/>
                    <a:pt x="92556" y="82882"/>
                    <a:pt x="90033" y="82791"/>
                  </a:cubicBezTo>
                  <a:cubicBezTo>
                    <a:pt x="88240" y="82669"/>
                    <a:pt x="86477" y="82639"/>
                    <a:pt x="84744" y="82487"/>
                  </a:cubicBezTo>
                  <a:cubicBezTo>
                    <a:pt x="82434" y="82335"/>
                    <a:pt x="80094" y="82122"/>
                    <a:pt x="77783" y="81909"/>
                  </a:cubicBezTo>
                  <a:cubicBezTo>
                    <a:pt x="75017" y="81636"/>
                    <a:pt x="72251" y="81332"/>
                    <a:pt x="69516" y="80967"/>
                  </a:cubicBezTo>
                  <a:cubicBezTo>
                    <a:pt x="63741" y="80146"/>
                    <a:pt x="58057" y="79082"/>
                    <a:pt x="52555" y="77623"/>
                  </a:cubicBezTo>
                  <a:cubicBezTo>
                    <a:pt x="46871" y="76104"/>
                    <a:pt x="41430" y="74158"/>
                    <a:pt x="36293" y="71727"/>
                  </a:cubicBezTo>
                  <a:cubicBezTo>
                    <a:pt x="32220" y="69812"/>
                    <a:pt x="28542" y="67593"/>
                    <a:pt x="25047" y="65100"/>
                  </a:cubicBezTo>
                  <a:cubicBezTo>
                    <a:pt x="21187" y="62334"/>
                    <a:pt x="17296" y="59568"/>
                    <a:pt x="13770" y="56529"/>
                  </a:cubicBezTo>
                  <a:cubicBezTo>
                    <a:pt x="11217" y="54371"/>
                    <a:pt x="8816" y="52091"/>
                    <a:pt x="6779" y="49599"/>
                  </a:cubicBezTo>
                  <a:cubicBezTo>
                    <a:pt x="4955" y="47471"/>
                    <a:pt x="3436" y="45252"/>
                    <a:pt x="2402" y="42820"/>
                  </a:cubicBezTo>
                  <a:cubicBezTo>
                    <a:pt x="1794" y="41361"/>
                    <a:pt x="1429" y="39872"/>
                    <a:pt x="1581" y="38352"/>
                  </a:cubicBezTo>
                  <a:cubicBezTo>
                    <a:pt x="1740" y="37034"/>
                    <a:pt x="2584" y="35898"/>
                    <a:pt x="4650" y="35898"/>
                  </a:cubicBezTo>
                  <a:cubicBezTo>
                    <a:pt x="4966" y="35898"/>
                    <a:pt x="5310" y="35925"/>
                    <a:pt x="5685" y="35981"/>
                  </a:cubicBezTo>
                  <a:cubicBezTo>
                    <a:pt x="6445" y="36073"/>
                    <a:pt x="7205" y="36225"/>
                    <a:pt x="7904" y="36437"/>
                  </a:cubicBezTo>
                  <a:lnTo>
                    <a:pt x="12007" y="37440"/>
                  </a:lnTo>
                  <a:cubicBezTo>
                    <a:pt x="13769" y="37907"/>
                    <a:pt x="15553" y="38196"/>
                    <a:pt x="17378" y="38196"/>
                  </a:cubicBezTo>
                  <a:cubicBezTo>
                    <a:pt x="17694" y="38196"/>
                    <a:pt x="18011" y="38188"/>
                    <a:pt x="18329" y="38170"/>
                  </a:cubicBezTo>
                  <a:cubicBezTo>
                    <a:pt x="19211" y="38139"/>
                    <a:pt x="20032" y="37987"/>
                    <a:pt x="20822" y="37714"/>
                  </a:cubicBezTo>
                  <a:cubicBezTo>
                    <a:pt x="22554" y="37136"/>
                    <a:pt x="23679" y="36133"/>
                    <a:pt x="24530" y="34948"/>
                  </a:cubicBezTo>
                  <a:cubicBezTo>
                    <a:pt x="25442" y="33732"/>
                    <a:pt x="26232" y="32486"/>
                    <a:pt x="27114" y="31209"/>
                  </a:cubicBezTo>
                  <a:cubicBezTo>
                    <a:pt x="28634" y="29082"/>
                    <a:pt x="30700" y="27349"/>
                    <a:pt x="33284" y="25890"/>
                  </a:cubicBezTo>
                  <a:cubicBezTo>
                    <a:pt x="37144" y="23762"/>
                    <a:pt x="41582" y="22577"/>
                    <a:pt x="46172" y="21665"/>
                  </a:cubicBezTo>
                  <a:cubicBezTo>
                    <a:pt x="48391" y="21270"/>
                    <a:pt x="50610" y="20905"/>
                    <a:pt x="52859" y="20692"/>
                  </a:cubicBezTo>
                  <a:cubicBezTo>
                    <a:pt x="55260" y="20419"/>
                    <a:pt x="57722" y="20236"/>
                    <a:pt x="60154" y="20145"/>
                  </a:cubicBezTo>
                  <a:cubicBezTo>
                    <a:pt x="61055" y="20123"/>
                    <a:pt x="61960" y="20109"/>
                    <a:pt x="62865" y="20109"/>
                  </a:cubicBezTo>
                  <a:cubicBezTo>
                    <a:pt x="64432" y="20109"/>
                    <a:pt x="65998" y="20151"/>
                    <a:pt x="67540" y="20267"/>
                  </a:cubicBezTo>
                  <a:cubicBezTo>
                    <a:pt x="68543" y="20388"/>
                    <a:pt x="69546" y="20480"/>
                    <a:pt x="70428" y="20844"/>
                  </a:cubicBezTo>
                  <a:cubicBezTo>
                    <a:pt x="71644" y="21361"/>
                    <a:pt x="71795" y="22030"/>
                    <a:pt x="70884" y="22820"/>
                  </a:cubicBezTo>
                  <a:cubicBezTo>
                    <a:pt x="70063" y="23519"/>
                    <a:pt x="69090" y="24097"/>
                    <a:pt x="68057" y="24644"/>
                  </a:cubicBezTo>
                  <a:cubicBezTo>
                    <a:pt x="66051" y="25708"/>
                    <a:pt x="63953" y="26650"/>
                    <a:pt x="61978" y="27744"/>
                  </a:cubicBezTo>
                  <a:cubicBezTo>
                    <a:pt x="59272" y="29112"/>
                    <a:pt x="57206" y="30875"/>
                    <a:pt x="55777" y="33033"/>
                  </a:cubicBezTo>
                  <a:cubicBezTo>
                    <a:pt x="54774" y="34644"/>
                    <a:pt x="54257" y="36377"/>
                    <a:pt x="53801" y="38109"/>
                  </a:cubicBezTo>
                  <a:cubicBezTo>
                    <a:pt x="53406" y="39842"/>
                    <a:pt x="52981" y="41605"/>
                    <a:pt x="52129" y="43276"/>
                  </a:cubicBezTo>
                  <a:cubicBezTo>
                    <a:pt x="50974" y="45708"/>
                    <a:pt x="48999" y="47744"/>
                    <a:pt x="46172" y="49355"/>
                  </a:cubicBezTo>
                  <a:cubicBezTo>
                    <a:pt x="44196" y="50480"/>
                    <a:pt x="42008" y="51270"/>
                    <a:pt x="39728" y="52000"/>
                  </a:cubicBezTo>
                  <a:cubicBezTo>
                    <a:pt x="38391" y="52425"/>
                    <a:pt x="36992" y="52790"/>
                    <a:pt x="35716" y="53368"/>
                  </a:cubicBezTo>
                  <a:cubicBezTo>
                    <a:pt x="34196" y="54036"/>
                    <a:pt x="33740" y="54887"/>
                    <a:pt x="34865" y="56073"/>
                  </a:cubicBezTo>
                  <a:cubicBezTo>
                    <a:pt x="35625" y="56863"/>
                    <a:pt x="36536" y="57501"/>
                    <a:pt x="37600" y="58079"/>
                  </a:cubicBezTo>
                  <a:cubicBezTo>
                    <a:pt x="40731" y="59842"/>
                    <a:pt x="44287" y="61058"/>
                    <a:pt x="47996" y="62030"/>
                  </a:cubicBezTo>
                  <a:cubicBezTo>
                    <a:pt x="51522" y="62942"/>
                    <a:pt x="55139" y="63641"/>
                    <a:pt x="58877" y="64097"/>
                  </a:cubicBezTo>
                  <a:cubicBezTo>
                    <a:pt x="61187" y="64401"/>
                    <a:pt x="63528" y="64584"/>
                    <a:pt x="65899" y="64644"/>
                  </a:cubicBezTo>
                  <a:cubicBezTo>
                    <a:pt x="66917" y="64674"/>
                    <a:pt x="67933" y="64689"/>
                    <a:pt x="68948" y="64689"/>
                  </a:cubicBezTo>
                  <a:cubicBezTo>
                    <a:pt x="72174" y="64689"/>
                    <a:pt x="75383" y="64535"/>
                    <a:pt x="78574" y="64188"/>
                  </a:cubicBezTo>
                  <a:cubicBezTo>
                    <a:pt x="82434" y="63824"/>
                    <a:pt x="86233" y="63216"/>
                    <a:pt x="89911" y="62365"/>
                  </a:cubicBezTo>
                  <a:cubicBezTo>
                    <a:pt x="96203" y="60967"/>
                    <a:pt x="102222" y="59082"/>
                    <a:pt x="107875" y="56590"/>
                  </a:cubicBezTo>
                  <a:cubicBezTo>
                    <a:pt x="113286" y="54280"/>
                    <a:pt x="118179" y="51483"/>
                    <a:pt x="122648" y="48292"/>
                  </a:cubicBezTo>
                  <a:cubicBezTo>
                    <a:pt x="124319" y="47106"/>
                    <a:pt x="125900" y="45860"/>
                    <a:pt x="127420" y="44583"/>
                  </a:cubicBezTo>
                  <a:cubicBezTo>
                    <a:pt x="129274" y="43064"/>
                    <a:pt x="131006" y="41513"/>
                    <a:pt x="132678" y="39872"/>
                  </a:cubicBezTo>
                  <a:cubicBezTo>
                    <a:pt x="135171" y="37501"/>
                    <a:pt x="137450" y="35009"/>
                    <a:pt x="139730" y="32547"/>
                  </a:cubicBezTo>
                  <a:cubicBezTo>
                    <a:pt x="142496" y="29538"/>
                    <a:pt x="145232" y="26468"/>
                    <a:pt x="148149" y="23519"/>
                  </a:cubicBezTo>
                  <a:cubicBezTo>
                    <a:pt x="150064" y="21604"/>
                    <a:pt x="152071" y="19781"/>
                    <a:pt x="154259" y="18078"/>
                  </a:cubicBezTo>
                  <a:cubicBezTo>
                    <a:pt x="156751" y="16163"/>
                    <a:pt x="159335" y="14431"/>
                    <a:pt x="162010" y="12698"/>
                  </a:cubicBezTo>
                  <a:cubicBezTo>
                    <a:pt x="164107" y="11422"/>
                    <a:pt x="166326" y="10206"/>
                    <a:pt x="168606" y="9112"/>
                  </a:cubicBezTo>
                  <a:cubicBezTo>
                    <a:pt x="171341" y="7774"/>
                    <a:pt x="173925" y="6346"/>
                    <a:pt x="176418" y="4826"/>
                  </a:cubicBezTo>
                  <a:cubicBezTo>
                    <a:pt x="177512" y="4127"/>
                    <a:pt x="178667" y="3458"/>
                    <a:pt x="179913" y="2881"/>
                  </a:cubicBezTo>
                  <a:cubicBezTo>
                    <a:pt x="180825" y="2485"/>
                    <a:pt x="181828" y="2273"/>
                    <a:pt x="182892" y="2242"/>
                  </a:cubicBezTo>
                  <a:cubicBezTo>
                    <a:pt x="183016" y="2237"/>
                    <a:pt x="183140" y="2234"/>
                    <a:pt x="183264" y="2234"/>
                  </a:cubicBezTo>
                  <a:cubicBezTo>
                    <a:pt x="184559" y="2234"/>
                    <a:pt x="185805" y="2512"/>
                    <a:pt x="187026" y="2789"/>
                  </a:cubicBezTo>
                  <a:cubicBezTo>
                    <a:pt x="191342" y="3792"/>
                    <a:pt x="195536" y="5099"/>
                    <a:pt x="199640" y="6528"/>
                  </a:cubicBezTo>
                  <a:cubicBezTo>
                    <a:pt x="201494" y="7166"/>
                    <a:pt x="203409" y="7683"/>
                    <a:pt x="205385" y="8139"/>
                  </a:cubicBezTo>
                  <a:cubicBezTo>
                    <a:pt x="207512" y="8656"/>
                    <a:pt x="209640" y="8960"/>
                    <a:pt x="211798" y="9203"/>
                  </a:cubicBezTo>
                  <a:cubicBezTo>
                    <a:pt x="213835" y="9476"/>
                    <a:pt x="215902" y="9659"/>
                    <a:pt x="217999" y="9750"/>
                  </a:cubicBezTo>
                  <a:cubicBezTo>
                    <a:pt x="219478" y="9789"/>
                    <a:pt x="220945" y="9840"/>
                    <a:pt x="222415" y="9840"/>
                  </a:cubicBezTo>
                  <a:cubicBezTo>
                    <a:pt x="223241" y="9840"/>
                    <a:pt x="224068" y="9824"/>
                    <a:pt x="224899" y="9780"/>
                  </a:cubicBezTo>
                  <a:cubicBezTo>
                    <a:pt x="225218" y="9765"/>
                    <a:pt x="225529" y="9765"/>
                    <a:pt x="225845" y="9765"/>
                  </a:cubicBezTo>
                  <a:cubicBezTo>
                    <a:pt x="226160" y="9765"/>
                    <a:pt x="226479" y="9765"/>
                    <a:pt x="226814" y="9750"/>
                  </a:cubicBezTo>
                  <a:cubicBezTo>
                    <a:pt x="229002" y="9628"/>
                    <a:pt x="231221" y="9446"/>
                    <a:pt x="233409" y="9294"/>
                  </a:cubicBezTo>
                  <a:cubicBezTo>
                    <a:pt x="235081" y="9172"/>
                    <a:pt x="236783" y="9021"/>
                    <a:pt x="238455" y="8869"/>
                  </a:cubicBezTo>
                  <a:cubicBezTo>
                    <a:pt x="240127" y="8717"/>
                    <a:pt x="241799" y="8534"/>
                    <a:pt x="243531" y="8413"/>
                  </a:cubicBezTo>
                  <a:lnTo>
                    <a:pt x="249914" y="7957"/>
                  </a:lnTo>
                  <a:cubicBezTo>
                    <a:pt x="252376" y="7774"/>
                    <a:pt x="254869" y="7653"/>
                    <a:pt x="257392" y="7501"/>
                  </a:cubicBezTo>
                  <a:cubicBezTo>
                    <a:pt x="259671" y="7349"/>
                    <a:pt x="261951" y="7318"/>
                    <a:pt x="264231" y="7197"/>
                  </a:cubicBezTo>
                  <a:lnTo>
                    <a:pt x="267422" y="7106"/>
                  </a:lnTo>
                  <a:cubicBezTo>
                    <a:pt x="269884" y="6984"/>
                    <a:pt x="272346" y="6832"/>
                    <a:pt x="274839" y="6741"/>
                  </a:cubicBezTo>
                  <a:cubicBezTo>
                    <a:pt x="276571" y="6680"/>
                    <a:pt x="278334" y="6558"/>
                    <a:pt x="280067" y="6437"/>
                  </a:cubicBezTo>
                  <a:cubicBezTo>
                    <a:pt x="280644" y="6406"/>
                    <a:pt x="281252" y="6406"/>
                    <a:pt x="281769" y="6224"/>
                  </a:cubicBezTo>
                  <a:cubicBezTo>
                    <a:pt x="281739" y="5829"/>
                    <a:pt x="281739" y="5464"/>
                    <a:pt x="281739" y="5069"/>
                  </a:cubicBezTo>
                  <a:cubicBezTo>
                    <a:pt x="281283" y="4856"/>
                    <a:pt x="280827" y="5008"/>
                    <a:pt x="280462" y="4735"/>
                  </a:cubicBezTo>
                  <a:cubicBezTo>
                    <a:pt x="278365" y="5069"/>
                    <a:pt x="276237" y="5191"/>
                    <a:pt x="274109" y="5343"/>
                  </a:cubicBezTo>
                  <a:cubicBezTo>
                    <a:pt x="271951" y="5495"/>
                    <a:pt x="269763" y="5647"/>
                    <a:pt x="267574" y="5768"/>
                  </a:cubicBezTo>
                  <a:lnTo>
                    <a:pt x="261191" y="6103"/>
                  </a:lnTo>
                  <a:cubicBezTo>
                    <a:pt x="259489" y="6224"/>
                    <a:pt x="257726" y="6285"/>
                    <a:pt x="256024" y="6406"/>
                  </a:cubicBezTo>
                  <a:cubicBezTo>
                    <a:pt x="252680" y="6619"/>
                    <a:pt x="249306" y="6832"/>
                    <a:pt x="245963" y="7075"/>
                  </a:cubicBezTo>
                  <a:cubicBezTo>
                    <a:pt x="242680" y="7349"/>
                    <a:pt x="239428" y="7622"/>
                    <a:pt x="236145" y="7926"/>
                  </a:cubicBezTo>
                  <a:cubicBezTo>
                    <a:pt x="233744" y="8139"/>
                    <a:pt x="231312" y="8291"/>
                    <a:pt x="228941" y="8504"/>
                  </a:cubicBezTo>
                  <a:cubicBezTo>
                    <a:pt x="227604" y="8624"/>
                    <a:pt x="226258" y="8637"/>
                    <a:pt x="224918" y="8637"/>
                  </a:cubicBezTo>
                  <a:cubicBezTo>
                    <a:pt x="224523" y="8637"/>
                    <a:pt x="224128" y="8636"/>
                    <a:pt x="223734" y="8636"/>
                  </a:cubicBezTo>
                  <a:cubicBezTo>
                    <a:pt x="223096" y="8636"/>
                    <a:pt x="222460" y="8639"/>
                    <a:pt x="221829" y="8656"/>
                  </a:cubicBezTo>
                  <a:cubicBezTo>
                    <a:pt x="221662" y="8657"/>
                    <a:pt x="221495" y="8658"/>
                    <a:pt x="221328" y="8658"/>
                  </a:cubicBezTo>
                  <a:cubicBezTo>
                    <a:pt x="218218" y="8658"/>
                    <a:pt x="215160" y="8394"/>
                    <a:pt x="212102" y="8048"/>
                  </a:cubicBezTo>
                  <a:cubicBezTo>
                    <a:pt x="208211" y="7592"/>
                    <a:pt x="204503" y="6771"/>
                    <a:pt x="200916" y="5616"/>
                  </a:cubicBezTo>
                  <a:cubicBezTo>
                    <a:pt x="197512" y="4461"/>
                    <a:pt x="194229" y="3185"/>
                    <a:pt x="190795" y="2151"/>
                  </a:cubicBezTo>
                  <a:cubicBezTo>
                    <a:pt x="188606" y="1513"/>
                    <a:pt x="186570" y="753"/>
                    <a:pt x="184351" y="206"/>
                  </a:cubicBezTo>
                  <a:cubicBezTo>
                    <a:pt x="183761" y="71"/>
                    <a:pt x="183186" y="0"/>
                    <a:pt x="182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9"/>
            <p:cNvSpPr/>
            <p:nvPr/>
          </p:nvSpPr>
          <p:spPr>
            <a:xfrm>
              <a:off x="7209575" y="3421325"/>
              <a:ext cx="672525" cy="60250"/>
            </a:xfrm>
            <a:custGeom>
              <a:avLst/>
              <a:gdLst/>
              <a:ahLst/>
              <a:cxnLst/>
              <a:rect l="l" t="t" r="r" b="b"/>
              <a:pathLst>
                <a:path w="26901" h="2410" extrusionOk="0">
                  <a:moveTo>
                    <a:pt x="0" y="1"/>
                  </a:moveTo>
                  <a:lnTo>
                    <a:pt x="0" y="1"/>
                  </a:lnTo>
                  <a:cubicBezTo>
                    <a:pt x="91" y="92"/>
                    <a:pt x="152" y="153"/>
                    <a:pt x="304" y="183"/>
                  </a:cubicBezTo>
                  <a:cubicBezTo>
                    <a:pt x="1307" y="639"/>
                    <a:pt x="2371" y="1064"/>
                    <a:pt x="3465" y="1368"/>
                  </a:cubicBezTo>
                  <a:cubicBezTo>
                    <a:pt x="5137" y="1824"/>
                    <a:pt x="6900" y="2159"/>
                    <a:pt x="8724" y="2280"/>
                  </a:cubicBezTo>
                  <a:cubicBezTo>
                    <a:pt x="9476" y="2345"/>
                    <a:pt x="10243" y="2409"/>
                    <a:pt x="10994" y="2409"/>
                  </a:cubicBezTo>
                  <a:cubicBezTo>
                    <a:pt x="11305" y="2409"/>
                    <a:pt x="11612" y="2398"/>
                    <a:pt x="11915" y="2371"/>
                  </a:cubicBezTo>
                  <a:cubicBezTo>
                    <a:pt x="13344" y="2189"/>
                    <a:pt x="14833" y="2098"/>
                    <a:pt x="16323" y="1946"/>
                  </a:cubicBezTo>
                  <a:cubicBezTo>
                    <a:pt x="17873" y="1794"/>
                    <a:pt x="19362" y="1368"/>
                    <a:pt x="20943" y="1368"/>
                  </a:cubicBezTo>
                  <a:cubicBezTo>
                    <a:pt x="21125" y="1368"/>
                    <a:pt x="21338" y="1247"/>
                    <a:pt x="21520" y="1216"/>
                  </a:cubicBezTo>
                  <a:cubicBezTo>
                    <a:pt x="21824" y="1156"/>
                    <a:pt x="22159" y="1034"/>
                    <a:pt x="22493" y="1034"/>
                  </a:cubicBezTo>
                  <a:cubicBezTo>
                    <a:pt x="22949" y="1034"/>
                    <a:pt x="23344" y="943"/>
                    <a:pt x="23769" y="852"/>
                  </a:cubicBezTo>
                  <a:cubicBezTo>
                    <a:pt x="24165" y="730"/>
                    <a:pt x="24621" y="639"/>
                    <a:pt x="25077" y="609"/>
                  </a:cubicBezTo>
                  <a:cubicBezTo>
                    <a:pt x="25745" y="578"/>
                    <a:pt x="26414" y="487"/>
                    <a:pt x="26900" y="122"/>
                  </a:cubicBezTo>
                  <a:cubicBezTo>
                    <a:pt x="26718" y="122"/>
                    <a:pt x="26536" y="122"/>
                    <a:pt x="26384" y="153"/>
                  </a:cubicBezTo>
                  <a:cubicBezTo>
                    <a:pt x="23040" y="761"/>
                    <a:pt x="19727" y="1308"/>
                    <a:pt x="16353" y="1764"/>
                  </a:cubicBezTo>
                  <a:cubicBezTo>
                    <a:pt x="15016" y="1946"/>
                    <a:pt x="13648" y="2098"/>
                    <a:pt x="12310" y="2128"/>
                  </a:cubicBezTo>
                  <a:cubicBezTo>
                    <a:pt x="11550" y="2159"/>
                    <a:pt x="10791" y="2189"/>
                    <a:pt x="10031" y="2189"/>
                  </a:cubicBezTo>
                  <a:cubicBezTo>
                    <a:pt x="9271" y="2189"/>
                    <a:pt x="8511" y="2159"/>
                    <a:pt x="7751" y="2068"/>
                  </a:cubicBezTo>
                  <a:cubicBezTo>
                    <a:pt x="5927" y="1855"/>
                    <a:pt x="4164" y="1520"/>
                    <a:pt x="2492" y="913"/>
                  </a:cubicBezTo>
                  <a:cubicBezTo>
                    <a:pt x="1641" y="609"/>
                    <a:pt x="851" y="30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9"/>
            <p:cNvSpPr/>
            <p:nvPr/>
          </p:nvSpPr>
          <p:spPr>
            <a:xfrm>
              <a:off x="3970900" y="771600"/>
              <a:ext cx="4575" cy="2300"/>
            </a:xfrm>
            <a:custGeom>
              <a:avLst/>
              <a:gdLst/>
              <a:ahLst/>
              <a:cxnLst/>
              <a:rect l="l" t="t" r="r" b="b"/>
              <a:pathLst>
                <a:path w="183" h="92" extrusionOk="0">
                  <a:moveTo>
                    <a:pt x="1" y="0"/>
                  </a:moveTo>
                  <a:cubicBezTo>
                    <a:pt x="61" y="31"/>
                    <a:pt x="122" y="61"/>
                    <a:pt x="183" y="91"/>
                  </a:cubicBezTo>
                  <a:cubicBezTo>
                    <a:pt x="122" y="61"/>
                    <a:pt x="61" y="31"/>
                    <a:pt x="1" y="0"/>
                  </a:cubicBezTo>
                  <a:close/>
                </a:path>
              </a:pathLst>
            </a:custGeom>
            <a:solidFill>
              <a:srgbClr val="E1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9"/>
            <p:cNvSpPr/>
            <p:nvPr/>
          </p:nvSpPr>
          <p:spPr>
            <a:xfrm>
              <a:off x="1577250" y="2751875"/>
              <a:ext cx="715075" cy="425550"/>
            </a:xfrm>
            <a:custGeom>
              <a:avLst/>
              <a:gdLst/>
              <a:ahLst/>
              <a:cxnLst/>
              <a:rect l="l" t="t" r="r" b="b"/>
              <a:pathLst>
                <a:path w="28603" h="17022" extrusionOk="0">
                  <a:moveTo>
                    <a:pt x="182" y="0"/>
                  </a:moveTo>
                  <a:cubicBezTo>
                    <a:pt x="122" y="31"/>
                    <a:pt x="61" y="91"/>
                    <a:pt x="0" y="152"/>
                  </a:cubicBezTo>
                  <a:cubicBezTo>
                    <a:pt x="1368" y="1520"/>
                    <a:pt x="2918" y="2736"/>
                    <a:pt x="4468" y="3952"/>
                  </a:cubicBezTo>
                  <a:cubicBezTo>
                    <a:pt x="6353" y="5380"/>
                    <a:pt x="8329" y="6748"/>
                    <a:pt x="10365" y="8055"/>
                  </a:cubicBezTo>
                  <a:cubicBezTo>
                    <a:pt x="13253" y="9879"/>
                    <a:pt x="16262" y="11581"/>
                    <a:pt x="19423" y="13131"/>
                  </a:cubicBezTo>
                  <a:cubicBezTo>
                    <a:pt x="20426" y="13678"/>
                    <a:pt x="21581" y="14134"/>
                    <a:pt x="22554" y="14712"/>
                  </a:cubicBezTo>
                  <a:cubicBezTo>
                    <a:pt x="22827" y="14742"/>
                    <a:pt x="23101" y="14833"/>
                    <a:pt x="23314" y="14955"/>
                  </a:cubicBezTo>
                  <a:cubicBezTo>
                    <a:pt x="24955" y="15684"/>
                    <a:pt x="26566" y="16414"/>
                    <a:pt x="28268" y="17022"/>
                  </a:cubicBezTo>
                  <a:cubicBezTo>
                    <a:pt x="28420" y="17022"/>
                    <a:pt x="28542" y="16961"/>
                    <a:pt x="28602" y="16900"/>
                  </a:cubicBezTo>
                  <a:cubicBezTo>
                    <a:pt x="28542" y="16870"/>
                    <a:pt x="28450" y="16778"/>
                    <a:pt x="28329" y="16748"/>
                  </a:cubicBezTo>
                  <a:cubicBezTo>
                    <a:pt x="24681" y="15289"/>
                    <a:pt x="21186" y="13739"/>
                    <a:pt x="17812" y="12006"/>
                  </a:cubicBezTo>
                  <a:cubicBezTo>
                    <a:pt x="14164" y="10091"/>
                    <a:pt x="10699" y="7994"/>
                    <a:pt x="7477" y="5775"/>
                  </a:cubicBezTo>
                  <a:cubicBezTo>
                    <a:pt x="4863" y="3952"/>
                    <a:pt x="2493" y="2006"/>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2283950" y="3173600"/>
              <a:ext cx="520550" cy="168725"/>
            </a:xfrm>
            <a:custGeom>
              <a:avLst/>
              <a:gdLst/>
              <a:ahLst/>
              <a:cxnLst/>
              <a:rect l="l" t="t" r="r" b="b"/>
              <a:pathLst>
                <a:path w="20822" h="6749" extrusionOk="0">
                  <a:moveTo>
                    <a:pt x="334" y="1"/>
                  </a:moveTo>
                  <a:cubicBezTo>
                    <a:pt x="182" y="1"/>
                    <a:pt x="61" y="1"/>
                    <a:pt x="0" y="122"/>
                  </a:cubicBezTo>
                  <a:cubicBezTo>
                    <a:pt x="274" y="335"/>
                    <a:pt x="608" y="365"/>
                    <a:pt x="882" y="517"/>
                  </a:cubicBezTo>
                  <a:cubicBezTo>
                    <a:pt x="6201" y="2584"/>
                    <a:pt x="11702" y="4286"/>
                    <a:pt x="17295" y="5928"/>
                  </a:cubicBezTo>
                  <a:cubicBezTo>
                    <a:pt x="18268" y="6232"/>
                    <a:pt x="19210" y="6597"/>
                    <a:pt x="20274" y="6749"/>
                  </a:cubicBezTo>
                  <a:cubicBezTo>
                    <a:pt x="20396" y="6597"/>
                    <a:pt x="20639" y="6597"/>
                    <a:pt x="20821" y="6597"/>
                  </a:cubicBezTo>
                  <a:lnTo>
                    <a:pt x="17386" y="5563"/>
                  </a:lnTo>
                  <a:cubicBezTo>
                    <a:pt x="12797" y="4256"/>
                    <a:pt x="8207" y="2888"/>
                    <a:pt x="3769" y="1247"/>
                  </a:cubicBezTo>
                  <a:lnTo>
                    <a:pt x="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4328050" y="2488700"/>
              <a:ext cx="2376975" cy="651125"/>
            </a:xfrm>
            <a:custGeom>
              <a:avLst/>
              <a:gdLst/>
              <a:ahLst/>
              <a:cxnLst/>
              <a:rect l="l" t="t" r="r" b="b"/>
              <a:pathLst>
                <a:path w="95079" h="26045" extrusionOk="0">
                  <a:moveTo>
                    <a:pt x="55443" y="1"/>
                  </a:moveTo>
                  <a:cubicBezTo>
                    <a:pt x="53753" y="1"/>
                    <a:pt x="52060" y="92"/>
                    <a:pt x="50366" y="284"/>
                  </a:cubicBezTo>
                  <a:cubicBezTo>
                    <a:pt x="45624" y="861"/>
                    <a:pt x="41551" y="2351"/>
                    <a:pt x="38178" y="4843"/>
                  </a:cubicBezTo>
                  <a:cubicBezTo>
                    <a:pt x="36202" y="6333"/>
                    <a:pt x="34682" y="8035"/>
                    <a:pt x="33193" y="9798"/>
                  </a:cubicBezTo>
                  <a:cubicBezTo>
                    <a:pt x="30639" y="12685"/>
                    <a:pt x="27813" y="15390"/>
                    <a:pt x="24196" y="17640"/>
                  </a:cubicBezTo>
                  <a:cubicBezTo>
                    <a:pt x="21186" y="19494"/>
                    <a:pt x="17873" y="21014"/>
                    <a:pt x="14347" y="22229"/>
                  </a:cubicBezTo>
                  <a:cubicBezTo>
                    <a:pt x="10062" y="23749"/>
                    <a:pt x="5533" y="24813"/>
                    <a:pt x="912" y="25543"/>
                  </a:cubicBezTo>
                  <a:cubicBezTo>
                    <a:pt x="548" y="25573"/>
                    <a:pt x="153" y="25603"/>
                    <a:pt x="1" y="25907"/>
                  </a:cubicBezTo>
                  <a:cubicBezTo>
                    <a:pt x="107" y="26014"/>
                    <a:pt x="229" y="26044"/>
                    <a:pt x="358" y="26044"/>
                  </a:cubicBezTo>
                  <a:cubicBezTo>
                    <a:pt x="487" y="26044"/>
                    <a:pt x="624" y="26014"/>
                    <a:pt x="760" y="25998"/>
                  </a:cubicBezTo>
                  <a:cubicBezTo>
                    <a:pt x="1399" y="25998"/>
                    <a:pt x="2007" y="25847"/>
                    <a:pt x="2615" y="25725"/>
                  </a:cubicBezTo>
                  <a:cubicBezTo>
                    <a:pt x="6779" y="24995"/>
                    <a:pt x="10821" y="24023"/>
                    <a:pt x="14682" y="22685"/>
                  </a:cubicBezTo>
                  <a:cubicBezTo>
                    <a:pt x="18116" y="21530"/>
                    <a:pt x="21308" y="20102"/>
                    <a:pt x="24226" y="18339"/>
                  </a:cubicBezTo>
                  <a:cubicBezTo>
                    <a:pt x="26779" y="16819"/>
                    <a:pt x="29028" y="15086"/>
                    <a:pt x="31035" y="13141"/>
                  </a:cubicBezTo>
                  <a:cubicBezTo>
                    <a:pt x="32524" y="11713"/>
                    <a:pt x="33892" y="10193"/>
                    <a:pt x="35260" y="8673"/>
                  </a:cubicBezTo>
                  <a:cubicBezTo>
                    <a:pt x="36779" y="7001"/>
                    <a:pt x="38512" y="5390"/>
                    <a:pt x="40670" y="4114"/>
                  </a:cubicBezTo>
                  <a:cubicBezTo>
                    <a:pt x="44287" y="1925"/>
                    <a:pt x="48482" y="983"/>
                    <a:pt x="53041" y="709"/>
                  </a:cubicBezTo>
                  <a:cubicBezTo>
                    <a:pt x="53789" y="674"/>
                    <a:pt x="54558" y="659"/>
                    <a:pt x="55335" y="659"/>
                  </a:cubicBezTo>
                  <a:cubicBezTo>
                    <a:pt x="55885" y="659"/>
                    <a:pt x="56439" y="666"/>
                    <a:pt x="56992" y="679"/>
                  </a:cubicBezTo>
                  <a:cubicBezTo>
                    <a:pt x="59181" y="801"/>
                    <a:pt x="61400" y="983"/>
                    <a:pt x="63558" y="1317"/>
                  </a:cubicBezTo>
                  <a:cubicBezTo>
                    <a:pt x="65898" y="1712"/>
                    <a:pt x="68239" y="2168"/>
                    <a:pt x="70579" y="2624"/>
                  </a:cubicBezTo>
                  <a:cubicBezTo>
                    <a:pt x="74136" y="3263"/>
                    <a:pt x="77601" y="3992"/>
                    <a:pt x="81066" y="4782"/>
                  </a:cubicBezTo>
                  <a:cubicBezTo>
                    <a:pt x="82707" y="5178"/>
                    <a:pt x="84288" y="5542"/>
                    <a:pt x="85929" y="5937"/>
                  </a:cubicBezTo>
                  <a:cubicBezTo>
                    <a:pt x="87723" y="6333"/>
                    <a:pt x="89516" y="6758"/>
                    <a:pt x="91127" y="7457"/>
                  </a:cubicBezTo>
                  <a:cubicBezTo>
                    <a:pt x="92100" y="7822"/>
                    <a:pt x="92920" y="8308"/>
                    <a:pt x="93498" y="9007"/>
                  </a:cubicBezTo>
                  <a:cubicBezTo>
                    <a:pt x="93832" y="9372"/>
                    <a:pt x="94136" y="9767"/>
                    <a:pt x="94440" y="10132"/>
                  </a:cubicBezTo>
                  <a:cubicBezTo>
                    <a:pt x="94562" y="10193"/>
                    <a:pt x="94562" y="10345"/>
                    <a:pt x="94714" y="10406"/>
                  </a:cubicBezTo>
                  <a:cubicBezTo>
                    <a:pt x="95048" y="10406"/>
                    <a:pt x="95048" y="10162"/>
                    <a:pt x="95078" y="10010"/>
                  </a:cubicBezTo>
                  <a:cubicBezTo>
                    <a:pt x="95048" y="9524"/>
                    <a:pt x="94744" y="9159"/>
                    <a:pt x="94440" y="8734"/>
                  </a:cubicBezTo>
                  <a:cubicBezTo>
                    <a:pt x="93194" y="7062"/>
                    <a:pt x="91066" y="6302"/>
                    <a:pt x="88786" y="5755"/>
                  </a:cubicBezTo>
                  <a:cubicBezTo>
                    <a:pt x="80610" y="3840"/>
                    <a:pt x="72342" y="2199"/>
                    <a:pt x="63983" y="740"/>
                  </a:cubicBezTo>
                  <a:cubicBezTo>
                    <a:pt x="61156" y="262"/>
                    <a:pt x="58304" y="1"/>
                    <a:pt x="55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6694350" y="2738200"/>
              <a:ext cx="395175" cy="709000"/>
            </a:xfrm>
            <a:custGeom>
              <a:avLst/>
              <a:gdLst/>
              <a:ahLst/>
              <a:cxnLst/>
              <a:rect l="l" t="t" r="r" b="b"/>
              <a:pathLst>
                <a:path w="15807" h="28360" extrusionOk="0">
                  <a:moveTo>
                    <a:pt x="183" y="0"/>
                  </a:moveTo>
                  <a:cubicBezTo>
                    <a:pt x="183" y="152"/>
                    <a:pt x="214" y="304"/>
                    <a:pt x="1" y="426"/>
                  </a:cubicBezTo>
                  <a:cubicBezTo>
                    <a:pt x="122" y="1125"/>
                    <a:pt x="548" y="1793"/>
                    <a:pt x="913" y="2492"/>
                  </a:cubicBezTo>
                  <a:cubicBezTo>
                    <a:pt x="2189" y="5623"/>
                    <a:pt x="3405" y="8784"/>
                    <a:pt x="4894" y="11915"/>
                  </a:cubicBezTo>
                  <a:cubicBezTo>
                    <a:pt x="5989" y="14256"/>
                    <a:pt x="7083" y="16626"/>
                    <a:pt x="8451" y="18906"/>
                  </a:cubicBezTo>
                  <a:cubicBezTo>
                    <a:pt x="8998" y="19848"/>
                    <a:pt x="9575" y="20791"/>
                    <a:pt x="10092" y="21733"/>
                  </a:cubicBezTo>
                  <a:cubicBezTo>
                    <a:pt x="10822" y="22736"/>
                    <a:pt x="11551" y="23739"/>
                    <a:pt x="12311" y="24742"/>
                  </a:cubicBezTo>
                  <a:cubicBezTo>
                    <a:pt x="13253" y="25988"/>
                    <a:pt x="14196" y="27265"/>
                    <a:pt x="15442" y="28359"/>
                  </a:cubicBezTo>
                  <a:cubicBezTo>
                    <a:pt x="15442" y="28238"/>
                    <a:pt x="15503" y="28116"/>
                    <a:pt x="15655" y="28086"/>
                  </a:cubicBezTo>
                  <a:cubicBezTo>
                    <a:pt x="15807" y="27873"/>
                    <a:pt x="15563" y="27660"/>
                    <a:pt x="15411" y="27508"/>
                  </a:cubicBezTo>
                  <a:cubicBezTo>
                    <a:pt x="13314" y="25259"/>
                    <a:pt x="11521" y="22918"/>
                    <a:pt x="10001" y="20456"/>
                  </a:cubicBezTo>
                  <a:cubicBezTo>
                    <a:pt x="7357" y="16110"/>
                    <a:pt x="5229" y="11642"/>
                    <a:pt x="3375" y="7113"/>
                  </a:cubicBezTo>
                  <a:cubicBezTo>
                    <a:pt x="2463" y="4954"/>
                    <a:pt x="1764" y="2766"/>
                    <a:pt x="791" y="638"/>
                  </a:cubicBezTo>
                  <a:cubicBezTo>
                    <a:pt x="669" y="395"/>
                    <a:pt x="669" y="91"/>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2045325" y="2819500"/>
              <a:ext cx="960550" cy="288750"/>
            </a:xfrm>
            <a:custGeom>
              <a:avLst/>
              <a:gdLst/>
              <a:ahLst/>
              <a:cxnLst/>
              <a:rect l="l" t="t" r="r" b="b"/>
              <a:pathLst>
                <a:path w="38422" h="11550" extrusionOk="0">
                  <a:moveTo>
                    <a:pt x="274" y="0"/>
                  </a:moveTo>
                  <a:cubicBezTo>
                    <a:pt x="122" y="31"/>
                    <a:pt x="1" y="31"/>
                    <a:pt x="31" y="183"/>
                  </a:cubicBezTo>
                  <a:cubicBezTo>
                    <a:pt x="3466" y="2037"/>
                    <a:pt x="7083" y="3709"/>
                    <a:pt x="10913" y="5076"/>
                  </a:cubicBezTo>
                  <a:lnTo>
                    <a:pt x="15807" y="6779"/>
                  </a:lnTo>
                  <a:cubicBezTo>
                    <a:pt x="15928" y="6839"/>
                    <a:pt x="16080" y="6870"/>
                    <a:pt x="16232" y="6870"/>
                  </a:cubicBezTo>
                  <a:cubicBezTo>
                    <a:pt x="17995" y="7447"/>
                    <a:pt x="19788" y="7934"/>
                    <a:pt x="21612" y="8390"/>
                  </a:cubicBezTo>
                  <a:cubicBezTo>
                    <a:pt x="26172" y="9575"/>
                    <a:pt x="30852" y="10487"/>
                    <a:pt x="35594" y="11186"/>
                  </a:cubicBezTo>
                  <a:cubicBezTo>
                    <a:pt x="36415" y="11308"/>
                    <a:pt x="37205" y="11490"/>
                    <a:pt x="37995" y="11490"/>
                  </a:cubicBezTo>
                  <a:cubicBezTo>
                    <a:pt x="38071" y="11528"/>
                    <a:pt x="38152" y="11550"/>
                    <a:pt x="38223" y="11550"/>
                  </a:cubicBezTo>
                  <a:cubicBezTo>
                    <a:pt x="38323" y="11550"/>
                    <a:pt x="38403" y="11506"/>
                    <a:pt x="38421" y="11399"/>
                  </a:cubicBezTo>
                  <a:cubicBezTo>
                    <a:pt x="38239" y="11247"/>
                    <a:pt x="37935" y="11186"/>
                    <a:pt x="37661" y="11156"/>
                  </a:cubicBezTo>
                  <a:cubicBezTo>
                    <a:pt x="33558" y="10578"/>
                    <a:pt x="29485" y="9879"/>
                    <a:pt x="25503" y="8997"/>
                  </a:cubicBezTo>
                  <a:cubicBezTo>
                    <a:pt x="21004" y="7994"/>
                    <a:pt x="16627" y="6779"/>
                    <a:pt x="12433" y="5320"/>
                  </a:cubicBezTo>
                  <a:cubicBezTo>
                    <a:pt x="8147" y="3800"/>
                    <a:pt x="4135" y="2006"/>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5115300" y="725200"/>
              <a:ext cx="3161175" cy="582150"/>
            </a:xfrm>
            <a:custGeom>
              <a:avLst/>
              <a:gdLst/>
              <a:ahLst/>
              <a:cxnLst/>
              <a:rect l="l" t="t" r="r" b="b"/>
              <a:pathLst>
                <a:path w="126447" h="23286" extrusionOk="0">
                  <a:moveTo>
                    <a:pt x="25428" y="1"/>
                  </a:moveTo>
                  <a:cubicBezTo>
                    <a:pt x="25275" y="1"/>
                    <a:pt x="25136" y="38"/>
                    <a:pt x="25016" y="124"/>
                  </a:cubicBezTo>
                  <a:cubicBezTo>
                    <a:pt x="24560" y="397"/>
                    <a:pt x="24104" y="701"/>
                    <a:pt x="23800" y="1036"/>
                  </a:cubicBezTo>
                  <a:cubicBezTo>
                    <a:pt x="23192" y="1765"/>
                    <a:pt x="22584" y="2555"/>
                    <a:pt x="21977" y="3315"/>
                  </a:cubicBezTo>
                  <a:cubicBezTo>
                    <a:pt x="21156" y="4318"/>
                    <a:pt x="20366" y="5352"/>
                    <a:pt x="19575" y="6355"/>
                  </a:cubicBezTo>
                  <a:cubicBezTo>
                    <a:pt x="18208" y="8087"/>
                    <a:pt x="16809" y="9759"/>
                    <a:pt x="15138" y="11309"/>
                  </a:cubicBezTo>
                  <a:cubicBezTo>
                    <a:pt x="14165" y="12221"/>
                    <a:pt x="13223" y="13103"/>
                    <a:pt x="12159" y="13923"/>
                  </a:cubicBezTo>
                  <a:cubicBezTo>
                    <a:pt x="9849" y="15686"/>
                    <a:pt x="7417" y="17358"/>
                    <a:pt x="5016" y="19030"/>
                  </a:cubicBezTo>
                  <a:cubicBezTo>
                    <a:pt x="4347" y="19516"/>
                    <a:pt x="3800" y="20094"/>
                    <a:pt x="3131" y="20580"/>
                  </a:cubicBezTo>
                  <a:cubicBezTo>
                    <a:pt x="2098" y="21340"/>
                    <a:pt x="1186" y="22161"/>
                    <a:pt x="183" y="22981"/>
                  </a:cubicBezTo>
                  <a:cubicBezTo>
                    <a:pt x="31" y="23072"/>
                    <a:pt x="0" y="23164"/>
                    <a:pt x="183" y="23285"/>
                  </a:cubicBezTo>
                  <a:cubicBezTo>
                    <a:pt x="487" y="23133"/>
                    <a:pt x="669" y="22920"/>
                    <a:pt x="912" y="22738"/>
                  </a:cubicBezTo>
                  <a:cubicBezTo>
                    <a:pt x="1855" y="21978"/>
                    <a:pt x="2706" y="21157"/>
                    <a:pt x="3800" y="20458"/>
                  </a:cubicBezTo>
                  <a:cubicBezTo>
                    <a:pt x="4529" y="19790"/>
                    <a:pt x="5320" y="19212"/>
                    <a:pt x="6201" y="18635"/>
                  </a:cubicBezTo>
                  <a:cubicBezTo>
                    <a:pt x="8420" y="17054"/>
                    <a:pt x="10821" y="15565"/>
                    <a:pt x="12888" y="13863"/>
                  </a:cubicBezTo>
                  <a:cubicBezTo>
                    <a:pt x="14803" y="12252"/>
                    <a:pt x="16597" y="10549"/>
                    <a:pt x="18208" y="8726"/>
                  </a:cubicBezTo>
                  <a:cubicBezTo>
                    <a:pt x="19667" y="7054"/>
                    <a:pt x="21004" y="5291"/>
                    <a:pt x="22372" y="3558"/>
                  </a:cubicBezTo>
                  <a:cubicBezTo>
                    <a:pt x="22980" y="2799"/>
                    <a:pt x="23557" y="2039"/>
                    <a:pt x="24439" y="1400"/>
                  </a:cubicBezTo>
                  <a:cubicBezTo>
                    <a:pt x="24865" y="1089"/>
                    <a:pt x="25256" y="919"/>
                    <a:pt x="25678" y="919"/>
                  </a:cubicBezTo>
                  <a:cubicBezTo>
                    <a:pt x="26038" y="919"/>
                    <a:pt x="26422" y="1043"/>
                    <a:pt x="26870" y="1309"/>
                  </a:cubicBezTo>
                  <a:cubicBezTo>
                    <a:pt x="27174" y="1492"/>
                    <a:pt x="27478" y="1735"/>
                    <a:pt x="27691" y="1947"/>
                  </a:cubicBezTo>
                  <a:cubicBezTo>
                    <a:pt x="28451" y="2738"/>
                    <a:pt x="29211" y="3558"/>
                    <a:pt x="29940" y="4349"/>
                  </a:cubicBezTo>
                  <a:cubicBezTo>
                    <a:pt x="31977" y="6659"/>
                    <a:pt x="34500" y="8634"/>
                    <a:pt x="37661" y="10154"/>
                  </a:cubicBezTo>
                  <a:cubicBezTo>
                    <a:pt x="40913" y="11765"/>
                    <a:pt x="44409" y="13103"/>
                    <a:pt x="47935" y="14318"/>
                  </a:cubicBezTo>
                  <a:cubicBezTo>
                    <a:pt x="50427" y="15139"/>
                    <a:pt x="52950" y="15838"/>
                    <a:pt x="55594" y="16325"/>
                  </a:cubicBezTo>
                  <a:cubicBezTo>
                    <a:pt x="58968" y="16963"/>
                    <a:pt x="62372" y="17419"/>
                    <a:pt x="65868" y="17601"/>
                  </a:cubicBezTo>
                  <a:cubicBezTo>
                    <a:pt x="65990" y="17601"/>
                    <a:pt x="66142" y="17662"/>
                    <a:pt x="66263" y="17723"/>
                  </a:cubicBezTo>
                  <a:cubicBezTo>
                    <a:pt x="66398" y="17714"/>
                    <a:pt x="66532" y="17710"/>
                    <a:pt x="66667" y="17710"/>
                  </a:cubicBezTo>
                  <a:cubicBezTo>
                    <a:pt x="67475" y="17710"/>
                    <a:pt x="68287" y="17844"/>
                    <a:pt x="69120" y="17844"/>
                  </a:cubicBezTo>
                  <a:cubicBezTo>
                    <a:pt x="69789" y="17850"/>
                    <a:pt x="70455" y="17854"/>
                    <a:pt x="71120" y="17854"/>
                  </a:cubicBezTo>
                  <a:cubicBezTo>
                    <a:pt x="73778" y="17854"/>
                    <a:pt x="76409" y="17796"/>
                    <a:pt x="79060" y="17601"/>
                  </a:cubicBezTo>
                  <a:cubicBezTo>
                    <a:pt x="80975" y="17449"/>
                    <a:pt x="82859" y="17358"/>
                    <a:pt x="84713" y="17145"/>
                  </a:cubicBezTo>
                  <a:cubicBezTo>
                    <a:pt x="88452" y="16780"/>
                    <a:pt x="92130" y="16325"/>
                    <a:pt x="95838" y="15899"/>
                  </a:cubicBezTo>
                  <a:cubicBezTo>
                    <a:pt x="98331" y="15595"/>
                    <a:pt x="100793" y="15291"/>
                    <a:pt x="103315" y="14957"/>
                  </a:cubicBezTo>
                  <a:cubicBezTo>
                    <a:pt x="107692" y="14379"/>
                    <a:pt x="111978" y="13589"/>
                    <a:pt x="116234" y="12647"/>
                  </a:cubicBezTo>
                  <a:cubicBezTo>
                    <a:pt x="119760" y="11826"/>
                    <a:pt x="123225" y="10884"/>
                    <a:pt x="126447" y="9546"/>
                  </a:cubicBezTo>
                  <a:lnTo>
                    <a:pt x="126447" y="9182"/>
                  </a:lnTo>
                  <a:cubicBezTo>
                    <a:pt x="125352" y="9394"/>
                    <a:pt x="124441" y="9911"/>
                    <a:pt x="123407" y="10245"/>
                  </a:cubicBezTo>
                  <a:cubicBezTo>
                    <a:pt x="121735" y="10762"/>
                    <a:pt x="120064" y="11279"/>
                    <a:pt x="118361" y="11735"/>
                  </a:cubicBezTo>
                  <a:cubicBezTo>
                    <a:pt x="116446" y="12221"/>
                    <a:pt x="114532" y="12677"/>
                    <a:pt x="112586" y="13042"/>
                  </a:cubicBezTo>
                  <a:cubicBezTo>
                    <a:pt x="110793" y="13407"/>
                    <a:pt x="108999" y="13741"/>
                    <a:pt x="107237" y="14045"/>
                  </a:cubicBezTo>
                  <a:cubicBezTo>
                    <a:pt x="105048" y="14410"/>
                    <a:pt x="102860" y="14714"/>
                    <a:pt x="100641" y="14987"/>
                  </a:cubicBezTo>
                  <a:cubicBezTo>
                    <a:pt x="99546" y="15139"/>
                    <a:pt x="98452" y="15322"/>
                    <a:pt x="97358" y="15443"/>
                  </a:cubicBezTo>
                  <a:cubicBezTo>
                    <a:pt x="95777" y="15595"/>
                    <a:pt x="94227" y="15838"/>
                    <a:pt x="92677" y="16021"/>
                  </a:cubicBezTo>
                  <a:cubicBezTo>
                    <a:pt x="91461" y="16173"/>
                    <a:pt x="90245" y="16325"/>
                    <a:pt x="89030" y="16446"/>
                  </a:cubicBezTo>
                  <a:cubicBezTo>
                    <a:pt x="87601" y="16537"/>
                    <a:pt x="86203" y="16780"/>
                    <a:pt x="84774" y="16841"/>
                  </a:cubicBezTo>
                  <a:cubicBezTo>
                    <a:pt x="83710" y="16932"/>
                    <a:pt x="82677" y="17115"/>
                    <a:pt x="81613" y="17206"/>
                  </a:cubicBezTo>
                  <a:lnTo>
                    <a:pt x="77054" y="17419"/>
                  </a:lnTo>
                  <a:cubicBezTo>
                    <a:pt x="75443" y="17510"/>
                    <a:pt x="73892" y="17510"/>
                    <a:pt x="72312" y="17571"/>
                  </a:cubicBezTo>
                  <a:cubicBezTo>
                    <a:pt x="72078" y="17584"/>
                    <a:pt x="71845" y="17590"/>
                    <a:pt x="71614" y="17590"/>
                  </a:cubicBezTo>
                  <a:cubicBezTo>
                    <a:pt x="70412" y="17590"/>
                    <a:pt x="69238" y="17440"/>
                    <a:pt x="68052" y="17440"/>
                  </a:cubicBezTo>
                  <a:cubicBezTo>
                    <a:pt x="67891" y="17440"/>
                    <a:pt x="67731" y="17443"/>
                    <a:pt x="67570" y="17449"/>
                  </a:cubicBezTo>
                  <a:cubicBezTo>
                    <a:pt x="67540" y="17469"/>
                    <a:pt x="67506" y="17476"/>
                    <a:pt x="67472" y="17476"/>
                  </a:cubicBezTo>
                  <a:cubicBezTo>
                    <a:pt x="67405" y="17476"/>
                    <a:pt x="67337" y="17449"/>
                    <a:pt x="67297" y="17449"/>
                  </a:cubicBezTo>
                  <a:cubicBezTo>
                    <a:pt x="65990" y="17297"/>
                    <a:pt x="64683" y="17206"/>
                    <a:pt x="63376" y="17084"/>
                  </a:cubicBezTo>
                  <a:cubicBezTo>
                    <a:pt x="62403" y="16993"/>
                    <a:pt x="61369" y="16963"/>
                    <a:pt x="60427" y="16780"/>
                  </a:cubicBezTo>
                  <a:cubicBezTo>
                    <a:pt x="59090" y="16537"/>
                    <a:pt x="57752" y="16385"/>
                    <a:pt x="56476" y="16142"/>
                  </a:cubicBezTo>
                  <a:cubicBezTo>
                    <a:pt x="54257" y="15717"/>
                    <a:pt x="52099" y="15230"/>
                    <a:pt x="50001" y="14562"/>
                  </a:cubicBezTo>
                  <a:cubicBezTo>
                    <a:pt x="47813" y="13923"/>
                    <a:pt x="45716" y="13133"/>
                    <a:pt x="43618" y="12343"/>
                  </a:cubicBezTo>
                  <a:cubicBezTo>
                    <a:pt x="41521" y="11522"/>
                    <a:pt x="39485" y="10671"/>
                    <a:pt x="37509" y="9698"/>
                  </a:cubicBezTo>
                  <a:cubicBezTo>
                    <a:pt x="35685" y="8847"/>
                    <a:pt x="34074" y="7783"/>
                    <a:pt x="32676" y="6568"/>
                  </a:cubicBezTo>
                  <a:cubicBezTo>
                    <a:pt x="30852" y="4957"/>
                    <a:pt x="29424" y="3163"/>
                    <a:pt x="27904" y="1400"/>
                  </a:cubicBezTo>
                  <a:cubicBezTo>
                    <a:pt x="27387" y="792"/>
                    <a:pt x="26779" y="245"/>
                    <a:pt x="25806" y="63"/>
                  </a:cubicBezTo>
                  <a:cubicBezTo>
                    <a:pt x="25674" y="23"/>
                    <a:pt x="25547" y="1"/>
                    <a:pt x="25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2749000" y="1406850"/>
              <a:ext cx="1107950" cy="1155825"/>
            </a:xfrm>
            <a:custGeom>
              <a:avLst/>
              <a:gdLst/>
              <a:ahLst/>
              <a:cxnLst/>
              <a:rect l="l" t="t" r="r" b="b"/>
              <a:pathLst>
                <a:path w="44318" h="46233" extrusionOk="0">
                  <a:moveTo>
                    <a:pt x="43952" y="1"/>
                  </a:moveTo>
                  <a:cubicBezTo>
                    <a:pt x="43922" y="305"/>
                    <a:pt x="43861" y="578"/>
                    <a:pt x="43800" y="882"/>
                  </a:cubicBezTo>
                  <a:cubicBezTo>
                    <a:pt x="43709" y="2402"/>
                    <a:pt x="43314" y="3861"/>
                    <a:pt x="42828" y="5351"/>
                  </a:cubicBezTo>
                  <a:cubicBezTo>
                    <a:pt x="41825" y="8481"/>
                    <a:pt x="40153" y="11430"/>
                    <a:pt x="37873" y="14196"/>
                  </a:cubicBezTo>
                  <a:cubicBezTo>
                    <a:pt x="37174" y="15077"/>
                    <a:pt x="36475" y="15989"/>
                    <a:pt x="35502" y="16749"/>
                  </a:cubicBezTo>
                  <a:cubicBezTo>
                    <a:pt x="35290" y="17144"/>
                    <a:pt x="34803" y="17387"/>
                    <a:pt x="34469" y="17752"/>
                  </a:cubicBezTo>
                  <a:cubicBezTo>
                    <a:pt x="33101" y="19059"/>
                    <a:pt x="31460" y="20214"/>
                    <a:pt x="29788" y="21308"/>
                  </a:cubicBezTo>
                  <a:cubicBezTo>
                    <a:pt x="26870" y="23162"/>
                    <a:pt x="23648" y="24804"/>
                    <a:pt x="20457" y="26445"/>
                  </a:cubicBezTo>
                  <a:cubicBezTo>
                    <a:pt x="17660" y="27874"/>
                    <a:pt x="15046" y="29454"/>
                    <a:pt x="12614" y="31156"/>
                  </a:cubicBezTo>
                  <a:cubicBezTo>
                    <a:pt x="11490" y="31947"/>
                    <a:pt x="10426" y="32828"/>
                    <a:pt x="9301" y="33649"/>
                  </a:cubicBezTo>
                  <a:cubicBezTo>
                    <a:pt x="7143" y="35381"/>
                    <a:pt x="5016" y="37084"/>
                    <a:pt x="2979" y="38877"/>
                  </a:cubicBezTo>
                  <a:cubicBezTo>
                    <a:pt x="2128" y="39576"/>
                    <a:pt x="1429" y="40336"/>
                    <a:pt x="851" y="41187"/>
                  </a:cubicBezTo>
                  <a:cubicBezTo>
                    <a:pt x="0" y="42433"/>
                    <a:pt x="578" y="43436"/>
                    <a:pt x="1976" y="44135"/>
                  </a:cubicBezTo>
                  <a:cubicBezTo>
                    <a:pt x="3283" y="44804"/>
                    <a:pt x="4712" y="45169"/>
                    <a:pt x="6201" y="45442"/>
                  </a:cubicBezTo>
                  <a:cubicBezTo>
                    <a:pt x="8937" y="45898"/>
                    <a:pt x="11703" y="46111"/>
                    <a:pt x="14529" y="46202"/>
                  </a:cubicBezTo>
                  <a:cubicBezTo>
                    <a:pt x="16049" y="46172"/>
                    <a:pt x="17569" y="46233"/>
                    <a:pt x="19058" y="46050"/>
                  </a:cubicBezTo>
                  <a:cubicBezTo>
                    <a:pt x="18929" y="45935"/>
                    <a:pt x="18786" y="45902"/>
                    <a:pt x="18629" y="45902"/>
                  </a:cubicBezTo>
                  <a:cubicBezTo>
                    <a:pt x="18455" y="45902"/>
                    <a:pt x="18263" y="45943"/>
                    <a:pt x="18055" y="45959"/>
                  </a:cubicBezTo>
                  <a:cubicBezTo>
                    <a:pt x="17616" y="45945"/>
                    <a:pt x="17174" y="45941"/>
                    <a:pt x="16730" y="45941"/>
                  </a:cubicBezTo>
                  <a:cubicBezTo>
                    <a:pt x="16117" y="45941"/>
                    <a:pt x="15501" y="45948"/>
                    <a:pt x="14886" y="45948"/>
                  </a:cubicBezTo>
                  <a:cubicBezTo>
                    <a:pt x="14063" y="45948"/>
                    <a:pt x="13242" y="45934"/>
                    <a:pt x="12432" y="45868"/>
                  </a:cubicBezTo>
                  <a:cubicBezTo>
                    <a:pt x="10639" y="45746"/>
                    <a:pt x="8815" y="45625"/>
                    <a:pt x="7082" y="45290"/>
                  </a:cubicBezTo>
                  <a:cubicBezTo>
                    <a:pt x="5441" y="44956"/>
                    <a:pt x="3769" y="44713"/>
                    <a:pt x="2493" y="43771"/>
                  </a:cubicBezTo>
                  <a:cubicBezTo>
                    <a:pt x="1459" y="43041"/>
                    <a:pt x="1216" y="42312"/>
                    <a:pt x="1581" y="41521"/>
                  </a:cubicBezTo>
                  <a:cubicBezTo>
                    <a:pt x="1885" y="40792"/>
                    <a:pt x="2371" y="40154"/>
                    <a:pt x="2979" y="39576"/>
                  </a:cubicBezTo>
                  <a:cubicBezTo>
                    <a:pt x="4864" y="37752"/>
                    <a:pt x="6991" y="36081"/>
                    <a:pt x="9119" y="34470"/>
                  </a:cubicBezTo>
                  <a:cubicBezTo>
                    <a:pt x="11399" y="32676"/>
                    <a:pt x="13739" y="30913"/>
                    <a:pt x="16323" y="29393"/>
                  </a:cubicBezTo>
                  <a:cubicBezTo>
                    <a:pt x="17934" y="28451"/>
                    <a:pt x="19575" y="27509"/>
                    <a:pt x="21247" y="26627"/>
                  </a:cubicBezTo>
                  <a:cubicBezTo>
                    <a:pt x="23405" y="25503"/>
                    <a:pt x="25624" y="24378"/>
                    <a:pt x="27660" y="23132"/>
                  </a:cubicBezTo>
                  <a:cubicBezTo>
                    <a:pt x="28481" y="22646"/>
                    <a:pt x="29302" y="22190"/>
                    <a:pt x="30031" y="21643"/>
                  </a:cubicBezTo>
                  <a:cubicBezTo>
                    <a:pt x="32311" y="20032"/>
                    <a:pt x="34560" y="18390"/>
                    <a:pt x="36323" y="16445"/>
                  </a:cubicBezTo>
                  <a:cubicBezTo>
                    <a:pt x="37326" y="15351"/>
                    <a:pt x="38268" y="14256"/>
                    <a:pt x="39150" y="13101"/>
                  </a:cubicBezTo>
                  <a:cubicBezTo>
                    <a:pt x="40214" y="11703"/>
                    <a:pt x="41034" y="10214"/>
                    <a:pt x="41794" y="8694"/>
                  </a:cubicBezTo>
                  <a:cubicBezTo>
                    <a:pt x="42645" y="7022"/>
                    <a:pt x="43162" y="5320"/>
                    <a:pt x="43618" y="3557"/>
                  </a:cubicBezTo>
                  <a:cubicBezTo>
                    <a:pt x="43800" y="2797"/>
                    <a:pt x="43922" y="2007"/>
                    <a:pt x="44074" y="1217"/>
                  </a:cubicBezTo>
                  <a:cubicBezTo>
                    <a:pt x="44165" y="822"/>
                    <a:pt x="44317" y="366"/>
                    <a:pt x="4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3847050" y="1271600"/>
              <a:ext cx="10650" cy="32700"/>
            </a:xfrm>
            <a:custGeom>
              <a:avLst/>
              <a:gdLst/>
              <a:ahLst/>
              <a:cxnLst/>
              <a:rect l="l" t="t" r="r" b="b"/>
              <a:pathLst>
                <a:path w="426" h="1308" extrusionOk="0">
                  <a:moveTo>
                    <a:pt x="243" y="1"/>
                  </a:moveTo>
                  <a:lnTo>
                    <a:pt x="243" y="1"/>
                  </a:lnTo>
                  <a:cubicBezTo>
                    <a:pt x="0" y="365"/>
                    <a:pt x="122" y="578"/>
                    <a:pt x="30" y="821"/>
                  </a:cubicBezTo>
                  <a:cubicBezTo>
                    <a:pt x="91" y="943"/>
                    <a:pt x="91" y="1156"/>
                    <a:pt x="91" y="1308"/>
                  </a:cubicBezTo>
                  <a:cubicBezTo>
                    <a:pt x="426" y="973"/>
                    <a:pt x="243" y="548"/>
                    <a:pt x="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2615250" y="2725175"/>
              <a:ext cx="4190075" cy="2234200"/>
            </a:xfrm>
            <a:custGeom>
              <a:avLst/>
              <a:gdLst/>
              <a:ahLst/>
              <a:cxnLst/>
              <a:rect l="l" t="t" r="r" b="b"/>
              <a:pathLst>
                <a:path w="167603" h="89368" extrusionOk="0">
                  <a:moveTo>
                    <a:pt x="41278" y="20977"/>
                  </a:moveTo>
                  <a:lnTo>
                    <a:pt x="41278" y="20977"/>
                  </a:lnTo>
                  <a:cubicBezTo>
                    <a:pt x="41491" y="21099"/>
                    <a:pt x="41795" y="21129"/>
                    <a:pt x="42099" y="21129"/>
                  </a:cubicBezTo>
                  <a:cubicBezTo>
                    <a:pt x="43649" y="21251"/>
                    <a:pt x="45260" y="21281"/>
                    <a:pt x="46810" y="21433"/>
                  </a:cubicBezTo>
                  <a:cubicBezTo>
                    <a:pt x="47813" y="21494"/>
                    <a:pt x="48755" y="21555"/>
                    <a:pt x="49728" y="21616"/>
                  </a:cubicBezTo>
                  <a:cubicBezTo>
                    <a:pt x="52094" y="21760"/>
                    <a:pt x="54481" y="21797"/>
                    <a:pt x="56865" y="21797"/>
                  </a:cubicBezTo>
                  <a:cubicBezTo>
                    <a:pt x="58492" y="21797"/>
                    <a:pt x="60118" y="21780"/>
                    <a:pt x="61734" y="21768"/>
                  </a:cubicBezTo>
                  <a:cubicBezTo>
                    <a:pt x="62137" y="21768"/>
                    <a:pt x="62534" y="21761"/>
                    <a:pt x="62928" y="21750"/>
                  </a:cubicBezTo>
                  <a:lnTo>
                    <a:pt x="62928" y="21750"/>
                  </a:lnTo>
                  <a:cubicBezTo>
                    <a:pt x="62382" y="21748"/>
                    <a:pt x="61830" y="21737"/>
                    <a:pt x="61278" y="21737"/>
                  </a:cubicBezTo>
                  <a:lnTo>
                    <a:pt x="54652" y="21737"/>
                  </a:lnTo>
                  <a:cubicBezTo>
                    <a:pt x="52828" y="21737"/>
                    <a:pt x="51035" y="21585"/>
                    <a:pt x="49211" y="21494"/>
                  </a:cubicBezTo>
                  <a:cubicBezTo>
                    <a:pt x="48208" y="21464"/>
                    <a:pt x="47266" y="21342"/>
                    <a:pt x="46293" y="21342"/>
                  </a:cubicBezTo>
                  <a:cubicBezTo>
                    <a:pt x="45473" y="21342"/>
                    <a:pt x="44682" y="21190"/>
                    <a:pt x="43892" y="21160"/>
                  </a:cubicBezTo>
                  <a:cubicBezTo>
                    <a:pt x="43041" y="21099"/>
                    <a:pt x="42251" y="21038"/>
                    <a:pt x="41278" y="20977"/>
                  </a:cubicBezTo>
                  <a:close/>
                  <a:moveTo>
                    <a:pt x="126609" y="0"/>
                  </a:moveTo>
                  <a:cubicBezTo>
                    <a:pt x="125417" y="0"/>
                    <a:pt x="124226" y="69"/>
                    <a:pt x="123042" y="217"/>
                  </a:cubicBezTo>
                  <a:cubicBezTo>
                    <a:pt x="119182" y="673"/>
                    <a:pt x="115930" y="2041"/>
                    <a:pt x="112951" y="3834"/>
                  </a:cubicBezTo>
                  <a:cubicBezTo>
                    <a:pt x="110793" y="5172"/>
                    <a:pt x="108787" y="6600"/>
                    <a:pt x="106720" y="8059"/>
                  </a:cubicBezTo>
                  <a:cubicBezTo>
                    <a:pt x="104531" y="9579"/>
                    <a:pt x="102282" y="11038"/>
                    <a:pt x="99851" y="12375"/>
                  </a:cubicBezTo>
                  <a:cubicBezTo>
                    <a:pt x="94714" y="15232"/>
                    <a:pt x="89060" y="17421"/>
                    <a:pt x="82951" y="18941"/>
                  </a:cubicBezTo>
                  <a:cubicBezTo>
                    <a:pt x="79121" y="19913"/>
                    <a:pt x="75200" y="20643"/>
                    <a:pt x="71218" y="21099"/>
                  </a:cubicBezTo>
                  <a:cubicBezTo>
                    <a:pt x="69455" y="21281"/>
                    <a:pt x="67661" y="21494"/>
                    <a:pt x="65899" y="21494"/>
                  </a:cubicBezTo>
                  <a:cubicBezTo>
                    <a:pt x="65747" y="21585"/>
                    <a:pt x="65625" y="21616"/>
                    <a:pt x="65473" y="21616"/>
                  </a:cubicBezTo>
                  <a:cubicBezTo>
                    <a:pt x="64620" y="21678"/>
                    <a:pt x="63781" y="21726"/>
                    <a:pt x="62928" y="21750"/>
                  </a:cubicBezTo>
                  <a:lnTo>
                    <a:pt x="62928" y="21750"/>
                  </a:lnTo>
                  <a:cubicBezTo>
                    <a:pt x="62983" y="21751"/>
                    <a:pt x="63038" y="21751"/>
                    <a:pt x="63093" y="21751"/>
                  </a:cubicBezTo>
                  <a:cubicBezTo>
                    <a:pt x="63393" y="21751"/>
                    <a:pt x="63690" y="21747"/>
                    <a:pt x="63984" y="21737"/>
                  </a:cubicBezTo>
                  <a:cubicBezTo>
                    <a:pt x="65655" y="21616"/>
                    <a:pt x="67327" y="21494"/>
                    <a:pt x="68968" y="21342"/>
                  </a:cubicBezTo>
                  <a:cubicBezTo>
                    <a:pt x="70002" y="21281"/>
                    <a:pt x="71066" y="21220"/>
                    <a:pt x="72038" y="21038"/>
                  </a:cubicBezTo>
                  <a:cubicBezTo>
                    <a:pt x="73345" y="20825"/>
                    <a:pt x="74622" y="20704"/>
                    <a:pt x="75929" y="20461"/>
                  </a:cubicBezTo>
                  <a:cubicBezTo>
                    <a:pt x="79485" y="19913"/>
                    <a:pt x="82951" y="19184"/>
                    <a:pt x="86324" y="18181"/>
                  </a:cubicBezTo>
                  <a:cubicBezTo>
                    <a:pt x="88908" y="17421"/>
                    <a:pt x="91431" y="16600"/>
                    <a:pt x="93802" y="15567"/>
                  </a:cubicBezTo>
                  <a:cubicBezTo>
                    <a:pt x="95139" y="15020"/>
                    <a:pt x="96507" y="14442"/>
                    <a:pt x="97753" y="13804"/>
                  </a:cubicBezTo>
                  <a:cubicBezTo>
                    <a:pt x="99638" y="12770"/>
                    <a:pt x="101522" y="11767"/>
                    <a:pt x="103316" y="10673"/>
                  </a:cubicBezTo>
                  <a:cubicBezTo>
                    <a:pt x="105139" y="9549"/>
                    <a:pt x="106872" y="8363"/>
                    <a:pt x="108665" y="7178"/>
                  </a:cubicBezTo>
                  <a:cubicBezTo>
                    <a:pt x="110185" y="6205"/>
                    <a:pt x="111705" y="5141"/>
                    <a:pt x="113316" y="4168"/>
                  </a:cubicBezTo>
                  <a:cubicBezTo>
                    <a:pt x="115322" y="2953"/>
                    <a:pt x="117450" y="1950"/>
                    <a:pt x="119851" y="1251"/>
                  </a:cubicBezTo>
                  <a:cubicBezTo>
                    <a:pt x="121371" y="825"/>
                    <a:pt x="122951" y="521"/>
                    <a:pt x="124593" y="430"/>
                  </a:cubicBezTo>
                  <a:cubicBezTo>
                    <a:pt x="125185" y="369"/>
                    <a:pt x="125786" y="354"/>
                    <a:pt x="126390" y="354"/>
                  </a:cubicBezTo>
                  <a:cubicBezTo>
                    <a:pt x="126994" y="354"/>
                    <a:pt x="127602" y="369"/>
                    <a:pt x="128210" y="369"/>
                  </a:cubicBezTo>
                  <a:cubicBezTo>
                    <a:pt x="128280" y="368"/>
                    <a:pt x="128350" y="368"/>
                    <a:pt x="128420" y="368"/>
                  </a:cubicBezTo>
                  <a:cubicBezTo>
                    <a:pt x="130415" y="368"/>
                    <a:pt x="132380" y="779"/>
                    <a:pt x="134289" y="1190"/>
                  </a:cubicBezTo>
                  <a:cubicBezTo>
                    <a:pt x="136933" y="1737"/>
                    <a:pt x="139395" y="2649"/>
                    <a:pt x="141827" y="3652"/>
                  </a:cubicBezTo>
                  <a:cubicBezTo>
                    <a:pt x="144958" y="4898"/>
                    <a:pt x="147815" y="6448"/>
                    <a:pt x="150459" y="8181"/>
                  </a:cubicBezTo>
                  <a:cubicBezTo>
                    <a:pt x="152405" y="9427"/>
                    <a:pt x="154259" y="10764"/>
                    <a:pt x="155900" y="12223"/>
                  </a:cubicBezTo>
                  <a:cubicBezTo>
                    <a:pt x="157876" y="14047"/>
                    <a:pt x="159396" y="16084"/>
                    <a:pt x="160581" y="18211"/>
                  </a:cubicBezTo>
                  <a:cubicBezTo>
                    <a:pt x="161554" y="19974"/>
                    <a:pt x="162344" y="21798"/>
                    <a:pt x="163165" y="23682"/>
                  </a:cubicBezTo>
                  <a:cubicBezTo>
                    <a:pt x="163773" y="25111"/>
                    <a:pt x="164381" y="26570"/>
                    <a:pt x="164867" y="28029"/>
                  </a:cubicBezTo>
                  <a:cubicBezTo>
                    <a:pt x="165353" y="29549"/>
                    <a:pt x="165931" y="31069"/>
                    <a:pt x="166113" y="32680"/>
                  </a:cubicBezTo>
                  <a:cubicBezTo>
                    <a:pt x="166235" y="33561"/>
                    <a:pt x="166447" y="34382"/>
                    <a:pt x="166417" y="35263"/>
                  </a:cubicBezTo>
                  <a:cubicBezTo>
                    <a:pt x="166387" y="36023"/>
                    <a:pt x="166235" y="36753"/>
                    <a:pt x="166113" y="37452"/>
                  </a:cubicBezTo>
                  <a:cubicBezTo>
                    <a:pt x="165931" y="38637"/>
                    <a:pt x="165384" y="39731"/>
                    <a:pt x="164685" y="40765"/>
                  </a:cubicBezTo>
                  <a:cubicBezTo>
                    <a:pt x="163438" y="42528"/>
                    <a:pt x="161858" y="44047"/>
                    <a:pt x="160247" y="45598"/>
                  </a:cubicBezTo>
                  <a:cubicBezTo>
                    <a:pt x="158970" y="46813"/>
                    <a:pt x="157724" y="48060"/>
                    <a:pt x="156599" y="49367"/>
                  </a:cubicBezTo>
                  <a:cubicBezTo>
                    <a:pt x="155171" y="51008"/>
                    <a:pt x="153803" y="52741"/>
                    <a:pt x="152526" y="54473"/>
                  </a:cubicBezTo>
                  <a:cubicBezTo>
                    <a:pt x="151341" y="56115"/>
                    <a:pt x="150095" y="57756"/>
                    <a:pt x="148909" y="59367"/>
                  </a:cubicBezTo>
                  <a:cubicBezTo>
                    <a:pt x="147389" y="61464"/>
                    <a:pt x="145566" y="63409"/>
                    <a:pt x="143772" y="65385"/>
                  </a:cubicBezTo>
                  <a:cubicBezTo>
                    <a:pt x="142648" y="66631"/>
                    <a:pt x="141584" y="67908"/>
                    <a:pt x="140550" y="69185"/>
                  </a:cubicBezTo>
                  <a:cubicBezTo>
                    <a:pt x="139335" y="70735"/>
                    <a:pt x="138423" y="72437"/>
                    <a:pt x="137389" y="74078"/>
                  </a:cubicBezTo>
                  <a:cubicBezTo>
                    <a:pt x="136569" y="75416"/>
                    <a:pt x="135717" y="76723"/>
                    <a:pt x="134593" y="77908"/>
                  </a:cubicBezTo>
                  <a:cubicBezTo>
                    <a:pt x="133225" y="79337"/>
                    <a:pt x="131432" y="80279"/>
                    <a:pt x="129274" y="80887"/>
                  </a:cubicBezTo>
                  <a:cubicBezTo>
                    <a:pt x="126994" y="81525"/>
                    <a:pt x="124532" y="81525"/>
                    <a:pt x="122191" y="81616"/>
                  </a:cubicBezTo>
                  <a:cubicBezTo>
                    <a:pt x="120185" y="81677"/>
                    <a:pt x="118179" y="81708"/>
                    <a:pt x="116143" y="81768"/>
                  </a:cubicBezTo>
                  <a:cubicBezTo>
                    <a:pt x="116097" y="81784"/>
                    <a:pt x="116044" y="81784"/>
                    <a:pt x="115987" y="81784"/>
                  </a:cubicBezTo>
                  <a:cubicBezTo>
                    <a:pt x="115930" y="81784"/>
                    <a:pt x="115869" y="81784"/>
                    <a:pt x="115808" y="81799"/>
                  </a:cubicBezTo>
                  <a:cubicBezTo>
                    <a:pt x="114744" y="81981"/>
                    <a:pt x="113620" y="81981"/>
                    <a:pt x="112556" y="81981"/>
                  </a:cubicBezTo>
                  <a:cubicBezTo>
                    <a:pt x="111443" y="82009"/>
                    <a:pt x="110331" y="82031"/>
                    <a:pt x="109218" y="82031"/>
                  </a:cubicBezTo>
                  <a:cubicBezTo>
                    <a:pt x="107930" y="82031"/>
                    <a:pt x="106641" y="82002"/>
                    <a:pt x="105352" y="81920"/>
                  </a:cubicBezTo>
                  <a:cubicBezTo>
                    <a:pt x="103376" y="81799"/>
                    <a:pt x="101401" y="81677"/>
                    <a:pt x="99425" y="81525"/>
                  </a:cubicBezTo>
                  <a:cubicBezTo>
                    <a:pt x="97388" y="81373"/>
                    <a:pt x="95382" y="81160"/>
                    <a:pt x="93407" y="80857"/>
                  </a:cubicBezTo>
                  <a:cubicBezTo>
                    <a:pt x="90914" y="80461"/>
                    <a:pt x="88452" y="80066"/>
                    <a:pt x="86020" y="79550"/>
                  </a:cubicBezTo>
                  <a:cubicBezTo>
                    <a:pt x="82495" y="78820"/>
                    <a:pt x="79029" y="77908"/>
                    <a:pt x="75412" y="77543"/>
                  </a:cubicBezTo>
                  <a:cubicBezTo>
                    <a:pt x="74166" y="77391"/>
                    <a:pt x="72890" y="77270"/>
                    <a:pt x="71583" y="77239"/>
                  </a:cubicBezTo>
                  <a:cubicBezTo>
                    <a:pt x="70154" y="77239"/>
                    <a:pt x="68786" y="77391"/>
                    <a:pt x="67358" y="77513"/>
                  </a:cubicBezTo>
                  <a:cubicBezTo>
                    <a:pt x="65747" y="77665"/>
                    <a:pt x="64166" y="77969"/>
                    <a:pt x="62616" y="78364"/>
                  </a:cubicBezTo>
                  <a:cubicBezTo>
                    <a:pt x="59485" y="79215"/>
                    <a:pt x="56689" y="80431"/>
                    <a:pt x="54044" y="81860"/>
                  </a:cubicBezTo>
                  <a:cubicBezTo>
                    <a:pt x="51947" y="82984"/>
                    <a:pt x="49971" y="84200"/>
                    <a:pt x="47874" y="85325"/>
                  </a:cubicBezTo>
                  <a:cubicBezTo>
                    <a:pt x="45868" y="86449"/>
                    <a:pt x="43862" y="87452"/>
                    <a:pt x="41460" y="88030"/>
                  </a:cubicBezTo>
                  <a:cubicBezTo>
                    <a:pt x="40462" y="88261"/>
                    <a:pt x="39485" y="88369"/>
                    <a:pt x="38518" y="88369"/>
                  </a:cubicBezTo>
                  <a:cubicBezTo>
                    <a:pt x="37454" y="88369"/>
                    <a:pt x="36402" y="88238"/>
                    <a:pt x="35351" y="87999"/>
                  </a:cubicBezTo>
                  <a:cubicBezTo>
                    <a:pt x="33557" y="87604"/>
                    <a:pt x="31855" y="87088"/>
                    <a:pt x="30062" y="86662"/>
                  </a:cubicBezTo>
                  <a:cubicBezTo>
                    <a:pt x="28086" y="86176"/>
                    <a:pt x="26111" y="85598"/>
                    <a:pt x="24104" y="85173"/>
                  </a:cubicBezTo>
                  <a:cubicBezTo>
                    <a:pt x="22524" y="84869"/>
                    <a:pt x="21004" y="84504"/>
                    <a:pt x="19423" y="84322"/>
                  </a:cubicBezTo>
                  <a:cubicBezTo>
                    <a:pt x="18512" y="84139"/>
                    <a:pt x="17569" y="83987"/>
                    <a:pt x="16597" y="83987"/>
                  </a:cubicBezTo>
                  <a:cubicBezTo>
                    <a:pt x="15968" y="83987"/>
                    <a:pt x="15354" y="84014"/>
                    <a:pt x="14744" y="84014"/>
                  </a:cubicBezTo>
                  <a:cubicBezTo>
                    <a:pt x="14439" y="84014"/>
                    <a:pt x="14135" y="84008"/>
                    <a:pt x="13831" y="83987"/>
                  </a:cubicBezTo>
                  <a:cubicBezTo>
                    <a:pt x="13731" y="83986"/>
                    <a:pt x="13631" y="83985"/>
                    <a:pt x="13531" y="83985"/>
                  </a:cubicBezTo>
                  <a:cubicBezTo>
                    <a:pt x="11450" y="83985"/>
                    <a:pt x="9450" y="84286"/>
                    <a:pt x="7478" y="84808"/>
                  </a:cubicBezTo>
                  <a:cubicBezTo>
                    <a:pt x="5472" y="85294"/>
                    <a:pt x="3679" y="86085"/>
                    <a:pt x="2159" y="87209"/>
                  </a:cubicBezTo>
                  <a:cubicBezTo>
                    <a:pt x="1338" y="87756"/>
                    <a:pt x="791" y="88516"/>
                    <a:pt x="61" y="89124"/>
                  </a:cubicBezTo>
                  <a:cubicBezTo>
                    <a:pt x="1" y="89215"/>
                    <a:pt x="31" y="89337"/>
                    <a:pt x="153" y="89367"/>
                  </a:cubicBezTo>
                  <a:cubicBezTo>
                    <a:pt x="183" y="89367"/>
                    <a:pt x="274" y="89337"/>
                    <a:pt x="305" y="89337"/>
                  </a:cubicBezTo>
                  <a:cubicBezTo>
                    <a:pt x="1247" y="88212"/>
                    <a:pt x="2432" y="87270"/>
                    <a:pt x="3891" y="86510"/>
                  </a:cubicBezTo>
                  <a:cubicBezTo>
                    <a:pt x="6809" y="84990"/>
                    <a:pt x="10153" y="84474"/>
                    <a:pt x="13648" y="84322"/>
                  </a:cubicBezTo>
                  <a:cubicBezTo>
                    <a:pt x="13930" y="84308"/>
                    <a:pt x="14212" y="84302"/>
                    <a:pt x="14493" y="84302"/>
                  </a:cubicBezTo>
                  <a:cubicBezTo>
                    <a:pt x="16149" y="84302"/>
                    <a:pt x="17791" y="84518"/>
                    <a:pt x="19454" y="84778"/>
                  </a:cubicBezTo>
                  <a:cubicBezTo>
                    <a:pt x="23314" y="85325"/>
                    <a:pt x="27022" y="86328"/>
                    <a:pt x="30670" y="87361"/>
                  </a:cubicBezTo>
                  <a:cubicBezTo>
                    <a:pt x="32311" y="87817"/>
                    <a:pt x="33892" y="88334"/>
                    <a:pt x="35594" y="88729"/>
                  </a:cubicBezTo>
                  <a:cubicBezTo>
                    <a:pt x="36690" y="88933"/>
                    <a:pt x="37764" y="89115"/>
                    <a:pt x="38870" y="89115"/>
                  </a:cubicBezTo>
                  <a:cubicBezTo>
                    <a:pt x="39084" y="89115"/>
                    <a:pt x="39299" y="89108"/>
                    <a:pt x="39515" y="89094"/>
                  </a:cubicBezTo>
                  <a:cubicBezTo>
                    <a:pt x="41582" y="88972"/>
                    <a:pt x="43345" y="88334"/>
                    <a:pt x="45077" y="87574"/>
                  </a:cubicBezTo>
                  <a:cubicBezTo>
                    <a:pt x="47540" y="86480"/>
                    <a:pt x="49728" y="85082"/>
                    <a:pt x="52008" y="83744"/>
                  </a:cubicBezTo>
                  <a:cubicBezTo>
                    <a:pt x="54834" y="82133"/>
                    <a:pt x="57752" y="80613"/>
                    <a:pt x="61035" y="79519"/>
                  </a:cubicBezTo>
                  <a:cubicBezTo>
                    <a:pt x="61096" y="79458"/>
                    <a:pt x="61248" y="79489"/>
                    <a:pt x="61370" y="79398"/>
                  </a:cubicBezTo>
                  <a:cubicBezTo>
                    <a:pt x="61491" y="79246"/>
                    <a:pt x="61734" y="79367"/>
                    <a:pt x="61856" y="79246"/>
                  </a:cubicBezTo>
                  <a:cubicBezTo>
                    <a:pt x="62494" y="79033"/>
                    <a:pt x="63193" y="78881"/>
                    <a:pt x="63862" y="78729"/>
                  </a:cubicBezTo>
                  <a:cubicBezTo>
                    <a:pt x="66294" y="78145"/>
                    <a:pt x="68784" y="77892"/>
                    <a:pt x="71301" y="77892"/>
                  </a:cubicBezTo>
                  <a:cubicBezTo>
                    <a:pt x="71930" y="77892"/>
                    <a:pt x="72561" y="77908"/>
                    <a:pt x="73193" y="77939"/>
                  </a:cubicBezTo>
                  <a:cubicBezTo>
                    <a:pt x="75412" y="78030"/>
                    <a:pt x="77631" y="78425"/>
                    <a:pt x="79789" y="78881"/>
                  </a:cubicBezTo>
                  <a:cubicBezTo>
                    <a:pt x="83376" y="79641"/>
                    <a:pt x="86872" y="80461"/>
                    <a:pt x="90458" y="81039"/>
                  </a:cubicBezTo>
                  <a:cubicBezTo>
                    <a:pt x="91948" y="81282"/>
                    <a:pt x="93407" y="81525"/>
                    <a:pt x="94866" y="81738"/>
                  </a:cubicBezTo>
                  <a:cubicBezTo>
                    <a:pt x="97085" y="81981"/>
                    <a:pt x="99273" y="82255"/>
                    <a:pt x="101522" y="82407"/>
                  </a:cubicBezTo>
                  <a:cubicBezTo>
                    <a:pt x="103589" y="82559"/>
                    <a:pt x="105595" y="82650"/>
                    <a:pt x="107632" y="82711"/>
                  </a:cubicBezTo>
                  <a:cubicBezTo>
                    <a:pt x="108289" y="82739"/>
                    <a:pt x="108947" y="82751"/>
                    <a:pt x="109607" y="82751"/>
                  </a:cubicBezTo>
                  <a:cubicBezTo>
                    <a:pt x="111783" y="82751"/>
                    <a:pt x="113966" y="82622"/>
                    <a:pt x="116112" y="82528"/>
                  </a:cubicBezTo>
                  <a:cubicBezTo>
                    <a:pt x="117850" y="82428"/>
                    <a:pt x="119545" y="82369"/>
                    <a:pt x="121269" y="82369"/>
                  </a:cubicBezTo>
                  <a:cubicBezTo>
                    <a:pt x="121625" y="82369"/>
                    <a:pt x="121983" y="82371"/>
                    <a:pt x="122343" y="82376"/>
                  </a:cubicBezTo>
                  <a:cubicBezTo>
                    <a:pt x="122616" y="82381"/>
                    <a:pt x="122887" y="82384"/>
                    <a:pt x="123157" y="82384"/>
                  </a:cubicBezTo>
                  <a:cubicBezTo>
                    <a:pt x="124633" y="82384"/>
                    <a:pt x="126072" y="82308"/>
                    <a:pt x="127511" y="82103"/>
                  </a:cubicBezTo>
                  <a:cubicBezTo>
                    <a:pt x="128696" y="81951"/>
                    <a:pt x="129821" y="81768"/>
                    <a:pt x="130885" y="81343"/>
                  </a:cubicBezTo>
                  <a:cubicBezTo>
                    <a:pt x="132860" y="80583"/>
                    <a:pt x="134350" y="79458"/>
                    <a:pt x="135535" y="78030"/>
                  </a:cubicBezTo>
                  <a:cubicBezTo>
                    <a:pt x="136781" y="76510"/>
                    <a:pt x="137663" y="74899"/>
                    <a:pt x="138635" y="73288"/>
                  </a:cubicBezTo>
                  <a:cubicBezTo>
                    <a:pt x="139973" y="71160"/>
                    <a:pt x="141371" y="69033"/>
                    <a:pt x="143164" y="67087"/>
                  </a:cubicBezTo>
                  <a:cubicBezTo>
                    <a:pt x="145566" y="64473"/>
                    <a:pt x="147967" y="61890"/>
                    <a:pt x="149943" y="59093"/>
                  </a:cubicBezTo>
                  <a:cubicBezTo>
                    <a:pt x="151554" y="56753"/>
                    <a:pt x="153225" y="54443"/>
                    <a:pt x="155019" y="52163"/>
                  </a:cubicBezTo>
                  <a:cubicBezTo>
                    <a:pt x="155444" y="51677"/>
                    <a:pt x="155779" y="51099"/>
                    <a:pt x="156387" y="50643"/>
                  </a:cubicBezTo>
                  <a:cubicBezTo>
                    <a:pt x="156630" y="50461"/>
                    <a:pt x="156721" y="50187"/>
                    <a:pt x="156934" y="50005"/>
                  </a:cubicBezTo>
                  <a:cubicBezTo>
                    <a:pt x="157086" y="49883"/>
                    <a:pt x="157146" y="49731"/>
                    <a:pt x="157268" y="49610"/>
                  </a:cubicBezTo>
                  <a:cubicBezTo>
                    <a:pt x="157481" y="49428"/>
                    <a:pt x="157694" y="49215"/>
                    <a:pt x="157876" y="49002"/>
                  </a:cubicBezTo>
                  <a:cubicBezTo>
                    <a:pt x="159274" y="47573"/>
                    <a:pt x="160885" y="46236"/>
                    <a:pt x="162314" y="44807"/>
                  </a:cubicBezTo>
                  <a:cubicBezTo>
                    <a:pt x="162648" y="44291"/>
                    <a:pt x="163195" y="43896"/>
                    <a:pt x="163651" y="43440"/>
                  </a:cubicBezTo>
                  <a:cubicBezTo>
                    <a:pt x="164745" y="42315"/>
                    <a:pt x="165840" y="41190"/>
                    <a:pt x="166508" y="39883"/>
                  </a:cubicBezTo>
                  <a:cubicBezTo>
                    <a:pt x="167420" y="38060"/>
                    <a:pt x="167603" y="36205"/>
                    <a:pt x="167359" y="34260"/>
                  </a:cubicBezTo>
                  <a:cubicBezTo>
                    <a:pt x="167147" y="32588"/>
                    <a:pt x="166721" y="31008"/>
                    <a:pt x="166144" y="29397"/>
                  </a:cubicBezTo>
                  <a:cubicBezTo>
                    <a:pt x="164776" y="25567"/>
                    <a:pt x="163074" y="21768"/>
                    <a:pt x="161098" y="18059"/>
                  </a:cubicBezTo>
                  <a:cubicBezTo>
                    <a:pt x="160308" y="16570"/>
                    <a:pt x="159396" y="15081"/>
                    <a:pt x="158180" y="13743"/>
                  </a:cubicBezTo>
                  <a:cubicBezTo>
                    <a:pt x="156204" y="11585"/>
                    <a:pt x="153742" y="9670"/>
                    <a:pt x="151037" y="7998"/>
                  </a:cubicBezTo>
                  <a:cubicBezTo>
                    <a:pt x="148362" y="6387"/>
                    <a:pt x="145596" y="4898"/>
                    <a:pt x="142556" y="3652"/>
                  </a:cubicBezTo>
                  <a:cubicBezTo>
                    <a:pt x="138727" y="2041"/>
                    <a:pt x="134775" y="764"/>
                    <a:pt x="130368" y="217"/>
                  </a:cubicBezTo>
                  <a:cubicBezTo>
                    <a:pt x="129120" y="77"/>
                    <a:pt x="127864" y="0"/>
                    <a:pt x="126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3519525" y="3239725"/>
              <a:ext cx="117050" cy="13500"/>
            </a:xfrm>
            <a:custGeom>
              <a:avLst/>
              <a:gdLst/>
              <a:ahLst/>
              <a:cxnLst/>
              <a:rect l="l" t="t" r="r" b="b"/>
              <a:pathLst>
                <a:path w="4682" h="540" extrusionOk="0">
                  <a:moveTo>
                    <a:pt x="548" y="0"/>
                  </a:moveTo>
                  <a:cubicBezTo>
                    <a:pt x="497" y="20"/>
                    <a:pt x="436" y="24"/>
                    <a:pt x="372" y="24"/>
                  </a:cubicBezTo>
                  <a:cubicBezTo>
                    <a:pt x="340" y="24"/>
                    <a:pt x="307" y="23"/>
                    <a:pt x="274" y="23"/>
                  </a:cubicBezTo>
                  <a:cubicBezTo>
                    <a:pt x="175" y="23"/>
                    <a:pt x="76" y="30"/>
                    <a:pt x="1" y="91"/>
                  </a:cubicBezTo>
                  <a:cubicBezTo>
                    <a:pt x="1156" y="182"/>
                    <a:pt x="2311" y="334"/>
                    <a:pt x="3466" y="456"/>
                  </a:cubicBezTo>
                  <a:cubicBezTo>
                    <a:pt x="3648" y="502"/>
                    <a:pt x="3853" y="540"/>
                    <a:pt x="4062" y="540"/>
                  </a:cubicBezTo>
                  <a:cubicBezTo>
                    <a:pt x="4271" y="540"/>
                    <a:pt x="4484" y="502"/>
                    <a:pt x="4681" y="395"/>
                  </a:cubicBezTo>
                  <a:cubicBezTo>
                    <a:pt x="3314" y="243"/>
                    <a:pt x="1946" y="91"/>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3457975" y="3233625"/>
              <a:ext cx="49425" cy="6900"/>
            </a:xfrm>
            <a:custGeom>
              <a:avLst/>
              <a:gdLst/>
              <a:ahLst/>
              <a:cxnLst/>
              <a:rect l="l" t="t" r="r" b="b"/>
              <a:pathLst>
                <a:path w="1977" h="276" extrusionOk="0">
                  <a:moveTo>
                    <a:pt x="608" y="1"/>
                  </a:moveTo>
                  <a:cubicBezTo>
                    <a:pt x="577" y="6"/>
                    <a:pt x="543" y="8"/>
                    <a:pt x="508" y="8"/>
                  </a:cubicBezTo>
                  <a:cubicBezTo>
                    <a:pt x="455" y="8"/>
                    <a:pt x="399" y="4"/>
                    <a:pt x="342" y="4"/>
                  </a:cubicBezTo>
                  <a:cubicBezTo>
                    <a:pt x="223" y="4"/>
                    <a:pt x="102" y="21"/>
                    <a:pt x="0" y="123"/>
                  </a:cubicBezTo>
                  <a:cubicBezTo>
                    <a:pt x="426" y="123"/>
                    <a:pt x="791" y="183"/>
                    <a:pt x="1186" y="244"/>
                  </a:cubicBezTo>
                  <a:cubicBezTo>
                    <a:pt x="1291" y="257"/>
                    <a:pt x="1407" y="276"/>
                    <a:pt x="1525" y="276"/>
                  </a:cubicBezTo>
                  <a:cubicBezTo>
                    <a:pt x="1680" y="276"/>
                    <a:pt x="1838" y="243"/>
                    <a:pt x="1976" y="123"/>
                  </a:cubicBezTo>
                  <a:cubicBezTo>
                    <a:pt x="1520" y="31"/>
                    <a:pt x="1064"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7513525" y="2128750"/>
              <a:ext cx="763700" cy="764425"/>
            </a:xfrm>
            <a:custGeom>
              <a:avLst/>
              <a:gdLst/>
              <a:ahLst/>
              <a:cxnLst/>
              <a:rect l="l" t="t" r="r" b="b"/>
              <a:pathLst>
                <a:path w="30548" h="30577" extrusionOk="0">
                  <a:moveTo>
                    <a:pt x="29727" y="1"/>
                  </a:moveTo>
                  <a:cubicBezTo>
                    <a:pt x="28360" y="31"/>
                    <a:pt x="26992" y="1"/>
                    <a:pt x="25594" y="92"/>
                  </a:cubicBezTo>
                  <a:cubicBezTo>
                    <a:pt x="19758" y="609"/>
                    <a:pt x="14256" y="1733"/>
                    <a:pt x="9332" y="4104"/>
                  </a:cubicBezTo>
                  <a:cubicBezTo>
                    <a:pt x="6049" y="5654"/>
                    <a:pt x="3161" y="7478"/>
                    <a:pt x="1490" y="10122"/>
                  </a:cubicBezTo>
                  <a:cubicBezTo>
                    <a:pt x="395" y="11916"/>
                    <a:pt x="0" y="13740"/>
                    <a:pt x="1125" y="15594"/>
                  </a:cubicBezTo>
                  <a:cubicBezTo>
                    <a:pt x="2037" y="17113"/>
                    <a:pt x="3465" y="18390"/>
                    <a:pt x="5107" y="19484"/>
                  </a:cubicBezTo>
                  <a:cubicBezTo>
                    <a:pt x="6505" y="20427"/>
                    <a:pt x="7964" y="21369"/>
                    <a:pt x="9393" y="22342"/>
                  </a:cubicBezTo>
                  <a:cubicBezTo>
                    <a:pt x="12554" y="24469"/>
                    <a:pt x="16049" y="26141"/>
                    <a:pt x="20001" y="27387"/>
                  </a:cubicBezTo>
                  <a:cubicBezTo>
                    <a:pt x="23253" y="28421"/>
                    <a:pt x="26657" y="29363"/>
                    <a:pt x="29879" y="30457"/>
                  </a:cubicBezTo>
                  <a:cubicBezTo>
                    <a:pt x="30019" y="30517"/>
                    <a:pt x="30158" y="30577"/>
                    <a:pt x="30297" y="30577"/>
                  </a:cubicBezTo>
                  <a:cubicBezTo>
                    <a:pt x="30371" y="30577"/>
                    <a:pt x="30444" y="30560"/>
                    <a:pt x="30518" y="30518"/>
                  </a:cubicBezTo>
                  <a:cubicBezTo>
                    <a:pt x="30548" y="30062"/>
                    <a:pt x="30548" y="29636"/>
                    <a:pt x="30548" y="29211"/>
                  </a:cubicBezTo>
                  <a:cubicBezTo>
                    <a:pt x="29636" y="28755"/>
                    <a:pt x="28663" y="28481"/>
                    <a:pt x="27721" y="28147"/>
                  </a:cubicBezTo>
                  <a:cubicBezTo>
                    <a:pt x="24986" y="27235"/>
                    <a:pt x="22280" y="26293"/>
                    <a:pt x="19666" y="25168"/>
                  </a:cubicBezTo>
                  <a:cubicBezTo>
                    <a:pt x="17478" y="24317"/>
                    <a:pt x="15593" y="23193"/>
                    <a:pt x="13830" y="21916"/>
                  </a:cubicBezTo>
                  <a:cubicBezTo>
                    <a:pt x="11703" y="20366"/>
                    <a:pt x="9940" y="18603"/>
                    <a:pt x="8359" y="16718"/>
                  </a:cubicBezTo>
                  <a:cubicBezTo>
                    <a:pt x="7447" y="15594"/>
                    <a:pt x="6839" y="14439"/>
                    <a:pt x="6779" y="13162"/>
                  </a:cubicBezTo>
                  <a:cubicBezTo>
                    <a:pt x="6687" y="11733"/>
                    <a:pt x="7356" y="10396"/>
                    <a:pt x="8511" y="9211"/>
                  </a:cubicBezTo>
                  <a:cubicBezTo>
                    <a:pt x="9666" y="8086"/>
                    <a:pt x="11064" y="7144"/>
                    <a:pt x="12675" y="6384"/>
                  </a:cubicBezTo>
                  <a:cubicBezTo>
                    <a:pt x="12858" y="6262"/>
                    <a:pt x="13040" y="6232"/>
                    <a:pt x="13192" y="6110"/>
                  </a:cubicBezTo>
                  <a:cubicBezTo>
                    <a:pt x="13344" y="6019"/>
                    <a:pt x="13526" y="5958"/>
                    <a:pt x="13739" y="5867"/>
                  </a:cubicBezTo>
                  <a:cubicBezTo>
                    <a:pt x="14408" y="5624"/>
                    <a:pt x="15137" y="5381"/>
                    <a:pt x="15806" y="5107"/>
                  </a:cubicBezTo>
                  <a:cubicBezTo>
                    <a:pt x="15928" y="4955"/>
                    <a:pt x="16201" y="5077"/>
                    <a:pt x="16323" y="4955"/>
                  </a:cubicBezTo>
                  <a:cubicBezTo>
                    <a:pt x="16384" y="4894"/>
                    <a:pt x="16536" y="4925"/>
                    <a:pt x="16657" y="4864"/>
                  </a:cubicBezTo>
                  <a:cubicBezTo>
                    <a:pt x="19727" y="3983"/>
                    <a:pt x="22919" y="3435"/>
                    <a:pt x="26232" y="3435"/>
                  </a:cubicBezTo>
                  <a:lnTo>
                    <a:pt x="30548" y="3435"/>
                  </a:lnTo>
                  <a:cubicBezTo>
                    <a:pt x="30518" y="2341"/>
                    <a:pt x="30518" y="1247"/>
                    <a:pt x="30518" y="153"/>
                  </a:cubicBezTo>
                  <a:cubicBezTo>
                    <a:pt x="30305" y="1"/>
                    <a:pt x="30031" y="1"/>
                    <a:pt x="29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7830400" y="2281500"/>
              <a:ext cx="12950" cy="6850"/>
            </a:xfrm>
            <a:custGeom>
              <a:avLst/>
              <a:gdLst/>
              <a:ahLst/>
              <a:cxnLst/>
              <a:rect l="l" t="t" r="r" b="b"/>
              <a:pathLst>
                <a:path w="518" h="274" extrusionOk="0">
                  <a:moveTo>
                    <a:pt x="517" y="0"/>
                  </a:moveTo>
                  <a:cubicBezTo>
                    <a:pt x="244" y="0"/>
                    <a:pt x="92" y="122"/>
                    <a:pt x="0" y="274"/>
                  </a:cubicBezTo>
                  <a:cubicBezTo>
                    <a:pt x="244" y="274"/>
                    <a:pt x="395" y="183"/>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7843325" y="2275775"/>
              <a:ext cx="13700" cy="5750"/>
            </a:xfrm>
            <a:custGeom>
              <a:avLst/>
              <a:gdLst/>
              <a:ahLst/>
              <a:cxnLst/>
              <a:rect l="l" t="t" r="r" b="b"/>
              <a:pathLst>
                <a:path w="548" h="230" extrusionOk="0">
                  <a:moveTo>
                    <a:pt x="411" y="1"/>
                  </a:moveTo>
                  <a:cubicBezTo>
                    <a:pt x="220" y="1"/>
                    <a:pt x="100" y="105"/>
                    <a:pt x="0" y="229"/>
                  </a:cubicBezTo>
                  <a:cubicBezTo>
                    <a:pt x="243" y="229"/>
                    <a:pt x="426" y="168"/>
                    <a:pt x="547" y="17"/>
                  </a:cubicBezTo>
                  <a:cubicBezTo>
                    <a:pt x="498" y="6"/>
                    <a:pt x="45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7908675" y="2253375"/>
              <a:ext cx="12175" cy="3825"/>
            </a:xfrm>
            <a:custGeom>
              <a:avLst/>
              <a:gdLst/>
              <a:ahLst/>
              <a:cxnLst/>
              <a:rect l="l" t="t" r="r" b="b"/>
              <a:pathLst>
                <a:path w="487" h="153" extrusionOk="0">
                  <a:moveTo>
                    <a:pt x="486" y="1"/>
                  </a:moveTo>
                  <a:cubicBezTo>
                    <a:pt x="304" y="1"/>
                    <a:pt x="122" y="1"/>
                    <a:pt x="0" y="153"/>
                  </a:cubicBezTo>
                  <a:cubicBezTo>
                    <a:pt x="213" y="153"/>
                    <a:pt x="395" y="153"/>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7921575" y="2250350"/>
              <a:ext cx="8400" cy="3050"/>
            </a:xfrm>
            <a:custGeom>
              <a:avLst/>
              <a:gdLst/>
              <a:ahLst/>
              <a:cxnLst/>
              <a:rect l="l" t="t" r="r" b="b"/>
              <a:pathLst>
                <a:path w="336" h="122" extrusionOk="0">
                  <a:moveTo>
                    <a:pt x="335" y="0"/>
                  </a:moveTo>
                  <a:cubicBezTo>
                    <a:pt x="183" y="0"/>
                    <a:pt x="62" y="0"/>
                    <a:pt x="1" y="122"/>
                  </a:cubicBezTo>
                  <a:cubicBezTo>
                    <a:pt x="153" y="122"/>
                    <a:pt x="244" y="12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970100" y="2475275"/>
              <a:ext cx="6302575" cy="1240775"/>
            </a:xfrm>
            <a:custGeom>
              <a:avLst/>
              <a:gdLst/>
              <a:ahLst/>
              <a:cxnLst/>
              <a:rect l="l" t="t" r="r" b="b"/>
              <a:pathLst>
                <a:path w="252103" h="49631" extrusionOk="0">
                  <a:moveTo>
                    <a:pt x="149851" y="0"/>
                  </a:moveTo>
                  <a:cubicBezTo>
                    <a:pt x="148879" y="31"/>
                    <a:pt x="147876" y="31"/>
                    <a:pt x="146873" y="122"/>
                  </a:cubicBezTo>
                  <a:cubicBezTo>
                    <a:pt x="145292" y="213"/>
                    <a:pt x="143742" y="365"/>
                    <a:pt x="142192" y="608"/>
                  </a:cubicBezTo>
                  <a:cubicBezTo>
                    <a:pt x="140581" y="821"/>
                    <a:pt x="139122" y="1246"/>
                    <a:pt x="137693" y="1733"/>
                  </a:cubicBezTo>
                  <a:cubicBezTo>
                    <a:pt x="135262" y="2614"/>
                    <a:pt x="133134" y="3769"/>
                    <a:pt x="131310" y="5228"/>
                  </a:cubicBezTo>
                  <a:cubicBezTo>
                    <a:pt x="130307" y="6049"/>
                    <a:pt x="129426" y="6900"/>
                    <a:pt x="128574" y="7812"/>
                  </a:cubicBezTo>
                  <a:cubicBezTo>
                    <a:pt x="127511" y="8936"/>
                    <a:pt x="126568" y="10091"/>
                    <a:pt x="125596" y="11277"/>
                  </a:cubicBezTo>
                  <a:cubicBezTo>
                    <a:pt x="123985" y="13101"/>
                    <a:pt x="122161" y="14864"/>
                    <a:pt x="120033" y="16414"/>
                  </a:cubicBezTo>
                  <a:cubicBezTo>
                    <a:pt x="119121" y="17082"/>
                    <a:pt x="118058" y="17690"/>
                    <a:pt x="117085" y="18359"/>
                  </a:cubicBezTo>
                  <a:cubicBezTo>
                    <a:pt x="115474" y="19362"/>
                    <a:pt x="113741" y="20213"/>
                    <a:pt x="111948" y="21003"/>
                  </a:cubicBezTo>
                  <a:cubicBezTo>
                    <a:pt x="110459" y="21642"/>
                    <a:pt x="108878" y="22219"/>
                    <a:pt x="107267" y="22766"/>
                  </a:cubicBezTo>
                  <a:cubicBezTo>
                    <a:pt x="105626" y="23283"/>
                    <a:pt x="103954" y="23769"/>
                    <a:pt x="102282" y="24195"/>
                  </a:cubicBezTo>
                  <a:cubicBezTo>
                    <a:pt x="100003" y="24803"/>
                    <a:pt x="97662" y="25289"/>
                    <a:pt x="95261" y="25684"/>
                  </a:cubicBezTo>
                  <a:cubicBezTo>
                    <a:pt x="92252" y="26171"/>
                    <a:pt x="89273" y="26596"/>
                    <a:pt x="86172" y="26779"/>
                  </a:cubicBezTo>
                  <a:cubicBezTo>
                    <a:pt x="85534" y="26809"/>
                    <a:pt x="84896" y="26870"/>
                    <a:pt x="84288" y="26900"/>
                  </a:cubicBezTo>
                  <a:cubicBezTo>
                    <a:pt x="82738" y="27022"/>
                    <a:pt x="81218" y="27113"/>
                    <a:pt x="79637" y="27113"/>
                  </a:cubicBezTo>
                  <a:cubicBezTo>
                    <a:pt x="79276" y="27110"/>
                    <a:pt x="78916" y="27109"/>
                    <a:pt x="78555" y="27109"/>
                  </a:cubicBezTo>
                  <a:cubicBezTo>
                    <a:pt x="76637" y="27109"/>
                    <a:pt x="74719" y="27144"/>
                    <a:pt x="72796" y="27144"/>
                  </a:cubicBezTo>
                  <a:cubicBezTo>
                    <a:pt x="71331" y="27144"/>
                    <a:pt x="69863" y="27123"/>
                    <a:pt x="68391" y="27052"/>
                  </a:cubicBezTo>
                  <a:cubicBezTo>
                    <a:pt x="67201" y="26981"/>
                    <a:pt x="66011" y="26872"/>
                    <a:pt x="64821" y="26872"/>
                  </a:cubicBezTo>
                  <a:cubicBezTo>
                    <a:pt x="64491" y="26872"/>
                    <a:pt x="64161" y="26880"/>
                    <a:pt x="63832" y="26900"/>
                  </a:cubicBezTo>
                  <a:lnTo>
                    <a:pt x="63649" y="26900"/>
                  </a:lnTo>
                  <a:cubicBezTo>
                    <a:pt x="62008" y="26657"/>
                    <a:pt x="60336" y="26657"/>
                    <a:pt x="58664" y="26566"/>
                  </a:cubicBezTo>
                  <a:cubicBezTo>
                    <a:pt x="57205" y="26475"/>
                    <a:pt x="55716" y="26323"/>
                    <a:pt x="54227" y="26262"/>
                  </a:cubicBezTo>
                  <a:cubicBezTo>
                    <a:pt x="53588" y="26201"/>
                    <a:pt x="52889" y="26171"/>
                    <a:pt x="52251" y="26110"/>
                  </a:cubicBezTo>
                  <a:cubicBezTo>
                    <a:pt x="50397" y="25836"/>
                    <a:pt x="48482" y="25745"/>
                    <a:pt x="46628" y="25532"/>
                  </a:cubicBezTo>
                  <a:cubicBezTo>
                    <a:pt x="45290" y="25380"/>
                    <a:pt x="43983" y="25259"/>
                    <a:pt x="42646" y="25077"/>
                  </a:cubicBezTo>
                  <a:cubicBezTo>
                    <a:pt x="40792" y="24803"/>
                    <a:pt x="38907" y="24590"/>
                    <a:pt x="37053" y="24286"/>
                  </a:cubicBezTo>
                  <a:cubicBezTo>
                    <a:pt x="33375" y="23709"/>
                    <a:pt x="29788" y="22979"/>
                    <a:pt x="26232" y="22159"/>
                  </a:cubicBezTo>
                  <a:cubicBezTo>
                    <a:pt x="24560" y="21763"/>
                    <a:pt x="22889" y="21307"/>
                    <a:pt x="21217" y="20821"/>
                  </a:cubicBezTo>
                  <a:cubicBezTo>
                    <a:pt x="19758" y="20396"/>
                    <a:pt x="18329" y="19970"/>
                    <a:pt x="16931" y="19484"/>
                  </a:cubicBezTo>
                  <a:cubicBezTo>
                    <a:pt x="14408" y="18602"/>
                    <a:pt x="11946" y="17751"/>
                    <a:pt x="9545" y="16687"/>
                  </a:cubicBezTo>
                  <a:cubicBezTo>
                    <a:pt x="6627" y="15380"/>
                    <a:pt x="3800" y="14013"/>
                    <a:pt x="1156" y="12462"/>
                  </a:cubicBezTo>
                  <a:cubicBezTo>
                    <a:pt x="821" y="12280"/>
                    <a:pt x="517" y="11976"/>
                    <a:pt x="1" y="11915"/>
                  </a:cubicBezTo>
                  <a:lnTo>
                    <a:pt x="1" y="11915"/>
                  </a:lnTo>
                  <a:cubicBezTo>
                    <a:pt x="761" y="12797"/>
                    <a:pt x="1976" y="13283"/>
                    <a:pt x="3131" y="13830"/>
                  </a:cubicBezTo>
                  <a:lnTo>
                    <a:pt x="3344" y="13952"/>
                  </a:lnTo>
                  <a:cubicBezTo>
                    <a:pt x="6505" y="15623"/>
                    <a:pt x="9818" y="17143"/>
                    <a:pt x="13284" y="18420"/>
                  </a:cubicBezTo>
                  <a:cubicBezTo>
                    <a:pt x="18208" y="20274"/>
                    <a:pt x="23345" y="21733"/>
                    <a:pt x="28664" y="22918"/>
                  </a:cubicBezTo>
                  <a:cubicBezTo>
                    <a:pt x="32828" y="23830"/>
                    <a:pt x="37053" y="24529"/>
                    <a:pt x="41308" y="25107"/>
                  </a:cubicBezTo>
                  <a:cubicBezTo>
                    <a:pt x="41460" y="25107"/>
                    <a:pt x="41582" y="25137"/>
                    <a:pt x="41704" y="25228"/>
                  </a:cubicBezTo>
                  <a:cubicBezTo>
                    <a:pt x="41886" y="25259"/>
                    <a:pt x="42099" y="25259"/>
                    <a:pt x="42342" y="25259"/>
                  </a:cubicBezTo>
                  <a:cubicBezTo>
                    <a:pt x="42798" y="25380"/>
                    <a:pt x="43315" y="25289"/>
                    <a:pt x="43740" y="25502"/>
                  </a:cubicBezTo>
                  <a:cubicBezTo>
                    <a:pt x="43892" y="25502"/>
                    <a:pt x="44044" y="25479"/>
                    <a:pt x="44192" y="25479"/>
                  </a:cubicBezTo>
                  <a:cubicBezTo>
                    <a:pt x="44340" y="25479"/>
                    <a:pt x="44485" y="25502"/>
                    <a:pt x="44622" y="25593"/>
                  </a:cubicBezTo>
                  <a:cubicBezTo>
                    <a:pt x="44804" y="25654"/>
                    <a:pt x="44956" y="25654"/>
                    <a:pt x="45138" y="25654"/>
                  </a:cubicBezTo>
                  <a:cubicBezTo>
                    <a:pt x="45178" y="25650"/>
                    <a:pt x="45218" y="25648"/>
                    <a:pt x="45257" y="25648"/>
                  </a:cubicBezTo>
                  <a:cubicBezTo>
                    <a:pt x="45514" y="25648"/>
                    <a:pt x="45752" y="25731"/>
                    <a:pt x="45989" y="25836"/>
                  </a:cubicBezTo>
                  <a:cubicBezTo>
                    <a:pt x="48847" y="26049"/>
                    <a:pt x="51643" y="26414"/>
                    <a:pt x="54500" y="26627"/>
                  </a:cubicBezTo>
                  <a:cubicBezTo>
                    <a:pt x="55169" y="26718"/>
                    <a:pt x="55898" y="26627"/>
                    <a:pt x="56597" y="26870"/>
                  </a:cubicBezTo>
                  <a:cubicBezTo>
                    <a:pt x="56841" y="26900"/>
                    <a:pt x="57145" y="26900"/>
                    <a:pt x="57418" y="26900"/>
                  </a:cubicBezTo>
                  <a:cubicBezTo>
                    <a:pt x="58330" y="26931"/>
                    <a:pt x="59242" y="27022"/>
                    <a:pt x="60154" y="27052"/>
                  </a:cubicBezTo>
                  <a:cubicBezTo>
                    <a:pt x="60245" y="27052"/>
                    <a:pt x="60306" y="27083"/>
                    <a:pt x="60397" y="27113"/>
                  </a:cubicBezTo>
                  <a:cubicBezTo>
                    <a:pt x="60495" y="27112"/>
                    <a:pt x="60594" y="27111"/>
                    <a:pt x="60692" y="27111"/>
                  </a:cubicBezTo>
                  <a:cubicBezTo>
                    <a:pt x="62664" y="27111"/>
                    <a:pt x="64661" y="27387"/>
                    <a:pt x="66658" y="27387"/>
                  </a:cubicBezTo>
                  <a:cubicBezTo>
                    <a:pt x="66780" y="27387"/>
                    <a:pt x="66841" y="27478"/>
                    <a:pt x="66962" y="27508"/>
                  </a:cubicBezTo>
                  <a:cubicBezTo>
                    <a:pt x="67076" y="27505"/>
                    <a:pt x="67189" y="27504"/>
                    <a:pt x="67302" y="27504"/>
                  </a:cubicBezTo>
                  <a:cubicBezTo>
                    <a:pt x="68430" y="27504"/>
                    <a:pt x="69538" y="27630"/>
                    <a:pt x="70671" y="27630"/>
                  </a:cubicBezTo>
                  <a:cubicBezTo>
                    <a:pt x="72697" y="27642"/>
                    <a:pt x="74729" y="27671"/>
                    <a:pt x="76761" y="27671"/>
                  </a:cubicBezTo>
                  <a:cubicBezTo>
                    <a:pt x="79576" y="27671"/>
                    <a:pt x="82393" y="27616"/>
                    <a:pt x="85200" y="27387"/>
                  </a:cubicBezTo>
                  <a:cubicBezTo>
                    <a:pt x="87024" y="27235"/>
                    <a:pt x="88847" y="27113"/>
                    <a:pt x="90671" y="26900"/>
                  </a:cubicBezTo>
                  <a:cubicBezTo>
                    <a:pt x="91856" y="26748"/>
                    <a:pt x="92981" y="26627"/>
                    <a:pt x="94167" y="26475"/>
                  </a:cubicBezTo>
                  <a:lnTo>
                    <a:pt x="95413" y="26262"/>
                  </a:lnTo>
                  <a:cubicBezTo>
                    <a:pt x="100884" y="25380"/>
                    <a:pt x="106082" y="24043"/>
                    <a:pt x="111006" y="22098"/>
                  </a:cubicBezTo>
                  <a:cubicBezTo>
                    <a:pt x="115444" y="20365"/>
                    <a:pt x="119425" y="18116"/>
                    <a:pt x="122739" y="15320"/>
                  </a:cubicBezTo>
                  <a:cubicBezTo>
                    <a:pt x="124410" y="13891"/>
                    <a:pt x="125900" y="12371"/>
                    <a:pt x="127298" y="10791"/>
                  </a:cubicBezTo>
                  <a:cubicBezTo>
                    <a:pt x="128544" y="9332"/>
                    <a:pt x="129760" y="7903"/>
                    <a:pt x="131280" y="6566"/>
                  </a:cubicBezTo>
                  <a:cubicBezTo>
                    <a:pt x="133803" y="4377"/>
                    <a:pt x="136873" y="2766"/>
                    <a:pt x="140581" y="1824"/>
                  </a:cubicBezTo>
                  <a:cubicBezTo>
                    <a:pt x="142465" y="1338"/>
                    <a:pt x="144350" y="1094"/>
                    <a:pt x="146326" y="942"/>
                  </a:cubicBezTo>
                  <a:cubicBezTo>
                    <a:pt x="147398" y="867"/>
                    <a:pt x="148470" y="829"/>
                    <a:pt x="149540" y="829"/>
                  </a:cubicBezTo>
                  <a:cubicBezTo>
                    <a:pt x="151472" y="829"/>
                    <a:pt x="153395" y="951"/>
                    <a:pt x="155292" y="1186"/>
                  </a:cubicBezTo>
                  <a:cubicBezTo>
                    <a:pt x="157511" y="1429"/>
                    <a:pt x="159639" y="1824"/>
                    <a:pt x="161797" y="2249"/>
                  </a:cubicBezTo>
                  <a:lnTo>
                    <a:pt x="169669" y="3708"/>
                  </a:lnTo>
                  <a:cubicBezTo>
                    <a:pt x="172466" y="4256"/>
                    <a:pt x="175232" y="4863"/>
                    <a:pt x="177968" y="5471"/>
                  </a:cubicBezTo>
                  <a:cubicBezTo>
                    <a:pt x="180247" y="5958"/>
                    <a:pt x="182588" y="6414"/>
                    <a:pt x="184776" y="7143"/>
                  </a:cubicBezTo>
                  <a:cubicBezTo>
                    <a:pt x="186904" y="7812"/>
                    <a:pt x="188363" y="8967"/>
                    <a:pt x="189032" y="10608"/>
                  </a:cubicBezTo>
                  <a:cubicBezTo>
                    <a:pt x="189518" y="11247"/>
                    <a:pt x="189791" y="12006"/>
                    <a:pt x="190065" y="12736"/>
                  </a:cubicBezTo>
                  <a:cubicBezTo>
                    <a:pt x="191038" y="15198"/>
                    <a:pt x="191950" y="17660"/>
                    <a:pt x="193013" y="20122"/>
                  </a:cubicBezTo>
                  <a:cubicBezTo>
                    <a:pt x="194351" y="23222"/>
                    <a:pt x="195871" y="26292"/>
                    <a:pt x="197573" y="29301"/>
                  </a:cubicBezTo>
                  <a:cubicBezTo>
                    <a:pt x="199184" y="32037"/>
                    <a:pt x="200977" y="34682"/>
                    <a:pt x="203196" y="37204"/>
                  </a:cubicBezTo>
                  <a:cubicBezTo>
                    <a:pt x="203652" y="37660"/>
                    <a:pt x="204169" y="38055"/>
                    <a:pt x="204503" y="38603"/>
                  </a:cubicBezTo>
                  <a:cubicBezTo>
                    <a:pt x="204655" y="38663"/>
                    <a:pt x="204807" y="38785"/>
                    <a:pt x="204929" y="38906"/>
                  </a:cubicBezTo>
                  <a:cubicBezTo>
                    <a:pt x="206631" y="40578"/>
                    <a:pt x="208728" y="42007"/>
                    <a:pt x="211068" y="43192"/>
                  </a:cubicBezTo>
                  <a:cubicBezTo>
                    <a:pt x="212102" y="43679"/>
                    <a:pt x="213166" y="44074"/>
                    <a:pt x="214199" y="44560"/>
                  </a:cubicBezTo>
                  <a:cubicBezTo>
                    <a:pt x="214898" y="44742"/>
                    <a:pt x="215567" y="45046"/>
                    <a:pt x="216266" y="45290"/>
                  </a:cubicBezTo>
                  <a:cubicBezTo>
                    <a:pt x="218455" y="46019"/>
                    <a:pt x="220673" y="46536"/>
                    <a:pt x="223014" y="46931"/>
                  </a:cubicBezTo>
                  <a:cubicBezTo>
                    <a:pt x="224230" y="47113"/>
                    <a:pt x="225385" y="47326"/>
                    <a:pt x="226661" y="47326"/>
                  </a:cubicBezTo>
                  <a:cubicBezTo>
                    <a:pt x="227057" y="47326"/>
                    <a:pt x="227513" y="47326"/>
                    <a:pt x="227938" y="47387"/>
                  </a:cubicBezTo>
                  <a:cubicBezTo>
                    <a:pt x="229610" y="47600"/>
                    <a:pt x="231312" y="47630"/>
                    <a:pt x="232984" y="47721"/>
                  </a:cubicBezTo>
                  <a:cubicBezTo>
                    <a:pt x="234195" y="47760"/>
                    <a:pt x="235394" y="47798"/>
                    <a:pt x="236596" y="47798"/>
                  </a:cubicBezTo>
                  <a:cubicBezTo>
                    <a:pt x="237295" y="47798"/>
                    <a:pt x="237994" y="47785"/>
                    <a:pt x="238698" y="47752"/>
                  </a:cubicBezTo>
                  <a:cubicBezTo>
                    <a:pt x="238743" y="47749"/>
                    <a:pt x="238788" y="47748"/>
                    <a:pt x="238832" y="47748"/>
                  </a:cubicBezTo>
                  <a:cubicBezTo>
                    <a:pt x="239274" y="47748"/>
                    <a:pt x="239684" y="47855"/>
                    <a:pt x="240104" y="47855"/>
                  </a:cubicBezTo>
                  <a:cubicBezTo>
                    <a:pt x="240182" y="47855"/>
                    <a:pt x="240260" y="47852"/>
                    <a:pt x="240340" y="47843"/>
                  </a:cubicBezTo>
                  <a:cubicBezTo>
                    <a:pt x="240763" y="47791"/>
                    <a:pt x="241187" y="47773"/>
                    <a:pt x="241609" y="47773"/>
                  </a:cubicBezTo>
                  <a:cubicBezTo>
                    <a:pt x="242185" y="47773"/>
                    <a:pt x="242757" y="47808"/>
                    <a:pt x="243318" y="47843"/>
                  </a:cubicBezTo>
                  <a:cubicBezTo>
                    <a:pt x="244838" y="47873"/>
                    <a:pt x="246358" y="48056"/>
                    <a:pt x="247847" y="48238"/>
                  </a:cubicBezTo>
                  <a:cubicBezTo>
                    <a:pt x="249215" y="48451"/>
                    <a:pt x="250522" y="48785"/>
                    <a:pt x="251616" y="49423"/>
                  </a:cubicBezTo>
                  <a:cubicBezTo>
                    <a:pt x="251739" y="49497"/>
                    <a:pt x="251803" y="49631"/>
                    <a:pt x="251967" y="49631"/>
                  </a:cubicBezTo>
                  <a:cubicBezTo>
                    <a:pt x="252006" y="49631"/>
                    <a:pt x="252050" y="49623"/>
                    <a:pt x="252103" y="49606"/>
                  </a:cubicBezTo>
                  <a:lnTo>
                    <a:pt x="252103" y="43800"/>
                  </a:lnTo>
                  <a:cubicBezTo>
                    <a:pt x="251767" y="43819"/>
                    <a:pt x="251434" y="43825"/>
                    <a:pt x="251100" y="43825"/>
                  </a:cubicBezTo>
                  <a:cubicBezTo>
                    <a:pt x="250512" y="43825"/>
                    <a:pt x="249925" y="43806"/>
                    <a:pt x="249339" y="43806"/>
                  </a:cubicBezTo>
                  <a:cubicBezTo>
                    <a:pt x="248631" y="43806"/>
                    <a:pt x="247923" y="43833"/>
                    <a:pt x="247209" y="43952"/>
                  </a:cubicBezTo>
                  <a:cubicBezTo>
                    <a:pt x="246449" y="44074"/>
                    <a:pt x="245659" y="44074"/>
                    <a:pt x="244899" y="44074"/>
                  </a:cubicBezTo>
                  <a:cubicBezTo>
                    <a:pt x="244625" y="44074"/>
                    <a:pt x="244382" y="44104"/>
                    <a:pt x="244139" y="44135"/>
                  </a:cubicBezTo>
                  <a:cubicBezTo>
                    <a:pt x="243379" y="44256"/>
                    <a:pt x="242619" y="44438"/>
                    <a:pt x="241859" y="44438"/>
                  </a:cubicBezTo>
                  <a:cubicBezTo>
                    <a:pt x="240340" y="44438"/>
                    <a:pt x="238911" y="44834"/>
                    <a:pt x="237452" y="44955"/>
                  </a:cubicBezTo>
                  <a:cubicBezTo>
                    <a:pt x="236788" y="44983"/>
                    <a:pt x="236124" y="45111"/>
                    <a:pt x="235438" y="45111"/>
                  </a:cubicBezTo>
                  <a:cubicBezTo>
                    <a:pt x="235370" y="45111"/>
                    <a:pt x="235301" y="45110"/>
                    <a:pt x="235233" y="45107"/>
                  </a:cubicBezTo>
                  <a:cubicBezTo>
                    <a:pt x="235111" y="45107"/>
                    <a:pt x="234963" y="45080"/>
                    <a:pt x="234823" y="45080"/>
                  </a:cubicBezTo>
                  <a:cubicBezTo>
                    <a:pt x="234753" y="45080"/>
                    <a:pt x="234686" y="45087"/>
                    <a:pt x="234625" y="45107"/>
                  </a:cubicBezTo>
                  <a:cubicBezTo>
                    <a:pt x="233381" y="45240"/>
                    <a:pt x="232114" y="45326"/>
                    <a:pt x="230824" y="45326"/>
                  </a:cubicBezTo>
                  <a:cubicBezTo>
                    <a:pt x="230632" y="45326"/>
                    <a:pt x="230441" y="45324"/>
                    <a:pt x="230248" y="45320"/>
                  </a:cubicBezTo>
                  <a:cubicBezTo>
                    <a:pt x="230066" y="45320"/>
                    <a:pt x="229881" y="45317"/>
                    <a:pt x="229694" y="45317"/>
                  </a:cubicBezTo>
                  <a:cubicBezTo>
                    <a:pt x="229228" y="45317"/>
                    <a:pt x="228750" y="45333"/>
                    <a:pt x="228272" y="45442"/>
                  </a:cubicBezTo>
                  <a:cubicBezTo>
                    <a:pt x="228181" y="45457"/>
                    <a:pt x="228090" y="45464"/>
                    <a:pt x="228003" y="45464"/>
                  </a:cubicBezTo>
                  <a:cubicBezTo>
                    <a:pt x="227915" y="45464"/>
                    <a:pt x="227832" y="45457"/>
                    <a:pt x="227756" y="45442"/>
                  </a:cubicBezTo>
                  <a:cubicBezTo>
                    <a:pt x="226418" y="45168"/>
                    <a:pt x="225050" y="45350"/>
                    <a:pt x="223713" y="45198"/>
                  </a:cubicBezTo>
                  <a:cubicBezTo>
                    <a:pt x="222649" y="45107"/>
                    <a:pt x="221555" y="44955"/>
                    <a:pt x="220491" y="44834"/>
                  </a:cubicBezTo>
                  <a:cubicBezTo>
                    <a:pt x="219002" y="44682"/>
                    <a:pt x="217604" y="44287"/>
                    <a:pt x="216205" y="43922"/>
                  </a:cubicBezTo>
                  <a:cubicBezTo>
                    <a:pt x="214078" y="43375"/>
                    <a:pt x="212102" y="42615"/>
                    <a:pt x="210248" y="41703"/>
                  </a:cubicBezTo>
                  <a:cubicBezTo>
                    <a:pt x="208029" y="40639"/>
                    <a:pt x="206175" y="39241"/>
                    <a:pt x="204564" y="37691"/>
                  </a:cubicBezTo>
                  <a:cubicBezTo>
                    <a:pt x="202862" y="36049"/>
                    <a:pt x="201463" y="34256"/>
                    <a:pt x="200156" y="32402"/>
                  </a:cubicBezTo>
                  <a:cubicBezTo>
                    <a:pt x="199488" y="31429"/>
                    <a:pt x="198880" y="30396"/>
                    <a:pt x="198272" y="29393"/>
                  </a:cubicBezTo>
                  <a:cubicBezTo>
                    <a:pt x="196934" y="27265"/>
                    <a:pt x="195871" y="25107"/>
                    <a:pt x="194807" y="22918"/>
                  </a:cubicBezTo>
                  <a:cubicBezTo>
                    <a:pt x="194199" y="21703"/>
                    <a:pt x="193652" y="20426"/>
                    <a:pt x="193165" y="19180"/>
                  </a:cubicBezTo>
                  <a:cubicBezTo>
                    <a:pt x="192527" y="17538"/>
                    <a:pt x="191889" y="15958"/>
                    <a:pt x="191281" y="14316"/>
                  </a:cubicBezTo>
                  <a:cubicBezTo>
                    <a:pt x="190582" y="12493"/>
                    <a:pt x="190095" y="10639"/>
                    <a:pt x="189062" y="8876"/>
                  </a:cubicBezTo>
                  <a:cubicBezTo>
                    <a:pt x="188758" y="8329"/>
                    <a:pt x="188302" y="7812"/>
                    <a:pt x="187785" y="7417"/>
                  </a:cubicBezTo>
                  <a:cubicBezTo>
                    <a:pt x="186782" y="6657"/>
                    <a:pt x="185536" y="6201"/>
                    <a:pt x="184168" y="5836"/>
                  </a:cubicBezTo>
                  <a:cubicBezTo>
                    <a:pt x="181129" y="5137"/>
                    <a:pt x="177968" y="4559"/>
                    <a:pt x="174898" y="3921"/>
                  </a:cubicBezTo>
                  <a:cubicBezTo>
                    <a:pt x="170581" y="2949"/>
                    <a:pt x="166174" y="2249"/>
                    <a:pt x="161797" y="1429"/>
                  </a:cubicBezTo>
                  <a:cubicBezTo>
                    <a:pt x="159031" y="912"/>
                    <a:pt x="156235" y="365"/>
                    <a:pt x="153347" y="213"/>
                  </a:cubicBezTo>
                  <a:cubicBezTo>
                    <a:pt x="152222" y="152"/>
                    <a:pt x="151037" y="0"/>
                    <a:pt x="149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7410175" y="2049725"/>
              <a:ext cx="871625" cy="864775"/>
            </a:xfrm>
            <a:custGeom>
              <a:avLst/>
              <a:gdLst/>
              <a:ahLst/>
              <a:cxnLst/>
              <a:rect l="l" t="t" r="r" b="b"/>
              <a:pathLst>
                <a:path w="34865" h="34591" extrusionOk="0">
                  <a:moveTo>
                    <a:pt x="34682" y="1"/>
                  </a:moveTo>
                  <a:cubicBezTo>
                    <a:pt x="32494" y="1"/>
                    <a:pt x="30335" y="213"/>
                    <a:pt x="28147" y="517"/>
                  </a:cubicBezTo>
                  <a:cubicBezTo>
                    <a:pt x="23375" y="1186"/>
                    <a:pt x="18815" y="2250"/>
                    <a:pt x="14560" y="3982"/>
                  </a:cubicBezTo>
                  <a:cubicBezTo>
                    <a:pt x="10487" y="5654"/>
                    <a:pt x="6809" y="7630"/>
                    <a:pt x="3922" y="10366"/>
                  </a:cubicBezTo>
                  <a:cubicBezTo>
                    <a:pt x="2098" y="12128"/>
                    <a:pt x="639" y="13983"/>
                    <a:pt x="274" y="16171"/>
                  </a:cubicBezTo>
                  <a:cubicBezTo>
                    <a:pt x="1" y="17691"/>
                    <a:pt x="426" y="19119"/>
                    <a:pt x="1460" y="20426"/>
                  </a:cubicBezTo>
                  <a:cubicBezTo>
                    <a:pt x="2432" y="21733"/>
                    <a:pt x="3952" y="22645"/>
                    <a:pt x="5563" y="23466"/>
                  </a:cubicBezTo>
                  <a:cubicBezTo>
                    <a:pt x="7387" y="24439"/>
                    <a:pt x="9241" y="25351"/>
                    <a:pt x="11095" y="26293"/>
                  </a:cubicBezTo>
                  <a:cubicBezTo>
                    <a:pt x="12493" y="26962"/>
                    <a:pt x="13952" y="27661"/>
                    <a:pt x="15290" y="28420"/>
                  </a:cubicBezTo>
                  <a:cubicBezTo>
                    <a:pt x="15594" y="28451"/>
                    <a:pt x="15837" y="28603"/>
                    <a:pt x="16110" y="28724"/>
                  </a:cubicBezTo>
                  <a:cubicBezTo>
                    <a:pt x="17053" y="29180"/>
                    <a:pt x="18086" y="29606"/>
                    <a:pt x="19119" y="29971"/>
                  </a:cubicBezTo>
                  <a:cubicBezTo>
                    <a:pt x="21551" y="30883"/>
                    <a:pt x="24165" y="31582"/>
                    <a:pt x="26718" y="32250"/>
                  </a:cubicBezTo>
                  <a:cubicBezTo>
                    <a:pt x="26870" y="32402"/>
                    <a:pt x="27144" y="32281"/>
                    <a:pt x="27235" y="32402"/>
                  </a:cubicBezTo>
                  <a:cubicBezTo>
                    <a:pt x="27326" y="32493"/>
                    <a:pt x="27478" y="32463"/>
                    <a:pt x="27600" y="32524"/>
                  </a:cubicBezTo>
                  <a:cubicBezTo>
                    <a:pt x="29758" y="33132"/>
                    <a:pt x="31916" y="33709"/>
                    <a:pt x="34013" y="34439"/>
                  </a:cubicBezTo>
                  <a:cubicBezTo>
                    <a:pt x="34104" y="34500"/>
                    <a:pt x="34287" y="34469"/>
                    <a:pt x="34378" y="34530"/>
                  </a:cubicBezTo>
                  <a:cubicBezTo>
                    <a:pt x="34439" y="34530"/>
                    <a:pt x="34500" y="34591"/>
                    <a:pt x="34530" y="34591"/>
                  </a:cubicBezTo>
                  <a:cubicBezTo>
                    <a:pt x="34864" y="34287"/>
                    <a:pt x="34652" y="33892"/>
                    <a:pt x="34682" y="33557"/>
                  </a:cubicBezTo>
                  <a:cubicBezTo>
                    <a:pt x="34256" y="33527"/>
                    <a:pt x="33983" y="33253"/>
                    <a:pt x="33557" y="33132"/>
                  </a:cubicBezTo>
                  <a:cubicBezTo>
                    <a:pt x="31703" y="32615"/>
                    <a:pt x="29849" y="32038"/>
                    <a:pt x="28025" y="31460"/>
                  </a:cubicBezTo>
                  <a:cubicBezTo>
                    <a:pt x="25563" y="30700"/>
                    <a:pt x="23132" y="29971"/>
                    <a:pt x="20791" y="29059"/>
                  </a:cubicBezTo>
                  <a:cubicBezTo>
                    <a:pt x="19636" y="28664"/>
                    <a:pt x="18572" y="28086"/>
                    <a:pt x="17508" y="27539"/>
                  </a:cubicBezTo>
                  <a:cubicBezTo>
                    <a:pt x="17053" y="27357"/>
                    <a:pt x="16566" y="27174"/>
                    <a:pt x="16171" y="26870"/>
                  </a:cubicBezTo>
                  <a:cubicBezTo>
                    <a:pt x="15229" y="26171"/>
                    <a:pt x="14135" y="25654"/>
                    <a:pt x="13192" y="24955"/>
                  </a:cubicBezTo>
                  <a:cubicBezTo>
                    <a:pt x="11824" y="24013"/>
                    <a:pt x="10274" y="23132"/>
                    <a:pt x="8906" y="22159"/>
                  </a:cubicBezTo>
                  <a:cubicBezTo>
                    <a:pt x="7903" y="21430"/>
                    <a:pt x="6992" y="20609"/>
                    <a:pt x="6201" y="19727"/>
                  </a:cubicBezTo>
                  <a:cubicBezTo>
                    <a:pt x="4803" y="18208"/>
                    <a:pt x="4560" y="16536"/>
                    <a:pt x="5137" y="14773"/>
                  </a:cubicBezTo>
                  <a:cubicBezTo>
                    <a:pt x="5806" y="12706"/>
                    <a:pt x="7569" y="11034"/>
                    <a:pt x="9666" y="9575"/>
                  </a:cubicBezTo>
                  <a:cubicBezTo>
                    <a:pt x="11004" y="8663"/>
                    <a:pt x="12524" y="7873"/>
                    <a:pt x="14135" y="7144"/>
                  </a:cubicBezTo>
                  <a:cubicBezTo>
                    <a:pt x="16080" y="6262"/>
                    <a:pt x="18116" y="5563"/>
                    <a:pt x="20244" y="4986"/>
                  </a:cubicBezTo>
                  <a:cubicBezTo>
                    <a:pt x="22341" y="4378"/>
                    <a:pt x="24560" y="4043"/>
                    <a:pt x="26749" y="3739"/>
                  </a:cubicBezTo>
                  <a:cubicBezTo>
                    <a:pt x="28524" y="3486"/>
                    <a:pt x="30273" y="3310"/>
                    <a:pt x="32069" y="3310"/>
                  </a:cubicBezTo>
                  <a:cubicBezTo>
                    <a:pt x="32210" y="3310"/>
                    <a:pt x="32352" y="3312"/>
                    <a:pt x="32494" y="3314"/>
                  </a:cubicBezTo>
                  <a:lnTo>
                    <a:pt x="34652" y="3314"/>
                  </a:lnTo>
                  <a:cubicBezTo>
                    <a:pt x="34652" y="2250"/>
                    <a:pt x="34652" y="1216"/>
                    <a:pt x="34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7337225" y="1967650"/>
              <a:ext cx="941075" cy="971175"/>
            </a:xfrm>
            <a:custGeom>
              <a:avLst/>
              <a:gdLst/>
              <a:ahLst/>
              <a:cxnLst/>
              <a:rect l="l" t="t" r="r" b="b"/>
              <a:pathLst>
                <a:path w="37643" h="38847" extrusionOk="0">
                  <a:moveTo>
                    <a:pt x="37570" y="1"/>
                  </a:moveTo>
                  <a:cubicBezTo>
                    <a:pt x="37296" y="1"/>
                    <a:pt x="36992" y="62"/>
                    <a:pt x="36749" y="122"/>
                  </a:cubicBezTo>
                  <a:cubicBezTo>
                    <a:pt x="35685" y="366"/>
                    <a:pt x="34621" y="578"/>
                    <a:pt x="33497" y="761"/>
                  </a:cubicBezTo>
                  <a:cubicBezTo>
                    <a:pt x="31369" y="1156"/>
                    <a:pt x="29241" y="1581"/>
                    <a:pt x="27205" y="2098"/>
                  </a:cubicBezTo>
                  <a:cubicBezTo>
                    <a:pt x="24226" y="2828"/>
                    <a:pt x="21338" y="3740"/>
                    <a:pt x="18572" y="4834"/>
                  </a:cubicBezTo>
                  <a:cubicBezTo>
                    <a:pt x="16840" y="5533"/>
                    <a:pt x="15107" y="6232"/>
                    <a:pt x="13496" y="7083"/>
                  </a:cubicBezTo>
                  <a:cubicBezTo>
                    <a:pt x="11521" y="8086"/>
                    <a:pt x="9758" y="9241"/>
                    <a:pt x="7964" y="10427"/>
                  </a:cubicBezTo>
                  <a:cubicBezTo>
                    <a:pt x="7447" y="10791"/>
                    <a:pt x="7052" y="11217"/>
                    <a:pt x="6536" y="11612"/>
                  </a:cubicBezTo>
                  <a:cubicBezTo>
                    <a:pt x="5168" y="12554"/>
                    <a:pt x="4104" y="13679"/>
                    <a:pt x="3101" y="14834"/>
                  </a:cubicBezTo>
                  <a:cubicBezTo>
                    <a:pt x="1855" y="16232"/>
                    <a:pt x="912" y="17752"/>
                    <a:pt x="365" y="19424"/>
                  </a:cubicBezTo>
                  <a:cubicBezTo>
                    <a:pt x="1" y="20731"/>
                    <a:pt x="122" y="21977"/>
                    <a:pt x="365" y="23223"/>
                  </a:cubicBezTo>
                  <a:cubicBezTo>
                    <a:pt x="669" y="24530"/>
                    <a:pt x="1824" y="25594"/>
                    <a:pt x="3070" y="26445"/>
                  </a:cubicBezTo>
                  <a:cubicBezTo>
                    <a:pt x="4681" y="27509"/>
                    <a:pt x="6505" y="28421"/>
                    <a:pt x="8481" y="29120"/>
                  </a:cubicBezTo>
                  <a:cubicBezTo>
                    <a:pt x="9241" y="29393"/>
                    <a:pt x="10001" y="29697"/>
                    <a:pt x="10700" y="30001"/>
                  </a:cubicBezTo>
                  <a:cubicBezTo>
                    <a:pt x="11733" y="30457"/>
                    <a:pt x="12797" y="30883"/>
                    <a:pt x="13831" y="31308"/>
                  </a:cubicBezTo>
                  <a:cubicBezTo>
                    <a:pt x="15198" y="31916"/>
                    <a:pt x="16597" y="32494"/>
                    <a:pt x="17995" y="33102"/>
                  </a:cubicBezTo>
                  <a:cubicBezTo>
                    <a:pt x="19667" y="33831"/>
                    <a:pt x="21338" y="34439"/>
                    <a:pt x="23132" y="34925"/>
                  </a:cubicBezTo>
                  <a:cubicBezTo>
                    <a:pt x="25381" y="35533"/>
                    <a:pt x="27630" y="36111"/>
                    <a:pt x="29910" y="36628"/>
                  </a:cubicBezTo>
                  <a:cubicBezTo>
                    <a:pt x="31886" y="37084"/>
                    <a:pt x="33770" y="37722"/>
                    <a:pt x="35715" y="38239"/>
                  </a:cubicBezTo>
                  <a:cubicBezTo>
                    <a:pt x="36323" y="38391"/>
                    <a:pt x="37053" y="38512"/>
                    <a:pt x="37570" y="38846"/>
                  </a:cubicBezTo>
                  <a:cubicBezTo>
                    <a:pt x="37643" y="38627"/>
                    <a:pt x="37559" y="38486"/>
                    <a:pt x="37303" y="38486"/>
                  </a:cubicBezTo>
                  <a:cubicBezTo>
                    <a:pt x="37241" y="38486"/>
                    <a:pt x="37167" y="38494"/>
                    <a:pt x="37083" y="38512"/>
                  </a:cubicBezTo>
                  <a:cubicBezTo>
                    <a:pt x="36506" y="38360"/>
                    <a:pt x="35989" y="38147"/>
                    <a:pt x="35442" y="37995"/>
                  </a:cubicBezTo>
                  <a:cubicBezTo>
                    <a:pt x="35381" y="37935"/>
                    <a:pt x="35229" y="37965"/>
                    <a:pt x="35108" y="37904"/>
                  </a:cubicBezTo>
                  <a:cubicBezTo>
                    <a:pt x="34986" y="37752"/>
                    <a:pt x="34712" y="37843"/>
                    <a:pt x="34621" y="37752"/>
                  </a:cubicBezTo>
                  <a:cubicBezTo>
                    <a:pt x="31582" y="36871"/>
                    <a:pt x="28451" y="36111"/>
                    <a:pt x="25381" y="35260"/>
                  </a:cubicBezTo>
                  <a:cubicBezTo>
                    <a:pt x="24013" y="34925"/>
                    <a:pt x="22615" y="34591"/>
                    <a:pt x="21399" y="33983"/>
                  </a:cubicBezTo>
                  <a:cubicBezTo>
                    <a:pt x="20822" y="33922"/>
                    <a:pt x="20335" y="33679"/>
                    <a:pt x="19879" y="33466"/>
                  </a:cubicBezTo>
                  <a:cubicBezTo>
                    <a:pt x="19484" y="33254"/>
                    <a:pt x="19028" y="33162"/>
                    <a:pt x="18663" y="32950"/>
                  </a:cubicBezTo>
                  <a:cubicBezTo>
                    <a:pt x="18299" y="32798"/>
                    <a:pt x="17964" y="32676"/>
                    <a:pt x="17660" y="32524"/>
                  </a:cubicBezTo>
                  <a:cubicBezTo>
                    <a:pt x="14955" y="31278"/>
                    <a:pt x="12220" y="30062"/>
                    <a:pt x="9484" y="28846"/>
                  </a:cubicBezTo>
                  <a:cubicBezTo>
                    <a:pt x="7508" y="27965"/>
                    <a:pt x="5502" y="27114"/>
                    <a:pt x="3861" y="25837"/>
                  </a:cubicBezTo>
                  <a:cubicBezTo>
                    <a:pt x="2280" y="24621"/>
                    <a:pt x="1490" y="23193"/>
                    <a:pt x="1338" y="21521"/>
                  </a:cubicBezTo>
                  <a:cubicBezTo>
                    <a:pt x="1186" y="19667"/>
                    <a:pt x="1976" y="17965"/>
                    <a:pt x="3101" y="16323"/>
                  </a:cubicBezTo>
                  <a:cubicBezTo>
                    <a:pt x="4256" y="14682"/>
                    <a:pt x="5776" y="13253"/>
                    <a:pt x="7478" y="11916"/>
                  </a:cubicBezTo>
                  <a:cubicBezTo>
                    <a:pt x="9423" y="10335"/>
                    <a:pt x="11672" y="8968"/>
                    <a:pt x="14043" y="7813"/>
                  </a:cubicBezTo>
                  <a:cubicBezTo>
                    <a:pt x="16475" y="6597"/>
                    <a:pt x="19119" y="5594"/>
                    <a:pt x="21794" y="4712"/>
                  </a:cubicBezTo>
                  <a:cubicBezTo>
                    <a:pt x="21916" y="4560"/>
                    <a:pt x="22189" y="4682"/>
                    <a:pt x="22311" y="4560"/>
                  </a:cubicBezTo>
                  <a:cubicBezTo>
                    <a:pt x="22372" y="4499"/>
                    <a:pt x="22524" y="4530"/>
                    <a:pt x="22645" y="4469"/>
                  </a:cubicBezTo>
                  <a:cubicBezTo>
                    <a:pt x="25958" y="3466"/>
                    <a:pt x="29332" y="2797"/>
                    <a:pt x="32828" y="2281"/>
                  </a:cubicBezTo>
                  <a:cubicBezTo>
                    <a:pt x="34408" y="2068"/>
                    <a:pt x="35989" y="1885"/>
                    <a:pt x="37570" y="1642"/>
                  </a:cubicBezTo>
                  <a:lnTo>
                    <a:pt x="37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7882075" y="2078600"/>
              <a:ext cx="12925" cy="3825"/>
            </a:xfrm>
            <a:custGeom>
              <a:avLst/>
              <a:gdLst/>
              <a:ahLst/>
              <a:cxnLst/>
              <a:rect l="l" t="t" r="r" b="b"/>
              <a:pathLst>
                <a:path w="517" h="153" extrusionOk="0">
                  <a:moveTo>
                    <a:pt x="517" y="1"/>
                  </a:moveTo>
                  <a:cubicBezTo>
                    <a:pt x="304" y="1"/>
                    <a:pt x="122" y="1"/>
                    <a:pt x="0" y="153"/>
                  </a:cubicBezTo>
                  <a:cubicBezTo>
                    <a:pt x="213" y="153"/>
                    <a:pt x="426" y="153"/>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7895750" y="2075575"/>
              <a:ext cx="8375" cy="3325"/>
            </a:xfrm>
            <a:custGeom>
              <a:avLst/>
              <a:gdLst/>
              <a:ahLst/>
              <a:cxnLst/>
              <a:rect l="l" t="t" r="r" b="b"/>
              <a:pathLst>
                <a:path w="335" h="133" extrusionOk="0">
                  <a:moveTo>
                    <a:pt x="335" y="0"/>
                  </a:moveTo>
                  <a:cubicBezTo>
                    <a:pt x="183" y="0"/>
                    <a:pt x="61" y="0"/>
                    <a:pt x="0" y="122"/>
                  </a:cubicBezTo>
                  <a:cubicBezTo>
                    <a:pt x="29" y="129"/>
                    <a:pt x="59" y="133"/>
                    <a:pt x="90" y="133"/>
                  </a:cubicBezTo>
                  <a:cubicBezTo>
                    <a:pt x="189" y="133"/>
                    <a:pt x="288" y="93"/>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1467050" y="1232850"/>
              <a:ext cx="6810175" cy="2100150"/>
            </a:xfrm>
            <a:custGeom>
              <a:avLst/>
              <a:gdLst/>
              <a:ahLst/>
              <a:cxnLst/>
              <a:rect l="l" t="t" r="r" b="b"/>
              <a:pathLst>
                <a:path w="272407" h="84006" extrusionOk="0">
                  <a:moveTo>
                    <a:pt x="176403" y="0"/>
                  </a:moveTo>
                  <a:cubicBezTo>
                    <a:pt x="174560" y="0"/>
                    <a:pt x="172760" y="270"/>
                    <a:pt x="171068" y="943"/>
                  </a:cubicBezTo>
                  <a:cubicBezTo>
                    <a:pt x="166904" y="2614"/>
                    <a:pt x="162830" y="4408"/>
                    <a:pt x="158605" y="6049"/>
                  </a:cubicBezTo>
                  <a:cubicBezTo>
                    <a:pt x="155536" y="7478"/>
                    <a:pt x="152526" y="8997"/>
                    <a:pt x="149791" y="10791"/>
                  </a:cubicBezTo>
                  <a:cubicBezTo>
                    <a:pt x="149578" y="10943"/>
                    <a:pt x="149396" y="11064"/>
                    <a:pt x="149152" y="11216"/>
                  </a:cubicBezTo>
                  <a:cubicBezTo>
                    <a:pt x="146721" y="12736"/>
                    <a:pt x="144471" y="14317"/>
                    <a:pt x="142435" y="16110"/>
                  </a:cubicBezTo>
                  <a:cubicBezTo>
                    <a:pt x="139304" y="18815"/>
                    <a:pt x="136477" y="21703"/>
                    <a:pt x="133772" y="24621"/>
                  </a:cubicBezTo>
                  <a:cubicBezTo>
                    <a:pt x="133012" y="25381"/>
                    <a:pt x="132283" y="26141"/>
                    <a:pt x="131553" y="26900"/>
                  </a:cubicBezTo>
                  <a:cubicBezTo>
                    <a:pt x="127875" y="30791"/>
                    <a:pt x="124076" y="34651"/>
                    <a:pt x="119790" y="38238"/>
                  </a:cubicBezTo>
                  <a:cubicBezTo>
                    <a:pt x="116720" y="40822"/>
                    <a:pt x="113437" y="43192"/>
                    <a:pt x="109912" y="45411"/>
                  </a:cubicBezTo>
                  <a:cubicBezTo>
                    <a:pt x="105687" y="48025"/>
                    <a:pt x="101158" y="50305"/>
                    <a:pt x="96294" y="52250"/>
                  </a:cubicBezTo>
                  <a:cubicBezTo>
                    <a:pt x="93559" y="53223"/>
                    <a:pt x="90823" y="54287"/>
                    <a:pt x="87996" y="55168"/>
                  </a:cubicBezTo>
                  <a:cubicBezTo>
                    <a:pt x="83984" y="56384"/>
                    <a:pt x="79941" y="57418"/>
                    <a:pt x="75716" y="58178"/>
                  </a:cubicBezTo>
                  <a:cubicBezTo>
                    <a:pt x="72525" y="58785"/>
                    <a:pt x="69303" y="59241"/>
                    <a:pt x="66020" y="59545"/>
                  </a:cubicBezTo>
                  <a:cubicBezTo>
                    <a:pt x="63984" y="59728"/>
                    <a:pt x="61947" y="59849"/>
                    <a:pt x="59911" y="59971"/>
                  </a:cubicBezTo>
                  <a:cubicBezTo>
                    <a:pt x="58667" y="60040"/>
                    <a:pt x="57417" y="60059"/>
                    <a:pt x="56161" y="60059"/>
                  </a:cubicBezTo>
                  <a:cubicBezTo>
                    <a:pt x="54654" y="60059"/>
                    <a:pt x="53138" y="60032"/>
                    <a:pt x="51613" y="60032"/>
                  </a:cubicBezTo>
                  <a:cubicBezTo>
                    <a:pt x="50002" y="59880"/>
                    <a:pt x="48330" y="59849"/>
                    <a:pt x="46658" y="59697"/>
                  </a:cubicBezTo>
                  <a:cubicBezTo>
                    <a:pt x="42859" y="59363"/>
                    <a:pt x="39059" y="58846"/>
                    <a:pt x="35412" y="57995"/>
                  </a:cubicBezTo>
                  <a:cubicBezTo>
                    <a:pt x="28755" y="56415"/>
                    <a:pt x="22828" y="53892"/>
                    <a:pt x="17357" y="50731"/>
                  </a:cubicBezTo>
                  <a:cubicBezTo>
                    <a:pt x="12372" y="47843"/>
                    <a:pt x="8056" y="44530"/>
                    <a:pt x="5624" y="40123"/>
                  </a:cubicBezTo>
                  <a:lnTo>
                    <a:pt x="5259" y="39667"/>
                  </a:lnTo>
                  <a:cubicBezTo>
                    <a:pt x="4560" y="38785"/>
                    <a:pt x="3496" y="38238"/>
                    <a:pt x="2128" y="38025"/>
                  </a:cubicBezTo>
                  <a:cubicBezTo>
                    <a:pt x="1989" y="38007"/>
                    <a:pt x="1856" y="37999"/>
                    <a:pt x="1728" y="37999"/>
                  </a:cubicBezTo>
                  <a:cubicBezTo>
                    <a:pt x="767" y="37999"/>
                    <a:pt x="142" y="38486"/>
                    <a:pt x="62" y="39211"/>
                  </a:cubicBezTo>
                  <a:cubicBezTo>
                    <a:pt x="1" y="40214"/>
                    <a:pt x="365" y="41126"/>
                    <a:pt x="943" y="42037"/>
                  </a:cubicBezTo>
                  <a:cubicBezTo>
                    <a:pt x="2615" y="44712"/>
                    <a:pt x="5016" y="47083"/>
                    <a:pt x="7539" y="49363"/>
                  </a:cubicBezTo>
                  <a:cubicBezTo>
                    <a:pt x="9879" y="51247"/>
                    <a:pt x="12189" y="53162"/>
                    <a:pt x="14682" y="54956"/>
                  </a:cubicBezTo>
                  <a:cubicBezTo>
                    <a:pt x="16202" y="56019"/>
                    <a:pt x="17813" y="57083"/>
                    <a:pt x="19363" y="58147"/>
                  </a:cubicBezTo>
                  <a:cubicBezTo>
                    <a:pt x="20244" y="58755"/>
                    <a:pt x="21187" y="59302"/>
                    <a:pt x="22129" y="59910"/>
                  </a:cubicBezTo>
                  <a:cubicBezTo>
                    <a:pt x="25564" y="62099"/>
                    <a:pt x="29333" y="63922"/>
                    <a:pt x="33314" y="65472"/>
                  </a:cubicBezTo>
                  <a:cubicBezTo>
                    <a:pt x="38208" y="67418"/>
                    <a:pt x="43345" y="68938"/>
                    <a:pt x="48664" y="70062"/>
                  </a:cubicBezTo>
                  <a:cubicBezTo>
                    <a:pt x="54105" y="71248"/>
                    <a:pt x="59607" y="72068"/>
                    <a:pt x="65230" y="72615"/>
                  </a:cubicBezTo>
                  <a:cubicBezTo>
                    <a:pt x="68087" y="72889"/>
                    <a:pt x="70883" y="73071"/>
                    <a:pt x="73741" y="73254"/>
                  </a:cubicBezTo>
                  <a:cubicBezTo>
                    <a:pt x="76750" y="73436"/>
                    <a:pt x="79698" y="73527"/>
                    <a:pt x="82707" y="73588"/>
                  </a:cubicBezTo>
                  <a:cubicBezTo>
                    <a:pt x="84045" y="73621"/>
                    <a:pt x="85381" y="73636"/>
                    <a:pt x="86714" y="73636"/>
                  </a:cubicBezTo>
                  <a:cubicBezTo>
                    <a:pt x="90260" y="73636"/>
                    <a:pt x="93794" y="73530"/>
                    <a:pt x="97328" y="73375"/>
                  </a:cubicBezTo>
                  <a:cubicBezTo>
                    <a:pt x="98088" y="73375"/>
                    <a:pt x="98878" y="73254"/>
                    <a:pt x="99638" y="73223"/>
                  </a:cubicBezTo>
                  <a:cubicBezTo>
                    <a:pt x="104045" y="72889"/>
                    <a:pt x="108422" y="72342"/>
                    <a:pt x="112678" y="71460"/>
                  </a:cubicBezTo>
                  <a:cubicBezTo>
                    <a:pt x="118179" y="70366"/>
                    <a:pt x="123498" y="68846"/>
                    <a:pt x="128210" y="66415"/>
                  </a:cubicBezTo>
                  <a:cubicBezTo>
                    <a:pt x="132435" y="64257"/>
                    <a:pt x="136052" y="61673"/>
                    <a:pt x="138028" y="58147"/>
                  </a:cubicBezTo>
                  <a:cubicBezTo>
                    <a:pt x="139274" y="55928"/>
                    <a:pt x="140976" y="53983"/>
                    <a:pt x="143225" y="52281"/>
                  </a:cubicBezTo>
                  <a:cubicBezTo>
                    <a:pt x="143924" y="51642"/>
                    <a:pt x="144867" y="51095"/>
                    <a:pt x="145687" y="50548"/>
                  </a:cubicBezTo>
                  <a:cubicBezTo>
                    <a:pt x="148393" y="48724"/>
                    <a:pt x="151463" y="47357"/>
                    <a:pt x="154806" y="46232"/>
                  </a:cubicBezTo>
                  <a:cubicBezTo>
                    <a:pt x="158591" y="45029"/>
                    <a:pt x="162462" y="44581"/>
                    <a:pt x="166389" y="44581"/>
                  </a:cubicBezTo>
                  <a:cubicBezTo>
                    <a:pt x="168612" y="44581"/>
                    <a:pt x="170852" y="44725"/>
                    <a:pt x="173104" y="44955"/>
                  </a:cubicBezTo>
                  <a:cubicBezTo>
                    <a:pt x="177846" y="45442"/>
                    <a:pt x="182466" y="46384"/>
                    <a:pt x="187177" y="46962"/>
                  </a:cubicBezTo>
                  <a:cubicBezTo>
                    <a:pt x="193500" y="47721"/>
                    <a:pt x="199792" y="48755"/>
                    <a:pt x="206266" y="48816"/>
                  </a:cubicBezTo>
                  <a:cubicBezTo>
                    <a:pt x="207451" y="48816"/>
                    <a:pt x="208667" y="48907"/>
                    <a:pt x="209792" y="49120"/>
                  </a:cubicBezTo>
                  <a:cubicBezTo>
                    <a:pt x="211160" y="49393"/>
                    <a:pt x="212163" y="49971"/>
                    <a:pt x="212679" y="50943"/>
                  </a:cubicBezTo>
                  <a:cubicBezTo>
                    <a:pt x="213257" y="51977"/>
                    <a:pt x="213439" y="53041"/>
                    <a:pt x="213683" y="54135"/>
                  </a:cubicBezTo>
                  <a:cubicBezTo>
                    <a:pt x="214138" y="56627"/>
                    <a:pt x="214442" y="59120"/>
                    <a:pt x="215050" y="61582"/>
                  </a:cubicBezTo>
                  <a:cubicBezTo>
                    <a:pt x="216327" y="67053"/>
                    <a:pt x="218546" y="72311"/>
                    <a:pt x="222072" y="77236"/>
                  </a:cubicBezTo>
                  <a:cubicBezTo>
                    <a:pt x="222832" y="78087"/>
                    <a:pt x="223500" y="78998"/>
                    <a:pt x="224412" y="79758"/>
                  </a:cubicBezTo>
                  <a:cubicBezTo>
                    <a:pt x="225415" y="80579"/>
                    <a:pt x="226327" y="81461"/>
                    <a:pt x="227725" y="81947"/>
                  </a:cubicBezTo>
                  <a:cubicBezTo>
                    <a:pt x="228728" y="82342"/>
                    <a:pt x="229701" y="82798"/>
                    <a:pt x="230765" y="83132"/>
                  </a:cubicBezTo>
                  <a:cubicBezTo>
                    <a:pt x="232285" y="83679"/>
                    <a:pt x="233896" y="83862"/>
                    <a:pt x="235507" y="83983"/>
                  </a:cubicBezTo>
                  <a:cubicBezTo>
                    <a:pt x="235777" y="83998"/>
                    <a:pt x="236047" y="84005"/>
                    <a:pt x="236317" y="84005"/>
                  </a:cubicBezTo>
                  <a:cubicBezTo>
                    <a:pt x="237680" y="84005"/>
                    <a:pt x="239025" y="83832"/>
                    <a:pt x="240370" y="83679"/>
                  </a:cubicBezTo>
                  <a:cubicBezTo>
                    <a:pt x="241829" y="83467"/>
                    <a:pt x="243258" y="83254"/>
                    <a:pt x="244686" y="82980"/>
                  </a:cubicBezTo>
                  <a:cubicBezTo>
                    <a:pt x="246267" y="82676"/>
                    <a:pt x="247908" y="82464"/>
                    <a:pt x="249549" y="82190"/>
                  </a:cubicBezTo>
                  <a:cubicBezTo>
                    <a:pt x="250370" y="82038"/>
                    <a:pt x="251252" y="81916"/>
                    <a:pt x="252133" y="81795"/>
                  </a:cubicBezTo>
                  <a:cubicBezTo>
                    <a:pt x="253045" y="81613"/>
                    <a:pt x="253957" y="81552"/>
                    <a:pt x="254899" y="81430"/>
                  </a:cubicBezTo>
                  <a:cubicBezTo>
                    <a:pt x="255781" y="81309"/>
                    <a:pt x="256632" y="81278"/>
                    <a:pt x="257513" y="81126"/>
                  </a:cubicBezTo>
                  <a:cubicBezTo>
                    <a:pt x="259519" y="80822"/>
                    <a:pt x="261556" y="80731"/>
                    <a:pt x="263592" y="80670"/>
                  </a:cubicBezTo>
                  <a:cubicBezTo>
                    <a:pt x="264337" y="80644"/>
                    <a:pt x="265081" y="80630"/>
                    <a:pt x="265824" y="80630"/>
                  </a:cubicBezTo>
                  <a:cubicBezTo>
                    <a:pt x="267629" y="80630"/>
                    <a:pt x="269425" y="80711"/>
                    <a:pt x="271191" y="80883"/>
                  </a:cubicBezTo>
                  <a:cubicBezTo>
                    <a:pt x="271308" y="80936"/>
                    <a:pt x="271432" y="80948"/>
                    <a:pt x="271559" y="80948"/>
                  </a:cubicBezTo>
                  <a:cubicBezTo>
                    <a:pt x="271668" y="80948"/>
                    <a:pt x="271779" y="80939"/>
                    <a:pt x="271888" y="80939"/>
                  </a:cubicBezTo>
                  <a:cubicBezTo>
                    <a:pt x="272014" y="80939"/>
                    <a:pt x="272138" y="80952"/>
                    <a:pt x="272255" y="81005"/>
                  </a:cubicBezTo>
                  <a:lnTo>
                    <a:pt x="272407" y="81005"/>
                  </a:lnTo>
                  <a:lnTo>
                    <a:pt x="272407" y="80245"/>
                  </a:lnTo>
                  <a:cubicBezTo>
                    <a:pt x="272301" y="80230"/>
                    <a:pt x="272187" y="80230"/>
                    <a:pt x="272073" y="80230"/>
                  </a:cubicBezTo>
                  <a:cubicBezTo>
                    <a:pt x="271959" y="80230"/>
                    <a:pt x="271845" y="80230"/>
                    <a:pt x="271738" y="80214"/>
                  </a:cubicBezTo>
                  <a:cubicBezTo>
                    <a:pt x="269519" y="79758"/>
                    <a:pt x="267270" y="79880"/>
                    <a:pt x="265051" y="79758"/>
                  </a:cubicBezTo>
                  <a:cubicBezTo>
                    <a:pt x="264676" y="79735"/>
                    <a:pt x="264299" y="79725"/>
                    <a:pt x="263922" y="79725"/>
                  </a:cubicBezTo>
                  <a:cubicBezTo>
                    <a:pt x="262344" y="79725"/>
                    <a:pt x="260755" y="79898"/>
                    <a:pt x="259185" y="79971"/>
                  </a:cubicBezTo>
                  <a:cubicBezTo>
                    <a:pt x="257908" y="80062"/>
                    <a:pt x="256692" y="80275"/>
                    <a:pt x="255416" y="80366"/>
                  </a:cubicBezTo>
                  <a:cubicBezTo>
                    <a:pt x="254595" y="80397"/>
                    <a:pt x="253835" y="80579"/>
                    <a:pt x="253045" y="80640"/>
                  </a:cubicBezTo>
                  <a:cubicBezTo>
                    <a:pt x="251677" y="80670"/>
                    <a:pt x="250370" y="80944"/>
                    <a:pt x="249033" y="81126"/>
                  </a:cubicBezTo>
                  <a:cubicBezTo>
                    <a:pt x="247452" y="81339"/>
                    <a:pt x="245841" y="81613"/>
                    <a:pt x="244261" y="81856"/>
                  </a:cubicBezTo>
                  <a:cubicBezTo>
                    <a:pt x="242862" y="82038"/>
                    <a:pt x="241525" y="82312"/>
                    <a:pt x="240127" y="82464"/>
                  </a:cubicBezTo>
                  <a:cubicBezTo>
                    <a:pt x="239154" y="82555"/>
                    <a:pt x="238212" y="82707"/>
                    <a:pt x="237270" y="82768"/>
                  </a:cubicBezTo>
                  <a:cubicBezTo>
                    <a:pt x="236815" y="82786"/>
                    <a:pt x="236363" y="82797"/>
                    <a:pt x="235915" y="82797"/>
                  </a:cubicBezTo>
                  <a:cubicBezTo>
                    <a:pt x="234147" y="82797"/>
                    <a:pt x="232426" y="82626"/>
                    <a:pt x="230704" y="82068"/>
                  </a:cubicBezTo>
                  <a:cubicBezTo>
                    <a:pt x="227817" y="81157"/>
                    <a:pt x="225537" y="79758"/>
                    <a:pt x="223743" y="77935"/>
                  </a:cubicBezTo>
                  <a:cubicBezTo>
                    <a:pt x="222224" y="76384"/>
                    <a:pt x="221129" y="74713"/>
                    <a:pt x="220126" y="72950"/>
                  </a:cubicBezTo>
                  <a:cubicBezTo>
                    <a:pt x="218850" y="70640"/>
                    <a:pt x="217725" y="68238"/>
                    <a:pt x="216935" y="65807"/>
                  </a:cubicBezTo>
                  <a:cubicBezTo>
                    <a:pt x="216631" y="64865"/>
                    <a:pt x="216297" y="63922"/>
                    <a:pt x="216053" y="62919"/>
                  </a:cubicBezTo>
                  <a:cubicBezTo>
                    <a:pt x="215810" y="61734"/>
                    <a:pt x="215506" y="60579"/>
                    <a:pt x="215293" y="59393"/>
                  </a:cubicBezTo>
                  <a:cubicBezTo>
                    <a:pt x="215202" y="58390"/>
                    <a:pt x="214990" y="57448"/>
                    <a:pt x="214838" y="56506"/>
                  </a:cubicBezTo>
                  <a:cubicBezTo>
                    <a:pt x="214777" y="56019"/>
                    <a:pt x="214686" y="55563"/>
                    <a:pt x="214625" y="55047"/>
                  </a:cubicBezTo>
                  <a:cubicBezTo>
                    <a:pt x="214442" y="54105"/>
                    <a:pt x="214351" y="53193"/>
                    <a:pt x="214169" y="52250"/>
                  </a:cubicBezTo>
                  <a:cubicBezTo>
                    <a:pt x="214047" y="51551"/>
                    <a:pt x="213865" y="50913"/>
                    <a:pt x="213622" y="50275"/>
                  </a:cubicBezTo>
                  <a:cubicBezTo>
                    <a:pt x="213166" y="49028"/>
                    <a:pt x="212041" y="48269"/>
                    <a:pt x="210369" y="47995"/>
                  </a:cubicBezTo>
                  <a:cubicBezTo>
                    <a:pt x="209154" y="47813"/>
                    <a:pt x="207907" y="47721"/>
                    <a:pt x="206691" y="47721"/>
                  </a:cubicBezTo>
                  <a:cubicBezTo>
                    <a:pt x="204655" y="47721"/>
                    <a:pt x="202649" y="47569"/>
                    <a:pt x="200643" y="47569"/>
                  </a:cubicBezTo>
                  <a:cubicBezTo>
                    <a:pt x="200521" y="47539"/>
                    <a:pt x="200400" y="47539"/>
                    <a:pt x="200308" y="47539"/>
                  </a:cubicBezTo>
                  <a:cubicBezTo>
                    <a:pt x="199153" y="47357"/>
                    <a:pt x="198029" y="47296"/>
                    <a:pt x="196874" y="47205"/>
                  </a:cubicBezTo>
                  <a:cubicBezTo>
                    <a:pt x="195536" y="47083"/>
                    <a:pt x="194229" y="46931"/>
                    <a:pt x="192892" y="46749"/>
                  </a:cubicBezTo>
                  <a:cubicBezTo>
                    <a:pt x="190795" y="46445"/>
                    <a:pt x="188667" y="46202"/>
                    <a:pt x="186539" y="45928"/>
                  </a:cubicBezTo>
                  <a:cubicBezTo>
                    <a:pt x="184229" y="45685"/>
                    <a:pt x="181919" y="45320"/>
                    <a:pt x="179639" y="44955"/>
                  </a:cubicBezTo>
                  <a:cubicBezTo>
                    <a:pt x="177846" y="44682"/>
                    <a:pt x="176053" y="44378"/>
                    <a:pt x="174229" y="44165"/>
                  </a:cubicBezTo>
                  <a:cubicBezTo>
                    <a:pt x="173287" y="44013"/>
                    <a:pt x="172344" y="43922"/>
                    <a:pt x="171341" y="43861"/>
                  </a:cubicBezTo>
                  <a:cubicBezTo>
                    <a:pt x="170521" y="43800"/>
                    <a:pt x="169639" y="43648"/>
                    <a:pt x="168788" y="43648"/>
                  </a:cubicBezTo>
                  <a:cubicBezTo>
                    <a:pt x="167755" y="43648"/>
                    <a:pt x="166721" y="43626"/>
                    <a:pt x="165684" y="43626"/>
                  </a:cubicBezTo>
                  <a:cubicBezTo>
                    <a:pt x="164647" y="43626"/>
                    <a:pt x="163606" y="43648"/>
                    <a:pt x="162557" y="43740"/>
                  </a:cubicBezTo>
                  <a:cubicBezTo>
                    <a:pt x="161311" y="43800"/>
                    <a:pt x="160095" y="43952"/>
                    <a:pt x="158909" y="44196"/>
                  </a:cubicBezTo>
                  <a:cubicBezTo>
                    <a:pt x="156934" y="44530"/>
                    <a:pt x="155049" y="45077"/>
                    <a:pt x="153225" y="45685"/>
                  </a:cubicBezTo>
                  <a:cubicBezTo>
                    <a:pt x="150034" y="46749"/>
                    <a:pt x="147177" y="48208"/>
                    <a:pt x="144593" y="49940"/>
                  </a:cubicBezTo>
                  <a:cubicBezTo>
                    <a:pt x="142800" y="51065"/>
                    <a:pt x="141098" y="52311"/>
                    <a:pt x="139669" y="53740"/>
                  </a:cubicBezTo>
                  <a:cubicBezTo>
                    <a:pt x="138453" y="54895"/>
                    <a:pt x="137329" y="56111"/>
                    <a:pt x="136660" y="57478"/>
                  </a:cubicBezTo>
                  <a:cubicBezTo>
                    <a:pt x="136173" y="58451"/>
                    <a:pt x="135505" y="59393"/>
                    <a:pt x="134714" y="60214"/>
                  </a:cubicBezTo>
                  <a:cubicBezTo>
                    <a:pt x="133286" y="61734"/>
                    <a:pt x="131493" y="63071"/>
                    <a:pt x="129547" y="64287"/>
                  </a:cubicBezTo>
                  <a:cubicBezTo>
                    <a:pt x="127815" y="65351"/>
                    <a:pt x="125930" y="66293"/>
                    <a:pt x="123924" y="67114"/>
                  </a:cubicBezTo>
                  <a:cubicBezTo>
                    <a:pt x="119517" y="68877"/>
                    <a:pt x="114805" y="70153"/>
                    <a:pt x="109912" y="70974"/>
                  </a:cubicBezTo>
                  <a:cubicBezTo>
                    <a:pt x="107784" y="71308"/>
                    <a:pt x="105626" y="71673"/>
                    <a:pt x="103407" y="71886"/>
                  </a:cubicBezTo>
                  <a:cubicBezTo>
                    <a:pt x="101553" y="72068"/>
                    <a:pt x="99729" y="72220"/>
                    <a:pt x="97875" y="72372"/>
                  </a:cubicBezTo>
                  <a:cubicBezTo>
                    <a:pt x="97054" y="72433"/>
                    <a:pt x="96264" y="72372"/>
                    <a:pt x="95474" y="72494"/>
                  </a:cubicBezTo>
                  <a:cubicBezTo>
                    <a:pt x="93832" y="72676"/>
                    <a:pt x="92191" y="72646"/>
                    <a:pt x="90580" y="72676"/>
                  </a:cubicBezTo>
                  <a:cubicBezTo>
                    <a:pt x="88315" y="72707"/>
                    <a:pt x="86059" y="72737"/>
                    <a:pt x="83805" y="72737"/>
                  </a:cubicBezTo>
                  <a:cubicBezTo>
                    <a:pt x="81552" y="72737"/>
                    <a:pt x="79303" y="72707"/>
                    <a:pt x="77054" y="72615"/>
                  </a:cubicBezTo>
                  <a:cubicBezTo>
                    <a:pt x="75747" y="72524"/>
                    <a:pt x="74470" y="72463"/>
                    <a:pt x="73163" y="72433"/>
                  </a:cubicBezTo>
                  <a:cubicBezTo>
                    <a:pt x="71947" y="72372"/>
                    <a:pt x="70732" y="72311"/>
                    <a:pt x="69546" y="72190"/>
                  </a:cubicBezTo>
                  <a:cubicBezTo>
                    <a:pt x="68999" y="72129"/>
                    <a:pt x="68391" y="72068"/>
                    <a:pt x="67783" y="72038"/>
                  </a:cubicBezTo>
                  <a:cubicBezTo>
                    <a:pt x="66628" y="71977"/>
                    <a:pt x="65503" y="71825"/>
                    <a:pt x="64348" y="71704"/>
                  </a:cubicBezTo>
                  <a:cubicBezTo>
                    <a:pt x="62768" y="71521"/>
                    <a:pt x="61126" y="71369"/>
                    <a:pt x="59516" y="71126"/>
                  </a:cubicBezTo>
                  <a:cubicBezTo>
                    <a:pt x="57023" y="70761"/>
                    <a:pt x="54561" y="70366"/>
                    <a:pt x="52129" y="69910"/>
                  </a:cubicBezTo>
                  <a:cubicBezTo>
                    <a:pt x="48968" y="69302"/>
                    <a:pt x="45898" y="68634"/>
                    <a:pt x="42889" y="67783"/>
                  </a:cubicBezTo>
                  <a:cubicBezTo>
                    <a:pt x="39849" y="66901"/>
                    <a:pt x="36840" y="65989"/>
                    <a:pt x="33983" y="64834"/>
                  </a:cubicBezTo>
                  <a:cubicBezTo>
                    <a:pt x="32615" y="64257"/>
                    <a:pt x="31247" y="63679"/>
                    <a:pt x="29880" y="63071"/>
                  </a:cubicBezTo>
                  <a:cubicBezTo>
                    <a:pt x="25898" y="61278"/>
                    <a:pt x="22372" y="59120"/>
                    <a:pt x="19028" y="56779"/>
                  </a:cubicBezTo>
                  <a:cubicBezTo>
                    <a:pt x="16293" y="54864"/>
                    <a:pt x="13557" y="52889"/>
                    <a:pt x="11095" y="50761"/>
                  </a:cubicBezTo>
                  <a:cubicBezTo>
                    <a:pt x="9879" y="49697"/>
                    <a:pt x="8724" y="48633"/>
                    <a:pt x="7691" y="47509"/>
                  </a:cubicBezTo>
                  <a:cubicBezTo>
                    <a:pt x="7356" y="47114"/>
                    <a:pt x="7022" y="46779"/>
                    <a:pt x="6870" y="46323"/>
                  </a:cubicBezTo>
                  <a:cubicBezTo>
                    <a:pt x="6840" y="46202"/>
                    <a:pt x="6840" y="46050"/>
                    <a:pt x="6992" y="45989"/>
                  </a:cubicBezTo>
                  <a:cubicBezTo>
                    <a:pt x="7068" y="45943"/>
                    <a:pt x="7151" y="45920"/>
                    <a:pt x="7235" y="45920"/>
                  </a:cubicBezTo>
                  <a:cubicBezTo>
                    <a:pt x="7318" y="45920"/>
                    <a:pt x="7402" y="45943"/>
                    <a:pt x="7478" y="45989"/>
                  </a:cubicBezTo>
                  <a:cubicBezTo>
                    <a:pt x="7600" y="46019"/>
                    <a:pt x="7660" y="46080"/>
                    <a:pt x="7752" y="46141"/>
                  </a:cubicBezTo>
                  <a:cubicBezTo>
                    <a:pt x="9150" y="46962"/>
                    <a:pt x="10578" y="47843"/>
                    <a:pt x="11946" y="48724"/>
                  </a:cubicBezTo>
                  <a:cubicBezTo>
                    <a:pt x="13010" y="49393"/>
                    <a:pt x="14165" y="50031"/>
                    <a:pt x="15290" y="50700"/>
                  </a:cubicBezTo>
                  <a:cubicBezTo>
                    <a:pt x="17661" y="52007"/>
                    <a:pt x="20123" y="53284"/>
                    <a:pt x="22676" y="54408"/>
                  </a:cubicBezTo>
                  <a:cubicBezTo>
                    <a:pt x="24712" y="55320"/>
                    <a:pt x="26810" y="56232"/>
                    <a:pt x="29029" y="56962"/>
                  </a:cubicBezTo>
                  <a:cubicBezTo>
                    <a:pt x="31156" y="57691"/>
                    <a:pt x="33345" y="58329"/>
                    <a:pt x="35624" y="58785"/>
                  </a:cubicBezTo>
                  <a:cubicBezTo>
                    <a:pt x="38816" y="59424"/>
                    <a:pt x="42038" y="59880"/>
                    <a:pt x="45351" y="60123"/>
                  </a:cubicBezTo>
                  <a:cubicBezTo>
                    <a:pt x="45989" y="60153"/>
                    <a:pt x="46689" y="60184"/>
                    <a:pt x="47327" y="60275"/>
                  </a:cubicBezTo>
                  <a:cubicBezTo>
                    <a:pt x="48482" y="60427"/>
                    <a:pt x="49607" y="60427"/>
                    <a:pt x="50762" y="60457"/>
                  </a:cubicBezTo>
                  <a:cubicBezTo>
                    <a:pt x="51834" y="60466"/>
                    <a:pt x="52903" y="60476"/>
                    <a:pt x="53972" y="60476"/>
                  </a:cubicBezTo>
                  <a:cubicBezTo>
                    <a:pt x="56447" y="60476"/>
                    <a:pt x="58916" y="60426"/>
                    <a:pt x="61400" y="60214"/>
                  </a:cubicBezTo>
                  <a:cubicBezTo>
                    <a:pt x="63315" y="60062"/>
                    <a:pt x="65230" y="59971"/>
                    <a:pt x="67114" y="59728"/>
                  </a:cubicBezTo>
                  <a:cubicBezTo>
                    <a:pt x="69455" y="59454"/>
                    <a:pt x="71765" y="59120"/>
                    <a:pt x="74045" y="58755"/>
                  </a:cubicBezTo>
                  <a:cubicBezTo>
                    <a:pt x="77449" y="58178"/>
                    <a:pt x="80792" y="57387"/>
                    <a:pt x="84106" y="56506"/>
                  </a:cubicBezTo>
                  <a:cubicBezTo>
                    <a:pt x="86659" y="55807"/>
                    <a:pt x="89151" y="55016"/>
                    <a:pt x="91583" y="54196"/>
                  </a:cubicBezTo>
                  <a:cubicBezTo>
                    <a:pt x="93984" y="53345"/>
                    <a:pt x="96355" y="52433"/>
                    <a:pt x="98635" y="51460"/>
                  </a:cubicBezTo>
                  <a:cubicBezTo>
                    <a:pt x="101158" y="50335"/>
                    <a:pt x="103589" y="49180"/>
                    <a:pt x="105960" y="47873"/>
                  </a:cubicBezTo>
                  <a:cubicBezTo>
                    <a:pt x="107602" y="46992"/>
                    <a:pt x="109121" y="46050"/>
                    <a:pt x="110671" y="45107"/>
                  </a:cubicBezTo>
                  <a:cubicBezTo>
                    <a:pt x="112617" y="43922"/>
                    <a:pt x="114349" y="42676"/>
                    <a:pt x="116143" y="41430"/>
                  </a:cubicBezTo>
                  <a:cubicBezTo>
                    <a:pt x="117055" y="40761"/>
                    <a:pt x="117875" y="40062"/>
                    <a:pt x="118757" y="39393"/>
                  </a:cubicBezTo>
                  <a:cubicBezTo>
                    <a:pt x="118787" y="39393"/>
                    <a:pt x="118848" y="39363"/>
                    <a:pt x="118878" y="39332"/>
                  </a:cubicBezTo>
                  <a:cubicBezTo>
                    <a:pt x="120064" y="38238"/>
                    <a:pt x="121432" y="37205"/>
                    <a:pt x="122587" y="36110"/>
                  </a:cubicBezTo>
                  <a:cubicBezTo>
                    <a:pt x="123650" y="35107"/>
                    <a:pt x="124805" y="34165"/>
                    <a:pt x="125839" y="33132"/>
                  </a:cubicBezTo>
                  <a:cubicBezTo>
                    <a:pt x="127541" y="31460"/>
                    <a:pt x="129213" y="29788"/>
                    <a:pt x="130854" y="28086"/>
                  </a:cubicBezTo>
                  <a:cubicBezTo>
                    <a:pt x="132131" y="26748"/>
                    <a:pt x="133438" y="25350"/>
                    <a:pt x="134745" y="24013"/>
                  </a:cubicBezTo>
                  <a:cubicBezTo>
                    <a:pt x="135961" y="22767"/>
                    <a:pt x="137146" y="21460"/>
                    <a:pt x="138392" y="20244"/>
                  </a:cubicBezTo>
                  <a:cubicBezTo>
                    <a:pt x="138848" y="19849"/>
                    <a:pt x="139274" y="19393"/>
                    <a:pt x="139760" y="18967"/>
                  </a:cubicBezTo>
                  <a:cubicBezTo>
                    <a:pt x="140794" y="18086"/>
                    <a:pt x="141705" y="17143"/>
                    <a:pt x="142739" y="16262"/>
                  </a:cubicBezTo>
                  <a:cubicBezTo>
                    <a:pt x="143833" y="15320"/>
                    <a:pt x="145049" y="14469"/>
                    <a:pt x="146204" y="13618"/>
                  </a:cubicBezTo>
                  <a:cubicBezTo>
                    <a:pt x="146964" y="13010"/>
                    <a:pt x="147815" y="12463"/>
                    <a:pt x="148666" y="11946"/>
                  </a:cubicBezTo>
                  <a:cubicBezTo>
                    <a:pt x="150034" y="11064"/>
                    <a:pt x="151432" y="10213"/>
                    <a:pt x="152891" y="9423"/>
                  </a:cubicBezTo>
                  <a:cubicBezTo>
                    <a:pt x="155414" y="8025"/>
                    <a:pt x="157998" y="6718"/>
                    <a:pt x="160855" y="5654"/>
                  </a:cubicBezTo>
                  <a:cubicBezTo>
                    <a:pt x="161584" y="5380"/>
                    <a:pt x="162253" y="5076"/>
                    <a:pt x="162982" y="4833"/>
                  </a:cubicBezTo>
                  <a:cubicBezTo>
                    <a:pt x="164381" y="4317"/>
                    <a:pt x="165809" y="3769"/>
                    <a:pt x="167177" y="3192"/>
                  </a:cubicBezTo>
                  <a:cubicBezTo>
                    <a:pt x="168089" y="2858"/>
                    <a:pt x="169031" y="2493"/>
                    <a:pt x="169943" y="2098"/>
                  </a:cubicBezTo>
                  <a:cubicBezTo>
                    <a:pt x="170612" y="1794"/>
                    <a:pt x="171311" y="1551"/>
                    <a:pt x="172040" y="1338"/>
                  </a:cubicBezTo>
                  <a:cubicBezTo>
                    <a:pt x="173864" y="791"/>
                    <a:pt x="175749" y="608"/>
                    <a:pt x="177694" y="608"/>
                  </a:cubicBezTo>
                  <a:cubicBezTo>
                    <a:pt x="178484" y="608"/>
                    <a:pt x="179214" y="760"/>
                    <a:pt x="180004" y="760"/>
                  </a:cubicBezTo>
                  <a:cubicBezTo>
                    <a:pt x="180764" y="760"/>
                    <a:pt x="181524" y="791"/>
                    <a:pt x="182253" y="912"/>
                  </a:cubicBezTo>
                  <a:cubicBezTo>
                    <a:pt x="184138" y="1186"/>
                    <a:pt x="186022" y="1551"/>
                    <a:pt x="187846" y="1976"/>
                  </a:cubicBezTo>
                  <a:cubicBezTo>
                    <a:pt x="189366" y="2310"/>
                    <a:pt x="190825" y="2706"/>
                    <a:pt x="192345" y="3040"/>
                  </a:cubicBezTo>
                  <a:cubicBezTo>
                    <a:pt x="193925" y="3405"/>
                    <a:pt x="195506" y="3739"/>
                    <a:pt x="197117" y="3952"/>
                  </a:cubicBezTo>
                  <a:cubicBezTo>
                    <a:pt x="199093" y="4256"/>
                    <a:pt x="201068" y="4469"/>
                    <a:pt x="203074" y="4621"/>
                  </a:cubicBezTo>
                  <a:cubicBezTo>
                    <a:pt x="204564" y="4742"/>
                    <a:pt x="206023" y="4894"/>
                    <a:pt x="207512" y="4924"/>
                  </a:cubicBezTo>
                  <a:cubicBezTo>
                    <a:pt x="208686" y="4959"/>
                    <a:pt x="209856" y="4976"/>
                    <a:pt x="211025" y="4976"/>
                  </a:cubicBezTo>
                  <a:cubicBezTo>
                    <a:pt x="212972" y="4976"/>
                    <a:pt x="214917" y="4928"/>
                    <a:pt x="216874" y="4833"/>
                  </a:cubicBezTo>
                  <a:lnTo>
                    <a:pt x="216935" y="4833"/>
                  </a:lnTo>
                  <a:cubicBezTo>
                    <a:pt x="218485" y="4621"/>
                    <a:pt x="220066" y="4621"/>
                    <a:pt x="221585" y="4469"/>
                  </a:cubicBezTo>
                  <a:cubicBezTo>
                    <a:pt x="222832" y="4317"/>
                    <a:pt x="224108" y="4317"/>
                    <a:pt x="225415" y="4165"/>
                  </a:cubicBezTo>
                  <a:cubicBezTo>
                    <a:pt x="226054" y="4134"/>
                    <a:pt x="226692" y="4134"/>
                    <a:pt x="227300" y="4073"/>
                  </a:cubicBezTo>
                  <a:cubicBezTo>
                    <a:pt x="228789" y="3830"/>
                    <a:pt x="230309" y="3830"/>
                    <a:pt x="231829" y="3709"/>
                  </a:cubicBezTo>
                  <a:cubicBezTo>
                    <a:pt x="232741" y="3648"/>
                    <a:pt x="233652" y="3557"/>
                    <a:pt x="234564" y="3526"/>
                  </a:cubicBezTo>
                  <a:cubicBezTo>
                    <a:pt x="236084" y="3465"/>
                    <a:pt x="237604" y="3313"/>
                    <a:pt x="239124" y="3313"/>
                  </a:cubicBezTo>
                  <a:cubicBezTo>
                    <a:pt x="239205" y="3313"/>
                    <a:pt x="239286" y="3327"/>
                    <a:pt x="239358" y="3327"/>
                  </a:cubicBezTo>
                  <a:cubicBezTo>
                    <a:pt x="239394" y="3327"/>
                    <a:pt x="239428" y="3324"/>
                    <a:pt x="239458" y="3313"/>
                  </a:cubicBezTo>
                  <a:cubicBezTo>
                    <a:pt x="240917" y="3040"/>
                    <a:pt x="242406" y="3253"/>
                    <a:pt x="243835" y="3070"/>
                  </a:cubicBezTo>
                  <a:cubicBezTo>
                    <a:pt x="244869" y="2979"/>
                    <a:pt x="245932" y="3040"/>
                    <a:pt x="246966" y="2979"/>
                  </a:cubicBezTo>
                  <a:cubicBezTo>
                    <a:pt x="248425" y="2858"/>
                    <a:pt x="249884" y="2888"/>
                    <a:pt x="251373" y="2858"/>
                  </a:cubicBezTo>
                  <a:cubicBezTo>
                    <a:pt x="252802" y="2847"/>
                    <a:pt x="254237" y="2844"/>
                    <a:pt x="255675" y="2844"/>
                  </a:cubicBezTo>
                  <a:cubicBezTo>
                    <a:pt x="258550" y="2844"/>
                    <a:pt x="261434" y="2858"/>
                    <a:pt x="264291" y="2858"/>
                  </a:cubicBezTo>
                  <a:cubicBezTo>
                    <a:pt x="265355" y="2858"/>
                    <a:pt x="266389" y="2918"/>
                    <a:pt x="267392" y="3010"/>
                  </a:cubicBezTo>
                  <a:cubicBezTo>
                    <a:pt x="269033" y="3131"/>
                    <a:pt x="270705" y="3162"/>
                    <a:pt x="272377" y="3222"/>
                  </a:cubicBezTo>
                  <a:cubicBezTo>
                    <a:pt x="272377" y="3131"/>
                    <a:pt x="272377" y="3010"/>
                    <a:pt x="272346" y="3010"/>
                  </a:cubicBezTo>
                  <a:cubicBezTo>
                    <a:pt x="271526" y="2766"/>
                    <a:pt x="270705" y="2766"/>
                    <a:pt x="269915" y="2766"/>
                  </a:cubicBezTo>
                  <a:cubicBezTo>
                    <a:pt x="268171" y="2711"/>
                    <a:pt x="266402" y="2580"/>
                    <a:pt x="264676" y="2580"/>
                  </a:cubicBezTo>
                  <a:cubicBezTo>
                    <a:pt x="264507" y="2580"/>
                    <a:pt x="264338" y="2581"/>
                    <a:pt x="264170" y="2584"/>
                  </a:cubicBezTo>
                  <a:cubicBezTo>
                    <a:pt x="264048" y="2554"/>
                    <a:pt x="263927" y="2554"/>
                    <a:pt x="263835" y="2554"/>
                  </a:cubicBezTo>
                  <a:cubicBezTo>
                    <a:pt x="262680" y="2554"/>
                    <a:pt x="261525" y="2557"/>
                    <a:pt x="260370" y="2557"/>
                  </a:cubicBezTo>
                  <a:cubicBezTo>
                    <a:pt x="258060" y="2557"/>
                    <a:pt x="255750" y="2543"/>
                    <a:pt x="253440" y="2462"/>
                  </a:cubicBezTo>
                  <a:cubicBezTo>
                    <a:pt x="253117" y="2454"/>
                    <a:pt x="252793" y="2450"/>
                    <a:pt x="252469" y="2450"/>
                  </a:cubicBezTo>
                  <a:cubicBezTo>
                    <a:pt x="250445" y="2450"/>
                    <a:pt x="248406" y="2597"/>
                    <a:pt x="246388" y="2675"/>
                  </a:cubicBezTo>
                  <a:cubicBezTo>
                    <a:pt x="243774" y="2736"/>
                    <a:pt x="241191" y="2888"/>
                    <a:pt x="238546" y="2979"/>
                  </a:cubicBezTo>
                  <a:cubicBezTo>
                    <a:pt x="236692" y="3162"/>
                    <a:pt x="234838" y="3162"/>
                    <a:pt x="232984" y="3313"/>
                  </a:cubicBezTo>
                  <a:cubicBezTo>
                    <a:pt x="230765" y="3465"/>
                    <a:pt x="228576" y="3587"/>
                    <a:pt x="226358" y="3800"/>
                  </a:cubicBezTo>
                  <a:cubicBezTo>
                    <a:pt x="226023" y="3800"/>
                    <a:pt x="225628" y="3800"/>
                    <a:pt x="225294" y="3830"/>
                  </a:cubicBezTo>
                  <a:cubicBezTo>
                    <a:pt x="223804" y="3982"/>
                    <a:pt x="222345" y="4073"/>
                    <a:pt x="220856" y="4225"/>
                  </a:cubicBezTo>
                  <a:cubicBezTo>
                    <a:pt x="217847" y="4499"/>
                    <a:pt x="214898" y="4590"/>
                    <a:pt x="211889" y="4681"/>
                  </a:cubicBezTo>
                  <a:cubicBezTo>
                    <a:pt x="211553" y="4689"/>
                    <a:pt x="211217" y="4692"/>
                    <a:pt x="210881" y="4692"/>
                  </a:cubicBezTo>
                  <a:cubicBezTo>
                    <a:pt x="208397" y="4692"/>
                    <a:pt x="205930" y="4508"/>
                    <a:pt x="203439" y="4347"/>
                  </a:cubicBezTo>
                  <a:cubicBezTo>
                    <a:pt x="199184" y="4043"/>
                    <a:pt x="195050" y="3344"/>
                    <a:pt x="190977" y="2371"/>
                  </a:cubicBezTo>
                  <a:cubicBezTo>
                    <a:pt x="188484" y="1703"/>
                    <a:pt x="185962" y="1034"/>
                    <a:pt x="183378" y="608"/>
                  </a:cubicBezTo>
                  <a:cubicBezTo>
                    <a:pt x="183317" y="608"/>
                    <a:pt x="183196" y="578"/>
                    <a:pt x="183135" y="578"/>
                  </a:cubicBezTo>
                  <a:cubicBezTo>
                    <a:pt x="182861" y="548"/>
                    <a:pt x="182588" y="548"/>
                    <a:pt x="182375" y="456"/>
                  </a:cubicBezTo>
                  <a:cubicBezTo>
                    <a:pt x="182284" y="456"/>
                    <a:pt x="182223" y="426"/>
                    <a:pt x="182132" y="426"/>
                  </a:cubicBezTo>
                  <a:cubicBezTo>
                    <a:pt x="181858" y="396"/>
                    <a:pt x="181645" y="396"/>
                    <a:pt x="181402" y="304"/>
                  </a:cubicBezTo>
                  <a:cubicBezTo>
                    <a:pt x="181311" y="304"/>
                    <a:pt x="181159" y="274"/>
                    <a:pt x="181038" y="274"/>
                  </a:cubicBezTo>
                  <a:cubicBezTo>
                    <a:pt x="180703" y="274"/>
                    <a:pt x="180338" y="274"/>
                    <a:pt x="180004" y="183"/>
                  </a:cubicBezTo>
                  <a:cubicBezTo>
                    <a:pt x="179548" y="122"/>
                    <a:pt x="179092" y="152"/>
                    <a:pt x="178636" y="122"/>
                  </a:cubicBezTo>
                  <a:cubicBezTo>
                    <a:pt x="177888" y="44"/>
                    <a:pt x="177142" y="0"/>
                    <a:pt x="176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7607750" y="3259500"/>
              <a:ext cx="669475" cy="63500"/>
            </a:xfrm>
            <a:custGeom>
              <a:avLst/>
              <a:gdLst/>
              <a:ahLst/>
              <a:cxnLst/>
              <a:rect l="l" t="t" r="r" b="b"/>
              <a:pathLst>
                <a:path w="26779" h="2540" extrusionOk="0">
                  <a:moveTo>
                    <a:pt x="20076" y="0"/>
                  </a:moveTo>
                  <a:cubicBezTo>
                    <a:pt x="17893" y="0"/>
                    <a:pt x="15710" y="80"/>
                    <a:pt x="13526" y="364"/>
                  </a:cubicBezTo>
                  <a:cubicBezTo>
                    <a:pt x="11581" y="607"/>
                    <a:pt x="9605" y="820"/>
                    <a:pt x="7660" y="1124"/>
                  </a:cubicBezTo>
                  <a:cubicBezTo>
                    <a:pt x="5137" y="1458"/>
                    <a:pt x="2614" y="1884"/>
                    <a:pt x="61" y="2309"/>
                  </a:cubicBezTo>
                  <a:cubicBezTo>
                    <a:pt x="0" y="2340"/>
                    <a:pt x="0" y="2401"/>
                    <a:pt x="61" y="2431"/>
                  </a:cubicBezTo>
                  <a:cubicBezTo>
                    <a:pt x="264" y="2512"/>
                    <a:pt x="466" y="2539"/>
                    <a:pt x="669" y="2539"/>
                  </a:cubicBezTo>
                  <a:cubicBezTo>
                    <a:pt x="770" y="2539"/>
                    <a:pt x="872" y="2532"/>
                    <a:pt x="973" y="2522"/>
                  </a:cubicBezTo>
                  <a:cubicBezTo>
                    <a:pt x="1095" y="2522"/>
                    <a:pt x="1186" y="2522"/>
                    <a:pt x="1247" y="2492"/>
                  </a:cubicBezTo>
                  <a:cubicBezTo>
                    <a:pt x="1885" y="2279"/>
                    <a:pt x="2584" y="2188"/>
                    <a:pt x="3314" y="2127"/>
                  </a:cubicBezTo>
                  <a:cubicBezTo>
                    <a:pt x="3374" y="2127"/>
                    <a:pt x="3466" y="2127"/>
                    <a:pt x="3526" y="2097"/>
                  </a:cubicBezTo>
                  <a:cubicBezTo>
                    <a:pt x="4043" y="1945"/>
                    <a:pt x="4590" y="1945"/>
                    <a:pt x="5137" y="1945"/>
                  </a:cubicBezTo>
                  <a:cubicBezTo>
                    <a:pt x="7387" y="1671"/>
                    <a:pt x="9605" y="1306"/>
                    <a:pt x="11855" y="1002"/>
                  </a:cubicBezTo>
                  <a:cubicBezTo>
                    <a:pt x="14752" y="597"/>
                    <a:pt x="17650" y="449"/>
                    <a:pt x="20566" y="449"/>
                  </a:cubicBezTo>
                  <a:cubicBezTo>
                    <a:pt x="22024" y="449"/>
                    <a:pt x="23486" y="486"/>
                    <a:pt x="24955" y="547"/>
                  </a:cubicBezTo>
                  <a:cubicBezTo>
                    <a:pt x="25339" y="547"/>
                    <a:pt x="25723" y="619"/>
                    <a:pt x="26099" y="619"/>
                  </a:cubicBezTo>
                  <a:cubicBezTo>
                    <a:pt x="26319" y="619"/>
                    <a:pt x="26536" y="594"/>
                    <a:pt x="26749" y="516"/>
                  </a:cubicBezTo>
                  <a:cubicBezTo>
                    <a:pt x="26749" y="425"/>
                    <a:pt x="26779" y="395"/>
                    <a:pt x="26779" y="364"/>
                  </a:cubicBezTo>
                  <a:cubicBezTo>
                    <a:pt x="26718" y="334"/>
                    <a:pt x="26627" y="273"/>
                    <a:pt x="26597" y="273"/>
                  </a:cubicBezTo>
                  <a:cubicBezTo>
                    <a:pt x="25259" y="151"/>
                    <a:pt x="23983" y="30"/>
                    <a:pt x="22645" y="30"/>
                  </a:cubicBezTo>
                  <a:cubicBezTo>
                    <a:pt x="21789" y="13"/>
                    <a:pt x="20933" y="0"/>
                    <a:pt x="20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7103175" y="3257900"/>
              <a:ext cx="531200" cy="98100"/>
            </a:xfrm>
            <a:custGeom>
              <a:avLst/>
              <a:gdLst/>
              <a:ahLst/>
              <a:cxnLst/>
              <a:rect l="l" t="t" r="r" b="b"/>
              <a:pathLst>
                <a:path w="21248" h="3924" extrusionOk="0">
                  <a:moveTo>
                    <a:pt x="243" y="0"/>
                  </a:moveTo>
                  <a:cubicBezTo>
                    <a:pt x="164" y="0"/>
                    <a:pt x="84" y="40"/>
                    <a:pt x="1" y="155"/>
                  </a:cubicBezTo>
                  <a:cubicBezTo>
                    <a:pt x="92" y="641"/>
                    <a:pt x="700" y="793"/>
                    <a:pt x="1125" y="1066"/>
                  </a:cubicBezTo>
                  <a:cubicBezTo>
                    <a:pt x="4013" y="2829"/>
                    <a:pt x="7204" y="3924"/>
                    <a:pt x="11034" y="3924"/>
                  </a:cubicBezTo>
                  <a:cubicBezTo>
                    <a:pt x="14347" y="3924"/>
                    <a:pt x="17478" y="3346"/>
                    <a:pt x="20639" y="2829"/>
                  </a:cubicBezTo>
                  <a:cubicBezTo>
                    <a:pt x="20883" y="2769"/>
                    <a:pt x="21247" y="2769"/>
                    <a:pt x="21247" y="2465"/>
                  </a:cubicBezTo>
                  <a:lnTo>
                    <a:pt x="20214" y="2465"/>
                  </a:lnTo>
                  <a:cubicBezTo>
                    <a:pt x="20127" y="2425"/>
                    <a:pt x="20041" y="2410"/>
                    <a:pt x="19954" y="2410"/>
                  </a:cubicBezTo>
                  <a:cubicBezTo>
                    <a:pt x="19677" y="2410"/>
                    <a:pt x="19393" y="2563"/>
                    <a:pt x="19083" y="2563"/>
                  </a:cubicBezTo>
                  <a:cubicBezTo>
                    <a:pt x="19045" y="2563"/>
                    <a:pt x="19006" y="2561"/>
                    <a:pt x="18968" y="2556"/>
                  </a:cubicBezTo>
                  <a:cubicBezTo>
                    <a:pt x="17782" y="2738"/>
                    <a:pt x="16627" y="2981"/>
                    <a:pt x="15442" y="3133"/>
                  </a:cubicBezTo>
                  <a:cubicBezTo>
                    <a:pt x="14026" y="3325"/>
                    <a:pt x="12603" y="3445"/>
                    <a:pt x="11183" y="3445"/>
                  </a:cubicBezTo>
                  <a:cubicBezTo>
                    <a:pt x="9677" y="3445"/>
                    <a:pt x="8174" y="3310"/>
                    <a:pt x="6688" y="2981"/>
                  </a:cubicBezTo>
                  <a:cubicBezTo>
                    <a:pt x="5138" y="2617"/>
                    <a:pt x="3709" y="2069"/>
                    <a:pt x="2372" y="1340"/>
                  </a:cubicBezTo>
                  <a:cubicBezTo>
                    <a:pt x="2280" y="1310"/>
                    <a:pt x="2250" y="1249"/>
                    <a:pt x="2189" y="1218"/>
                  </a:cubicBezTo>
                  <a:cubicBezTo>
                    <a:pt x="1642" y="914"/>
                    <a:pt x="1338" y="428"/>
                    <a:pt x="700" y="185"/>
                  </a:cubicBezTo>
                  <a:cubicBezTo>
                    <a:pt x="540" y="145"/>
                    <a:pt x="393"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7015025" y="3160525"/>
              <a:ext cx="145175" cy="127850"/>
            </a:xfrm>
            <a:custGeom>
              <a:avLst/>
              <a:gdLst/>
              <a:ahLst/>
              <a:cxnLst/>
              <a:rect l="l" t="t" r="r" b="b"/>
              <a:pathLst>
                <a:path w="5807" h="5114" extrusionOk="0">
                  <a:moveTo>
                    <a:pt x="247" y="1"/>
                  </a:moveTo>
                  <a:cubicBezTo>
                    <a:pt x="136" y="1"/>
                    <a:pt x="84" y="76"/>
                    <a:pt x="31" y="129"/>
                  </a:cubicBezTo>
                  <a:cubicBezTo>
                    <a:pt x="1" y="311"/>
                    <a:pt x="92" y="463"/>
                    <a:pt x="183" y="615"/>
                  </a:cubicBezTo>
                  <a:cubicBezTo>
                    <a:pt x="1004" y="1740"/>
                    <a:pt x="2007" y="2743"/>
                    <a:pt x="3132" y="3715"/>
                  </a:cubicBezTo>
                  <a:cubicBezTo>
                    <a:pt x="3223" y="3806"/>
                    <a:pt x="3375" y="3928"/>
                    <a:pt x="3618" y="3928"/>
                  </a:cubicBezTo>
                  <a:cubicBezTo>
                    <a:pt x="3739" y="4019"/>
                    <a:pt x="3831" y="4080"/>
                    <a:pt x="3952" y="4110"/>
                  </a:cubicBezTo>
                  <a:cubicBezTo>
                    <a:pt x="4590" y="4445"/>
                    <a:pt x="4986" y="4931"/>
                    <a:pt x="5715" y="5113"/>
                  </a:cubicBezTo>
                  <a:cubicBezTo>
                    <a:pt x="5806" y="4961"/>
                    <a:pt x="5138" y="4809"/>
                    <a:pt x="5715" y="4718"/>
                  </a:cubicBezTo>
                  <a:cubicBezTo>
                    <a:pt x="5594" y="4657"/>
                    <a:pt x="5472" y="4536"/>
                    <a:pt x="5350" y="4475"/>
                  </a:cubicBezTo>
                  <a:cubicBezTo>
                    <a:pt x="4226" y="3776"/>
                    <a:pt x="3223" y="3047"/>
                    <a:pt x="2311" y="2226"/>
                  </a:cubicBezTo>
                  <a:cubicBezTo>
                    <a:pt x="1551" y="1496"/>
                    <a:pt x="1004" y="736"/>
                    <a:pt x="305" y="7"/>
                  </a:cubicBezTo>
                  <a:cubicBezTo>
                    <a:pt x="284" y="3"/>
                    <a:pt x="265" y="1"/>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7270350" y="3320825"/>
              <a:ext cx="309300" cy="25300"/>
            </a:xfrm>
            <a:custGeom>
              <a:avLst/>
              <a:gdLst/>
              <a:ahLst/>
              <a:cxnLst/>
              <a:rect l="l" t="t" r="r" b="b"/>
              <a:pathLst>
                <a:path w="12372" h="1012" extrusionOk="0">
                  <a:moveTo>
                    <a:pt x="12170" y="1"/>
                  </a:moveTo>
                  <a:cubicBezTo>
                    <a:pt x="12098" y="1"/>
                    <a:pt x="12022" y="24"/>
                    <a:pt x="11946" y="69"/>
                  </a:cubicBezTo>
                  <a:cubicBezTo>
                    <a:pt x="10487" y="160"/>
                    <a:pt x="9089" y="495"/>
                    <a:pt x="7660" y="647"/>
                  </a:cubicBezTo>
                  <a:cubicBezTo>
                    <a:pt x="6659" y="750"/>
                    <a:pt x="5668" y="805"/>
                    <a:pt x="4670" y="805"/>
                  </a:cubicBezTo>
                  <a:cubicBezTo>
                    <a:pt x="3911" y="805"/>
                    <a:pt x="3147" y="773"/>
                    <a:pt x="2372" y="708"/>
                  </a:cubicBezTo>
                  <a:cubicBezTo>
                    <a:pt x="1581" y="647"/>
                    <a:pt x="821" y="464"/>
                    <a:pt x="1" y="464"/>
                  </a:cubicBezTo>
                  <a:cubicBezTo>
                    <a:pt x="61" y="495"/>
                    <a:pt x="92" y="525"/>
                    <a:pt x="122" y="525"/>
                  </a:cubicBezTo>
                  <a:cubicBezTo>
                    <a:pt x="1733" y="951"/>
                    <a:pt x="3405" y="1011"/>
                    <a:pt x="5016" y="1011"/>
                  </a:cubicBezTo>
                  <a:cubicBezTo>
                    <a:pt x="6201" y="1011"/>
                    <a:pt x="7417" y="920"/>
                    <a:pt x="8603" y="708"/>
                  </a:cubicBezTo>
                  <a:cubicBezTo>
                    <a:pt x="9849" y="495"/>
                    <a:pt x="11156" y="373"/>
                    <a:pt x="12372" y="69"/>
                  </a:cubicBezTo>
                  <a:cubicBezTo>
                    <a:pt x="12311" y="24"/>
                    <a:pt x="12243" y="1"/>
                    <a:pt x="1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7157900" y="3288350"/>
              <a:ext cx="4575" cy="3050"/>
            </a:xfrm>
            <a:custGeom>
              <a:avLst/>
              <a:gdLst/>
              <a:ahLst/>
              <a:cxnLst/>
              <a:rect l="l" t="t" r="r" b="b"/>
              <a:pathLst>
                <a:path w="183" h="122" extrusionOk="0">
                  <a:moveTo>
                    <a:pt x="0" y="0"/>
                  </a:moveTo>
                  <a:cubicBezTo>
                    <a:pt x="61" y="31"/>
                    <a:pt x="91" y="92"/>
                    <a:pt x="183" y="122"/>
                  </a:cubicBezTo>
                  <a:cubicBezTo>
                    <a:pt x="152" y="92"/>
                    <a:pt x="61" y="31"/>
                    <a:pt x="0" y="0"/>
                  </a:cubicBezTo>
                  <a:close/>
                </a:path>
              </a:pathLst>
            </a:custGeom>
            <a:solidFill>
              <a:srgbClr val="F7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4274100" y="1040100"/>
              <a:ext cx="4002375" cy="1222425"/>
            </a:xfrm>
            <a:custGeom>
              <a:avLst/>
              <a:gdLst/>
              <a:ahLst/>
              <a:cxnLst/>
              <a:rect l="l" t="t" r="r" b="b"/>
              <a:pathLst>
                <a:path w="160095" h="48897" extrusionOk="0">
                  <a:moveTo>
                    <a:pt x="60790" y="0"/>
                  </a:moveTo>
                  <a:cubicBezTo>
                    <a:pt x="59518" y="0"/>
                    <a:pt x="58333" y="359"/>
                    <a:pt x="57205" y="1054"/>
                  </a:cubicBezTo>
                  <a:cubicBezTo>
                    <a:pt x="55625" y="2087"/>
                    <a:pt x="54105" y="3151"/>
                    <a:pt x="52585" y="4215"/>
                  </a:cubicBezTo>
                  <a:cubicBezTo>
                    <a:pt x="50457" y="5704"/>
                    <a:pt x="48208" y="7072"/>
                    <a:pt x="45837" y="8318"/>
                  </a:cubicBezTo>
                  <a:cubicBezTo>
                    <a:pt x="44074" y="9321"/>
                    <a:pt x="42311" y="10294"/>
                    <a:pt x="40640" y="11358"/>
                  </a:cubicBezTo>
                  <a:cubicBezTo>
                    <a:pt x="37873" y="13151"/>
                    <a:pt x="35320" y="15127"/>
                    <a:pt x="32737" y="17011"/>
                  </a:cubicBezTo>
                  <a:cubicBezTo>
                    <a:pt x="31551" y="17863"/>
                    <a:pt x="30457" y="18805"/>
                    <a:pt x="29423" y="19747"/>
                  </a:cubicBezTo>
                  <a:cubicBezTo>
                    <a:pt x="24773" y="24002"/>
                    <a:pt x="20882" y="28683"/>
                    <a:pt x="16779" y="33243"/>
                  </a:cubicBezTo>
                  <a:cubicBezTo>
                    <a:pt x="14347" y="35917"/>
                    <a:pt x="11946" y="38531"/>
                    <a:pt x="9271" y="41024"/>
                  </a:cubicBezTo>
                  <a:cubicBezTo>
                    <a:pt x="6688" y="43425"/>
                    <a:pt x="3982" y="45796"/>
                    <a:pt x="973" y="47954"/>
                  </a:cubicBezTo>
                  <a:cubicBezTo>
                    <a:pt x="639" y="48228"/>
                    <a:pt x="213" y="48410"/>
                    <a:pt x="0" y="48744"/>
                  </a:cubicBezTo>
                  <a:cubicBezTo>
                    <a:pt x="0" y="48775"/>
                    <a:pt x="31" y="48866"/>
                    <a:pt x="61" y="48896"/>
                  </a:cubicBezTo>
                  <a:cubicBezTo>
                    <a:pt x="304" y="48836"/>
                    <a:pt x="426" y="48623"/>
                    <a:pt x="639" y="48532"/>
                  </a:cubicBezTo>
                  <a:cubicBezTo>
                    <a:pt x="2766" y="47012"/>
                    <a:pt x="4742" y="45401"/>
                    <a:pt x="6657" y="43729"/>
                  </a:cubicBezTo>
                  <a:cubicBezTo>
                    <a:pt x="8298" y="42331"/>
                    <a:pt x="9879" y="40933"/>
                    <a:pt x="11338" y="39443"/>
                  </a:cubicBezTo>
                  <a:cubicBezTo>
                    <a:pt x="13618" y="37164"/>
                    <a:pt x="15715" y="34793"/>
                    <a:pt x="17873" y="32452"/>
                  </a:cubicBezTo>
                  <a:cubicBezTo>
                    <a:pt x="21186" y="28835"/>
                    <a:pt x="24347" y="25157"/>
                    <a:pt x="27934" y="21692"/>
                  </a:cubicBezTo>
                  <a:cubicBezTo>
                    <a:pt x="29302" y="20355"/>
                    <a:pt x="30761" y="19078"/>
                    <a:pt x="32341" y="17893"/>
                  </a:cubicBezTo>
                  <a:cubicBezTo>
                    <a:pt x="32554" y="17741"/>
                    <a:pt x="32737" y="17619"/>
                    <a:pt x="32889" y="17467"/>
                  </a:cubicBezTo>
                  <a:cubicBezTo>
                    <a:pt x="33983" y="16464"/>
                    <a:pt x="35290" y="15583"/>
                    <a:pt x="36566" y="14701"/>
                  </a:cubicBezTo>
                  <a:cubicBezTo>
                    <a:pt x="38025" y="13759"/>
                    <a:pt x="39424" y="12817"/>
                    <a:pt x="40852" y="11844"/>
                  </a:cubicBezTo>
                  <a:cubicBezTo>
                    <a:pt x="41977" y="11145"/>
                    <a:pt x="43132" y="10446"/>
                    <a:pt x="44317" y="9808"/>
                  </a:cubicBezTo>
                  <a:cubicBezTo>
                    <a:pt x="46141" y="8774"/>
                    <a:pt x="48086" y="7862"/>
                    <a:pt x="49819" y="6768"/>
                  </a:cubicBezTo>
                  <a:cubicBezTo>
                    <a:pt x="51096" y="5947"/>
                    <a:pt x="52372" y="5188"/>
                    <a:pt x="53618" y="4397"/>
                  </a:cubicBezTo>
                  <a:cubicBezTo>
                    <a:pt x="54774" y="3698"/>
                    <a:pt x="55868" y="2877"/>
                    <a:pt x="57053" y="2209"/>
                  </a:cubicBezTo>
                  <a:cubicBezTo>
                    <a:pt x="58294" y="1473"/>
                    <a:pt x="59578" y="984"/>
                    <a:pt x="61026" y="984"/>
                  </a:cubicBezTo>
                  <a:cubicBezTo>
                    <a:pt x="61672" y="984"/>
                    <a:pt x="62350" y="1081"/>
                    <a:pt x="63072" y="1297"/>
                  </a:cubicBezTo>
                  <a:lnTo>
                    <a:pt x="66810" y="2422"/>
                  </a:lnTo>
                  <a:cubicBezTo>
                    <a:pt x="69880" y="3333"/>
                    <a:pt x="72889" y="4336"/>
                    <a:pt x="75868" y="5431"/>
                  </a:cubicBezTo>
                  <a:cubicBezTo>
                    <a:pt x="78938" y="6586"/>
                    <a:pt x="82099" y="7558"/>
                    <a:pt x="85412" y="8258"/>
                  </a:cubicBezTo>
                  <a:cubicBezTo>
                    <a:pt x="86811" y="8561"/>
                    <a:pt x="88239" y="8774"/>
                    <a:pt x="89698" y="8957"/>
                  </a:cubicBezTo>
                  <a:cubicBezTo>
                    <a:pt x="91188" y="9169"/>
                    <a:pt x="92647" y="9352"/>
                    <a:pt x="94136" y="9413"/>
                  </a:cubicBezTo>
                  <a:cubicBezTo>
                    <a:pt x="95565" y="9504"/>
                    <a:pt x="96993" y="9656"/>
                    <a:pt x="98422" y="9656"/>
                  </a:cubicBezTo>
                  <a:lnTo>
                    <a:pt x="104653" y="9656"/>
                  </a:lnTo>
                  <a:cubicBezTo>
                    <a:pt x="105656" y="9656"/>
                    <a:pt x="106659" y="9565"/>
                    <a:pt x="107662" y="9504"/>
                  </a:cubicBezTo>
                  <a:cubicBezTo>
                    <a:pt x="109030" y="9382"/>
                    <a:pt x="110428" y="9261"/>
                    <a:pt x="111826" y="9200"/>
                  </a:cubicBezTo>
                  <a:cubicBezTo>
                    <a:pt x="113559" y="9109"/>
                    <a:pt x="115261" y="8896"/>
                    <a:pt x="116963" y="8774"/>
                  </a:cubicBezTo>
                  <a:cubicBezTo>
                    <a:pt x="118908" y="8653"/>
                    <a:pt x="120854" y="8470"/>
                    <a:pt x="122769" y="8288"/>
                  </a:cubicBezTo>
                  <a:cubicBezTo>
                    <a:pt x="123437" y="8197"/>
                    <a:pt x="124106" y="8258"/>
                    <a:pt x="124744" y="8136"/>
                  </a:cubicBezTo>
                  <a:cubicBezTo>
                    <a:pt x="126325" y="7862"/>
                    <a:pt x="127875" y="7954"/>
                    <a:pt x="129395" y="7802"/>
                  </a:cubicBezTo>
                  <a:cubicBezTo>
                    <a:pt x="130307" y="7710"/>
                    <a:pt x="131219" y="7710"/>
                    <a:pt x="132131" y="7650"/>
                  </a:cubicBezTo>
                  <a:cubicBezTo>
                    <a:pt x="133377" y="7558"/>
                    <a:pt x="134653" y="7406"/>
                    <a:pt x="135900" y="7406"/>
                  </a:cubicBezTo>
                  <a:cubicBezTo>
                    <a:pt x="136021" y="7406"/>
                    <a:pt x="136143" y="7420"/>
                    <a:pt x="136255" y="7420"/>
                  </a:cubicBezTo>
                  <a:cubicBezTo>
                    <a:pt x="136312" y="7420"/>
                    <a:pt x="136366" y="7417"/>
                    <a:pt x="136416" y="7406"/>
                  </a:cubicBezTo>
                  <a:cubicBezTo>
                    <a:pt x="138058" y="7163"/>
                    <a:pt x="139729" y="7163"/>
                    <a:pt x="141401" y="7072"/>
                  </a:cubicBezTo>
                  <a:cubicBezTo>
                    <a:pt x="142951" y="6950"/>
                    <a:pt x="144471" y="6890"/>
                    <a:pt x="146052" y="6799"/>
                  </a:cubicBezTo>
                  <a:cubicBezTo>
                    <a:pt x="147480" y="6707"/>
                    <a:pt x="148879" y="6555"/>
                    <a:pt x="150338" y="6525"/>
                  </a:cubicBezTo>
                  <a:cubicBezTo>
                    <a:pt x="151827" y="6495"/>
                    <a:pt x="153286" y="6312"/>
                    <a:pt x="154775" y="6221"/>
                  </a:cubicBezTo>
                  <a:cubicBezTo>
                    <a:pt x="155505" y="6191"/>
                    <a:pt x="156265" y="6160"/>
                    <a:pt x="156994" y="6039"/>
                  </a:cubicBezTo>
                  <a:cubicBezTo>
                    <a:pt x="157997" y="5856"/>
                    <a:pt x="159061" y="5765"/>
                    <a:pt x="160095" y="5613"/>
                  </a:cubicBezTo>
                  <a:lnTo>
                    <a:pt x="160095" y="4914"/>
                  </a:lnTo>
                  <a:lnTo>
                    <a:pt x="159973" y="4914"/>
                  </a:lnTo>
                  <a:cubicBezTo>
                    <a:pt x="159851" y="4975"/>
                    <a:pt x="159699" y="4944"/>
                    <a:pt x="159608" y="5005"/>
                  </a:cubicBezTo>
                  <a:cubicBezTo>
                    <a:pt x="156478" y="5613"/>
                    <a:pt x="153256" y="5978"/>
                    <a:pt x="150034" y="6160"/>
                  </a:cubicBezTo>
                  <a:cubicBezTo>
                    <a:pt x="149213" y="6191"/>
                    <a:pt x="148423" y="6221"/>
                    <a:pt x="147632" y="6312"/>
                  </a:cubicBezTo>
                  <a:cubicBezTo>
                    <a:pt x="146505" y="6415"/>
                    <a:pt x="145421" y="6539"/>
                    <a:pt x="144307" y="6539"/>
                  </a:cubicBezTo>
                  <a:cubicBezTo>
                    <a:pt x="144099" y="6539"/>
                    <a:pt x="143891" y="6534"/>
                    <a:pt x="143681" y="6525"/>
                  </a:cubicBezTo>
                  <a:cubicBezTo>
                    <a:pt x="143527" y="6583"/>
                    <a:pt x="143373" y="6604"/>
                    <a:pt x="143211" y="6604"/>
                  </a:cubicBezTo>
                  <a:cubicBezTo>
                    <a:pt x="143117" y="6604"/>
                    <a:pt x="143021" y="6597"/>
                    <a:pt x="142921" y="6586"/>
                  </a:cubicBezTo>
                  <a:cubicBezTo>
                    <a:pt x="142545" y="6556"/>
                    <a:pt x="142172" y="6544"/>
                    <a:pt x="141800" y="6544"/>
                  </a:cubicBezTo>
                  <a:cubicBezTo>
                    <a:pt x="140277" y="6544"/>
                    <a:pt x="138782" y="6750"/>
                    <a:pt x="137267" y="6799"/>
                  </a:cubicBezTo>
                  <a:cubicBezTo>
                    <a:pt x="135383" y="6829"/>
                    <a:pt x="133529" y="7042"/>
                    <a:pt x="131675" y="7133"/>
                  </a:cubicBezTo>
                  <a:cubicBezTo>
                    <a:pt x="130307" y="7224"/>
                    <a:pt x="128939" y="7285"/>
                    <a:pt x="127571" y="7406"/>
                  </a:cubicBezTo>
                  <a:cubicBezTo>
                    <a:pt x="125504" y="7589"/>
                    <a:pt x="123437" y="7802"/>
                    <a:pt x="121340" y="7893"/>
                  </a:cubicBezTo>
                  <a:cubicBezTo>
                    <a:pt x="120185" y="8014"/>
                    <a:pt x="119060" y="8166"/>
                    <a:pt x="117905" y="8258"/>
                  </a:cubicBezTo>
                  <a:cubicBezTo>
                    <a:pt x="115717" y="8440"/>
                    <a:pt x="113498" y="8653"/>
                    <a:pt x="111279" y="8805"/>
                  </a:cubicBezTo>
                  <a:cubicBezTo>
                    <a:pt x="109516" y="8926"/>
                    <a:pt x="107784" y="9078"/>
                    <a:pt x="105990" y="9169"/>
                  </a:cubicBezTo>
                  <a:cubicBezTo>
                    <a:pt x="105707" y="9169"/>
                    <a:pt x="105450" y="9142"/>
                    <a:pt x="105184" y="9142"/>
                  </a:cubicBezTo>
                  <a:cubicBezTo>
                    <a:pt x="105051" y="9142"/>
                    <a:pt x="104916" y="9149"/>
                    <a:pt x="104774" y="9169"/>
                  </a:cubicBezTo>
                  <a:cubicBezTo>
                    <a:pt x="103751" y="9264"/>
                    <a:pt x="102733" y="9292"/>
                    <a:pt x="101713" y="9292"/>
                  </a:cubicBezTo>
                  <a:cubicBezTo>
                    <a:pt x="100432" y="9292"/>
                    <a:pt x="99147" y="9247"/>
                    <a:pt x="97844" y="9230"/>
                  </a:cubicBezTo>
                  <a:cubicBezTo>
                    <a:pt x="97692" y="9169"/>
                    <a:pt x="97540" y="9169"/>
                    <a:pt x="97358" y="9169"/>
                  </a:cubicBezTo>
                  <a:cubicBezTo>
                    <a:pt x="95261" y="9109"/>
                    <a:pt x="93224" y="8896"/>
                    <a:pt x="91127" y="8653"/>
                  </a:cubicBezTo>
                  <a:cubicBezTo>
                    <a:pt x="86203" y="8136"/>
                    <a:pt x="81552" y="6981"/>
                    <a:pt x="77114" y="5309"/>
                  </a:cubicBezTo>
                  <a:cubicBezTo>
                    <a:pt x="74379" y="4306"/>
                    <a:pt x="71674" y="3303"/>
                    <a:pt x="68877" y="2391"/>
                  </a:cubicBezTo>
                  <a:cubicBezTo>
                    <a:pt x="68756" y="2361"/>
                    <a:pt x="68664" y="2361"/>
                    <a:pt x="68604" y="2330"/>
                  </a:cubicBezTo>
                  <a:cubicBezTo>
                    <a:pt x="68452" y="2270"/>
                    <a:pt x="68300" y="2209"/>
                    <a:pt x="68148" y="2178"/>
                  </a:cubicBezTo>
                  <a:cubicBezTo>
                    <a:pt x="66506" y="1601"/>
                    <a:pt x="64926" y="963"/>
                    <a:pt x="63254" y="415"/>
                  </a:cubicBezTo>
                  <a:cubicBezTo>
                    <a:pt x="62395" y="137"/>
                    <a:pt x="61576" y="0"/>
                    <a:pt x="60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7293150" y="1200125"/>
              <a:ext cx="572225" cy="42625"/>
            </a:xfrm>
            <a:custGeom>
              <a:avLst/>
              <a:gdLst/>
              <a:ahLst/>
              <a:cxnLst/>
              <a:rect l="l" t="t" r="r" b="b"/>
              <a:pathLst>
                <a:path w="22889" h="1705" extrusionOk="0">
                  <a:moveTo>
                    <a:pt x="21442" y="0"/>
                  </a:moveTo>
                  <a:cubicBezTo>
                    <a:pt x="19685" y="0"/>
                    <a:pt x="17928" y="249"/>
                    <a:pt x="16171" y="306"/>
                  </a:cubicBezTo>
                  <a:lnTo>
                    <a:pt x="14347" y="428"/>
                  </a:lnTo>
                  <a:cubicBezTo>
                    <a:pt x="12676" y="549"/>
                    <a:pt x="11034" y="671"/>
                    <a:pt x="9362" y="762"/>
                  </a:cubicBezTo>
                  <a:cubicBezTo>
                    <a:pt x="8025" y="884"/>
                    <a:pt x="6657" y="1005"/>
                    <a:pt x="5320" y="1066"/>
                  </a:cubicBezTo>
                  <a:cubicBezTo>
                    <a:pt x="3800" y="1188"/>
                    <a:pt x="2280" y="1401"/>
                    <a:pt x="760" y="1431"/>
                  </a:cubicBezTo>
                  <a:cubicBezTo>
                    <a:pt x="701" y="1473"/>
                    <a:pt x="632" y="1485"/>
                    <a:pt x="559" y="1485"/>
                  </a:cubicBezTo>
                  <a:cubicBezTo>
                    <a:pt x="471" y="1485"/>
                    <a:pt x="376" y="1468"/>
                    <a:pt x="285" y="1468"/>
                  </a:cubicBezTo>
                  <a:cubicBezTo>
                    <a:pt x="181" y="1468"/>
                    <a:pt x="82" y="1490"/>
                    <a:pt x="1" y="1583"/>
                  </a:cubicBezTo>
                  <a:cubicBezTo>
                    <a:pt x="61" y="1674"/>
                    <a:pt x="153" y="1705"/>
                    <a:pt x="255" y="1705"/>
                  </a:cubicBezTo>
                  <a:cubicBezTo>
                    <a:pt x="358" y="1705"/>
                    <a:pt x="472" y="1674"/>
                    <a:pt x="578" y="1644"/>
                  </a:cubicBezTo>
                  <a:cubicBezTo>
                    <a:pt x="738" y="1653"/>
                    <a:pt x="896" y="1658"/>
                    <a:pt x="1053" y="1658"/>
                  </a:cubicBezTo>
                  <a:cubicBezTo>
                    <a:pt x="1882" y="1658"/>
                    <a:pt x="2678" y="1538"/>
                    <a:pt x="3496" y="1461"/>
                  </a:cubicBezTo>
                  <a:cubicBezTo>
                    <a:pt x="4773" y="1401"/>
                    <a:pt x="6049" y="1249"/>
                    <a:pt x="7356" y="1157"/>
                  </a:cubicBezTo>
                  <a:cubicBezTo>
                    <a:pt x="8907" y="1036"/>
                    <a:pt x="10487" y="975"/>
                    <a:pt x="12068" y="853"/>
                  </a:cubicBezTo>
                  <a:cubicBezTo>
                    <a:pt x="13648" y="732"/>
                    <a:pt x="15259" y="549"/>
                    <a:pt x="16840" y="519"/>
                  </a:cubicBezTo>
                  <a:cubicBezTo>
                    <a:pt x="18694" y="428"/>
                    <a:pt x="20609" y="215"/>
                    <a:pt x="22493" y="215"/>
                  </a:cubicBezTo>
                  <a:cubicBezTo>
                    <a:pt x="22645" y="215"/>
                    <a:pt x="22767" y="185"/>
                    <a:pt x="22889" y="94"/>
                  </a:cubicBezTo>
                  <a:cubicBezTo>
                    <a:pt x="22847" y="91"/>
                    <a:pt x="22805" y="89"/>
                    <a:pt x="22763" y="89"/>
                  </a:cubicBezTo>
                  <a:cubicBezTo>
                    <a:pt x="22561" y="89"/>
                    <a:pt x="22356" y="118"/>
                    <a:pt x="22172" y="118"/>
                  </a:cubicBezTo>
                  <a:cubicBezTo>
                    <a:pt x="22003" y="118"/>
                    <a:pt x="21851" y="94"/>
                    <a:pt x="21734" y="2"/>
                  </a:cubicBezTo>
                  <a:cubicBezTo>
                    <a:pt x="21636" y="1"/>
                    <a:pt x="21539" y="0"/>
                    <a:pt x="21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7368175" y="1364300"/>
              <a:ext cx="9150" cy="3050"/>
            </a:xfrm>
            <a:custGeom>
              <a:avLst/>
              <a:gdLst/>
              <a:ahLst/>
              <a:cxnLst/>
              <a:rect l="l" t="t" r="r" b="b"/>
              <a:pathLst>
                <a:path w="366" h="122" extrusionOk="0">
                  <a:moveTo>
                    <a:pt x="366" y="0"/>
                  </a:moveTo>
                  <a:cubicBezTo>
                    <a:pt x="244" y="0"/>
                    <a:pt x="92" y="0"/>
                    <a:pt x="1" y="122"/>
                  </a:cubicBezTo>
                  <a:cubicBezTo>
                    <a:pt x="153" y="122"/>
                    <a:pt x="244" y="91"/>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3094750" y="1203825"/>
              <a:ext cx="5178700" cy="1515200"/>
            </a:xfrm>
            <a:custGeom>
              <a:avLst/>
              <a:gdLst/>
              <a:ahLst/>
              <a:cxnLst/>
              <a:rect l="l" t="t" r="r" b="b"/>
              <a:pathLst>
                <a:path w="207148" h="60608" extrusionOk="0">
                  <a:moveTo>
                    <a:pt x="641" y="60229"/>
                  </a:moveTo>
                  <a:cubicBezTo>
                    <a:pt x="629" y="60229"/>
                    <a:pt x="608" y="60235"/>
                    <a:pt x="578" y="60250"/>
                  </a:cubicBezTo>
                  <a:cubicBezTo>
                    <a:pt x="599" y="60255"/>
                    <a:pt x="617" y="60258"/>
                    <a:pt x="633" y="60261"/>
                  </a:cubicBezTo>
                  <a:lnTo>
                    <a:pt x="633" y="60261"/>
                  </a:lnTo>
                  <a:cubicBezTo>
                    <a:pt x="659" y="60247"/>
                    <a:pt x="663" y="60229"/>
                    <a:pt x="641" y="60229"/>
                  </a:cubicBezTo>
                  <a:close/>
                  <a:moveTo>
                    <a:pt x="110541" y="1"/>
                  </a:moveTo>
                  <a:cubicBezTo>
                    <a:pt x="110352" y="1"/>
                    <a:pt x="110162" y="2"/>
                    <a:pt x="109972" y="6"/>
                  </a:cubicBezTo>
                  <a:cubicBezTo>
                    <a:pt x="108635" y="67"/>
                    <a:pt x="107328" y="310"/>
                    <a:pt x="106173" y="736"/>
                  </a:cubicBezTo>
                  <a:cubicBezTo>
                    <a:pt x="105291" y="1040"/>
                    <a:pt x="104440" y="1435"/>
                    <a:pt x="103619" y="1800"/>
                  </a:cubicBezTo>
                  <a:cubicBezTo>
                    <a:pt x="101036" y="3016"/>
                    <a:pt x="98422" y="4201"/>
                    <a:pt x="95716" y="5295"/>
                  </a:cubicBezTo>
                  <a:cubicBezTo>
                    <a:pt x="93558" y="6177"/>
                    <a:pt x="91491" y="7149"/>
                    <a:pt x="89485" y="8213"/>
                  </a:cubicBezTo>
                  <a:cubicBezTo>
                    <a:pt x="86537" y="9794"/>
                    <a:pt x="83862" y="11617"/>
                    <a:pt x="81157" y="13441"/>
                  </a:cubicBezTo>
                  <a:cubicBezTo>
                    <a:pt x="79789" y="14353"/>
                    <a:pt x="78573" y="15356"/>
                    <a:pt x="77357" y="16420"/>
                  </a:cubicBezTo>
                  <a:cubicBezTo>
                    <a:pt x="75108" y="18396"/>
                    <a:pt x="73011" y="20463"/>
                    <a:pt x="70974" y="22560"/>
                  </a:cubicBezTo>
                  <a:cubicBezTo>
                    <a:pt x="68664" y="24992"/>
                    <a:pt x="66385" y="27454"/>
                    <a:pt x="64074" y="29885"/>
                  </a:cubicBezTo>
                  <a:cubicBezTo>
                    <a:pt x="62919" y="31071"/>
                    <a:pt x="61704" y="32286"/>
                    <a:pt x="60518" y="33472"/>
                  </a:cubicBezTo>
                  <a:cubicBezTo>
                    <a:pt x="59515" y="34475"/>
                    <a:pt x="58360" y="35478"/>
                    <a:pt x="57296" y="36511"/>
                  </a:cubicBezTo>
                  <a:cubicBezTo>
                    <a:pt x="55928" y="37788"/>
                    <a:pt x="54500" y="39004"/>
                    <a:pt x="53010" y="40220"/>
                  </a:cubicBezTo>
                  <a:cubicBezTo>
                    <a:pt x="51795" y="41223"/>
                    <a:pt x="50457" y="42135"/>
                    <a:pt x="49120" y="43077"/>
                  </a:cubicBezTo>
                  <a:cubicBezTo>
                    <a:pt x="48238" y="43746"/>
                    <a:pt x="47326" y="44414"/>
                    <a:pt x="46323" y="45053"/>
                  </a:cubicBezTo>
                  <a:cubicBezTo>
                    <a:pt x="44591" y="46177"/>
                    <a:pt x="42797" y="47302"/>
                    <a:pt x="40943" y="48305"/>
                  </a:cubicBezTo>
                  <a:cubicBezTo>
                    <a:pt x="37782" y="50098"/>
                    <a:pt x="34408" y="51648"/>
                    <a:pt x="30913" y="53016"/>
                  </a:cubicBezTo>
                  <a:cubicBezTo>
                    <a:pt x="28268" y="54050"/>
                    <a:pt x="25654" y="54992"/>
                    <a:pt x="22919" y="55843"/>
                  </a:cubicBezTo>
                  <a:cubicBezTo>
                    <a:pt x="18694" y="57120"/>
                    <a:pt x="14347" y="58153"/>
                    <a:pt x="9879" y="58943"/>
                  </a:cubicBezTo>
                  <a:cubicBezTo>
                    <a:pt x="7295" y="59399"/>
                    <a:pt x="4712" y="59825"/>
                    <a:pt x="2098" y="60007"/>
                  </a:cubicBezTo>
                  <a:cubicBezTo>
                    <a:pt x="1642" y="60068"/>
                    <a:pt x="1125" y="60007"/>
                    <a:pt x="699" y="60250"/>
                  </a:cubicBezTo>
                  <a:cubicBezTo>
                    <a:pt x="715" y="60266"/>
                    <a:pt x="722" y="60273"/>
                    <a:pt x="707" y="60273"/>
                  </a:cubicBezTo>
                  <a:cubicBezTo>
                    <a:pt x="696" y="60273"/>
                    <a:pt x="673" y="60269"/>
                    <a:pt x="633" y="60261"/>
                  </a:cubicBezTo>
                  <a:lnTo>
                    <a:pt x="633" y="60261"/>
                  </a:lnTo>
                  <a:cubicBezTo>
                    <a:pt x="615" y="60272"/>
                    <a:pt x="586" y="60281"/>
                    <a:pt x="547" y="60281"/>
                  </a:cubicBezTo>
                  <a:cubicBezTo>
                    <a:pt x="152" y="60311"/>
                    <a:pt x="0" y="60402"/>
                    <a:pt x="426" y="60585"/>
                  </a:cubicBezTo>
                  <a:cubicBezTo>
                    <a:pt x="578" y="60600"/>
                    <a:pt x="737" y="60608"/>
                    <a:pt x="897" y="60608"/>
                  </a:cubicBezTo>
                  <a:cubicBezTo>
                    <a:pt x="1057" y="60608"/>
                    <a:pt x="1216" y="60600"/>
                    <a:pt x="1368" y="60585"/>
                  </a:cubicBezTo>
                  <a:cubicBezTo>
                    <a:pt x="4377" y="60250"/>
                    <a:pt x="7386" y="59855"/>
                    <a:pt x="10335" y="59278"/>
                  </a:cubicBezTo>
                  <a:cubicBezTo>
                    <a:pt x="17599" y="57910"/>
                    <a:pt x="24469" y="55904"/>
                    <a:pt x="31065" y="53320"/>
                  </a:cubicBezTo>
                  <a:cubicBezTo>
                    <a:pt x="32615" y="52712"/>
                    <a:pt x="34135" y="52074"/>
                    <a:pt x="35624" y="51405"/>
                  </a:cubicBezTo>
                  <a:cubicBezTo>
                    <a:pt x="40214" y="49278"/>
                    <a:pt x="44439" y="46846"/>
                    <a:pt x="48390" y="44110"/>
                  </a:cubicBezTo>
                  <a:cubicBezTo>
                    <a:pt x="50062" y="42955"/>
                    <a:pt x="51643" y="41770"/>
                    <a:pt x="53162" y="40524"/>
                  </a:cubicBezTo>
                  <a:cubicBezTo>
                    <a:pt x="55077" y="39004"/>
                    <a:pt x="56901" y="37454"/>
                    <a:pt x="58634" y="35812"/>
                  </a:cubicBezTo>
                  <a:cubicBezTo>
                    <a:pt x="62160" y="32530"/>
                    <a:pt x="65442" y="29095"/>
                    <a:pt x="68664" y="25630"/>
                  </a:cubicBezTo>
                  <a:cubicBezTo>
                    <a:pt x="70002" y="24232"/>
                    <a:pt x="71339" y="22803"/>
                    <a:pt x="72737" y="21405"/>
                  </a:cubicBezTo>
                  <a:cubicBezTo>
                    <a:pt x="75382" y="18760"/>
                    <a:pt x="78117" y="16177"/>
                    <a:pt x="81400" y="13928"/>
                  </a:cubicBezTo>
                  <a:cubicBezTo>
                    <a:pt x="82464" y="13198"/>
                    <a:pt x="83528" y="12499"/>
                    <a:pt x="84622" y="11800"/>
                  </a:cubicBezTo>
                  <a:cubicBezTo>
                    <a:pt x="87358" y="10037"/>
                    <a:pt x="90245" y="8487"/>
                    <a:pt x="93315" y="7089"/>
                  </a:cubicBezTo>
                  <a:cubicBezTo>
                    <a:pt x="97449" y="5447"/>
                    <a:pt x="101552" y="3715"/>
                    <a:pt x="105625" y="1952"/>
                  </a:cubicBezTo>
                  <a:cubicBezTo>
                    <a:pt x="106872" y="1435"/>
                    <a:pt x="108300" y="1101"/>
                    <a:pt x="109729" y="1009"/>
                  </a:cubicBezTo>
                  <a:cubicBezTo>
                    <a:pt x="110286" y="978"/>
                    <a:pt x="110846" y="963"/>
                    <a:pt x="111406" y="963"/>
                  </a:cubicBezTo>
                  <a:cubicBezTo>
                    <a:pt x="113014" y="963"/>
                    <a:pt x="114625" y="1088"/>
                    <a:pt x="116203" y="1313"/>
                  </a:cubicBezTo>
                  <a:cubicBezTo>
                    <a:pt x="116416" y="1344"/>
                    <a:pt x="116689" y="1374"/>
                    <a:pt x="116902" y="1435"/>
                  </a:cubicBezTo>
                  <a:cubicBezTo>
                    <a:pt x="116993" y="1465"/>
                    <a:pt x="117054" y="1465"/>
                    <a:pt x="117145" y="1465"/>
                  </a:cubicBezTo>
                  <a:cubicBezTo>
                    <a:pt x="117358" y="1465"/>
                    <a:pt x="117601" y="1496"/>
                    <a:pt x="117814" y="1526"/>
                  </a:cubicBezTo>
                  <a:cubicBezTo>
                    <a:pt x="117905" y="1526"/>
                    <a:pt x="117966" y="1587"/>
                    <a:pt x="118057" y="1587"/>
                  </a:cubicBezTo>
                  <a:cubicBezTo>
                    <a:pt x="118270" y="1587"/>
                    <a:pt x="118483" y="1648"/>
                    <a:pt x="118665" y="1678"/>
                  </a:cubicBezTo>
                  <a:cubicBezTo>
                    <a:pt x="118756" y="1678"/>
                    <a:pt x="118848" y="1678"/>
                    <a:pt x="118939" y="1739"/>
                  </a:cubicBezTo>
                  <a:cubicBezTo>
                    <a:pt x="120610" y="2043"/>
                    <a:pt x="122252" y="2438"/>
                    <a:pt x="123863" y="2864"/>
                  </a:cubicBezTo>
                  <a:cubicBezTo>
                    <a:pt x="128240" y="4049"/>
                    <a:pt x="132708" y="4930"/>
                    <a:pt x="137328" y="5295"/>
                  </a:cubicBezTo>
                  <a:cubicBezTo>
                    <a:pt x="140178" y="5554"/>
                    <a:pt x="143027" y="5740"/>
                    <a:pt x="145905" y="5740"/>
                  </a:cubicBezTo>
                  <a:cubicBezTo>
                    <a:pt x="146741" y="5740"/>
                    <a:pt x="147580" y="5725"/>
                    <a:pt x="148423" y="5690"/>
                  </a:cubicBezTo>
                  <a:cubicBezTo>
                    <a:pt x="151675" y="5538"/>
                    <a:pt x="154958" y="5326"/>
                    <a:pt x="158210" y="5082"/>
                  </a:cubicBezTo>
                  <a:cubicBezTo>
                    <a:pt x="158485" y="5007"/>
                    <a:pt x="158801" y="4953"/>
                    <a:pt x="159108" y="4953"/>
                  </a:cubicBezTo>
                  <a:cubicBezTo>
                    <a:pt x="159174" y="4953"/>
                    <a:pt x="159240" y="4955"/>
                    <a:pt x="159304" y="4961"/>
                  </a:cubicBezTo>
                  <a:cubicBezTo>
                    <a:pt x="159517" y="4961"/>
                    <a:pt x="159699" y="4961"/>
                    <a:pt x="159882" y="4930"/>
                  </a:cubicBezTo>
                  <a:cubicBezTo>
                    <a:pt x="160121" y="4822"/>
                    <a:pt x="160406" y="4806"/>
                    <a:pt x="160693" y="4806"/>
                  </a:cubicBezTo>
                  <a:cubicBezTo>
                    <a:pt x="160808" y="4806"/>
                    <a:pt x="160924" y="4809"/>
                    <a:pt x="161037" y="4809"/>
                  </a:cubicBezTo>
                  <a:cubicBezTo>
                    <a:pt x="161857" y="4778"/>
                    <a:pt x="162739" y="4687"/>
                    <a:pt x="163590" y="4626"/>
                  </a:cubicBezTo>
                  <a:cubicBezTo>
                    <a:pt x="166630" y="4383"/>
                    <a:pt x="169669" y="4171"/>
                    <a:pt x="172739" y="4049"/>
                  </a:cubicBezTo>
                  <a:cubicBezTo>
                    <a:pt x="173651" y="3958"/>
                    <a:pt x="174563" y="3927"/>
                    <a:pt x="175475" y="3897"/>
                  </a:cubicBezTo>
                  <a:cubicBezTo>
                    <a:pt x="178362" y="3745"/>
                    <a:pt x="181280" y="3593"/>
                    <a:pt x="184168" y="3563"/>
                  </a:cubicBezTo>
                  <a:cubicBezTo>
                    <a:pt x="185540" y="3514"/>
                    <a:pt x="186932" y="3386"/>
                    <a:pt x="188328" y="3386"/>
                  </a:cubicBezTo>
                  <a:cubicBezTo>
                    <a:pt x="188664" y="3386"/>
                    <a:pt x="188999" y="3393"/>
                    <a:pt x="189335" y="3411"/>
                  </a:cubicBezTo>
                  <a:cubicBezTo>
                    <a:pt x="189518" y="3411"/>
                    <a:pt x="189670" y="3350"/>
                    <a:pt x="189821" y="3289"/>
                  </a:cubicBezTo>
                  <a:cubicBezTo>
                    <a:pt x="191408" y="3280"/>
                    <a:pt x="192991" y="3274"/>
                    <a:pt x="194573" y="3274"/>
                  </a:cubicBezTo>
                  <a:cubicBezTo>
                    <a:pt x="198447" y="3274"/>
                    <a:pt x="202311" y="3312"/>
                    <a:pt x="206174" y="3441"/>
                  </a:cubicBezTo>
                  <a:cubicBezTo>
                    <a:pt x="206326" y="3441"/>
                    <a:pt x="206448" y="3471"/>
                    <a:pt x="206600" y="3471"/>
                  </a:cubicBezTo>
                  <a:cubicBezTo>
                    <a:pt x="206753" y="3498"/>
                    <a:pt x="206860" y="3517"/>
                    <a:pt x="206937" y="3517"/>
                  </a:cubicBezTo>
                  <a:cubicBezTo>
                    <a:pt x="207119" y="3517"/>
                    <a:pt x="207126" y="3410"/>
                    <a:pt x="207147" y="3046"/>
                  </a:cubicBezTo>
                  <a:cubicBezTo>
                    <a:pt x="206965" y="2985"/>
                    <a:pt x="206752" y="2955"/>
                    <a:pt x="206509" y="2955"/>
                  </a:cubicBezTo>
                  <a:cubicBezTo>
                    <a:pt x="204381" y="2894"/>
                    <a:pt x="202253" y="2955"/>
                    <a:pt x="200126" y="2864"/>
                  </a:cubicBezTo>
                  <a:cubicBezTo>
                    <a:pt x="199214" y="2853"/>
                    <a:pt x="198302" y="2847"/>
                    <a:pt x="197390" y="2847"/>
                  </a:cubicBezTo>
                  <a:cubicBezTo>
                    <a:pt x="195566" y="2847"/>
                    <a:pt x="193743" y="2874"/>
                    <a:pt x="191919" y="2955"/>
                  </a:cubicBezTo>
                  <a:cubicBezTo>
                    <a:pt x="189761" y="3076"/>
                    <a:pt x="187603" y="3107"/>
                    <a:pt x="185414" y="3107"/>
                  </a:cubicBezTo>
                  <a:cubicBezTo>
                    <a:pt x="183951" y="3107"/>
                    <a:pt x="182489" y="3270"/>
                    <a:pt x="181026" y="3270"/>
                  </a:cubicBezTo>
                  <a:cubicBezTo>
                    <a:pt x="180817" y="3270"/>
                    <a:pt x="180608" y="3266"/>
                    <a:pt x="180399" y="3259"/>
                  </a:cubicBezTo>
                  <a:lnTo>
                    <a:pt x="180216" y="3259"/>
                  </a:lnTo>
                  <a:cubicBezTo>
                    <a:pt x="178818" y="3502"/>
                    <a:pt x="177359" y="3380"/>
                    <a:pt x="175931" y="3471"/>
                  </a:cubicBezTo>
                  <a:cubicBezTo>
                    <a:pt x="174867" y="3563"/>
                    <a:pt x="173712" y="3593"/>
                    <a:pt x="172648" y="3654"/>
                  </a:cubicBezTo>
                  <a:cubicBezTo>
                    <a:pt x="171067" y="3775"/>
                    <a:pt x="169456" y="3867"/>
                    <a:pt x="167876" y="3958"/>
                  </a:cubicBezTo>
                  <a:cubicBezTo>
                    <a:pt x="166508" y="4049"/>
                    <a:pt x="165110" y="4201"/>
                    <a:pt x="163681" y="4262"/>
                  </a:cubicBezTo>
                  <a:cubicBezTo>
                    <a:pt x="163043" y="4323"/>
                    <a:pt x="162344" y="4323"/>
                    <a:pt x="161705" y="4383"/>
                  </a:cubicBezTo>
                  <a:cubicBezTo>
                    <a:pt x="160581" y="4505"/>
                    <a:pt x="159426" y="4687"/>
                    <a:pt x="158301" y="4718"/>
                  </a:cubicBezTo>
                  <a:cubicBezTo>
                    <a:pt x="156842" y="4809"/>
                    <a:pt x="155414" y="4961"/>
                    <a:pt x="153924" y="5022"/>
                  </a:cubicBezTo>
                  <a:cubicBezTo>
                    <a:pt x="152161" y="5113"/>
                    <a:pt x="150398" y="5265"/>
                    <a:pt x="148605" y="5265"/>
                  </a:cubicBezTo>
                  <a:cubicBezTo>
                    <a:pt x="148198" y="5265"/>
                    <a:pt x="147785" y="5245"/>
                    <a:pt x="147371" y="5245"/>
                  </a:cubicBezTo>
                  <a:cubicBezTo>
                    <a:pt x="146888" y="5245"/>
                    <a:pt x="146405" y="5272"/>
                    <a:pt x="145930" y="5386"/>
                  </a:cubicBezTo>
                  <a:cubicBezTo>
                    <a:pt x="145824" y="5402"/>
                    <a:pt x="145717" y="5409"/>
                    <a:pt x="145607" y="5409"/>
                  </a:cubicBezTo>
                  <a:cubicBezTo>
                    <a:pt x="145497" y="5409"/>
                    <a:pt x="145383" y="5402"/>
                    <a:pt x="145261" y="5386"/>
                  </a:cubicBezTo>
                  <a:cubicBezTo>
                    <a:pt x="143742" y="5113"/>
                    <a:pt x="142191" y="5295"/>
                    <a:pt x="140611" y="5143"/>
                  </a:cubicBezTo>
                  <a:cubicBezTo>
                    <a:pt x="139304" y="4991"/>
                    <a:pt x="137936" y="4870"/>
                    <a:pt x="136599" y="4809"/>
                  </a:cubicBezTo>
                  <a:cubicBezTo>
                    <a:pt x="135504" y="4718"/>
                    <a:pt x="134380" y="4505"/>
                    <a:pt x="133285" y="4353"/>
                  </a:cubicBezTo>
                  <a:cubicBezTo>
                    <a:pt x="129912" y="3927"/>
                    <a:pt x="126690" y="3046"/>
                    <a:pt x="123498" y="2195"/>
                  </a:cubicBezTo>
                  <a:cubicBezTo>
                    <a:pt x="121887" y="1769"/>
                    <a:pt x="120337" y="1313"/>
                    <a:pt x="118696" y="979"/>
                  </a:cubicBezTo>
                  <a:cubicBezTo>
                    <a:pt x="116077" y="410"/>
                    <a:pt x="113326" y="1"/>
                    <a:pt x="110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7413975" y="1289075"/>
              <a:ext cx="658850" cy="20550"/>
            </a:xfrm>
            <a:custGeom>
              <a:avLst/>
              <a:gdLst/>
              <a:ahLst/>
              <a:cxnLst/>
              <a:rect l="l" t="t" r="r" b="b"/>
              <a:pathLst>
                <a:path w="26354" h="822" extrusionOk="0">
                  <a:moveTo>
                    <a:pt x="17174" y="1"/>
                  </a:moveTo>
                  <a:cubicBezTo>
                    <a:pt x="15928" y="1"/>
                    <a:pt x="14621" y="1"/>
                    <a:pt x="13375" y="61"/>
                  </a:cubicBezTo>
                  <a:cubicBezTo>
                    <a:pt x="12007" y="153"/>
                    <a:pt x="10609" y="153"/>
                    <a:pt x="9241" y="183"/>
                  </a:cubicBezTo>
                  <a:cubicBezTo>
                    <a:pt x="6171" y="305"/>
                    <a:pt x="3070" y="457"/>
                    <a:pt x="0" y="609"/>
                  </a:cubicBezTo>
                  <a:cubicBezTo>
                    <a:pt x="76" y="776"/>
                    <a:pt x="190" y="821"/>
                    <a:pt x="323" y="821"/>
                  </a:cubicBezTo>
                  <a:cubicBezTo>
                    <a:pt x="456" y="821"/>
                    <a:pt x="608" y="776"/>
                    <a:pt x="760" y="761"/>
                  </a:cubicBezTo>
                  <a:cubicBezTo>
                    <a:pt x="1672" y="761"/>
                    <a:pt x="2584" y="639"/>
                    <a:pt x="3496" y="639"/>
                  </a:cubicBezTo>
                  <a:cubicBezTo>
                    <a:pt x="5067" y="639"/>
                    <a:pt x="6638" y="484"/>
                    <a:pt x="8257" y="484"/>
                  </a:cubicBezTo>
                  <a:cubicBezTo>
                    <a:pt x="8392" y="484"/>
                    <a:pt x="8528" y="485"/>
                    <a:pt x="8663" y="487"/>
                  </a:cubicBezTo>
                  <a:lnTo>
                    <a:pt x="8998" y="487"/>
                  </a:lnTo>
                  <a:cubicBezTo>
                    <a:pt x="10943" y="305"/>
                    <a:pt x="12949" y="305"/>
                    <a:pt x="14925" y="244"/>
                  </a:cubicBezTo>
                  <a:cubicBezTo>
                    <a:pt x="16840" y="213"/>
                    <a:pt x="18747" y="206"/>
                    <a:pt x="20651" y="206"/>
                  </a:cubicBezTo>
                  <a:cubicBezTo>
                    <a:pt x="22554" y="206"/>
                    <a:pt x="24454" y="213"/>
                    <a:pt x="26354" y="213"/>
                  </a:cubicBezTo>
                  <a:cubicBezTo>
                    <a:pt x="26232" y="122"/>
                    <a:pt x="26080" y="99"/>
                    <a:pt x="25924" y="99"/>
                  </a:cubicBezTo>
                  <a:cubicBezTo>
                    <a:pt x="25768" y="99"/>
                    <a:pt x="25609" y="122"/>
                    <a:pt x="25472" y="122"/>
                  </a:cubicBezTo>
                  <a:lnTo>
                    <a:pt x="18086" y="122"/>
                  </a:lnTo>
                  <a:cubicBezTo>
                    <a:pt x="17964" y="122"/>
                    <a:pt x="17838" y="132"/>
                    <a:pt x="17712" y="132"/>
                  </a:cubicBezTo>
                  <a:cubicBezTo>
                    <a:pt x="17524" y="132"/>
                    <a:pt x="17338" y="110"/>
                    <a:pt x="1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8147275" y="4913000"/>
              <a:ext cx="8375" cy="2300"/>
            </a:xfrm>
            <a:custGeom>
              <a:avLst/>
              <a:gdLst/>
              <a:ahLst/>
              <a:cxnLst/>
              <a:rect l="l" t="t" r="r" b="b"/>
              <a:pathLst>
                <a:path w="335" h="92" extrusionOk="0">
                  <a:moveTo>
                    <a:pt x="335" y="0"/>
                  </a:moveTo>
                  <a:cubicBezTo>
                    <a:pt x="183" y="0"/>
                    <a:pt x="92" y="31"/>
                    <a:pt x="0" y="91"/>
                  </a:cubicBezTo>
                  <a:cubicBezTo>
                    <a:pt x="152" y="91"/>
                    <a:pt x="274" y="61"/>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1388025" y="2091375"/>
              <a:ext cx="6885425" cy="1284375"/>
            </a:xfrm>
            <a:custGeom>
              <a:avLst/>
              <a:gdLst/>
              <a:ahLst/>
              <a:cxnLst/>
              <a:rect l="l" t="t" r="r" b="b"/>
              <a:pathLst>
                <a:path w="275417" h="51375" extrusionOk="0">
                  <a:moveTo>
                    <a:pt x="2598" y="0"/>
                  </a:moveTo>
                  <a:cubicBezTo>
                    <a:pt x="2502" y="0"/>
                    <a:pt x="2407" y="2"/>
                    <a:pt x="2311" y="6"/>
                  </a:cubicBezTo>
                  <a:cubicBezTo>
                    <a:pt x="1064" y="67"/>
                    <a:pt x="487" y="432"/>
                    <a:pt x="153" y="1253"/>
                  </a:cubicBezTo>
                  <a:cubicBezTo>
                    <a:pt x="122" y="1405"/>
                    <a:pt x="92" y="1587"/>
                    <a:pt x="92" y="1739"/>
                  </a:cubicBezTo>
                  <a:cubicBezTo>
                    <a:pt x="1" y="2620"/>
                    <a:pt x="305" y="3502"/>
                    <a:pt x="700" y="4292"/>
                  </a:cubicBezTo>
                  <a:cubicBezTo>
                    <a:pt x="1551" y="6268"/>
                    <a:pt x="2919" y="8061"/>
                    <a:pt x="4438" y="9763"/>
                  </a:cubicBezTo>
                  <a:cubicBezTo>
                    <a:pt x="6110" y="11678"/>
                    <a:pt x="8025" y="13441"/>
                    <a:pt x="10031" y="15174"/>
                  </a:cubicBezTo>
                  <a:cubicBezTo>
                    <a:pt x="11429" y="16420"/>
                    <a:pt x="13010" y="17545"/>
                    <a:pt x="14439" y="18730"/>
                  </a:cubicBezTo>
                  <a:cubicBezTo>
                    <a:pt x="15442" y="19581"/>
                    <a:pt x="16566" y="20341"/>
                    <a:pt x="17721" y="21101"/>
                  </a:cubicBezTo>
                  <a:cubicBezTo>
                    <a:pt x="19454" y="22256"/>
                    <a:pt x="21156" y="23472"/>
                    <a:pt x="22949" y="24657"/>
                  </a:cubicBezTo>
                  <a:cubicBezTo>
                    <a:pt x="23892" y="25296"/>
                    <a:pt x="24895" y="25964"/>
                    <a:pt x="25928" y="26511"/>
                  </a:cubicBezTo>
                  <a:cubicBezTo>
                    <a:pt x="27661" y="27514"/>
                    <a:pt x="29424" y="28457"/>
                    <a:pt x="31308" y="29338"/>
                  </a:cubicBezTo>
                  <a:cubicBezTo>
                    <a:pt x="33223" y="30159"/>
                    <a:pt x="35108" y="31010"/>
                    <a:pt x="37083" y="31770"/>
                  </a:cubicBezTo>
                  <a:cubicBezTo>
                    <a:pt x="40123" y="32894"/>
                    <a:pt x="43254" y="33897"/>
                    <a:pt x="46445" y="34779"/>
                  </a:cubicBezTo>
                  <a:cubicBezTo>
                    <a:pt x="49424" y="35600"/>
                    <a:pt x="52464" y="36299"/>
                    <a:pt x="55594" y="36846"/>
                  </a:cubicBezTo>
                  <a:cubicBezTo>
                    <a:pt x="58847" y="37454"/>
                    <a:pt x="62160" y="37970"/>
                    <a:pt x="65473" y="38335"/>
                  </a:cubicBezTo>
                  <a:cubicBezTo>
                    <a:pt x="67722" y="38609"/>
                    <a:pt x="70002" y="38822"/>
                    <a:pt x="72282" y="39065"/>
                  </a:cubicBezTo>
                  <a:cubicBezTo>
                    <a:pt x="74044" y="39217"/>
                    <a:pt x="75868" y="39338"/>
                    <a:pt x="77662" y="39429"/>
                  </a:cubicBezTo>
                  <a:cubicBezTo>
                    <a:pt x="79607" y="39581"/>
                    <a:pt x="81583" y="39642"/>
                    <a:pt x="83528" y="39703"/>
                  </a:cubicBezTo>
                  <a:cubicBezTo>
                    <a:pt x="86020" y="39794"/>
                    <a:pt x="88574" y="39703"/>
                    <a:pt x="91127" y="39825"/>
                  </a:cubicBezTo>
                  <a:cubicBezTo>
                    <a:pt x="91632" y="39841"/>
                    <a:pt x="92141" y="39848"/>
                    <a:pt x="92654" y="39848"/>
                  </a:cubicBezTo>
                  <a:cubicBezTo>
                    <a:pt x="94054" y="39848"/>
                    <a:pt x="95478" y="39792"/>
                    <a:pt x="96902" y="39703"/>
                  </a:cubicBezTo>
                  <a:cubicBezTo>
                    <a:pt x="97966" y="39642"/>
                    <a:pt x="99060" y="39673"/>
                    <a:pt x="100154" y="39581"/>
                  </a:cubicBezTo>
                  <a:cubicBezTo>
                    <a:pt x="101613" y="39490"/>
                    <a:pt x="103072" y="39399"/>
                    <a:pt x="104531" y="39338"/>
                  </a:cubicBezTo>
                  <a:cubicBezTo>
                    <a:pt x="106112" y="39247"/>
                    <a:pt x="107693" y="39034"/>
                    <a:pt x="109243" y="38882"/>
                  </a:cubicBezTo>
                  <a:cubicBezTo>
                    <a:pt x="111279" y="38639"/>
                    <a:pt x="113316" y="38274"/>
                    <a:pt x="115322" y="37910"/>
                  </a:cubicBezTo>
                  <a:cubicBezTo>
                    <a:pt x="117723" y="37515"/>
                    <a:pt x="120033" y="36937"/>
                    <a:pt x="122343" y="36329"/>
                  </a:cubicBezTo>
                  <a:cubicBezTo>
                    <a:pt x="123377" y="36056"/>
                    <a:pt x="124410" y="35752"/>
                    <a:pt x="125383" y="35417"/>
                  </a:cubicBezTo>
                  <a:cubicBezTo>
                    <a:pt x="127389" y="34657"/>
                    <a:pt x="129425" y="33958"/>
                    <a:pt x="131310" y="33046"/>
                  </a:cubicBezTo>
                  <a:cubicBezTo>
                    <a:pt x="134137" y="31739"/>
                    <a:pt x="136720" y="30250"/>
                    <a:pt x="138879" y="28396"/>
                  </a:cubicBezTo>
                  <a:cubicBezTo>
                    <a:pt x="140307" y="27180"/>
                    <a:pt x="141523" y="25843"/>
                    <a:pt x="142496" y="24384"/>
                  </a:cubicBezTo>
                  <a:cubicBezTo>
                    <a:pt x="143134" y="23411"/>
                    <a:pt x="143711" y="22408"/>
                    <a:pt x="144380" y="21466"/>
                  </a:cubicBezTo>
                  <a:cubicBezTo>
                    <a:pt x="145322" y="20189"/>
                    <a:pt x="146477" y="19034"/>
                    <a:pt x="147845" y="18001"/>
                  </a:cubicBezTo>
                  <a:cubicBezTo>
                    <a:pt x="148757" y="17332"/>
                    <a:pt x="149669" y="16633"/>
                    <a:pt x="150642" y="16025"/>
                  </a:cubicBezTo>
                  <a:cubicBezTo>
                    <a:pt x="152405" y="14961"/>
                    <a:pt x="154228" y="14019"/>
                    <a:pt x="156204" y="13259"/>
                  </a:cubicBezTo>
                  <a:cubicBezTo>
                    <a:pt x="157390" y="12773"/>
                    <a:pt x="158605" y="12438"/>
                    <a:pt x="159852" y="12073"/>
                  </a:cubicBezTo>
                  <a:cubicBezTo>
                    <a:pt x="162131" y="11405"/>
                    <a:pt x="164533" y="10979"/>
                    <a:pt x="166964" y="10918"/>
                  </a:cubicBezTo>
                  <a:cubicBezTo>
                    <a:pt x="168192" y="10859"/>
                    <a:pt x="169425" y="10823"/>
                    <a:pt x="170659" y="10823"/>
                  </a:cubicBezTo>
                  <a:cubicBezTo>
                    <a:pt x="172570" y="10823"/>
                    <a:pt x="174484" y="10909"/>
                    <a:pt x="176387" y="11131"/>
                  </a:cubicBezTo>
                  <a:cubicBezTo>
                    <a:pt x="178575" y="11405"/>
                    <a:pt x="180794" y="11709"/>
                    <a:pt x="182952" y="12073"/>
                  </a:cubicBezTo>
                  <a:cubicBezTo>
                    <a:pt x="185262" y="12499"/>
                    <a:pt x="187633" y="12803"/>
                    <a:pt x="189943" y="13137"/>
                  </a:cubicBezTo>
                  <a:cubicBezTo>
                    <a:pt x="192223" y="13502"/>
                    <a:pt x="194533" y="13806"/>
                    <a:pt x="196843" y="14140"/>
                  </a:cubicBezTo>
                  <a:cubicBezTo>
                    <a:pt x="198120" y="14323"/>
                    <a:pt x="199366" y="14596"/>
                    <a:pt x="200643" y="14657"/>
                  </a:cubicBezTo>
                  <a:cubicBezTo>
                    <a:pt x="201798" y="14748"/>
                    <a:pt x="202922" y="14900"/>
                    <a:pt x="204077" y="15022"/>
                  </a:cubicBezTo>
                  <a:cubicBezTo>
                    <a:pt x="205324" y="15113"/>
                    <a:pt x="206631" y="15235"/>
                    <a:pt x="207907" y="15326"/>
                  </a:cubicBezTo>
                  <a:cubicBezTo>
                    <a:pt x="208971" y="15387"/>
                    <a:pt x="210065" y="15478"/>
                    <a:pt x="211129" y="15630"/>
                  </a:cubicBezTo>
                  <a:cubicBezTo>
                    <a:pt x="211828" y="15690"/>
                    <a:pt x="212497" y="15842"/>
                    <a:pt x="213166" y="16116"/>
                  </a:cubicBezTo>
                  <a:cubicBezTo>
                    <a:pt x="214442" y="16633"/>
                    <a:pt x="215050" y="17545"/>
                    <a:pt x="215445" y="18548"/>
                  </a:cubicBezTo>
                  <a:cubicBezTo>
                    <a:pt x="215840" y="19733"/>
                    <a:pt x="216114" y="20979"/>
                    <a:pt x="216357" y="22195"/>
                  </a:cubicBezTo>
                  <a:cubicBezTo>
                    <a:pt x="216600" y="23563"/>
                    <a:pt x="216874" y="24931"/>
                    <a:pt x="217208" y="26299"/>
                  </a:cubicBezTo>
                  <a:cubicBezTo>
                    <a:pt x="217634" y="28001"/>
                    <a:pt x="218090" y="29672"/>
                    <a:pt x="218667" y="31344"/>
                  </a:cubicBezTo>
                  <a:cubicBezTo>
                    <a:pt x="219306" y="33290"/>
                    <a:pt x="220157" y="35174"/>
                    <a:pt x="221069" y="37089"/>
                  </a:cubicBezTo>
                  <a:cubicBezTo>
                    <a:pt x="222315" y="39673"/>
                    <a:pt x="223713" y="42165"/>
                    <a:pt x="225628" y="44536"/>
                  </a:cubicBezTo>
                  <a:cubicBezTo>
                    <a:pt x="226692" y="45873"/>
                    <a:pt x="227968" y="47120"/>
                    <a:pt x="229519" y="48183"/>
                  </a:cubicBezTo>
                  <a:cubicBezTo>
                    <a:pt x="230826" y="49065"/>
                    <a:pt x="232285" y="49734"/>
                    <a:pt x="233895" y="50311"/>
                  </a:cubicBezTo>
                  <a:cubicBezTo>
                    <a:pt x="235841" y="50980"/>
                    <a:pt x="237847" y="51375"/>
                    <a:pt x="239975" y="51375"/>
                  </a:cubicBezTo>
                  <a:cubicBezTo>
                    <a:pt x="240765" y="51375"/>
                    <a:pt x="241555" y="51284"/>
                    <a:pt x="242376" y="51253"/>
                  </a:cubicBezTo>
                  <a:cubicBezTo>
                    <a:pt x="243805" y="51193"/>
                    <a:pt x="245233" y="50889"/>
                    <a:pt x="246631" y="50737"/>
                  </a:cubicBezTo>
                  <a:cubicBezTo>
                    <a:pt x="248516" y="50524"/>
                    <a:pt x="250309" y="50038"/>
                    <a:pt x="252224" y="49764"/>
                  </a:cubicBezTo>
                  <a:cubicBezTo>
                    <a:pt x="253805" y="49551"/>
                    <a:pt x="255355" y="49278"/>
                    <a:pt x="256935" y="49004"/>
                  </a:cubicBezTo>
                  <a:cubicBezTo>
                    <a:pt x="258911" y="48670"/>
                    <a:pt x="260917" y="48487"/>
                    <a:pt x="262893" y="48153"/>
                  </a:cubicBezTo>
                  <a:cubicBezTo>
                    <a:pt x="264869" y="47788"/>
                    <a:pt x="266875" y="47788"/>
                    <a:pt x="268881" y="47697"/>
                  </a:cubicBezTo>
                  <a:cubicBezTo>
                    <a:pt x="269591" y="47658"/>
                    <a:pt x="270302" y="47637"/>
                    <a:pt x="271011" y="47637"/>
                  </a:cubicBezTo>
                  <a:cubicBezTo>
                    <a:pt x="272487" y="47637"/>
                    <a:pt x="273958" y="47725"/>
                    <a:pt x="275416" y="47910"/>
                  </a:cubicBezTo>
                  <a:lnTo>
                    <a:pt x="275416" y="47150"/>
                  </a:lnTo>
                  <a:cubicBezTo>
                    <a:pt x="274474" y="47089"/>
                    <a:pt x="273562" y="46937"/>
                    <a:pt x="272620" y="46937"/>
                  </a:cubicBezTo>
                  <a:cubicBezTo>
                    <a:pt x="272298" y="46940"/>
                    <a:pt x="271977" y="46941"/>
                    <a:pt x="271655" y="46941"/>
                  </a:cubicBezTo>
                  <a:cubicBezTo>
                    <a:pt x="270591" y="46941"/>
                    <a:pt x="269526" y="46928"/>
                    <a:pt x="268461" y="46928"/>
                  </a:cubicBezTo>
                  <a:cubicBezTo>
                    <a:pt x="266716" y="46928"/>
                    <a:pt x="264972" y="46964"/>
                    <a:pt x="263227" y="47150"/>
                  </a:cubicBezTo>
                  <a:cubicBezTo>
                    <a:pt x="261586" y="47332"/>
                    <a:pt x="259914" y="47575"/>
                    <a:pt x="258242" y="47758"/>
                  </a:cubicBezTo>
                  <a:cubicBezTo>
                    <a:pt x="256692" y="47971"/>
                    <a:pt x="255172" y="48214"/>
                    <a:pt x="253622" y="48457"/>
                  </a:cubicBezTo>
                  <a:cubicBezTo>
                    <a:pt x="253106" y="48609"/>
                    <a:pt x="252558" y="48579"/>
                    <a:pt x="252072" y="48730"/>
                  </a:cubicBezTo>
                  <a:cubicBezTo>
                    <a:pt x="251343" y="48852"/>
                    <a:pt x="250583" y="48974"/>
                    <a:pt x="249823" y="49095"/>
                  </a:cubicBezTo>
                  <a:cubicBezTo>
                    <a:pt x="249732" y="49156"/>
                    <a:pt x="249640" y="49156"/>
                    <a:pt x="249519" y="49217"/>
                  </a:cubicBezTo>
                  <a:cubicBezTo>
                    <a:pt x="247756" y="49521"/>
                    <a:pt x="246023" y="49855"/>
                    <a:pt x="244230" y="50098"/>
                  </a:cubicBezTo>
                  <a:cubicBezTo>
                    <a:pt x="243133" y="50239"/>
                    <a:pt x="242010" y="50406"/>
                    <a:pt x="240861" y="50406"/>
                  </a:cubicBezTo>
                  <a:cubicBezTo>
                    <a:pt x="240768" y="50406"/>
                    <a:pt x="240676" y="50405"/>
                    <a:pt x="240583" y="50402"/>
                  </a:cubicBezTo>
                  <a:lnTo>
                    <a:pt x="238698" y="50402"/>
                  </a:lnTo>
                  <a:cubicBezTo>
                    <a:pt x="238634" y="50404"/>
                    <a:pt x="238570" y="50405"/>
                    <a:pt x="238507" y="50405"/>
                  </a:cubicBezTo>
                  <a:cubicBezTo>
                    <a:pt x="237336" y="50405"/>
                    <a:pt x="236268" y="50145"/>
                    <a:pt x="235172" y="49886"/>
                  </a:cubicBezTo>
                  <a:cubicBezTo>
                    <a:pt x="232832" y="49338"/>
                    <a:pt x="230765" y="48305"/>
                    <a:pt x="228911" y="47089"/>
                  </a:cubicBezTo>
                  <a:cubicBezTo>
                    <a:pt x="228759" y="46968"/>
                    <a:pt x="228698" y="46846"/>
                    <a:pt x="228698" y="46694"/>
                  </a:cubicBezTo>
                  <a:cubicBezTo>
                    <a:pt x="228333" y="46360"/>
                    <a:pt x="227968" y="46056"/>
                    <a:pt x="227634" y="45721"/>
                  </a:cubicBezTo>
                  <a:cubicBezTo>
                    <a:pt x="226722" y="44809"/>
                    <a:pt x="225780" y="43928"/>
                    <a:pt x="225202" y="42895"/>
                  </a:cubicBezTo>
                  <a:cubicBezTo>
                    <a:pt x="225081" y="42651"/>
                    <a:pt x="224898" y="42378"/>
                    <a:pt x="224746" y="42135"/>
                  </a:cubicBezTo>
                  <a:cubicBezTo>
                    <a:pt x="222497" y="38882"/>
                    <a:pt x="220825" y="35448"/>
                    <a:pt x="219579" y="31952"/>
                  </a:cubicBezTo>
                  <a:cubicBezTo>
                    <a:pt x="218698" y="29490"/>
                    <a:pt x="218090" y="26998"/>
                    <a:pt x="217603" y="24475"/>
                  </a:cubicBezTo>
                  <a:cubicBezTo>
                    <a:pt x="217299" y="23046"/>
                    <a:pt x="217056" y="21557"/>
                    <a:pt x="216874" y="20098"/>
                  </a:cubicBezTo>
                  <a:cubicBezTo>
                    <a:pt x="216874" y="19855"/>
                    <a:pt x="216752" y="19581"/>
                    <a:pt x="216692" y="19308"/>
                  </a:cubicBezTo>
                  <a:cubicBezTo>
                    <a:pt x="216448" y="18487"/>
                    <a:pt x="216418" y="17605"/>
                    <a:pt x="215810" y="16846"/>
                  </a:cubicBezTo>
                  <a:cubicBezTo>
                    <a:pt x="215020" y="15508"/>
                    <a:pt x="213561" y="14870"/>
                    <a:pt x="211676" y="14627"/>
                  </a:cubicBezTo>
                  <a:cubicBezTo>
                    <a:pt x="209549" y="14383"/>
                    <a:pt x="207390" y="14383"/>
                    <a:pt x="205263" y="14232"/>
                  </a:cubicBezTo>
                  <a:cubicBezTo>
                    <a:pt x="203621" y="14110"/>
                    <a:pt x="201950" y="14019"/>
                    <a:pt x="200308" y="13776"/>
                  </a:cubicBezTo>
                  <a:cubicBezTo>
                    <a:pt x="198485" y="13411"/>
                    <a:pt x="196570" y="13228"/>
                    <a:pt x="194715" y="12955"/>
                  </a:cubicBezTo>
                  <a:cubicBezTo>
                    <a:pt x="190460" y="12347"/>
                    <a:pt x="186174" y="11861"/>
                    <a:pt x="181919" y="11131"/>
                  </a:cubicBezTo>
                  <a:cubicBezTo>
                    <a:pt x="177903" y="10462"/>
                    <a:pt x="173888" y="9989"/>
                    <a:pt x="169762" y="9989"/>
                  </a:cubicBezTo>
                  <a:cubicBezTo>
                    <a:pt x="169015" y="9989"/>
                    <a:pt x="168265" y="10004"/>
                    <a:pt x="167511" y="10037"/>
                  </a:cubicBezTo>
                  <a:cubicBezTo>
                    <a:pt x="163712" y="10189"/>
                    <a:pt x="160125" y="10918"/>
                    <a:pt x="156690" y="12104"/>
                  </a:cubicBezTo>
                  <a:cubicBezTo>
                    <a:pt x="152739" y="13472"/>
                    <a:pt x="149395" y="15387"/>
                    <a:pt x="146447" y="17727"/>
                  </a:cubicBezTo>
                  <a:cubicBezTo>
                    <a:pt x="144411" y="19277"/>
                    <a:pt x="142830" y="21010"/>
                    <a:pt x="141766" y="22985"/>
                  </a:cubicBezTo>
                  <a:cubicBezTo>
                    <a:pt x="140702" y="24931"/>
                    <a:pt x="139213" y="26694"/>
                    <a:pt x="137328" y="28213"/>
                  </a:cubicBezTo>
                  <a:cubicBezTo>
                    <a:pt x="133711" y="31131"/>
                    <a:pt x="129243" y="33229"/>
                    <a:pt x="124349" y="34779"/>
                  </a:cubicBezTo>
                  <a:cubicBezTo>
                    <a:pt x="117298" y="37059"/>
                    <a:pt x="109851" y="38183"/>
                    <a:pt x="102161" y="38730"/>
                  </a:cubicBezTo>
                  <a:cubicBezTo>
                    <a:pt x="99486" y="38943"/>
                    <a:pt x="96750" y="39065"/>
                    <a:pt x="94045" y="39065"/>
                  </a:cubicBezTo>
                  <a:cubicBezTo>
                    <a:pt x="92122" y="39065"/>
                    <a:pt x="90207" y="39092"/>
                    <a:pt x="88288" y="39092"/>
                  </a:cubicBezTo>
                  <a:cubicBezTo>
                    <a:pt x="86688" y="39092"/>
                    <a:pt x="85084" y="39073"/>
                    <a:pt x="83467" y="39004"/>
                  </a:cubicBezTo>
                  <a:cubicBezTo>
                    <a:pt x="80549" y="38852"/>
                    <a:pt x="77601" y="38761"/>
                    <a:pt x="74622" y="38578"/>
                  </a:cubicBezTo>
                  <a:cubicBezTo>
                    <a:pt x="71613" y="38396"/>
                    <a:pt x="68634" y="38122"/>
                    <a:pt x="65655" y="37758"/>
                  </a:cubicBezTo>
                  <a:cubicBezTo>
                    <a:pt x="60062" y="37119"/>
                    <a:pt x="54561" y="36177"/>
                    <a:pt x="49211" y="34870"/>
                  </a:cubicBezTo>
                  <a:cubicBezTo>
                    <a:pt x="44014" y="33624"/>
                    <a:pt x="38998" y="32013"/>
                    <a:pt x="34226" y="29976"/>
                  </a:cubicBezTo>
                  <a:cubicBezTo>
                    <a:pt x="30032" y="28153"/>
                    <a:pt x="26141" y="26025"/>
                    <a:pt x="22524" y="23593"/>
                  </a:cubicBezTo>
                  <a:cubicBezTo>
                    <a:pt x="18360" y="20858"/>
                    <a:pt x="14408" y="17970"/>
                    <a:pt x="10761" y="14870"/>
                  </a:cubicBezTo>
                  <a:cubicBezTo>
                    <a:pt x="10335" y="14535"/>
                    <a:pt x="9910" y="14140"/>
                    <a:pt x="9514" y="13776"/>
                  </a:cubicBezTo>
                  <a:cubicBezTo>
                    <a:pt x="8511" y="12955"/>
                    <a:pt x="7782" y="11982"/>
                    <a:pt x="6718" y="11222"/>
                  </a:cubicBezTo>
                  <a:cubicBezTo>
                    <a:pt x="5107" y="9703"/>
                    <a:pt x="3770" y="8031"/>
                    <a:pt x="2706" y="6268"/>
                  </a:cubicBezTo>
                  <a:cubicBezTo>
                    <a:pt x="2007" y="5143"/>
                    <a:pt x="1399" y="4049"/>
                    <a:pt x="1520" y="2742"/>
                  </a:cubicBezTo>
                  <a:cubicBezTo>
                    <a:pt x="1603" y="1859"/>
                    <a:pt x="2262" y="1327"/>
                    <a:pt x="3428" y="1327"/>
                  </a:cubicBezTo>
                  <a:cubicBezTo>
                    <a:pt x="3547" y="1327"/>
                    <a:pt x="3671" y="1333"/>
                    <a:pt x="3800" y="1344"/>
                  </a:cubicBezTo>
                  <a:cubicBezTo>
                    <a:pt x="4378" y="1405"/>
                    <a:pt x="4894" y="1465"/>
                    <a:pt x="5441" y="1557"/>
                  </a:cubicBezTo>
                  <a:cubicBezTo>
                    <a:pt x="8815" y="2225"/>
                    <a:pt x="12037" y="3168"/>
                    <a:pt x="15198" y="4201"/>
                  </a:cubicBezTo>
                  <a:cubicBezTo>
                    <a:pt x="15472" y="4262"/>
                    <a:pt x="15746" y="4383"/>
                    <a:pt x="15958" y="4505"/>
                  </a:cubicBezTo>
                  <a:cubicBezTo>
                    <a:pt x="16597" y="4839"/>
                    <a:pt x="16597" y="5174"/>
                    <a:pt x="15989" y="5508"/>
                  </a:cubicBezTo>
                  <a:cubicBezTo>
                    <a:pt x="15624" y="5721"/>
                    <a:pt x="15198" y="5873"/>
                    <a:pt x="14773" y="6025"/>
                  </a:cubicBezTo>
                  <a:cubicBezTo>
                    <a:pt x="12645" y="6815"/>
                    <a:pt x="12159" y="7757"/>
                    <a:pt x="13010" y="9399"/>
                  </a:cubicBezTo>
                  <a:cubicBezTo>
                    <a:pt x="13861" y="10979"/>
                    <a:pt x="15381" y="12286"/>
                    <a:pt x="16992" y="13502"/>
                  </a:cubicBezTo>
                  <a:cubicBezTo>
                    <a:pt x="19211" y="15235"/>
                    <a:pt x="21825" y="16694"/>
                    <a:pt x="24499" y="18061"/>
                  </a:cubicBezTo>
                  <a:cubicBezTo>
                    <a:pt x="29211" y="20463"/>
                    <a:pt x="34287" y="22317"/>
                    <a:pt x="39789" y="23533"/>
                  </a:cubicBezTo>
                  <a:cubicBezTo>
                    <a:pt x="42980" y="24201"/>
                    <a:pt x="46232" y="24748"/>
                    <a:pt x="49576" y="25052"/>
                  </a:cubicBezTo>
                  <a:cubicBezTo>
                    <a:pt x="51521" y="25235"/>
                    <a:pt x="53497" y="25356"/>
                    <a:pt x="55442" y="25478"/>
                  </a:cubicBezTo>
                  <a:cubicBezTo>
                    <a:pt x="56526" y="25511"/>
                    <a:pt x="57601" y="25535"/>
                    <a:pt x="58676" y="25535"/>
                  </a:cubicBezTo>
                  <a:cubicBezTo>
                    <a:pt x="59562" y="25535"/>
                    <a:pt x="60447" y="25519"/>
                    <a:pt x="61339" y="25478"/>
                  </a:cubicBezTo>
                  <a:cubicBezTo>
                    <a:pt x="61613" y="25423"/>
                    <a:pt x="61897" y="25412"/>
                    <a:pt x="62186" y="25412"/>
                  </a:cubicBezTo>
                  <a:cubicBezTo>
                    <a:pt x="62379" y="25412"/>
                    <a:pt x="62573" y="25417"/>
                    <a:pt x="62768" y="25417"/>
                  </a:cubicBezTo>
                  <a:cubicBezTo>
                    <a:pt x="64713" y="25417"/>
                    <a:pt x="66598" y="25265"/>
                    <a:pt x="68512" y="25083"/>
                  </a:cubicBezTo>
                  <a:cubicBezTo>
                    <a:pt x="68543" y="25052"/>
                    <a:pt x="68573" y="25052"/>
                    <a:pt x="68634" y="25022"/>
                  </a:cubicBezTo>
                  <a:cubicBezTo>
                    <a:pt x="68786" y="24809"/>
                    <a:pt x="69120" y="24931"/>
                    <a:pt x="69455" y="24779"/>
                  </a:cubicBezTo>
                  <a:cubicBezTo>
                    <a:pt x="69181" y="24748"/>
                    <a:pt x="69090" y="24748"/>
                    <a:pt x="68968" y="24748"/>
                  </a:cubicBezTo>
                  <a:cubicBezTo>
                    <a:pt x="68695" y="24748"/>
                    <a:pt x="68391" y="24748"/>
                    <a:pt x="68057" y="24688"/>
                  </a:cubicBezTo>
                  <a:cubicBezTo>
                    <a:pt x="67961" y="24741"/>
                    <a:pt x="67858" y="24753"/>
                    <a:pt x="67753" y="24753"/>
                  </a:cubicBezTo>
                  <a:cubicBezTo>
                    <a:pt x="67662" y="24753"/>
                    <a:pt x="67570" y="24744"/>
                    <a:pt x="67479" y="24744"/>
                  </a:cubicBezTo>
                  <a:cubicBezTo>
                    <a:pt x="67374" y="24744"/>
                    <a:pt x="67271" y="24756"/>
                    <a:pt x="67175" y="24809"/>
                  </a:cubicBezTo>
                  <a:lnTo>
                    <a:pt x="66294" y="24809"/>
                  </a:lnTo>
                  <a:cubicBezTo>
                    <a:pt x="66187" y="24862"/>
                    <a:pt x="66070" y="24875"/>
                    <a:pt x="65950" y="24875"/>
                  </a:cubicBezTo>
                  <a:cubicBezTo>
                    <a:pt x="65845" y="24875"/>
                    <a:pt x="65739" y="24865"/>
                    <a:pt x="65635" y="24865"/>
                  </a:cubicBezTo>
                  <a:cubicBezTo>
                    <a:pt x="65514" y="24865"/>
                    <a:pt x="65397" y="24878"/>
                    <a:pt x="65291" y="24931"/>
                  </a:cubicBezTo>
                  <a:cubicBezTo>
                    <a:pt x="63923" y="24961"/>
                    <a:pt x="62494" y="24900"/>
                    <a:pt x="61126" y="25052"/>
                  </a:cubicBezTo>
                  <a:cubicBezTo>
                    <a:pt x="60900" y="25073"/>
                    <a:pt x="60670" y="25081"/>
                    <a:pt x="60439" y="25081"/>
                  </a:cubicBezTo>
                  <a:cubicBezTo>
                    <a:pt x="59645" y="25081"/>
                    <a:pt x="58826" y="24985"/>
                    <a:pt x="58026" y="24961"/>
                  </a:cubicBezTo>
                  <a:cubicBezTo>
                    <a:pt x="56081" y="24900"/>
                    <a:pt x="54196" y="24840"/>
                    <a:pt x="52251" y="24688"/>
                  </a:cubicBezTo>
                  <a:cubicBezTo>
                    <a:pt x="50731" y="24596"/>
                    <a:pt x="49211" y="24475"/>
                    <a:pt x="47722" y="24292"/>
                  </a:cubicBezTo>
                  <a:cubicBezTo>
                    <a:pt x="44409" y="23837"/>
                    <a:pt x="41126" y="23259"/>
                    <a:pt x="37965" y="22408"/>
                  </a:cubicBezTo>
                  <a:cubicBezTo>
                    <a:pt x="35716" y="21861"/>
                    <a:pt x="33557" y="21162"/>
                    <a:pt x="31460" y="20371"/>
                  </a:cubicBezTo>
                  <a:cubicBezTo>
                    <a:pt x="29515" y="19612"/>
                    <a:pt x="27630" y="18852"/>
                    <a:pt x="25807" y="17940"/>
                  </a:cubicBezTo>
                  <a:cubicBezTo>
                    <a:pt x="25077" y="17545"/>
                    <a:pt x="24408" y="17210"/>
                    <a:pt x="23679" y="16846"/>
                  </a:cubicBezTo>
                  <a:cubicBezTo>
                    <a:pt x="22463" y="16177"/>
                    <a:pt x="21278" y="15539"/>
                    <a:pt x="20244" y="14779"/>
                  </a:cubicBezTo>
                  <a:cubicBezTo>
                    <a:pt x="19150" y="13988"/>
                    <a:pt x="18025" y="13228"/>
                    <a:pt x="17022" y="12317"/>
                  </a:cubicBezTo>
                  <a:cubicBezTo>
                    <a:pt x="16353" y="11678"/>
                    <a:pt x="15654" y="10979"/>
                    <a:pt x="15229" y="10219"/>
                  </a:cubicBezTo>
                  <a:cubicBezTo>
                    <a:pt x="14560" y="8943"/>
                    <a:pt x="14834" y="7940"/>
                    <a:pt x="16992" y="7423"/>
                  </a:cubicBezTo>
                  <a:cubicBezTo>
                    <a:pt x="18086" y="7149"/>
                    <a:pt x="19241" y="6997"/>
                    <a:pt x="20335" y="6754"/>
                  </a:cubicBezTo>
                  <a:cubicBezTo>
                    <a:pt x="21521" y="6541"/>
                    <a:pt x="22737" y="6298"/>
                    <a:pt x="23800" y="5812"/>
                  </a:cubicBezTo>
                  <a:cubicBezTo>
                    <a:pt x="24256" y="5630"/>
                    <a:pt x="24591" y="5356"/>
                    <a:pt x="24925" y="5052"/>
                  </a:cubicBezTo>
                  <a:cubicBezTo>
                    <a:pt x="25168" y="4900"/>
                    <a:pt x="25168" y="4718"/>
                    <a:pt x="25016" y="4475"/>
                  </a:cubicBezTo>
                  <a:cubicBezTo>
                    <a:pt x="24803" y="4262"/>
                    <a:pt x="24621" y="3988"/>
                    <a:pt x="24256" y="3927"/>
                  </a:cubicBezTo>
                  <a:cubicBezTo>
                    <a:pt x="23588" y="3775"/>
                    <a:pt x="22949" y="3563"/>
                    <a:pt x="22281" y="3502"/>
                  </a:cubicBezTo>
                  <a:cubicBezTo>
                    <a:pt x="20518" y="3320"/>
                    <a:pt x="18785" y="3107"/>
                    <a:pt x="17022" y="2864"/>
                  </a:cubicBezTo>
                  <a:cubicBezTo>
                    <a:pt x="14621" y="2468"/>
                    <a:pt x="12280" y="1982"/>
                    <a:pt x="9970" y="1435"/>
                  </a:cubicBezTo>
                  <a:cubicBezTo>
                    <a:pt x="8147" y="1040"/>
                    <a:pt x="6353" y="493"/>
                    <a:pt x="4438" y="189"/>
                  </a:cubicBezTo>
                  <a:cubicBezTo>
                    <a:pt x="3858" y="83"/>
                    <a:pt x="3231" y="0"/>
                    <a:pt x="2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7937550" y="1662950"/>
              <a:ext cx="19000" cy="35725"/>
            </a:xfrm>
            <a:custGeom>
              <a:avLst/>
              <a:gdLst/>
              <a:ahLst/>
              <a:cxnLst/>
              <a:rect l="l" t="t" r="r" b="b"/>
              <a:pathLst>
                <a:path w="760" h="1429" extrusionOk="0">
                  <a:moveTo>
                    <a:pt x="760" y="0"/>
                  </a:moveTo>
                  <a:cubicBezTo>
                    <a:pt x="183" y="426"/>
                    <a:pt x="0" y="973"/>
                    <a:pt x="213" y="1429"/>
                  </a:cubicBezTo>
                  <a:cubicBezTo>
                    <a:pt x="213" y="882"/>
                    <a:pt x="578" y="456"/>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8003650" y="1818725"/>
              <a:ext cx="6875" cy="28900"/>
            </a:xfrm>
            <a:custGeom>
              <a:avLst/>
              <a:gdLst/>
              <a:ahLst/>
              <a:cxnLst/>
              <a:rect l="l" t="t" r="r" b="b"/>
              <a:pathLst>
                <a:path w="275" h="1156" extrusionOk="0">
                  <a:moveTo>
                    <a:pt x="1" y="0"/>
                  </a:moveTo>
                  <a:lnTo>
                    <a:pt x="1" y="1155"/>
                  </a:lnTo>
                  <a:cubicBezTo>
                    <a:pt x="274" y="760"/>
                    <a:pt x="274" y="3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7939825" y="1698650"/>
              <a:ext cx="9900" cy="12200"/>
            </a:xfrm>
            <a:custGeom>
              <a:avLst/>
              <a:gdLst/>
              <a:ahLst/>
              <a:cxnLst/>
              <a:rect l="l" t="t" r="r" b="b"/>
              <a:pathLst>
                <a:path w="396" h="488" extrusionOk="0">
                  <a:moveTo>
                    <a:pt x="92" y="1"/>
                  </a:moveTo>
                  <a:lnTo>
                    <a:pt x="92" y="1"/>
                  </a:lnTo>
                  <a:cubicBezTo>
                    <a:pt x="122" y="153"/>
                    <a:pt x="0" y="335"/>
                    <a:pt x="274" y="487"/>
                  </a:cubicBezTo>
                  <a:cubicBezTo>
                    <a:pt x="274" y="305"/>
                    <a:pt x="395" y="92"/>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7955775" y="1726775"/>
              <a:ext cx="5350" cy="9900"/>
            </a:xfrm>
            <a:custGeom>
              <a:avLst/>
              <a:gdLst/>
              <a:ahLst/>
              <a:cxnLst/>
              <a:rect l="l" t="t" r="r" b="b"/>
              <a:pathLst>
                <a:path w="214" h="396" extrusionOk="0">
                  <a:moveTo>
                    <a:pt x="1" y="1"/>
                  </a:moveTo>
                  <a:lnTo>
                    <a:pt x="1" y="1"/>
                  </a:lnTo>
                  <a:cubicBezTo>
                    <a:pt x="31" y="152"/>
                    <a:pt x="1" y="304"/>
                    <a:pt x="183" y="396"/>
                  </a:cubicBezTo>
                  <a:cubicBezTo>
                    <a:pt x="183" y="213"/>
                    <a:pt x="213" y="9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7994525" y="1859750"/>
              <a:ext cx="5350" cy="9900"/>
            </a:xfrm>
            <a:custGeom>
              <a:avLst/>
              <a:gdLst/>
              <a:ahLst/>
              <a:cxnLst/>
              <a:rect l="l" t="t" r="r" b="b"/>
              <a:pathLst>
                <a:path w="214" h="396" extrusionOk="0">
                  <a:moveTo>
                    <a:pt x="214" y="1"/>
                  </a:moveTo>
                  <a:cubicBezTo>
                    <a:pt x="1" y="92"/>
                    <a:pt x="31" y="244"/>
                    <a:pt x="31" y="396"/>
                  </a:cubicBezTo>
                  <a:cubicBezTo>
                    <a:pt x="214" y="305"/>
                    <a:pt x="183" y="153"/>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7999100" y="1808075"/>
              <a:ext cx="4575" cy="9900"/>
            </a:xfrm>
            <a:custGeom>
              <a:avLst/>
              <a:gdLst/>
              <a:ahLst/>
              <a:cxnLst/>
              <a:rect l="l" t="t" r="r" b="b"/>
              <a:pathLst>
                <a:path w="183" h="396" extrusionOk="0">
                  <a:moveTo>
                    <a:pt x="0" y="1"/>
                  </a:moveTo>
                  <a:lnTo>
                    <a:pt x="0" y="1"/>
                  </a:lnTo>
                  <a:cubicBezTo>
                    <a:pt x="31" y="183"/>
                    <a:pt x="0" y="335"/>
                    <a:pt x="183" y="396"/>
                  </a:cubicBezTo>
                  <a:cubicBezTo>
                    <a:pt x="183" y="274"/>
                    <a:pt x="18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7994525" y="1793650"/>
              <a:ext cx="5350" cy="9150"/>
            </a:xfrm>
            <a:custGeom>
              <a:avLst/>
              <a:gdLst/>
              <a:ahLst/>
              <a:cxnLst/>
              <a:rect l="l" t="t" r="r" b="b"/>
              <a:pathLst>
                <a:path w="214" h="366" extrusionOk="0">
                  <a:moveTo>
                    <a:pt x="1" y="0"/>
                  </a:moveTo>
                  <a:lnTo>
                    <a:pt x="1" y="0"/>
                  </a:lnTo>
                  <a:cubicBezTo>
                    <a:pt x="31" y="152"/>
                    <a:pt x="1" y="304"/>
                    <a:pt x="183" y="365"/>
                  </a:cubicBezTo>
                  <a:cubicBezTo>
                    <a:pt x="183" y="213"/>
                    <a:pt x="214" y="6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7946650" y="1713850"/>
              <a:ext cx="5350" cy="6100"/>
            </a:xfrm>
            <a:custGeom>
              <a:avLst/>
              <a:gdLst/>
              <a:ahLst/>
              <a:cxnLst/>
              <a:rect l="l" t="t" r="r" b="b"/>
              <a:pathLst>
                <a:path w="214" h="244" extrusionOk="0">
                  <a:moveTo>
                    <a:pt x="1" y="1"/>
                  </a:moveTo>
                  <a:cubicBezTo>
                    <a:pt x="1" y="92"/>
                    <a:pt x="62" y="214"/>
                    <a:pt x="214" y="244"/>
                  </a:cubicBezTo>
                  <a:cubicBezTo>
                    <a:pt x="214"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7964125" y="1741975"/>
              <a:ext cx="4600" cy="6850"/>
            </a:xfrm>
            <a:custGeom>
              <a:avLst/>
              <a:gdLst/>
              <a:ahLst/>
              <a:cxnLst/>
              <a:rect l="l" t="t" r="r" b="b"/>
              <a:pathLst>
                <a:path w="184" h="274" extrusionOk="0">
                  <a:moveTo>
                    <a:pt x="1" y="0"/>
                  </a:moveTo>
                  <a:cubicBezTo>
                    <a:pt x="1" y="122"/>
                    <a:pt x="31" y="244"/>
                    <a:pt x="183" y="274"/>
                  </a:cubicBezTo>
                  <a:cubicBezTo>
                    <a:pt x="183" y="152"/>
                    <a:pt x="153" y="9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7951975" y="1719925"/>
              <a:ext cx="4575" cy="6875"/>
            </a:xfrm>
            <a:custGeom>
              <a:avLst/>
              <a:gdLst/>
              <a:ahLst/>
              <a:cxnLst/>
              <a:rect l="l" t="t" r="r" b="b"/>
              <a:pathLst>
                <a:path w="183" h="275" extrusionOk="0">
                  <a:moveTo>
                    <a:pt x="1" y="1"/>
                  </a:moveTo>
                  <a:cubicBezTo>
                    <a:pt x="1" y="123"/>
                    <a:pt x="31" y="244"/>
                    <a:pt x="183" y="275"/>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7990725" y="1641675"/>
              <a:ext cx="8400" cy="2300"/>
            </a:xfrm>
            <a:custGeom>
              <a:avLst/>
              <a:gdLst/>
              <a:ahLst/>
              <a:cxnLst/>
              <a:rect l="l" t="t" r="r" b="b"/>
              <a:pathLst>
                <a:path w="336" h="92" extrusionOk="0">
                  <a:moveTo>
                    <a:pt x="335" y="0"/>
                  </a:moveTo>
                  <a:cubicBezTo>
                    <a:pt x="183" y="0"/>
                    <a:pt x="62" y="0"/>
                    <a:pt x="1" y="91"/>
                  </a:cubicBezTo>
                  <a:cubicBezTo>
                    <a:pt x="153" y="91"/>
                    <a:pt x="274" y="61"/>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7982375" y="1643950"/>
              <a:ext cx="8375" cy="3050"/>
            </a:xfrm>
            <a:custGeom>
              <a:avLst/>
              <a:gdLst/>
              <a:ahLst/>
              <a:cxnLst/>
              <a:rect l="l" t="t" r="r" b="b"/>
              <a:pathLst>
                <a:path w="335" h="122" extrusionOk="0">
                  <a:moveTo>
                    <a:pt x="335" y="0"/>
                  </a:moveTo>
                  <a:cubicBezTo>
                    <a:pt x="183" y="0"/>
                    <a:pt x="61" y="0"/>
                    <a:pt x="0" y="122"/>
                  </a:cubicBezTo>
                  <a:cubicBezTo>
                    <a:pt x="152" y="122"/>
                    <a:pt x="244" y="9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7999100" y="1637100"/>
              <a:ext cx="8375" cy="3075"/>
            </a:xfrm>
            <a:custGeom>
              <a:avLst/>
              <a:gdLst/>
              <a:ahLst/>
              <a:cxnLst/>
              <a:rect l="l" t="t" r="r" b="b"/>
              <a:pathLst>
                <a:path w="335" h="123" extrusionOk="0">
                  <a:moveTo>
                    <a:pt x="335" y="1"/>
                  </a:moveTo>
                  <a:cubicBezTo>
                    <a:pt x="183" y="1"/>
                    <a:pt x="91" y="1"/>
                    <a:pt x="0" y="122"/>
                  </a:cubicBezTo>
                  <a:cubicBezTo>
                    <a:pt x="152" y="122"/>
                    <a:pt x="274" y="122"/>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7990725" y="1869625"/>
              <a:ext cx="4600" cy="6125"/>
            </a:xfrm>
            <a:custGeom>
              <a:avLst/>
              <a:gdLst/>
              <a:ahLst/>
              <a:cxnLst/>
              <a:rect l="l" t="t" r="r" b="b"/>
              <a:pathLst>
                <a:path w="184" h="245" extrusionOk="0">
                  <a:moveTo>
                    <a:pt x="183" y="1"/>
                  </a:moveTo>
                  <a:cubicBezTo>
                    <a:pt x="31" y="62"/>
                    <a:pt x="1" y="153"/>
                    <a:pt x="1" y="244"/>
                  </a:cubicBezTo>
                  <a:cubicBezTo>
                    <a:pt x="153" y="183"/>
                    <a:pt x="183" y="92"/>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7999100" y="1850625"/>
              <a:ext cx="4575" cy="6125"/>
            </a:xfrm>
            <a:custGeom>
              <a:avLst/>
              <a:gdLst/>
              <a:ahLst/>
              <a:cxnLst/>
              <a:rect l="l" t="t" r="r" b="b"/>
              <a:pathLst>
                <a:path w="183" h="245" extrusionOk="0">
                  <a:moveTo>
                    <a:pt x="152" y="1"/>
                  </a:moveTo>
                  <a:lnTo>
                    <a:pt x="152" y="1"/>
                  </a:lnTo>
                  <a:cubicBezTo>
                    <a:pt x="31" y="62"/>
                    <a:pt x="0" y="153"/>
                    <a:pt x="0" y="244"/>
                  </a:cubicBezTo>
                  <a:cubicBezTo>
                    <a:pt x="152" y="183"/>
                    <a:pt x="183" y="92"/>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7990725" y="1786800"/>
              <a:ext cx="4600" cy="6875"/>
            </a:xfrm>
            <a:custGeom>
              <a:avLst/>
              <a:gdLst/>
              <a:ahLst/>
              <a:cxnLst/>
              <a:rect l="l" t="t" r="r" b="b"/>
              <a:pathLst>
                <a:path w="184" h="275" extrusionOk="0">
                  <a:moveTo>
                    <a:pt x="1" y="1"/>
                  </a:moveTo>
                  <a:cubicBezTo>
                    <a:pt x="1" y="92"/>
                    <a:pt x="31" y="214"/>
                    <a:pt x="183" y="274"/>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7961100" y="1736650"/>
              <a:ext cx="3825" cy="2300"/>
            </a:xfrm>
            <a:custGeom>
              <a:avLst/>
              <a:gdLst/>
              <a:ahLst/>
              <a:cxnLst/>
              <a:rect l="l" t="t" r="r" b="b"/>
              <a:pathLst>
                <a:path w="153" h="92" extrusionOk="0">
                  <a:moveTo>
                    <a:pt x="0" y="1"/>
                  </a:moveTo>
                  <a:cubicBezTo>
                    <a:pt x="31" y="31"/>
                    <a:pt x="92" y="61"/>
                    <a:pt x="152" y="92"/>
                  </a:cubicBezTo>
                  <a:cubicBezTo>
                    <a:pt x="122" y="61"/>
                    <a:pt x="31" y="31"/>
                    <a:pt x="0"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7956550" y="1660675"/>
              <a:ext cx="4575" cy="2300"/>
            </a:xfrm>
            <a:custGeom>
              <a:avLst/>
              <a:gdLst/>
              <a:ahLst/>
              <a:cxnLst/>
              <a:rect l="l" t="t" r="r" b="b"/>
              <a:pathLst>
                <a:path w="183" h="92" extrusionOk="0">
                  <a:moveTo>
                    <a:pt x="182" y="0"/>
                  </a:moveTo>
                  <a:cubicBezTo>
                    <a:pt x="137" y="15"/>
                    <a:pt x="106" y="30"/>
                    <a:pt x="80" y="46"/>
                  </a:cubicBezTo>
                  <a:cubicBezTo>
                    <a:pt x="114" y="30"/>
                    <a:pt x="152" y="15"/>
                    <a:pt x="182" y="0"/>
                  </a:cubicBezTo>
                  <a:close/>
                  <a:moveTo>
                    <a:pt x="80" y="46"/>
                  </a:moveTo>
                  <a:cubicBezTo>
                    <a:pt x="46" y="61"/>
                    <a:pt x="15" y="76"/>
                    <a:pt x="0" y="91"/>
                  </a:cubicBezTo>
                  <a:cubicBezTo>
                    <a:pt x="30" y="76"/>
                    <a:pt x="53" y="61"/>
                    <a:pt x="80" y="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7964900" y="1653825"/>
              <a:ext cx="4575" cy="2300"/>
            </a:xfrm>
            <a:custGeom>
              <a:avLst/>
              <a:gdLst/>
              <a:ahLst/>
              <a:cxnLst/>
              <a:rect l="l" t="t" r="r" b="b"/>
              <a:pathLst>
                <a:path w="183" h="92" extrusionOk="0">
                  <a:moveTo>
                    <a:pt x="183" y="1"/>
                  </a:moveTo>
                  <a:cubicBezTo>
                    <a:pt x="122" y="31"/>
                    <a:pt x="31" y="61"/>
                    <a:pt x="0" y="92"/>
                  </a:cubicBezTo>
                  <a:cubicBezTo>
                    <a:pt x="92" y="61"/>
                    <a:pt x="122" y="31"/>
                    <a:pt x="183"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7968700" y="1650775"/>
              <a:ext cx="4575" cy="3075"/>
            </a:xfrm>
            <a:custGeom>
              <a:avLst/>
              <a:gdLst/>
              <a:ahLst/>
              <a:cxnLst/>
              <a:rect l="l" t="t" r="r" b="b"/>
              <a:pathLst>
                <a:path w="183" h="123" extrusionOk="0">
                  <a:moveTo>
                    <a:pt x="0" y="123"/>
                  </a:moveTo>
                  <a:cubicBezTo>
                    <a:pt x="92" y="92"/>
                    <a:pt x="122" y="31"/>
                    <a:pt x="183" y="1"/>
                  </a:cubicBezTo>
                  <a:cubicBezTo>
                    <a:pt x="122" y="31"/>
                    <a:pt x="92" y="92"/>
                    <a:pt x="0" y="123"/>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7960350" y="1656100"/>
              <a:ext cx="4575" cy="3075"/>
            </a:xfrm>
            <a:custGeom>
              <a:avLst/>
              <a:gdLst/>
              <a:ahLst/>
              <a:cxnLst/>
              <a:rect l="l" t="t" r="r" b="b"/>
              <a:pathLst>
                <a:path w="183" h="123" extrusionOk="0">
                  <a:moveTo>
                    <a:pt x="0" y="122"/>
                  </a:moveTo>
                  <a:cubicBezTo>
                    <a:pt x="61" y="92"/>
                    <a:pt x="122" y="62"/>
                    <a:pt x="182" y="1"/>
                  </a:cubicBezTo>
                  <a:cubicBezTo>
                    <a:pt x="122" y="62"/>
                    <a:pt x="61" y="92"/>
                    <a:pt x="0" y="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7977050" y="1646975"/>
              <a:ext cx="5350" cy="3075"/>
            </a:xfrm>
            <a:custGeom>
              <a:avLst/>
              <a:gdLst/>
              <a:ahLst/>
              <a:cxnLst/>
              <a:rect l="l" t="t" r="r" b="b"/>
              <a:pathLst>
                <a:path w="214" h="123" extrusionOk="0">
                  <a:moveTo>
                    <a:pt x="1" y="123"/>
                  </a:moveTo>
                  <a:cubicBezTo>
                    <a:pt x="92" y="92"/>
                    <a:pt x="122" y="31"/>
                    <a:pt x="213" y="1"/>
                  </a:cubicBezTo>
                  <a:cubicBezTo>
                    <a:pt x="122" y="31"/>
                    <a:pt x="92" y="92"/>
                    <a:pt x="1" y="1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7986925" y="1875725"/>
              <a:ext cx="3825" cy="3050"/>
            </a:xfrm>
            <a:custGeom>
              <a:avLst/>
              <a:gdLst/>
              <a:ahLst/>
              <a:cxnLst/>
              <a:rect l="l" t="t" r="r" b="b"/>
              <a:pathLst>
                <a:path w="153" h="122" extrusionOk="0">
                  <a:moveTo>
                    <a:pt x="1" y="122"/>
                  </a:moveTo>
                  <a:cubicBezTo>
                    <a:pt x="31" y="91"/>
                    <a:pt x="122" y="61"/>
                    <a:pt x="153" y="0"/>
                  </a:cubicBezTo>
                  <a:cubicBezTo>
                    <a:pt x="122" y="61"/>
                    <a:pt x="31" y="91"/>
                    <a:pt x="1" y="122"/>
                  </a:cubicBezTo>
                  <a:close/>
                </a:path>
              </a:pathLst>
            </a:custGeom>
            <a:solidFill>
              <a:srgbClr val="E3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1216300" y="719850"/>
              <a:ext cx="2487150" cy="1906125"/>
            </a:xfrm>
            <a:custGeom>
              <a:avLst/>
              <a:gdLst/>
              <a:ahLst/>
              <a:cxnLst/>
              <a:rect l="l" t="t" r="r" b="b"/>
              <a:pathLst>
                <a:path w="99486" h="76245" extrusionOk="0">
                  <a:moveTo>
                    <a:pt x="76796" y="1"/>
                  </a:moveTo>
                  <a:cubicBezTo>
                    <a:pt x="76680" y="1"/>
                    <a:pt x="76563" y="16"/>
                    <a:pt x="76476" y="125"/>
                  </a:cubicBezTo>
                  <a:cubicBezTo>
                    <a:pt x="76354" y="277"/>
                    <a:pt x="76476" y="338"/>
                    <a:pt x="76597" y="459"/>
                  </a:cubicBezTo>
                  <a:cubicBezTo>
                    <a:pt x="76962" y="763"/>
                    <a:pt x="77327" y="1098"/>
                    <a:pt x="77722" y="1402"/>
                  </a:cubicBezTo>
                  <a:cubicBezTo>
                    <a:pt x="79211" y="2496"/>
                    <a:pt x="80853" y="3468"/>
                    <a:pt x="82129" y="4623"/>
                  </a:cubicBezTo>
                  <a:cubicBezTo>
                    <a:pt x="83588" y="5961"/>
                    <a:pt x="84926" y="7359"/>
                    <a:pt x="85898" y="8879"/>
                  </a:cubicBezTo>
                  <a:cubicBezTo>
                    <a:pt x="87266" y="10976"/>
                    <a:pt x="88026" y="13195"/>
                    <a:pt x="87570" y="15536"/>
                  </a:cubicBezTo>
                  <a:cubicBezTo>
                    <a:pt x="87205" y="17602"/>
                    <a:pt x="86233" y="19426"/>
                    <a:pt x="84166" y="20855"/>
                  </a:cubicBezTo>
                  <a:cubicBezTo>
                    <a:pt x="83588" y="21250"/>
                    <a:pt x="83011" y="21645"/>
                    <a:pt x="82372" y="22040"/>
                  </a:cubicBezTo>
                  <a:cubicBezTo>
                    <a:pt x="81157" y="22770"/>
                    <a:pt x="79850" y="23286"/>
                    <a:pt x="78451" y="23742"/>
                  </a:cubicBezTo>
                  <a:cubicBezTo>
                    <a:pt x="77357" y="24137"/>
                    <a:pt x="76202" y="24441"/>
                    <a:pt x="75078" y="24685"/>
                  </a:cubicBezTo>
                  <a:cubicBezTo>
                    <a:pt x="73467" y="25080"/>
                    <a:pt x="71886" y="25444"/>
                    <a:pt x="70275" y="25748"/>
                  </a:cubicBezTo>
                  <a:cubicBezTo>
                    <a:pt x="68725" y="26052"/>
                    <a:pt x="67144" y="26265"/>
                    <a:pt x="65564" y="26508"/>
                  </a:cubicBezTo>
                  <a:cubicBezTo>
                    <a:pt x="63497" y="26873"/>
                    <a:pt x="61430" y="27238"/>
                    <a:pt x="59333" y="27542"/>
                  </a:cubicBezTo>
                  <a:cubicBezTo>
                    <a:pt x="56111" y="27967"/>
                    <a:pt x="52919" y="28545"/>
                    <a:pt x="49758" y="29153"/>
                  </a:cubicBezTo>
                  <a:cubicBezTo>
                    <a:pt x="47022" y="29669"/>
                    <a:pt x="44347" y="30247"/>
                    <a:pt x="41673" y="30976"/>
                  </a:cubicBezTo>
                  <a:cubicBezTo>
                    <a:pt x="38572" y="31797"/>
                    <a:pt x="35533" y="32709"/>
                    <a:pt x="32676" y="33955"/>
                  </a:cubicBezTo>
                  <a:cubicBezTo>
                    <a:pt x="30973" y="34685"/>
                    <a:pt x="29302" y="35445"/>
                    <a:pt x="27812" y="36448"/>
                  </a:cubicBezTo>
                  <a:cubicBezTo>
                    <a:pt x="26596" y="37238"/>
                    <a:pt x="25411" y="38119"/>
                    <a:pt x="24347" y="39031"/>
                  </a:cubicBezTo>
                  <a:cubicBezTo>
                    <a:pt x="23283" y="39943"/>
                    <a:pt x="22402" y="41007"/>
                    <a:pt x="21551" y="42010"/>
                  </a:cubicBezTo>
                  <a:cubicBezTo>
                    <a:pt x="20578" y="43165"/>
                    <a:pt x="19788" y="44351"/>
                    <a:pt x="18724" y="45445"/>
                  </a:cubicBezTo>
                  <a:cubicBezTo>
                    <a:pt x="17458" y="46764"/>
                    <a:pt x="15883" y="47487"/>
                    <a:pt x="13765" y="47487"/>
                  </a:cubicBezTo>
                  <a:cubicBezTo>
                    <a:pt x="13492" y="47487"/>
                    <a:pt x="13210" y="47475"/>
                    <a:pt x="12918" y="47451"/>
                  </a:cubicBezTo>
                  <a:cubicBezTo>
                    <a:pt x="11247" y="47360"/>
                    <a:pt x="9696" y="46995"/>
                    <a:pt x="8085" y="46630"/>
                  </a:cubicBezTo>
                  <a:cubicBezTo>
                    <a:pt x="6750" y="46318"/>
                    <a:pt x="5361" y="45925"/>
                    <a:pt x="3869" y="45925"/>
                  </a:cubicBezTo>
                  <a:cubicBezTo>
                    <a:pt x="3765" y="45925"/>
                    <a:pt x="3661" y="45927"/>
                    <a:pt x="3556" y="45931"/>
                  </a:cubicBezTo>
                  <a:cubicBezTo>
                    <a:pt x="2553" y="46022"/>
                    <a:pt x="1733" y="46326"/>
                    <a:pt x="1125" y="46904"/>
                  </a:cubicBezTo>
                  <a:cubicBezTo>
                    <a:pt x="456" y="47603"/>
                    <a:pt x="61" y="48454"/>
                    <a:pt x="31" y="49335"/>
                  </a:cubicBezTo>
                  <a:cubicBezTo>
                    <a:pt x="0" y="50126"/>
                    <a:pt x="31" y="50886"/>
                    <a:pt x="31" y="51676"/>
                  </a:cubicBezTo>
                  <a:cubicBezTo>
                    <a:pt x="61" y="51858"/>
                    <a:pt x="0" y="52071"/>
                    <a:pt x="213" y="52223"/>
                  </a:cubicBezTo>
                  <a:cubicBezTo>
                    <a:pt x="456" y="52010"/>
                    <a:pt x="426" y="51828"/>
                    <a:pt x="395" y="51493"/>
                  </a:cubicBezTo>
                  <a:cubicBezTo>
                    <a:pt x="456" y="50308"/>
                    <a:pt x="243" y="49123"/>
                    <a:pt x="851" y="47998"/>
                  </a:cubicBezTo>
                  <a:cubicBezTo>
                    <a:pt x="1442" y="46924"/>
                    <a:pt x="2601" y="46325"/>
                    <a:pt x="4099" y="46325"/>
                  </a:cubicBezTo>
                  <a:cubicBezTo>
                    <a:pt x="4297" y="46325"/>
                    <a:pt x="4502" y="46335"/>
                    <a:pt x="4711" y="46357"/>
                  </a:cubicBezTo>
                  <a:cubicBezTo>
                    <a:pt x="5228" y="46448"/>
                    <a:pt x="5775" y="46509"/>
                    <a:pt x="6292" y="46630"/>
                  </a:cubicBezTo>
                  <a:cubicBezTo>
                    <a:pt x="8602" y="47086"/>
                    <a:pt x="10791" y="47876"/>
                    <a:pt x="13222" y="48028"/>
                  </a:cubicBezTo>
                  <a:cubicBezTo>
                    <a:pt x="13494" y="48047"/>
                    <a:pt x="13761" y="48056"/>
                    <a:pt x="14023" y="48056"/>
                  </a:cubicBezTo>
                  <a:cubicBezTo>
                    <a:pt x="15904" y="48056"/>
                    <a:pt x="17542" y="47568"/>
                    <a:pt x="18876" y="46448"/>
                  </a:cubicBezTo>
                  <a:cubicBezTo>
                    <a:pt x="19970" y="45475"/>
                    <a:pt x="20730" y="44381"/>
                    <a:pt x="21520" y="43317"/>
                  </a:cubicBezTo>
                  <a:cubicBezTo>
                    <a:pt x="23101" y="41281"/>
                    <a:pt x="24803" y="39335"/>
                    <a:pt x="27113" y="37694"/>
                  </a:cubicBezTo>
                  <a:cubicBezTo>
                    <a:pt x="29636" y="35901"/>
                    <a:pt x="32524" y="34533"/>
                    <a:pt x="35594" y="33408"/>
                  </a:cubicBezTo>
                  <a:cubicBezTo>
                    <a:pt x="40487" y="31584"/>
                    <a:pt x="45685" y="30399"/>
                    <a:pt x="51004" y="29457"/>
                  </a:cubicBezTo>
                  <a:cubicBezTo>
                    <a:pt x="57144" y="28302"/>
                    <a:pt x="63375" y="27511"/>
                    <a:pt x="69546" y="26478"/>
                  </a:cubicBezTo>
                  <a:cubicBezTo>
                    <a:pt x="73588" y="25840"/>
                    <a:pt x="77540" y="25049"/>
                    <a:pt x="81187" y="23590"/>
                  </a:cubicBezTo>
                  <a:cubicBezTo>
                    <a:pt x="84987" y="22071"/>
                    <a:pt x="87692" y="19912"/>
                    <a:pt x="88604" y="16751"/>
                  </a:cubicBezTo>
                  <a:cubicBezTo>
                    <a:pt x="89394" y="14107"/>
                    <a:pt x="88847" y="11554"/>
                    <a:pt x="87449" y="9061"/>
                  </a:cubicBezTo>
                  <a:cubicBezTo>
                    <a:pt x="86506" y="7389"/>
                    <a:pt x="85169" y="5870"/>
                    <a:pt x="83892" y="4350"/>
                  </a:cubicBezTo>
                  <a:cubicBezTo>
                    <a:pt x="83649" y="4107"/>
                    <a:pt x="83132" y="3772"/>
                    <a:pt x="83467" y="3529"/>
                  </a:cubicBezTo>
                  <a:cubicBezTo>
                    <a:pt x="83559" y="3468"/>
                    <a:pt x="83661" y="3443"/>
                    <a:pt x="83767" y="3443"/>
                  </a:cubicBezTo>
                  <a:cubicBezTo>
                    <a:pt x="84083" y="3443"/>
                    <a:pt x="84440" y="3659"/>
                    <a:pt x="84713" y="3772"/>
                  </a:cubicBezTo>
                  <a:cubicBezTo>
                    <a:pt x="87388" y="4897"/>
                    <a:pt x="89607" y="6386"/>
                    <a:pt x="91491" y="8180"/>
                  </a:cubicBezTo>
                  <a:cubicBezTo>
                    <a:pt x="97327" y="13712"/>
                    <a:pt x="99485" y="20004"/>
                    <a:pt x="97965" y="26903"/>
                  </a:cubicBezTo>
                  <a:cubicBezTo>
                    <a:pt x="97114" y="30733"/>
                    <a:pt x="94987" y="34138"/>
                    <a:pt x="91370" y="37025"/>
                  </a:cubicBezTo>
                  <a:cubicBezTo>
                    <a:pt x="88360" y="39457"/>
                    <a:pt x="84652" y="41037"/>
                    <a:pt x="80640" y="42405"/>
                  </a:cubicBezTo>
                  <a:cubicBezTo>
                    <a:pt x="77904" y="43317"/>
                    <a:pt x="75108" y="44168"/>
                    <a:pt x="72494" y="45232"/>
                  </a:cubicBezTo>
                  <a:cubicBezTo>
                    <a:pt x="68542" y="46813"/>
                    <a:pt x="65108" y="48879"/>
                    <a:pt x="62919" y="51828"/>
                  </a:cubicBezTo>
                  <a:cubicBezTo>
                    <a:pt x="61339" y="53925"/>
                    <a:pt x="59971" y="56053"/>
                    <a:pt x="58421" y="58150"/>
                  </a:cubicBezTo>
                  <a:cubicBezTo>
                    <a:pt x="58299" y="58302"/>
                    <a:pt x="58269" y="58454"/>
                    <a:pt x="58117" y="58606"/>
                  </a:cubicBezTo>
                  <a:cubicBezTo>
                    <a:pt x="58086" y="58667"/>
                    <a:pt x="58056" y="58697"/>
                    <a:pt x="57995" y="58758"/>
                  </a:cubicBezTo>
                  <a:cubicBezTo>
                    <a:pt x="57934" y="58849"/>
                    <a:pt x="57843" y="58940"/>
                    <a:pt x="57752" y="59001"/>
                  </a:cubicBezTo>
                  <a:cubicBezTo>
                    <a:pt x="55351" y="61646"/>
                    <a:pt x="52311" y="63804"/>
                    <a:pt x="48724" y="65597"/>
                  </a:cubicBezTo>
                  <a:cubicBezTo>
                    <a:pt x="47296" y="66296"/>
                    <a:pt x="45776" y="66965"/>
                    <a:pt x="44439" y="67816"/>
                  </a:cubicBezTo>
                  <a:cubicBezTo>
                    <a:pt x="42858" y="68849"/>
                    <a:pt x="42706" y="70035"/>
                    <a:pt x="44135" y="71159"/>
                  </a:cubicBezTo>
                  <a:cubicBezTo>
                    <a:pt x="45047" y="71889"/>
                    <a:pt x="46141" y="72497"/>
                    <a:pt x="47357" y="72953"/>
                  </a:cubicBezTo>
                  <a:cubicBezTo>
                    <a:pt x="47478" y="72983"/>
                    <a:pt x="47630" y="73044"/>
                    <a:pt x="47752" y="73074"/>
                  </a:cubicBezTo>
                  <a:cubicBezTo>
                    <a:pt x="47813" y="73105"/>
                    <a:pt x="47873" y="73135"/>
                    <a:pt x="47934" y="73135"/>
                  </a:cubicBezTo>
                  <a:cubicBezTo>
                    <a:pt x="48056" y="73135"/>
                    <a:pt x="48117" y="73196"/>
                    <a:pt x="48208" y="73226"/>
                  </a:cubicBezTo>
                  <a:cubicBezTo>
                    <a:pt x="48238" y="73257"/>
                    <a:pt x="48329" y="73287"/>
                    <a:pt x="48360" y="73287"/>
                  </a:cubicBezTo>
                  <a:cubicBezTo>
                    <a:pt x="48390" y="73348"/>
                    <a:pt x="48481" y="73378"/>
                    <a:pt x="48512" y="73378"/>
                  </a:cubicBezTo>
                  <a:cubicBezTo>
                    <a:pt x="48542" y="73409"/>
                    <a:pt x="48572" y="73439"/>
                    <a:pt x="48664" y="73439"/>
                  </a:cubicBezTo>
                  <a:cubicBezTo>
                    <a:pt x="48724" y="73500"/>
                    <a:pt x="48785" y="73500"/>
                    <a:pt x="48846" y="73530"/>
                  </a:cubicBezTo>
                  <a:cubicBezTo>
                    <a:pt x="48876" y="73561"/>
                    <a:pt x="48937" y="73591"/>
                    <a:pt x="48998" y="73591"/>
                  </a:cubicBezTo>
                  <a:cubicBezTo>
                    <a:pt x="49089" y="73652"/>
                    <a:pt x="49120" y="73682"/>
                    <a:pt x="49180" y="73682"/>
                  </a:cubicBezTo>
                  <a:cubicBezTo>
                    <a:pt x="49241" y="73713"/>
                    <a:pt x="49272" y="73743"/>
                    <a:pt x="49332" y="73743"/>
                  </a:cubicBezTo>
                  <a:cubicBezTo>
                    <a:pt x="49454" y="73804"/>
                    <a:pt x="49545" y="73834"/>
                    <a:pt x="49606" y="73865"/>
                  </a:cubicBezTo>
                  <a:cubicBezTo>
                    <a:pt x="49697" y="73895"/>
                    <a:pt x="49728" y="73895"/>
                    <a:pt x="49788" y="73956"/>
                  </a:cubicBezTo>
                  <a:cubicBezTo>
                    <a:pt x="49879" y="73986"/>
                    <a:pt x="50001" y="74017"/>
                    <a:pt x="50062" y="74047"/>
                  </a:cubicBezTo>
                  <a:cubicBezTo>
                    <a:pt x="50153" y="74108"/>
                    <a:pt x="50214" y="74108"/>
                    <a:pt x="50305" y="74138"/>
                  </a:cubicBezTo>
                  <a:cubicBezTo>
                    <a:pt x="53101" y="75050"/>
                    <a:pt x="56019" y="75628"/>
                    <a:pt x="58998" y="76144"/>
                  </a:cubicBezTo>
                  <a:cubicBezTo>
                    <a:pt x="59231" y="76194"/>
                    <a:pt x="59455" y="76244"/>
                    <a:pt x="59675" y="76244"/>
                  </a:cubicBezTo>
                  <a:cubicBezTo>
                    <a:pt x="59857" y="76244"/>
                    <a:pt x="60035" y="76210"/>
                    <a:pt x="60214" y="76114"/>
                  </a:cubicBezTo>
                  <a:cubicBezTo>
                    <a:pt x="59940" y="75871"/>
                    <a:pt x="59515" y="75871"/>
                    <a:pt x="59181" y="75840"/>
                  </a:cubicBezTo>
                  <a:cubicBezTo>
                    <a:pt x="56597" y="75415"/>
                    <a:pt x="54104" y="74898"/>
                    <a:pt x="51673" y="74169"/>
                  </a:cubicBezTo>
                  <a:cubicBezTo>
                    <a:pt x="50305" y="73804"/>
                    <a:pt x="48998" y="73257"/>
                    <a:pt x="47721" y="72740"/>
                  </a:cubicBezTo>
                  <a:cubicBezTo>
                    <a:pt x="46536" y="72284"/>
                    <a:pt x="45624" y="71585"/>
                    <a:pt x="44743" y="70916"/>
                  </a:cubicBezTo>
                  <a:cubicBezTo>
                    <a:pt x="44408" y="70582"/>
                    <a:pt x="44256" y="70248"/>
                    <a:pt x="44226" y="69822"/>
                  </a:cubicBezTo>
                  <a:cubicBezTo>
                    <a:pt x="44135" y="69153"/>
                    <a:pt x="44530" y="68697"/>
                    <a:pt x="45077" y="68241"/>
                  </a:cubicBezTo>
                  <a:cubicBezTo>
                    <a:pt x="45898" y="67603"/>
                    <a:pt x="46870" y="67117"/>
                    <a:pt x="47873" y="66661"/>
                  </a:cubicBezTo>
                  <a:cubicBezTo>
                    <a:pt x="49606" y="65810"/>
                    <a:pt x="51278" y="64898"/>
                    <a:pt x="52828" y="63925"/>
                  </a:cubicBezTo>
                  <a:cubicBezTo>
                    <a:pt x="55016" y="62557"/>
                    <a:pt x="56931" y="60946"/>
                    <a:pt x="58512" y="59153"/>
                  </a:cubicBezTo>
                  <a:cubicBezTo>
                    <a:pt x="60062" y="57390"/>
                    <a:pt x="61339" y="55445"/>
                    <a:pt x="62767" y="53530"/>
                  </a:cubicBezTo>
                  <a:cubicBezTo>
                    <a:pt x="63892" y="51980"/>
                    <a:pt x="65260" y="50551"/>
                    <a:pt x="66901" y="49214"/>
                  </a:cubicBezTo>
                  <a:cubicBezTo>
                    <a:pt x="67691" y="48545"/>
                    <a:pt x="68694" y="48059"/>
                    <a:pt x="69606" y="47542"/>
                  </a:cubicBezTo>
                  <a:cubicBezTo>
                    <a:pt x="71156" y="46630"/>
                    <a:pt x="72889" y="45901"/>
                    <a:pt x="74682" y="45293"/>
                  </a:cubicBezTo>
                  <a:cubicBezTo>
                    <a:pt x="76385" y="44715"/>
                    <a:pt x="78147" y="44138"/>
                    <a:pt x="79850" y="43530"/>
                  </a:cubicBezTo>
                  <a:cubicBezTo>
                    <a:pt x="82251" y="42679"/>
                    <a:pt x="84713" y="41858"/>
                    <a:pt x="86932" y="40733"/>
                  </a:cubicBezTo>
                  <a:cubicBezTo>
                    <a:pt x="88056" y="40126"/>
                    <a:pt x="89212" y="39578"/>
                    <a:pt x="90184" y="38879"/>
                  </a:cubicBezTo>
                  <a:cubicBezTo>
                    <a:pt x="91643" y="37846"/>
                    <a:pt x="93011" y="36782"/>
                    <a:pt x="94136" y="35536"/>
                  </a:cubicBezTo>
                  <a:cubicBezTo>
                    <a:pt x="95139" y="34411"/>
                    <a:pt x="96051" y="33256"/>
                    <a:pt x="96719" y="32040"/>
                  </a:cubicBezTo>
                  <a:cubicBezTo>
                    <a:pt x="97510" y="30581"/>
                    <a:pt x="98209" y="29092"/>
                    <a:pt x="98543" y="27542"/>
                  </a:cubicBezTo>
                  <a:cubicBezTo>
                    <a:pt x="98817" y="26174"/>
                    <a:pt x="99121" y="24837"/>
                    <a:pt x="99151" y="23469"/>
                  </a:cubicBezTo>
                  <a:cubicBezTo>
                    <a:pt x="99181" y="22192"/>
                    <a:pt x="98999" y="20885"/>
                    <a:pt x="98786" y="19639"/>
                  </a:cubicBezTo>
                  <a:cubicBezTo>
                    <a:pt x="98665" y="18849"/>
                    <a:pt x="98482" y="18058"/>
                    <a:pt x="98209" y="17298"/>
                  </a:cubicBezTo>
                  <a:cubicBezTo>
                    <a:pt x="97814" y="16295"/>
                    <a:pt x="97449" y="15262"/>
                    <a:pt x="96902" y="14289"/>
                  </a:cubicBezTo>
                  <a:cubicBezTo>
                    <a:pt x="95868" y="12344"/>
                    <a:pt x="94683" y="10459"/>
                    <a:pt x="92920" y="8788"/>
                  </a:cubicBezTo>
                  <a:cubicBezTo>
                    <a:pt x="91430" y="7329"/>
                    <a:pt x="89971" y="5900"/>
                    <a:pt x="88026" y="4715"/>
                  </a:cubicBezTo>
                  <a:cubicBezTo>
                    <a:pt x="86354" y="3712"/>
                    <a:pt x="84713" y="2739"/>
                    <a:pt x="82889" y="1949"/>
                  </a:cubicBezTo>
                  <a:cubicBezTo>
                    <a:pt x="81430" y="1250"/>
                    <a:pt x="79941" y="642"/>
                    <a:pt x="78269" y="216"/>
                  </a:cubicBezTo>
                  <a:cubicBezTo>
                    <a:pt x="77844" y="125"/>
                    <a:pt x="77388" y="34"/>
                    <a:pt x="76932" y="3"/>
                  </a:cubicBezTo>
                  <a:cubicBezTo>
                    <a:pt x="76888" y="3"/>
                    <a:pt x="76842" y="1"/>
                    <a:pt x="76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3310550" y="2433275"/>
              <a:ext cx="652650" cy="193225"/>
            </a:xfrm>
            <a:custGeom>
              <a:avLst/>
              <a:gdLst/>
              <a:ahLst/>
              <a:cxnLst/>
              <a:rect l="l" t="t" r="r" b="b"/>
              <a:pathLst>
                <a:path w="26106" h="7729" extrusionOk="0">
                  <a:moveTo>
                    <a:pt x="25961" y="1"/>
                  </a:moveTo>
                  <a:cubicBezTo>
                    <a:pt x="25935" y="1"/>
                    <a:pt x="25904" y="3"/>
                    <a:pt x="25867" y="8"/>
                  </a:cubicBezTo>
                  <a:cubicBezTo>
                    <a:pt x="24317" y="647"/>
                    <a:pt x="22797" y="1315"/>
                    <a:pt x="21247" y="1954"/>
                  </a:cubicBezTo>
                  <a:cubicBezTo>
                    <a:pt x="20457" y="2288"/>
                    <a:pt x="19636" y="2622"/>
                    <a:pt x="18785" y="2835"/>
                  </a:cubicBezTo>
                  <a:cubicBezTo>
                    <a:pt x="17813" y="3200"/>
                    <a:pt x="16840" y="3534"/>
                    <a:pt x="15806" y="3838"/>
                  </a:cubicBezTo>
                  <a:cubicBezTo>
                    <a:pt x="11855" y="5115"/>
                    <a:pt x="7752" y="6118"/>
                    <a:pt x="3587" y="6878"/>
                  </a:cubicBezTo>
                  <a:cubicBezTo>
                    <a:pt x="2402" y="7091"/>
                    <a:pt x="1186" y="7303"/>
                    <a:pt x="1" y="7486"/>
                  </a:cubicBezTo>
                  <a:cubicBezTo>
                    <a:pt x="122" y="7638"/>
                    <a:pt x="274" y="7698"/>
                    <a:pt x="457" y="7729"/>
                  </a:cubicBezTo>
                  <a:cubicBezTo>
                    <a:pt x="1368" y="7638"/>
                    <a:pt x="2280" y="7455"/>
                    <a:pt x="3162" y="7303"/>
                  </a:cubicBezTo>
                  <a:cubicBezTo>
                    <a:pt x="9545" y="6118"/>
                    <a:pt x="15654" y="4416"/>
                    <a:pt x="21460" y="2136"/>
                  </a:cubicBezTo>
                  <a:cubicBezTo>
                    <a:pt x="23041" y="1528"/>
                    <a:pt x="24621" y="951"/>
                    <a:pt x="26080" y="160"/>
                  </a:cubicBezTo>
                  <a:cubicBezTo>
                    <a:pt x="26105" y="60"/>
                    <a:pt x="26089" y="1"/>
                    <a:pt x="25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2452625" y="2567225"/>
              <a:ext cx="398225" cy="78275"/>
            </a:xfrm>
            <a:custGeom>
              <a:avLst/>
              <a:gdLst/>
              <a:ahLst/>
              <a:cxnLst/>
              <a:rect l="l" t="t" r="r" b="b"/>
              <a:pathLst>
                <a:path w="15929" h="3131" extrusionOk="0">
                  <a:moveTo>
                    <a:pt x="548" y="0"/>
                  </a:moveTo>
                  <a:cubicBezTo>
                    <a:pt x="305" y="61"/>
                    <a:pt x="62" y="0"/>
                    <a:pt x="1" y="243"/>
                  </a:cubicBezTo>
                  <a:cubicBezTo>
                    <a:pt x="214" y="456"/>
                    <a:pt x="578" y="517"/>
                    <a:pt x="882" y="608"/>
                  </a:cubicBezTo>
                  <a:cubicBezTo>
                    <a:pt x="2037" y="1003"/>
                    <a:pt x="3192" y="1277"/>
                    <a:pt x="4378" y="1520"/>
                  </a:cubicBezTo>
                  <a:cubicBezTo>
                    <a:pt x="7417" y="2219"/>
                    <a:pt x="10487" y="2736"/>
                    <a:pt x="13649" y="2979"/>
                  </a:cubicBezTo>
                  <a:cubicBezTo>
                    <a:pt x="13922" y="2979"/>
                    <a:pt x="14196" y="2979"/>
                    <a:pt x="14439" y="3040"/>
                  </a:cubicBezTo>
                  <a:cubicBezTo>
                    <a:pt x="14682" y="3100"/>
                    <a:pt x="14895" y="3100"/>
                    <a:pt x="15138" y="3100"/>
                  </a:cubicBezTo>
                  <a:cubicBezTo>
                    <a:pt x="15442" y="3040"/>
                    <a:pt x="15807" y="3131"/>
                    <a:pt x="15928" y="2796"/>
                  </a:cubicBezTo>
                  <a:lnTo>
                    <a:pt x="15442" y="2796"/>
                  </a:lnTo>
                  <a:cubicBezTo>
                    <a:pt x="15305" y="2736"/>
                    <a:pt x="15153" y="2736"/>
                    <a:pt x="15001" y="2736"/>
                  </a:cubicBezTo>
                  <a:cubicBezTo>
                    <a:pt x="14849" y="2736"/>
                    <a:pt x="14697" y="2736"/>
                    <a:pt x="14560" y="2675"/>
                  </a:cubicBezTo>
                  <a:cubicBezTo>
                    <a:pt x="14135" y="2644"/>
                    <a:pt x="13679" y="2584"/>
                    <a:pt x="13223" y="2523"/>
                  </a:cubicBezTo>
                  <a:cubicBezTo>
                    <a:pt x="12433" y="2401"/>
                    <a:pt x="11551" y="2432"/>
                    <a:pt x="10761" y="2188"/>
                  </a:cubicBezTo>
                  <a:cubicBezTo>
                    <a:pt x="10548" y="2188"/>
                    <a:pt x="10275" y="2188"/>
                    <a:pt x="10001" y="2128"/>
                  </a:cubicBezTo>
                  <a:cubicBezTo>
                    <a:pt x="7873" y="1763"/>
                    <a:pt x="5746" y="1368"/>
                    <a:pt x="3709" y="851"/>
                  </a:cubicBezTo>
                  <a:cubicBezTo>
                    <a:pt x="2645" y="578"/>
                    <a:pt x="1612" y="274"/>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1220100" y="1964625"/>
              <a:ext cx="124650" cy="291050"/>
            </a:xfrm>
            <a:custGeom>
              <a:avLst/>
              <a:gdLst/>
              <a:ahLst/>
              <a:cxnLst/>
              <a:rect l="l" t="t" r="r" b="b"/>
              <a:pathLst>
                <a:path w="4986" h="11642" extrusionOk="0">
                  <a:moveTo>
                    <a:pt x="304" y="0"/>
                  </a:moveTo>
                  <a:cubicBezTo>
                    <a:pt x="0" y="152"/>
                    <a:pt x="182" y="365"/>
                    <a:pt x="152" y="547"/>
                  </a:cubicBezTo>
                  <a:cubicBezTo>
                    <a:pt x="122" y="943"/>
                    <a:pt x="213" y="1368"/>
                    <a:pt x="61" y="1763"/>
                  </a:cubicBezTo>
                  <a:lnTo>
                    <a:pt x="61" y="2432"/>
                  </a:lnTo>
                  <a:cubicBezTo>
                    <a:pt x="122" y="2493"/>
                    <a:pt x="152" y="2584"/>
                    <a:pt x="152" y="2645"/>
                  </a:cubicBezTo>
                  <a:cubicBezTo>
                    <a:pt x="304" y="3587"/>
                    <a:pt x="669" y="4560"/>
                    <a:pt x="1003" y="5472"/>
                  </a:cubicBezTo>
                  <a:cubicBezTo>
                    <a:pt x="1307" y="6383"/>
                    <a:pt x="1915" y="7204"/>
                    <a:pt x="2280" y="8116"/>
                  </a:cubicBezTo>
                  <a:cubicBezTo>
                    <a:pt x="3100" y="9301"/>
                    <a:pt x="3952" y="10487"/>
                    <a:pt x="4742" y="11642"/>
                  </a:cubicBezTo>
                  <a:cubicBezTo>
                    <a:pt x="4924" y="11642"/>
                    <a:pt x="4985" y="11581"/>
                    <a:pt x="4985" y="11459"/>
                  </a:cubicBezTo>
                  <a:cubicBezTo>
                    <a:pt x="4833" y="11186"/>
                    <a:pt x="4620" y="10943"/>
                    <a:pt x="4438" y="10669"/>
                  </a:cubicBezTo>
                  <a:cubicBezTo>
                    <a:pt x="2280" y="7508"/>
                    <a:pt x="456" y="4286"/>
                    <a:pt x="608" y="639"/>
                  </a:cubicBezTo>
                  <a:cubicBezTo>
                    <a:pt x="638" y="395"/>
                    <a:pt x="730" y="152"/>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3043075" y="2620400"/>
              <a:ext cx="277375" cy="29675"/>
            </a:xfrm>
            <a:custGeom>
              <a:avLst/>
              <a:gdLst/>
              <a:ahLst/>
              <a:cxnLst/>
              <a:rect l="l" t="t" r="r" b="b"/>
              <a:pathLst>
                <a:path w="11095" h="1187" extrusionOk="0">
                  <a:moveTo>
                    <a:pt x="10700" y="1"/>
                  </a:moveTo>
                  <a:cubicBezTo>
                    <a:pt x="10426" y="61"/>
                    <a:pt x="10122" y="61"/>
                    <a:pt x="9879" y="61"/>
                  </a:cubicBezTo>
                  <a:cubicBezTo>
                    <a:pt x="8663" y="213"/>
                    <a:pt x="7387" y="335"/>
                    <a:pt x="6140" y="457"/>
                  </a:cubicBezTo>
                  <a:cubicBezTo>
                    <a:pt x="4535" y="615"/>
                    <a:pt x="2929" y="773"/>
                    <a:pt x="1303" y="773"/>
                  </a:cubicBezTo>
                  <a:cubicBezTo>
                    <a:pt x="1052" y="773"/>
                    <a:pt x="800" y="769"/>
                    <a:pt x="548" y="761"/>
                  </a:cubicBezTo>
                  <a:cubicBezTo>
                    <a:pt x="365" y="761"/>
                    <a:pt x="152" y="761"/>
                    <a:pt x="0" y="882"/>
                  </a:cubicBezTo>
                  <a:cubicBezTo>
                    <a:pt x="335" y="1186"/>
                    <a:pt x="851" y="1034"/>
                    <a:pt x="1277" y="1156"/>
                  </a:cubicBezTo>
                  <a:cubicBezTo>
                    <a:pt x="1500" y="1156"/>
                    <a:pt x="1736" y="1169"/>
                    <a:pt x="1968" y="1169"/>
                  </a:cubicBezTo>
                  <a:cubicBezTo>
                    <a:pt x="2084" y="1169"/>
                    <a:pt x="2199" y="1166"/>
                    <a:pt x="2310" y="1156"/>
                  </a:cubicBezTo>
                  <a:cubicBezTo>
                    <a:pt x="4408" y="1004"/>
                    <a:pt x="6535" y="852"/>
                    <a:pt x="8602" y="578"/>
                  </a:cubicBezTo>
                  <a:cubicBezTo>
                    <a:pt x="9453" y="517"/>
                    <a:pt x="10365" y="517"/>
                    <a:pt x="11095" y="122"/>
                  </a:cubicBezTo>
                  <a:cubicBezTo>
                    <a:pt x="11004" y="61"/>
                    <a:pt x="10852" y="1"/>
                    <a:pt x="10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2830300" y="2637125"/>
              <a:ext cx="139100" cy="13700"/>
            </a:xfrm>
            <a:custGeom>
              <a:avLst/>
              <a:gdLst/>
              <a:ahLst/>
              <a:cxnLst/>
              <a:rect l="l" t="t" r="r" b="b"/>
              <a:pathLst>
                <a:path w="5564" h="548" extrusionOk="0">
                  <a:moveTo>
                    <a:pt x="852" y="0"/>
                  </a:moveTo>
                  <a:cubicBezTo>
                    <a:pt x="732" y="120"/>
                    <a:pt x="573" y="134"/>
                    <a:pt x="403" y="134"/>
                  </a:cubicBezTo>
                  <a:cubicBezTo>
                    <a:pt x="353" y="134"/>
                    <a:pt x="302" y="133"/>
                    <a:pt x="250" y="133"/>
                  </a:cubicBezTo>
                  <a:cubicBezTo>
                    <a:pt x="167" y="133"/>
                    <a:pt x="83" y="136"/>
                    <a:pt x="1" y="152"/>
                  </a:cubicBezTo>
                  <a:cubicBezTo>
                    <a:pt x="23" y="332"/>
                    <a:pt x="195" y="379"/>
                    <a:pt x="369" y="379"/>
                  </a:cubicBezTo>
                  <a:cubicBezTo>
                    <a:pt x="430" y="379"/>
                    <a:pt x="492" y="373"/>
                    <a:pt x="548" y="365"/>
                  </a:cubicBezTo>
                  <a:cubicBezTo>
                    <a:pt x="1441" y="392"/>
                    <a:pt x="2358" y="492"/>
                    <a:pt x="3256" y="492"/>
                  </a:cubicBezTo>
                  <a:cubicBezTo>
                    <a:pt x="3367" y="492"/>
                    <a:pt x="3477" y="490"/>
                    <a:pt x="3587" y="487"/>
                  </a:cubicBezTo>
                  <a:cubicBezTo>
                    <a:pt x="4256" y="304"/>
                    <a:pt x="5016" y="548"/>
                    <a:pt x="5563" y="213"/>
                  </a:cubicBezTo>
                  <a:cubicBezTo>
                    <a:pt x="5502" y="213"/>
                    <a:pt x="5381" y="152"/>
                    <a:pt x="5259" y="152"/>
                  </a:cubicBezTo>
                  <a:cubicBezTo>
                    <a:pt x="3800" y="152"/>
                    <a:pt x="2341" y="31"/>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2921500" y="2643200"/>
              <a:ext cx="152000" cy="7625"/>
            </a:xfrm>
            <a:custGeom>
              <a:avLst/>
              <a:gdLst/>
              <a:ahLst/>
              <a:cxnLst/>
              <a:rect l="l" t="t" r="r" b="b"/>
              <a:pathLst>
                <a:path w="6080" h="305" extrusionOk="0">
                  <a:moveTo>
                    <a:pt x="973" y="1"/>
                  </a:moveTo>
                  <a:cubicBezTo>
                    <a:pt x="889" y="16"/>
                    <a:pt x="806" y="20"/>
                    <a:pt x="722" y="20"/>
                  </a:cubicBezTo>
                  <a:cubicBezTo>
                    <a:pt x="639" y="20"/>
                    <a:pt x="557" y="16"/>
                    <a:pt x="475" y="16"/>
                  </a:cubicBezTo>
                  <a:cubicBezTo>
                    <a:pt x="312" y="16"/>
                    <a:pt x="152" y="31"/>
                    <a:pt x="0" y="122"/>
                  </a:cubicBezTo>
                  <a:cubicBezTo>
                    <a:pt x="213" y="305"/>
                    <a:pt x="517" y="305"/>
                    <a:pt x="790" y="305"/>
                  </a:cubicBezTo>
                  <a:lnTo>
                    <a:pt x="5198" y="305"/>
                  </a:lnTo>
                  <a:cubicBezTo>
                    <a:pt x="5502" y="305"/>
                    <a:pt x="5806" y="305"/>
                    <a:pt x="6079" y="122"/>
                  </a:cubicBezTo>
                  <a:cubicBezTo>
                    <a:pt x="5915" y="34"/>
                    <a:pt x="5741" y="14"/>
                    <a:pt x="5563" y="14"/>
                  </a:cubicBezTo>
                  <a:cubicBezTo>
                    <a:pt x="5411" y="14"/>
                    <a:pt x="5257" y="28"/>
                    <a:pt x="5104" y="28"/>
                  </a:cubicBezTo>
                  <a:cubicBezTo>
                    <a:pt x="5003" y="28"/>
                    <a:pt x="4902" y="22"/>
                    <a:pt x="4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2817375" y="2634025"/>
              <a:ext cx="22075" cy="3375"/>
            </a:xfrm>
            <a:custGeom>
              <a:avLst/>
              <a:gdLst/>
              <a:ahLst/>
              <a:cxnLst/>
              <a:rect l="l" t="t" r="r" b="b"/>
              <a:pathLst>
                <a:path w="883" h="135" extrusionOk="0">
                  <a:moveTo>
                    <a:pt x="261" y="0"/>
                  </a:moveTo>
                  <a:cubicBezTo>
                    <a:pt x="175" y="0"/>
                    <a:pt x="88" y="3"/>
                    <a:pt x="1" y="3"/>
                  </a:cubicBezTo>
                  <a:cubicBezTo>
                    <a:pt x="147" y="112"/>
                    <a:pt x="326" y="134"/>
                    <a:pt x="511" y="134"/>
                  </a:cubicBezTo>
                  <a:cubicBezTo>
                    <a:pt x="634" y="134"/>
                    <a:pt x="761" y="124"/>
                    <a:pt x="882" y="124"/>
                  </a:cubicBezTo>
                  <a:cubicBezTo>
                    <a:pt x="687" y="16"/>
                    <a:pt x="476"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414800" y="1025125"/>
              <a:ext cx="585800" cy="225375"/>
            </a:xfrm>
            <a:custGeom>
              <a:avLst/>
              <a:gdLst/>
              <a:ahLst/>
              <a:cxnLst/>
              <a:rect l="l" t="t" r="r" b="b"/>
              <a:pathLst>
                <a:path w="23432" h="9015" extrusionOk="0">
                  <a:moveTo>
                    <a:pt x="14876" y="0"/>
                  </a:moveTo>
                  <a:cubicBezTo>
                    <a:pt x="14180" y="0"/>
                    <a:pt x="13493" y="136"/>
                    <a:pt x="12823" y="437"/>
                  </a:cubicBezTo>
                  <a:cubicBezTo>
                    <a:pt x="11121" y="1288"/>
                    <a:pt x="9693" y="2261"/>
                    <a:pt x="8386" y="3416"/>
                  </a:cubicBezTo>
                  <a:cubicBezTo>
                    <a:pt x="7595" y="4145"/>
                    <a:pt x="6592" y="4692"/>
                    <a:pt x="5680" y="5361"/>
                  </a:cubicBezTo>
                  <a:cubicBezTo>
                    <a:pt x="4525" y="6151"/>
                    <a:pt x="3249" y="6911"/>
                    <a:pt x="2033" y="7671"/>
                  </a:cubicBezTo>
                  <a:cubicBezTo>
                    <a:pt x="1364" y="8036"/>
                    <a:pt x="604" y="8340"/>
                    <a:pt x="27" y="8857"/>
                  </a:cubicBezTo>
                  <a:cubicBezTo>
                    <a:pt x="0" y="8935"/>
                    <a:pt x="43" y="9014"/>
                    <a:pt x="192" y="9014"/>
                  </a:cubicBezTo>
                  <a:cubicBezTo>
                    <a:pt x="216" y="9014"/>
                    <a:pt x="241" y="9013"/>
                    <a:pt x="270" y="9008"/>
                  </a:cubicBezTo>
                  <a:cubicBezTo>
                    <a:pt x="574" y="8948"/>
                    <a:pt x="817" y="8796"/>
                    <a:pt x="1060" y="8644"/>
                  </a:cubicBezTo>
                  <a:cubicBezTo>
                    <a:pt x="4221" y="6942"/>
                    <a:pt x="7048" y="4966"/>
                    <a:pt x="9905" y="2960"/>
                  </a:cubicBezTo>
                  <a:cubicBezTo>
                    <a:pt x="10544" y="2504"/>
                    <a:pt x="11243" y="2078"/>
                    <a:pt x="11912" y="1653"/>
                  </a:cubicBezTo>
                  <a:cubicBezTo>
                    <a:pt x="12928" y="1061"/>
                    <a:pt x="14024" y="762"/>
                    <a:pt x="15171" y="762"/>
                  </a:cubicBezTo>
                  <a:cubicBezTo>
                    <a:pt x="15910" y="762"/>
                    <a:pt x="16670" y="886"/>
                    <a:pt x="17444" y="1136"/>
                  </a:cubicBezTo>
                  <a:cubicBezTo>
                    <a:pt x="18538" y="1501"/>
                    <a:pt x="19602" y="1896"/>
                    <a:pt x="20696" y="2261"/>
                  </a:cubicBezTo>
                  <a:cubicBezTo>
                    <a:pt x="21304" y="2504"/>
                    <a:pt x="21881" y="2808"/>
                    <a:pt x="22550" y="2929"/>
                  </a:cubicBezTo>
                  <a:cubicBezTo>
                    <a:pt x="22641" y="2990"/>
                    <a:pt x="22793" y="2960"/>
                    <a:pt x="22915" y="2990"/>
                  </a:cubicBezTo>
                  <a:cubicBezTo>
                    <a:pt x="23017" y="3034"/>
                    <a:pt x="23119" y="3078"/>
                    <a:pt x="23208" y="3078"/>
                  </a:cubicBezTo>
                  <a:cubicBezTo>
                    <a:pt x="23304" y="3078"/>
                    <a:pt x="23384" y="3027"/>
                    <a:pt x="23431" y="2869"/>
                  </a:cubicBezTo>
                  <a:cubicBezTo>
                    <a:pt x="23340" y="2838"/>
                    <a:pt x="23158" y="2838"/>
                    <a:pt x="23097" y="2777"/>
                  </a:cubicBezTo>
                  <a:cubicBezTo>
                    <a:pt x="23006" y="2686"/>
                    <a:pt x="22824" y="2686"/>
                    <a:pt x="22763" y="2625"/>
                  </a:cubicBezTo>
                  <a:cubicBezTo>
                    <a:pt x="22185" y="2261"/>
                    <a:pt x="21486" y="2109"/>
                    <a:pt x="20848" y="1866"/>
                  </a:cubicBezTo>
                  <a:cubicBezTo>
                    <a:pt x="20787" y="1774"/>
                    <a:pt x="20574" y="1805"/>
                    <a:pt x="20513" y="1744"/>
                  </a:cubicBezTo>
                  <a:cubicBezTo>
                    <a:pt x="20392" y="1653"/>
                    <a:pt x="20240" y="1622"/>
                    <a:pt x="20118" y="1562"/>
                  </a:cubicBezTo>
                  <a:cubicBezTo>
                    <a:pt x="19845" y="1501"/>
                    <a:pt x="19754" y="1349"/>
                    <a:pt x="19510" y="1288"/>
                  </a:cubicBezTo>
                  <a:cubicBezTo>
                    <a:pt x="18568" y="954"/>
                    <a:pt x="17626" y="559"/>
                    <a:pt x="16592" y="255"/>
                  </a:cubicBezTo>
                  <a:cubicBezTo>
                    <a:pt x="16019" y="91"/>
                    <a:pt x="15445" y="0"/>
                    <a:pt x="1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5987650" y="1098350"/>
              <a:ext cx="766775" cy="176725"/>
            </a:xfrm>
            <a:custGeom>
              <a:avLst/>
              <a:gdLst/>
              <a:ahLst/>
              <a:cxnLst/>
              <a:rect l="l" t="t" r="r" b="b"/>
              <a:pathLst>
                <a:path w="30671" h="7069" extrusionOk="0">
                  <a:moveTo>
                    <a:pt x="517" y="0"/>
                  </a:moveTo>
                  <a:cubicBezTo>
                    <a:pt x="450" y="85"/>
                    <a:pt x="354" y="104"/>
                    <a:pt x="251" y="104"/>
                  </a:cubicBezTo>
                  <a:cubicBezTo>
                    <a:pt x="169" y="104"/>
                    <a:pt x="82" y="92"/>
                    <a:pt x="1" y="92"/>
                  </a:cubicBezTo>
                  <a:cubicBezTo>
                    <a:pt x="1308" y="669"/>
                    <a:pt x="2736" y="1095"/>
                    <a:pt x="4074" y="1551"/>
                  </a:cubicBezTo>
                  <a:cubicBezTo>
                    <a:pt x="6141" y="2310"/>
                    <a:pt x="8147" y="3070"/>
                    <a:pt x="10214" y="3800"/>
                  </a:cubicBezTo>
                  <a:cubicBezTo>
                    <a:pt x="12402" y="4560"/>
                    <a:pt x="14651" y="5198"/>
                    <a:pt x="16992" y="5654"/>
                  </a:cubicBezTo>
                  <a:cubicBezTo>
                    <a:pt x="19180" y="6079"/>
                    <a:pt x="21339" y="6383"/>
                    <a:pt x="23588" y="6596"/>
                  </a:cubicBezTo>
                  <a:cubicBezTo>
                    <a:pt x="25335" y="6768"/>
                    <a:pt x="27029" y="6994"/>
                    <a:pt x="28770" y="6994"/>
                  </a:cubicBezTo>
                  <a:cubicBezTo>
                    <a:pt x="28876" y="6994"/>
                    <a:pt x="28983" y="6993"/>
                    <a:pt x="29089" y="6991"/>
                  </a:cubicBezTo>
                  <a:cubicBezTo>
                    <a:pt x="29384" y="7008"/>
                    <a:pt x="29679" y="7068"/>
                    <a:pt x="29964" y="7068"/>
                  </a:cubicBezTo>
                  <a:cubicBezTo>
                    <a:pt x="30209" y="7068"/>
                    <a:pt x="30446" y="7024"/>
                    <a:pt x="30670" y="6870"/>
                  </a:cubicBezTo>
                  <a:lnTo>
                    <a:pt x="28877" y="6748"/>
                  </a:lnTo>
                  <a:cubicBezTo>
                    <a:pt x="26749" y="6627"/>
                    <a:pt x="24591" y="6444"/>
                    <a:pt x="22524" y="6231"/>
                  </a:cubicBezTo>
                  <a:cubicBezTo>
                    <a:pt x="18056" y="5715"/>
                    <a:pt x="13831" y="4742"/>
                    <a:pt x="9788" y="3283"/>
                  </a:cubicBezTo>
                  <a:lnTo>
                    <a:pt x="4317" y="1247"/>
                  </a:lnTo>
                  <a:cubicBezTo>
                    <a:pt x="4256" y="1155"/>
                    <a:pt x="4074" y="1216"/>
                    <a:pt x="3983" y="1125"/>
                  </a:cubicBezTo>
                  <a:cubicBezTo>
                    <a:pt x="3891" y="1064"/>
                    <a:pt x="3739" y="1095"/>
                    <a:pt x="3648" y="1003"/>
                  </a:cubicBezTo>
                  <a:cubicBezTo>
                    <a:pt x="3283" y="973"/>
                    <a:pt x="2980" y="821"/>
                    <a:pt x="2676" y="699"/>
                  </a:cubicBezTo>
                  <a:cubicBezTo>
                    <a:pt x="1946" y="456"/>
                    <a:pt x="1277" y="183"/>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4689350" y="1463650"/>
              <a:ext cx="403925" cy="408575"/>
            </a:xfrm>
            <a:custGeom>
              <a:avLst/>
              <a:gdLst/>
              <a:ahLst/>
              <a:cxnLst/>
              <a:rect l="l" t="t" r="r" b="b"/>
              <a:pathLst>
                <a:path w="16157" h="16343" extrusionOk="0">
                  <a:moveTo>
                    <a:pt x="16034" y="1"/>
                  </a:moveTo>
                  <a:cubicBezTo>
                    <a:pt x="16016" y="1"/>
                    <a:pt x="15996" y="3"/>
                    <a:pt x="15975" y="9"/>
                  </a:cubicBezTo>
                  <a:cubicBezTo>
                    <a:pt x="15640" y="161"/>
                    <a:pt x="15367" y="373"/>
                    <a:pt x="15093" y="617"/>
                  </a:cubicBezTo>
                  <a:cubicBezTo>
                    <a:pt x="13847" y="1620"/>
                    <a:pt x="12601" y="2683"/>
                    <a:pt x="11446" y="3808"/>
                  </a:cubicBezTo>
                  <a:cubicBezTo>
                    <a:pt x="9440" y="5723"/>
                    <a:pt x="7585" y="7790"/>
                    <a:pt x="5731" y="9796"/>
                  </a:cubicBezTo>
                  <a:cubicBezTo>
                    <a:pt x="4455" y="11164"/>
                    <a:pt x="3330" y="12623"/>
                    <a:pt x="1962" y="13930"/>
                  </a:cubicBezTo>
                  <a:cubicBezTo>
                    <a:pt x="1932" y="14203"/>
                    <a:pt x="1658" y="14355"/>
                    <a:pt x="1476" y="14599"/>
                  </a:cubicBezTo>
                  <a:cubicBezTo>
                    <a:pt x="1020" y="15146"/>
                    <a:pt x="473" y="15662"/>
                    <a:pt x="47" y="16209"/>
                  </a:cubicBezTo>
                  <a:cubicBezTo>
                    <a:pt x="1" y="16302"/>
                    <a:pt x="25" y="16342"/>
                    <a:pt x="107" y="16342"/>
                  </a:cubicBezTo>
                  <a:cubicBezTo>
                    <a:pt x="133" y="16342"/>
                    <a:pt x="163" y="16338"/>
                    <a:pt x="199" y="16331"/>
                  </a:cubicBezTo>
                  <a:cubicBezTo>
                    <a:pt x="1415" y="14933"/>
                    <a:pt x="2692" y="13565"/>
                    <a:pt x="3938" y="12167"/>
                  </a:cubicBezTo>
                  <a:cubicBezTo>
                    <a:pt x="6066" y="9796"/>
                    <a:pt x="8193" y="7395"/>
                    <a:pt x="10503" y="5115"/>
                  </a:cubicBezTo>
                  <a:cubicBezTo>
                    <a:pt x="11750" y="3838"/>
                    <a:pt x="13087" y="2592"/>
                    <a:pt x="14576" y="1437"/>
                  </a:cubicBezTo>
                  <a:cubicBezTo>
                    <a:pt x="15154" y="1042"/>
                    <a:pt x="15640" y="586"/>
                    <a:pt x="16157" y="130"/>
                  </a:cubicBezTo>
                  <a:cubicBezTo>
                    <a:pt x="16157" y="55"/>
                    <a:pt x="16116" y="1"/>
                    <a:pt x="16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5088700" y="1246525"/>
              <a:ext cx="330575" cy="220400"/>
            </a:xfrm>
            <a:custGeom>
              <a:avLst/>
              <a:gdLst/>
              <a:ahLst/>
              <a:cxnLst/>
              <a:rect l="l" t="t" r="r" b="b"/>
              <a:pathLst>
                <a:path w="13223" h="8816" extrusionOk="0">
                  <a:moveTo>
                    <a:pt x="13010" y="1"/>
                  </a:moveTo>
                  <a:cubicBezTo>
                    <a:pt x="12037" y="335"/>
                    <a:pt x="11247" y="852"/>
                    <a:pt x="10426" y="1368"/>
                  </a:cubicBezTo>
                  <a:cubicBezTo>
                    <a:pt x="8329" y="2615"/>
                    <a:pt x="6323" y="3952"/>
                    <a:pt x="4408" y="5350"/>
                  </a:cubicBezTo>
                  <a:cubicBezTo>
                    <a:pt x="2919" y="6444"/>
                    <a:pt x="1399" y="7508"/>
                    <a:pt x="1" y="8663"/>
                  </a:cubicBezTo>
                  <a:cubicBezTo>
                    <a:pt x="92" y="8724"/>
                    <a:pt x="122" y="8754"/>
                    <a:pt x="183" y="8815"/>
                  </a:cubicBezTo>
                  <a:cubicBezTo>
                    <a:pt x="1338" y="8116"/>
                    <a:pt x="2280" y="7295"/>
                    <a:pt x="3314" y="6475"/>
                  </a:cubicBezTo>
                  <a:cubicBezTo>
                    <a:pt x="5715" y="4773"/>
                    <a:pt x="8147" y="3070"/>
                    <a:pt x="10791" y="1551"/>
                  </a:cubicBezTo>
                  <a:cubicBezTo>
                    <a:pt x="11642" y="1095"/>
                    <a:pt x="12493" y="669"/>
                    <a:pt x="13223" y="152"/>
                  </a:cubicBezTo>
                  <a:cubicBezTo>
                    <a:pt x="13162" y="92"/>
                    <a:pt x="13071" y="31"/>
                    <a:pt x="13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6883575" y="1235875"/>
              <a:ext cx="421750" cy="35750"/>
            </a:xfrm>
            <a:custGeom>
              <a:avLst/>
              <a:gdLst/>
              <a:ahLst/>
              <a:cxnLst/>
              <a:rect l="l" t="t" r="r" b="b"/>
              <a:pathLst>
                <a:path w="16870" h="1430" extrusionOk="0">
                  <a:moveTo>
                    <a:pt x="15502" y="1"/>
                  </a:moveTo>
                  <a:cubicBezTo>
                    <a:pt x="15403" y="46"/>
                    <a:pt x="15302" y="59"/>
                    <a:pt x="15198" y="59"/>
                  </a:cubicBezTo>
                  <a:cubicBezTo>
                    <a:pt x="15055" y="59"/>
                    <a:pt x="14909" y="34"/>
                    <a:pt x="14761" y="34"/>
                  </a:cubicBezTo>
                  <a:cubicBezTo>
                    <a:pt x="14654" y="34"/>
                    <a:pt x="14546" y="47"/>
                    <a:pt x="14438" y="92"/>
                  </a:cubicBezTo>
                  <a:cubicBezTo>
                    <a:pt x="14073" y="183"/>
                    <a:pt x="13739" y="214"/>
                    <a:pt x="13344" y="244"/>
                  </a:cubicBezTo>
                  <a:cubicBezTo>
                    <a:pt x="12219" y="366"/>
                    <a:pt x="11064" y="457"/>
                    <a:pt x="9940" y="548"/>
                  </a:cubicBezTo>
                  <a:cubicBezTo>
                    <a:pt x="8116" y="791"/>
                    <a:pt x="6292" y="913"/>
                    <a:pt x="4468" y="1004"/>
                  </a:cubicBezTo>
                  <a:cubicBezTo>
                    <a:pt x="3406" y="1078"/>
                    <a:pt x="2323" y="1172"/>
                    <a:pt x="1253" y="1172"/>
                  </a:cubicBezTo>
                  <a:cubicBezTo>
                    <a:pt x="1007" y="1172"/>
                    <a:pt x="762" y="1167"/>
                    <a:pt x="517" y="1156"/>
                  </a:cubicBezTo>
                  <a:cubicBezTo>
                    <a:pt x="304" y="1156"/>
                    <a:pt x="152" y="1217"/>
                    <a:pt x="0" y="1278"/>
                  </a:cubicBezTo>
                  <a:cubicBezTo>
                    <a:pt x="198" y="1371"/>
                    <a:pt x="400" y="1392"/>
                    <a:pt x="605" y="1392"/>
                  </a:cubicBezTo>
                  <a:cubicBezTo>
                    <a:pt x="786" y="1392"/>
                    <a:pt x="969" y="1375"/>
                    <a:pt x="1153" y="1375"/>
                  </a:cubicBezTo>
                  <a:cubicBezTo>
                    <a:pt x="1306" y="1375"/>
                    <a:pt x="1458" y="1387"/>
                    <a:pt x="1611" y="1430"/>
                  </a:cubicBezTo>
                  <a:cubicBezTo>
                    <a:pt x="3405" y="1399"/>
                    <a:pt x="5228" y="1247"/>
                    <a:pt x="6991" y="1095"/>
                  </a:cubicBezTo>
                  <a:cubicBezTo>
                    <a:pt x="9636" y="852"/>
                    <a:pt x="12280" y="670"/>
                    <a:pt x="14955" y="396"/>
                  </a:cubicBezTo>
                  <a:cubicBezTo>
                    <a:pt x="15593" y="335"/>
                    <a:pt x="16262" y="396"/>
                    <a:pt x="16870" y="183"/>
                  </a:cubicBezTo>
                  <a:cubicBezTo>
                    <a:pt x="16818" y="183"/>
                    <a:pt x="16766" y="186"/>
                    <a:pt x="16714" y="186"/>
                  </a:cubicBezTo>
                  <a:cubicBezTo>
                    <a:pt x="16586" y="186"/>
                    <a:pt x="16462" y="170"/>
                    <a:pt x="16353" y="62"/>
                  </a:cubicBezTo>
                  <a:cubicBezTo>
                    <a:pt x="16201" y="1"/>
                    <a:pt x="16019" y="1"/>
                    <a:pt x="15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5623675" y="1020700"/>
              <a:ext cx="286500" cy="89825"/>
            </a:xfrm>
            <a:custGeom>
              <a:avLst/>
              <a:gdLst/>
              <a:ahLst/>
              <a:cxnLst/>
              <a:rect l="l" t="t" r="r" b="b"/>
              <a:pathLst>
                <a:path w="11460" h="3593" extrusionOk="0">
                  <a:moveTo>
                    <a:pt x="6621" y="0"/>
                  </a:moveTo>
                  <a:cubicBezTo>
                    <a:pt x="5692" y="0"/>
                    <a:pt x="4837" y="278"/>
                    <a:pt x="3982" y="705"/>
                  </a:cubicBezTo>
                  <a:cubicBezTo>
                    <a:pt x="2645" y="1374"/>
                    <a:pt x="1550" y="2255"/>
                    <a:pt x="395" y="3106"/>
                  </a:cubicBezTo>
                  <a:cubicBezTo>
                    <a:pt x="213" y="3258"/>
                    <a:pt x="0" y="3350"/>
                    <a:pt x="31" y="3593"/>
                  </a:cubicBezTo>
                  <a:cubicBezTo>
                    <a:pt x="456" y="3410"/>
                    <a:pt x="760" y="3137"/>
                    <a:pt x="1094" y="2863"/>
                  </a:cubicBezTo>
                  <a:cubicBezTo>
                    <a:pt x="2128" y="2103"/>
                    <a:pt x="3161" y="1435"/>
                    <a:pt x="4377" y="827"/>
                  </a:cubicBezTo>
                  <a:cubicBezTo>
                    <a:pt x="5075" y="478"/>
                    <a:pt x="5783" y="329"/>
                    <a:pt x="6519" y="329"/>
                  </a:cubicBezTo>
                  <a:cubicBezTo>
                    <a:pt x="7064" y="329"/>
                    <a:pt x="7625" y="411"/>
                    <a:pt x="8207" y="553"/>
                  </a:cubicBezTo>
                  <a:cubicBezTo>
                    <a:pt x="9271" y="827"/>
                    <a:pt x="10183" y="1313"/>
                    <a:pt x="11247" y="1587"/>
                  </a:cubicBezTo>
                  <a:cubicBezTo>
                    <a:pt x="11267" y="1597"/>
                    <a:pt x="11287" y="1603"/>
                    <a:pt x="11309" y="1603"/>
                  </a:cubicBezTo>
                  <a:cubicBezTo>
                    <a:pt x="11351" y="1603"/>
                    <a:pt x="11399" y="1576"/>
                    <a:pt x="11459" y="1495"/>
                  </a:cubicBezTo>
                  <a:cubicBezTo>
                    <a:pt x="10365" y="918"/>
                    <a:pt x="9149" y="523"/>
                    <a:pt x="7842" y="158"/>
                  </a:cubicBezTo>
                  <a:cubicBezTo>
                    <a:pt x="7418" y="50"/>
                    <a:pt x="7013" y="0"/>
                    <a:pt x="6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714875" y="1269225"/>
              <a:ext cx="209000" cy="7375"/>
            </a:xfrm>
            <a:custGeom>
              <a:avLst/>
              <a:gdLst/>
              <a:ahLst/>
              <a:cxnLst/>
              <a:rect l="l" t="t" r="r" b="b"/>
              <a:pathLst>
                <a:path w="8360" h="295" extrusionOk="0">
                  <a:moveTo>
                    <a:pt x="7633" y="0"/>
                  </a:moveTo>
                  <a:cubicBezTo>
                    <a:pt x="7434" y="0"/>
                    <a:pt x="7233" y="18"/>
                    <a:pt x="7036" y="18"/>
                  </a:cubicBezTo>
                  <a:cubicBezTo>
                    <a:pt x="6949" y="18"/>
                    <a:pt x="6863" y="14"/>
                    <a:pt x="6779" y="4"/>
                  </a:cubicBezTo>
                  <a:cubicBezTo>
                    <a:pt x="5046" y="4"/>
                    <a:pt x="3314" y="4"/>
                    <a:pt x="1611" y="35"/>
                  </a:cubicBezTo>
                  <a:cubicBezTo>
                    <a:pt x="1397" y="123"/>
                    <a:pt x="1177" y="143"/>
                    <a:pt x="955" y="143"/>
                  </a:cubicBezTo>
                  <a:cubicBezTo>
                    <a:pt x="766" y="143"/>
                    <a:pt x="575" y="129"/>
                    <a:pt x="383" y="129"/>
                  </a:cubicBezTo>
                  <a:cubicBezTo>
                    <a:pt x="255" y="129"/>
                    <a:pt x="128" y="135"/>
                    <a:pt x="0" y="156"/>
                  </a:cubicBezTo>
                  <a:cubicBezTo>
                    <a:pt x="137" y="248"/>
                    <a:pt x="289" y="270"/>
                    <a:pt x="445" y="270"/>
                  </a:cubicBezTo>
                  <a:cubicBezTo>
                    <a:pt x="601" y="270"/>
                    <a:pt x="760" y="248"/>
                    <a:pt x="912" y="248"/>
                  </a:cubicBezTo>
                  <a:cubicBezTo>
                    <a:pt x="2008" y="274"/>
                    <a:pt x="3092" y="295"/>
                    <a:pt x="4170" y="295"/>
                  </a:cubicBezTo>
                  <a:cubicBezTo>
                    <a:pt x="5573" y="295"/>
                    <a:pt x="6966" y="260"/>
                    <a:pt x="8359" y="156"/>
                  </a:cubicBezTo>
                  <a:cubicBezTo>
                    <a:pt x="8132" y="28"/>
                    <a:pt x="7884" y="0"/>
                    <a:pt x="7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9"/>
            <p:cNvSpPr/>
            <p:nvPr/>
          </p:nvSpPr>
          <p:spPr>
            <a:xfrm>
              <a:off x="7279475" y="1234525"/>
              <a:ext cx="30425" cy="2900"/>
            </a:xfrm>
            <a:custGeom>
              <a:avLst/>
              <a:gdLst/>
              <a:ahLst/>
              <a:cxnLst/>
              <a:rect l="l" t="t" r="r" b="b"/>
              <a:pathLst>
                <a:path w="1217" h="116" extrusionOk="0">
                  <a:moveTo>
                    <a:pt x="511" y="0"/>
                  </a:moveTo>
                  <a:cubicBezTo>
                    <a:pt x="332" y="0"/>
                    <a:pt x="158" y="24"/>
                    <a:pt x="0" y="116"/>
                  </a:cubicBezTo>
                  <a:lnTo>
                    <a:pt x="517" y="116"/>
                  </a:lnTo>
                  <a:cubicBezTo>
                    <a:pt x="558" y="111"/>
                    <a:pt x="599" y="109"/>
                    <a:pt x="641" y="109"/>
                  </a:cubicBezTo>
                  <a:cubicBezTo>
                    <a:pt x="724" y="109"/>
                    <a:pt x="808" y="116"/>
                    <a:pt x="890" y="116"/>
                  </a:cubicBezTo>
                  <a:cubicBezTo>
                    <a:pt x="1011" y="116"/>
                    <a:pt x="1125" y="101"/>
                    <a:pt x="1216" y="25"/>
                  </a:cubicBezTo>
                  <a:lnTo>
                    <a:pt x="1216" y="25"/>
                  </a:lnTo>
                  <a:cubicBezTo>
                    <a:pt x="1178" y="28"/>
                    <a:pt x="1139" y="29"/>
                    <a:pt x="1099" y="29"/>
                  </a:cubicBezTo>
                  <a:cubicBezTo>
                    <a:pt x="908" y="29"/>
                    <a:pt x="706"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9"/>
            <p:cNvSpPr/>
            <p:nvPr/>
          </p:nvSpPr>
          <p:spPr>
            <a:xfrm>
              <a:off x="7245275" y="1237400"/>
              <a:ext cx="26625" cy="3550"/>
            </a:xfrm>
            <a:custGeom>
              <a:avLst/>
              <a:gdLst/>
              <a:ahLst/>
              <a:cxnLst/>
              <a:rect l="l" t="t" r="r" b="b"/>
              <a:pathLst>
                <a:path w="1065" h="142" extrusionOk="0">
                  <a:moveTo>
                    <a:pt x="1064" y="1"/>
                  </a:moveTo>
                  <a:lnTo>
                    <a:pt x="1064" y="1"/>
                  </a:lnTo>
                  <a:cubicBezTo>
                    <a:pt x="988" y="13"/>
                    <a:pt x="912" y="16"/>
                    <a:pt x="838" y="16"/>
                  </a:cubicBezTo>
                  <a:cubicBezTo>
                    <a:pt x="705" y="16"/>
                    <a:pt x="576" y="4"/>
                    <a:pt x="453" y="4"/>
                  </a:cubicBezTo>
                  <a:cubicBezTo>
                    <a:pt x="291" y="4"/>
                    <a:pt x="140" y="25"/>
                    <a:pt x="1" y="122"/>
                  </a:cubicBezTo>
                  <a:cubicBezTo>
                    <a:pt x="169" y="122"/>
                    <a:pt x="344" y="142"/>
                    <a:pt x="513" y="142"/>
                  </a:cubicBezTo>
                  <a:cubicBezTo>
                    <a:pt x="711" y="142"/>
                    <a:pt x="901" y="115"/>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9"/>
            <p:cNvSpPr/>
            <p:nvPr/>
          </p:nvSpPr>
          <p:spPr>
            <a:xfrm>
              <a:off x="1562050" y="2479075"/>
              <a:ext cx="487100" cy="345000"/>
            </a:xfrm>
            <a:custGeom>
              <a:avLst/>
              <a:gdLst/>
              <a:ahLst/>
              <a:cxnLst/>
              <a:rect l="l" t="t" r="r" b="b"/>
              <a:pathLst>
                <a:path w="19484" h="13800" extrusionOk="0">
                  <a:moveTo>
                    <a:pt x="61" y="0"/>
                  </a:moveTo>
                  <a:cubicBezTo>
                    <a:pt x="61" y="0"/>
                    <a:pt x="31" y="0"/>
                    <a:pt x="31" y="31"/>
                  </a:cubicBezTo>
                  <a:cubicBezTo>
                    <a:pt x="0" y="91"/>
                    <a:pt x="31" y="122"/>
                    <a:pt x="61" y="152"/>
                  </a:cubicBezTo>
                  <a:cubicBezTo>
                    <a:pt x="122" y="274"/>
                    <a:pt x="152" y="334"/>
                    <a:pt x="274" y="426"/>
                  </a:cubicBezTo>
                  <a:cubicBezTo>
                    <a:pt x="1307" y="1307"/>
                    <a:pt x="2341" y="2219"/>
                    <a:pt x="3496" y="3040"/>
                  </a:cubicBezTo>
                  <a:cubicBezTo>
                    <a:pt x="5319" y="4347"/>
                    <a:pt x="6991" y="5775"/>
                    <a:pt x="8876" y="7022"/>
                  </a:cubicBezTo>
                  <a:cubicBezTo>
                    <a:pt x="10547" y="8146"/>
                    <a:pt x="12067" y="9362"/>
                    <a:pt x="13739" y="10456"/>
                  </a:cubicBezTo>
                  <a:cubicBezTo>
                    <a:pt x="15532" y="11642"/>
                    <a:pt x="17387" y="12736"/>
                    <a:pt x="19332" y="13800"/>
                  </a:cubicBezTo>
                  <a:cubicBezTo>
                    <a:pt x="19362" y="13769"/>
                    <a:pt x="19453" y="13709"/>
                    <a:pt x="19484" y="13678"/>
                  </a:cubicBezTo>
                  <a:cubicBezTo>
                    <a:pt x="19180" y="13496"/>
                    <a:pt x="18876" y="13344"/>
                    <a:pt x="18572" y="13161"/>
                  </a:cubicBezTo>
                  <a:cubicBezTo>
                    <a:pt x="17842" y="12705"/>
                    <a:pt x="16991" y="12341"/>
                    <a:pt x="16383" y="11794"/>
                  </a:cubicBezTo>
                  <a:cubicBezTo>
                    <a:pt x="15928" y="11581"/>
                    <a:pt x="15654" y="11216"/>
                    <a:pt x="15107" y="11064"/>
                  </a:cubicBezTo>
                  <a:cubicBezTo>
                    <a:pt x="14864" y="10943"/>
                    <a:pt x="14590" y="10791"/>
                    <a:pt x="14347" y="10639"/>
                  </a:cubicBezTo>
                  <a:cubicBezTo>
                    <a:pt x="12341" y="9301"/>
                    <a:pt x="10426" y="7903"/>
                    <a:pt x="8511" y="6505"/>
                  </a:cubicBezTo>
                  <a:cubicBezTo>
                    <a:pt x="5623" y="4407"/>
                    <a:pt x="2766" y="228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a:off x="1339400" y="2254150"/>
              <a:ext cx="224175" cy="227975"/>
            </a:xfrm>
            <a:custGeom>
              <a:avLst/>
              <a:gdLst/>
              <a:ahLst/>
              <a:cxnLst/>
              <a:rect l="l" t="t" r="r" b="b"/>
              <a:pathLst>
                <a:path w="8967" h="9119" extrusionOk="0">
                  <a:moveTo>
                    <a:pt x="152" y="0"/>
                  </a:moveTo>
                  <a:cubicBezTo>
                    <a:pt x="122" y="30"/>
                    <a:pt x="61" y="61"/>
                    <a:pt x="0" y="91"/>
                  </a:cubicBezTo>
                  <a:cubicBezTo>
                    <a:pt x="578" y="790"/>
                    <a:pt x="1125" y="1520"/>
                    <a:pt x="1733" y="2189"/>
                  </a:cubicBezTo>
                  <a:cubicBezTo>
                    <a:pt x="3192" y="3891"/>
                    <a:pt x="4803" y="5532"/>
                    <a:pt x="6535" y="7113"/>
                  </a:cubicBezTo>
                  <a:cubicBezTo>
                    <a:pt x="7295" y="7781"/>
                    <a:pt x="7994" y="8541"/>
                    <a:pt x="8967" y="9119"/>
                  </a:cubicBezTo>
                  <a:lnTo>
                    <a:pt x="8967" y="8967"/>
                  </a:lnTo>
                  <a:cubicBezTo>
                    <a:pt x="8785" y="8663"/>
                    <a:pt x="8207" y="8511"/>
                    <a:pt x="8085" y="8116"/>
                  </a:cubicBezTo>
                  <a:cubicBezTo>
                    <a:pt x="7873" y="7812"/>
                    <a:pt x="7447" y="7629"/>
                    <a:pt x="7234" y="7356"/>
                  </a:cubicBezTo>
                  <a:cubicBezTo>
                    <a:pt x="7082" y="7113"/>
                    <a:pt x="6748" y="6930"/>
                    <a:pt x="6535" y="6717"/>
                  </a:cubicBezTo>
                  <a:cubicBezTo>
                    <a:pt x="6110" y="6353"/>
                    <a:pt x="5745" y="5958"/>
                    <a:pt x="5319" y="5593"/>
                  </a:cubicBezTo>
                  <a:cubicBezTo>
                    <a:pt x="3709" y="3951"/>
                    <a:pt x="2098" y="2280"/>
                    <a:pt x="699" y="486"/>
                  </a:cubicBezTo>
                  <a:cubicBezTo>
                    <a:pt x="578" y="304"/>
                    <a:pt x="578"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9"/>
            <p:cNvSpPr/>
            <p:nvPr/>
          </p:nvSpPr>
          <p:spPr>
            <a:xfrm>
              <a:off x="3957975" y="1869625"/>
              <a:ext cx="736375" cy="568500"/>
            </a:xfrm>
            <a:custGeom>
              <a:avLst/>
              <a:gdLst/>
              <a:ahLst/>
              <a:cxnLst/>
              <a:rect l="l" t="t" r="r" b="b"/>
              <a:pathLst>
                <a:path w="29455" h="22740" extrusionOk="0">
                  <a:moveTo>
                    <a:pt x="29302" y="1"/>
                  </a:moveTo>
                  <a:cubicBezTo>
                    <a:pt x="29211" y="92"/>
                    <a:pt x="29059" y="214"/>
                    <a:pt x="28968" y="366"/>
                  </a:cubicBezTo>
                  <a:cubicBezTo>
                    <a:pt x="26415" y="3132"/>
                    <a:pt x="23831" y="5928"/>
                    <a:pt x="21004" y="8542"/>
                  </a:cubicBezTo>
                  <a:cubicBezTo>
                    <a:pt x="19150" y="10214"/>
                    <a:pt x="17296" y="11794"/>
                    <a:pt x="15290" y="13375"/>
                  </a:cubicBezTo>
                  <a:cubicBezTo>
                    <a:pt x="13892" y="14469"/>
                    <a:pt x="12372" y="15533"/>
                    <a:pt x="10852" y="16566"/>
                  </a:cubicBezTo>
                  <a:cubicBezTo>
                    <a:pt x="9211" y="17661"/>
                    <a:pt x="7509" y="18694"/>
                    <a:pt x="5746" y="19667"/>
                  </a:cubicBezTo>
                  <a:cubicBezTo>
                    <a:pt x="3891" y="20731"/>
                    <a:pt x="1946" y="21643"/>
                    <a:pt x="1" y="22585"/>
                  </a:cubicBezTo>
                  <a:cubicBezTo>
                    <a:pt x="92" y="22646"/>
                    <a:pt x="122" y="22676"/>
                    <a:pt x="214" y="22706"/>
                  </a:cubicBezTo>
                  <a:cubicBezTo>
                    <a:pt x="254" y="22730"/>
                    <a:pt x="290" y="22740"/>
                    <a:pt x="323" y="22740"/>
                  </a:cubicBezTo>
                  <a:cubicBezTo>
                    <a:pt x="416" y="22740"/>
                    <a:pt x="489" y="22668"/>
                    <a:pt x="578" y="22646"/>
                  </a:cubicBezTo>
                  <a:cubicBezTo>
                    <a:pt x="1855" y="22068"/>
                    <a:pt x="3010" y="21460"/>
                    <a:pt x="4226" y="20852"/>
                  </a:cubicBezTo>
                  <a:cubicBezTo>
                    <a:pt x="6293" y="19788"/>
                    <a:pt x="8268" y="18603"/>
                    <a:pt x="10123" y="17387"/>
                  </a:cubicBezTo>
                  <a:cubicBezTo>
                    <a:pt x="11004" y="16810"/>
                    <a:pt x="11977" y="16323"/>
                    <a:pt x="12676" y="15594"/>
                  </a:cubicBezTo>
                  <a:cubicBezTo>
                    <a:pt x="13922" y="14500"/>
                    <a:pt x="15381" y="13588"/>
                    <a:pt x="16658" y="12524"/>
                  </a:cubicBezTo>
                  <a:cubicBezTo>
                    <a:pt x="18360" y="11126"/>
                    <a:pt x="20001" y="9727"/>
                    <a:pt x="21612" y="8238"/>
                  </a:cubicBezTo>
                  <a:cubicBezTo>
                    <a:pt x="24409" y="5624"/>
                    <a:pt x="26992" y="2919"/>
                    <a:pt x="29454" y="92"/>
                  </a:cubicBezTo>
                  <a:cubicBezTo>
                    <a:pt x="29424" y="62"/>
                    <a:pt x="29363" y="31"/>
                    <a:pt x="29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9"/>
            <p:cNvSpPr/>
            <p:nvPr/>
          </p:nvSpPr>
          <p:spPr>
            <a:xfrm>
              <a:off x="3021800" y="2713375"/>
              <a:ext cx="25850" cy="3550"/>
            </a:xfrm>
            <a:custGeom>
              <a:avLst/>
              <a:gdLst/>
              <a:ahLst/>
              <a:cxnLst/>
              <a:rect l="l" t="t" r="r" b="b"/>
              <a:pathLst>
                <a:path w="1034" h="142" extrusionOk="0">
                  <a:moveTo>
                    <a:pt x="437" y="1"/>
                  </a:moveTo>
                  <a:cubicBezTo>
                    <a:pt x="276" y="1"/>
                    <a:pt x="128" y="28"/>
                    <a:pt x="0" y="142"/>
                  </a:cubicBezTo>
                  <a:cubicBezTo>
                    <a:pt x="65" y="130"/>
                    <a:pt x="132" y="126"/>
                    <a:pt x="201" y="126"/>
                  </a:cubicBezTo>
                  <a:cubicBezTo>
                    <a:pt x="323" y="126"/>
                    <a:pt x="450" y="139"/>
                    <a:pt x="574" y="139"/>
                  </a:cubicBezTo>
                  <a:cubicBezTo>
                    <a:pt x="737" y="139"/>
                    <a:pt x="895" y="118"/>
                    <a:pt x="1034" y="20"/>
                  </a:cubicBezTo>
                  <a:lnTo>
                    <a:pt x="1034" y="20"/>
                  </a:lnTo>
                  <a:cubicBezTo>
                    <a:pt x="995" y="23"/>
                    <a:pt x="956" y="25"/>
                    <a:pt x="918" y="25"/>
                  </a:cubicBezTo>
                  <a:cubicBezTo>
                    <a:pt x="749" y="25"/>
                    <a:pt x="587"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9"/>
            <p:cNvSpPr/>
            <p:nvPr/>
          </p:nvSpPr>
          <p:spPr>
            <a:xfrm>
              <a:off x="3068150" y="2709875"/>
              <a:ext cx="22050" cy="3750"/>
            </a:xfrm>
            <a:custGeom>
              <a:avLst/>
              <a:gdLst/>
              <a:ahLst/>
              <a:cxnLst/>
              <a:rect l="l" t="t" r="r" b="b"/>
              <a:pathLst>
                <a:path w="882" h="150" extrusionOk="0">
                  <a:moveTo>
                    <a:pt x="441" y="1"/>
                  </a:moveTo>
                  <a:cubicBezTo>
                    <a:pt x="289" y="1"/>
                    <a:pt x="137" y="24"/>
                    <a:pt x="0" y="130"/>
                  </a:cubicBezTo>
                  <a:cubicBezTo>
                    <a:pt x="141" y="130"/>
                    <a:pt x="294" y="149"/>
                    <a:pt x="439" y="149"/>
                  </a:cubicBezTo>
                  <a:cubicBezTo>
                    <a:pt x="609" y="149"/>
                    <a:pt x="767" y="123"/>
                    <a:pt x="882" y="8"/>
                  </a:cubicBezTo>
                  <a:lnTo>
                    <a:pt x="882" y="8"/>
                  </a:lnTo>
                  <a:cubicBezTo>
                    <a:pt x="848" y="12"/>
                    <a:pt x="813" y="14"/>
                    <a:pt x="777" y="14"/>
                  </a:cubicBezTo>
                  <a:cubicBezTo>
                    <a:pt x="669" y="14"/>
                    <a:pt x="555"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9"/>
            <p:cNvSpPr/>
            <p:nvPr/>
          </p:nvSpPr>
          <p:spPr>
            <a:xfrm>
              <a:off x="1225000" y="959775"/>
              <a:ext cx="3049875" cy="1697475"/>
            </a:xfrm>
            <a:custGeom>
              <a:avLst/>
              <a:gdLst/>
              <a:ahLst/>
              <a:cxnLst/>
              <a:rect l="l" t="t" r="r" b="b"/>
              <a:pathLst>
                <a:path w="121995" h="67899" extrusionOk="0">
                  <a:moveTo>
                    <a:pt x="90336" y="1"/>
                  </a:moveTo>
                  <a:cubicBezTo>
                    <a:pt x="90255" y="1"/>
                    <a:pt x="90170" y="13"/>
                    <a:pt x="90079" y="42"/>
                  </a:cubicBezTo>
                  <a:cubicBezTo>
                    <a:pt x="89563" y="194"/>
                    <a:pt x="89563" y="589"/>
                    <a:pt x="89563" y="923"/>
                  </a:cubicBezTo>
                  <a:cubicBezTo>
                    <a:pt x="89563" y="1014"/>
                    <a:pt x="89563" y="1045"/>
                    <a:pt x="89623" y="1106"/>
                  </a:cubicBezTo>
                  <a:cubicBezTo>
                    <a:pt x="89715" y="1410"/>
                    <a:pt x="89684" y="1774"/>
                    <a:pt x="89684" y="2078"/>
                  </a:cubicBezTo>
                  <a:cubicBezTo>
                    <a:pt x="89836" y="3081"/>
                    <a:pt x="89867" y="4084"/>
                    <a:pt x="89867" y="5118"/>
                  </a:cubicBezTo>
                  <a:cubicBezTo>
                    <a:pt x="89836" y="8856"/>
                    <a:pt x="87678" y="11805"/>
                    <a:pt x="83453" y="13933"/>
                  </a:cubicBezTo>
                  <a:cubicBezTo>
                    <a:pt x="81204" y="15057"/>
                    <a:pt x="78681" y="15787"/>
                    <a:pt x="76037" y="16364"/>
                  </a:cubicBezTo>
                  <a:cubicBezTo>
                    <a:pt x="70505" y="17519"/>
                    <a:pt x="64790" y="18188"/>
                    <a:pt x="59167" y="19009"/>
                  </a:cubicBezTo>
                  <a:cubicBezTo>
                    <a:pt x="51568" y="20103"/>
                    <a:pt x="44030" y="21379"/>
                    <a:pt x="36917" y="23720"/>
                  </a:cubicBezTo>
                  <a:cubicBezTo>
                    <a:pt x="30413" y="25848"/>
                    <a:pt x="25215" y="29009"/>
                    <a:pt x="21932" y="33750"/>
                  </a:cubicBezTo>
                  <a:cubicBezTo>
                    <a:pt x="21294" y="34662"/>
                    <a:pt x="20656" y="35544"/>
                    <a:pt x="19926" y="36425"/>
                  </a:cubicBezTo>
                  <a:cubicBezTo>
                    <a:pt x="18583" y="38005"/>
                    <a:pt x="16807" y="38924"/>
                    <a:pt x="14400" y="38924"/>
                  </a:cubicBezTo>
                  <a:cubicBezTo>
                    <a:pt x="14028" y="38924"/>
                    <a:pt x="13641" y="38902"/>
                    <a:pt x="13239" y="38857"/>
                  </a:cubicBezTo>
                  <a:cubicBezTo>
                    <a:pt x="11294" y="38614"/>
                    <a:pt x="9470" y="38219"/>
                    <a:pt x="7646" y="37702"/>
                  </a:cubicBezTo>
                  <a:cubicBezTo>
                    <a:pt x="6582" y="37459"/>
                    <a:pt x="5488" y="37216"/>
                    <a:pt x="4394" y="37094"/>
                  </a:cubicBezTo>
                  <a:cubicBezTo>
                    <a:pt x="4223" y="37080"/>
                    <a:pt x="4055" y="37073"/>
                    <a:pt x="3890" y="37073"/>
                  </a:cubicBezTo>
                  <a:cubicBezTo>
                    <a:pt x="1577" y="37073"/>
                    <a:pt x="1" y="38439"/>
                    <a:pt x="199" y="40255"/>
                  </a:cubicBezTo>
                  <a:lnTo>
                    <a:pt x="199" y="40559"/>
                  </a:lnTo>
                  <a:cubicBezTo>
                    <a:pt x="17" y="42808"/>
                    <a:pt x="716" y="44906"/>
                    <a:pt x="1719" y="46973"/>
                  </a:cubicBezTo>
                  <a:cubicBezTo>
                    <a:pt x="2570" y="48644"/>
                    <a:pt x="3634" y="50225"/>
                    <a:pt x="4728" y="51805"/>
                  </a:cubicBezTo>
                  <a:cubicBezTo>
                    <a:pt x="5792" y="53052"/>
                    <a:pt x="6795" y="54359"/>
                    <a:pt x="8011" y="55574"/>
                  </a:cubicBezTo>
                  <a:cubicBezTo>
                    <a:pt x="8649" y="56182"/>
                    <a:pt x="9136" y="56851"/>
                    <a:pt x="9926" y="57398"/>
                  </a:cubicBezTo>
                  <a:cubicBezTo>
                    <a:pt x="9895" y="57094"/>
                    <a:pt x="9592" y="56912"/>
                    <a:pt x="9409" y="56669"/>
                  </a:cubicBezTo>
                  <a:cubicBezTo>
                    <a:pt x="8984" y="56213"/>
                    <a:pt x="8558" y="55787"/>
                    <a:pt x="8163" y="55392"/>
                  </a:cubicBezTo>
                  <a:cubicBezTo>
                    <a:pt x="6430" y="53568"/>
                    <a:pt x="4911" y="51653"/>
                    <a:pt x="3634" y="49647"/>
                  </a:cubicBezTo>
                  <a:cubicBezTo>
                    <a:pt x="2692" y="48158"/>
                    <a:pt x="1932" y="46669"/>
                    <a:pt x="1354" y="45118"/>
                  </a:cubicBezTo>
                  <a:cubicBezTo>
                    <a:pt x="746" y="43477"/>
                    <a:pt x="473" y="41866"/>
                    <a:pt x="929" y="40194"/>
                  </a:cubicBezTo>
                  <a:cubicBezTo>
                    <a:pt x="1306" y="38874"/>
                    <a:pt x="2471" y="38056"/>
                    <a:pt x="4169" y="38056"/>
                  </a:cubicBezTo>
                  <a:cubicBezTo>
                    <a:pt x="4388" y="38056"/>
                    <a:pt x="4615" y="38069"/>
                    <a:pt x="4850" y="38097"/>
                  </a:cubicBezTo>
                  <a:cubicBezTo>
                    <a:pt x="5670" y="38219"/>
                    <a:pt x="6491" y="38371"/>
                    <a:pt x="7281" y="38553"/>
                  </a:cubicBezTo>
                  <a:cubicBezTo>
                    <a:pt x="9592" y="39130"/>
                    <a:pt x="11871" y="39799"/>
                    <a:pt x="14303" y="40042"/>
                  </a:cubicBezTo>
                  <a:cubicBezTo>
                    <a:pt x="14707" y="40079"/>
                    <a:pt x="15110" y="40100"/>
                    <a:pt x="15508" y="40100"/>
                  </a:cubicBezTo>
                  <a:cubicBezTo>
                    <a:pt x="16755" y="40100"/>
                    <a:pt x="17954" y="39896"/>
                    <a:pt x="19014" y="39343"/>
                  </a:cubicBezTo>
                  <a:cubicBezTo>
                    <a:pt x="20169" y="38766"/>
                    <a:pt x="21142" y="38006"/>
                    <a:pt x="21780" y="37064"/>
                  </a:cubicBezTo>
                  <a:cubicBezTo>
                    <a:pt x="22631" y="35878"/>
                    <a:pt x="23422" y="34723"/>
                    <a:pt x="24273" y="33568"/>
                  </a:cubicBezTo>
                  <a:cubicBezTo>
                    <a:pt x="25215" y="32291"/>
                    <a:pt x="26340" y="31106"/>
                    <a:pt x="27647" y="30012"/>
                  </a:cubicBezTo>
                  <a:cubicBezTo>
                    <a:pt x="29744" y="28249"/>
                    <a:pt x="32358" y="26972"/>
                    <a:pt x="35094" y="25817"/>
                  </a:cubicBezTo>
                  <a:cubicBezTo>
                    <a:pt x="37586" y="24845"/>
                    <a:pt x="40261" y="24024"/>
                    <a:pt x="42966" y="23355"/>
                  </a:cubicBezTo>
                  <a:cubicBezTo>
                    <a:pt x="45337" y="22747"/>
                    <a:pt x="47860" y="22291"/>
                    <a:pt x="50322" y="21835"/>
                  </a:cubicBezTo>
                  <a:cubicBezTo>
                    <a:pt x="52267" y="21501"/>
                    <a:pt x="54243" y="21136"/>
                    <a:pt x="56219" y="20924"/>
                  </a:cubicBezTo>
                  <a:lnTo>
                    <a:pt x="60535" y="20346"/>
                  </a:lnTo>
                  <a:cubicBezTo>
                    <a:pt x="62754" y="20042"/>
                    <a:pt x="65003" y="19768"/>
                    <a:pt x="67222" y="19556"/>
                  </a:cubicBezTo>
                  <a:cubicBezTo>
                    <a:pt x="68954" y="19404"/>
                    <a:pt x="70656" y="19161"/>
                    <a:pt x="72328" y="18948"/>
                  </a:cubicBezTo>
                  <a:cubicBezTo>
                    <a:pt x="73909" y="18705"/>
                    <a:pt x="75489" y="18461"/>
                    <a:pt x="77070" y="18249"/>
                  </a:cubicBezTo>
                  <a:cubicBezTo>
                    <a:pt x="79958" y="17884"/>
                    <a:pt x="82693" y="17154"/>
                    <a:pt x="85307" y="16243"/>
                  </a:cubicBezTo>
                  <a:cubicBezTo>
                    <a:pt x="87070" y="15635"/>
                    <a:pt x="88712" y="14905"/>
                    <a:pt x="90171" y="13963"/>
                  </a:cubicBezTo>
                  <a:cubicBezTo>
                    <a:pt x="90748" y="13598"/>
                    <a:pt x="91386" y="13233"/>
                    <a:pt x="92116" y="13021"/>
                  </a:cubicBezTo>
                  <a:cubicBezTo>
                    <a:pt x="92362" y="12942"/>
                    <a:pt x="92571" y="12901"/>
                    <a:pt x="92753" y="12901"/>
                  </a:cubicBezTo>
                  <a:cubicBezTo>
                    <a:pt x="93132" y="12901"/>
                    <a:pt x="93399" y="13077"/>
                    <a:pt x="93666" y="13446"/>
                  </a:cubicBezTo>
                  <a:cubicBezTo>
                    <a:pt x="94031" y="13902"/>
                    <a:pt x="94031" y="14419"/>
                    <a:pt x="94061" y="14905"/>
                  </a:cubicBezTo>
                  <a:cubicBezTo>
                    <a:pt x="94213" y="16516"/>
                    <a:pt x="93970" y="18066"/>
                    <a:pt x="93271" y="19586"/>
                  </a:cubicBezTo>
                  <a:cubicBezTo>
                    <a:pt x="92724" y="20680"/>
                    <a:pt x="92146" y="21744"/>
                    <a:pt x="91356" y="22778"/>
                  </a:cubicBezTo>
                  <a:cubicBezTo>
                    <a:pt x="90019" y="24480"/>
                    <a:pt x="88256" y="25939"/>
                    <a:pt x="86219" y="27185"/>
                  </a:cubicBezTo>
                  <a:cubicBezTo>
                    <a:pt x="84487" y="28279"/>
                    <a:pt x="82480" y="29130"/>
                    <a:pt x="80414" y="29890"/>
                  </a:cubicBezTo>
                  <a:cubicBezTo>
                    <a:pt x="78225" y="30681"/>
                    <a:pt x="75976" y="31440"/>
                    <a:pt x="73726" y="32200"/>
                  </a:cubicBezTo>
                  <a:cubicBezTo>
                    <a:pt x="71720" y="32899"/>
                    <a:pt x="69745" y="33568"/>
                    <a:pt x="67830" y="34419"/>
                  </a:cubicBezTo>
                  <a:cubicBezTo>
                    <a:pt x="66219" y="35118"/>
                    <a:pt x="64760" y="35969"/>
                    <a:pt x="63422" y="36912"/>
                  </a:cubicBezTo>
                  <a:cubicBezTo>
                    <a:pt x="62814" y="37368"/>
                    <a:pt x="62267" y="37823"/>
                    <a:pt x="61751" y="38371"/>
                  </a:cubicBezTo>
                  <a:cubicBezTo>
                    <a:pt x="61051" y="39130"/>
                    <a:pt x="60383" y="39890"/>
                    <a:pt x="59836" y="40711"/>
                  </a:cubicBezTo>
                  <a:cubicBezTo>
                    <a:pt x="58802" y="42170"/>
                    <a:pt x="58194" y="43751"/>
                    <a:pt x="57343" y="45270"/>
                  </a:cubicBezTo>
                  <a:cubicBezTo>
                    <a:pt x="56674" y="46456"/>
                    <a:pt x="56067" y="47641"/>
                    <a:pt x="55185" y="48766"/>
                  </a:cubicBezTo>
                  <a:cubicBezTo>
                    <a:pt x="53848" y="50529"/>
                    <a:pt x="52237" y="52109"/>
                    <a:pt x="50109" y="53416"/>
                  </a:cubicBezTo>
                  <a:cubicBezTo>
                    <a:pt x="48285" y="54541"/>
                    <a:pt x="46310" y="55453"/>
                    <a:pt x="44243" y="56334"/>
                  </a:cubicBezTo>
                  <a:cubicBezTo>
                    <a:pt x="42966" y="56851"/>
                    <a:pt x="41598" y="57368"/>
                    <a:pt x="40413" y="58037"/>
                  </a:cubicBezTo>
                  <a:cubicBezTo>
                    <a:pt x="39167" y="58796"/>
                    <a:pt x="38893" y="59708"/>
                    <a:pt x="39774" y="60711"/>
                  </a:cubicBezTo>
                  <a:cubicBezTo>
                    <a:pt x="40139" y="61106"/>
                    <a:pt x="40626" y="61502"/>
                    <a:pt x="41173" y="61806"/>
                  </a:cubicBezTo>
                  <a:cubicBezTo>
                    <a:pt x="43726" y="63325"/>
                    <a:pt x="46644" y="64389"/>
                    <a:pt x="49683" y="65210"/>
                  </a:cubicBezTo>
                  <a:cubicBezTo>
                    <a:pt x="51842" y="65818"/>
                    <a:pt x="54091" y="66335"/>
                    <a:pt x="56371" y="66699"/>
                  </a:cubicBezTo>
                  <a:cubicBezTo>
                    <a:pt x="57951" y="66973"/>
                    <a:pt x="59562" y="67186"/>
                    <a:pt x="61203" y="67398"/>
                  </a:cubicBezTo>
                  <a:cubicBezTo>
                    <a:pt x="62206" y="67490"/>
                    <a:pt x="63270" y="67550"/>
                    <a:pt x="64334" y="67642"/>
                  </a:cubicBezTo>
                  <a:cubicBezTo>
                    <a:pt x="65672" y="67794"/>
                    <a:pt x="67039" y="67794"/>
                    <a:pt x="68377" y="67885"/>
                  </a:cubicBezTo>
                  <a:cubicBezTo>
                    <a:pt x="68853" y="67895"/>
                    <a:pt x="69333" y="67898"/>
                    <a:pt x="69813" y="67898"/>
                  </a:cubicBezTo>
                  <a:cubicBezTo>
                    <a:pt x="70775" y="67898"/>
                    <a:pt x="71741" y="67885"/>
                    <a:pt x="72693" y="67885"/>
                  </a:cubicBezTo>
                  <a:cubicBezTo>
                    <a:pt x="72936" y="67885"/>
                    <a:pt x="73149" y="67885"/>
                    <a:pt x="73392" y="67854"/>
                  </a:cubicBezTo>
                  <a:cubicBezTo>
                    <a:pt x="74486" y="67611"/>
                    <a:pt x="75672" y="67763"/>
                    <a:pt x="76796" y="67611"/>
                  </a:cubicBezTo>
                  <a:cubicBezTo>
                    <a:pt x="77556" y="67490"/>
                    <a:pt x="78377" y="67490"/>
                    <a:pt x="79137" y="67429"/>
                  </a:cubicBezTo>
                  <a:cubicBezTo>
                    <a:pt x="80383" y="67338"/>
                    <a:pt x="81599" y="67125"/>
                    <a:pt x="82845" y="66973"/>
                  </a:cubicBezTo>
                  <a:cubicBezTo>
                    <a:pt x="85672" y="66578"/>
                    <a:pt x="88438" y="66091"/>
                    <a:pt x="91143" y="65453"/>
                  </a:cubicBezTo>
                  <a:cubicBezTo>
                    <a:pt x="93636" y="64876"/>
                    <a:pt x="96067" y="64207"/>
                    <a:pt x="98499" y="63477"/>
                  </a:cubicBezTo>
                  <a:cubicBezTo>
                    <a:pt x="101599" y="62535"/>
                    <a:pt x="104578" y="61410"/>
                    <a:pt x="107466" y="60195"/>
                  </a:cubicBezTo>
                  <a:cubicBezTo>
                    <a:pt x="110627" y="58888"/>
                    <a:pt x="113666" y="57398"/>
                    <a:pt x="116524" y="55696"/>
                  </a:cubicBezTo>
                  <a:cubicBezTo>
                    <a:pt x="117557" y="55088"/>
                    <a:pt x="118621" y="54511"/>
                    <a:pt x="119563" y="53812"/>
                  </a:cubicBezTo>
                  <a:cubicBezTo>
                    <a:pt x="120353" y="53204"/>
                    <a:pt x="121357" y="52808"/>
                    <a:pt x="121995" y="52109"/>
                  </a:cubicBezTo>
                  <a:lnTo>
                    <a:pt x="121995" y="51988"/>
                  </a:lnTo>
                  <a:cubicBezTo>
                    <a:pt x="120688" y="52839"/>
                    <a:pt x="119442" y="53720"/>
                    <a:pt x="118104" y="54511"/>
                  </a:cubicBezTo>
                  <a:cubicBezTo>
                    <a:pt x="115369" y="56182"/>
                    <a:pt x="112542" y="57733"/>
                    <a:pt x="109502" y="59100"/>
                  </a:cubicBezTo>
                  <a:cubicBezTo>
                    <a:pt x="106463" y="60438"/>
                    <a:pt x="103332" y="61684"/>
                    <a:pt x="100171" y="62869"/>
                  </a:cubicBezTo>
                  <a:cubicBezTo>
                    <a:pt x="97557" y="63690"/>
                    <a:pt x="94882" y="64450"/>
                    <a:pt x="92207" y="65088"/>
                  </a:cubicBezTo>
                  <a:cubicBezTo>
                    <a:pt x="89471" y="65757"/>
                    <a:pt x="86736" y="66365"/>
                    <a:pt x="83879" y="66699"/>
                  </a:cubicBezTo>
                  <a:cubicBezTo>
                    <a:pt x="83240" y="66760"/>
                    <a:pt x="82572" y="66882"/>
                    <a:pt x="81933" y="66973"/>
                  </a:cubicBezTo>
                  <a:cubicBezTo>
                    <a:pt x="80505" y="67125"/>
                    <a:pt x="79046" y="67307"/>
                    <a:pt x="77617" y="67368"/>
                  </a:cubicBezTo>
                  <a:cubicBezTo>
                    <a:pt x="76509" y="67451"/>
                    <a:pt x="75426" y="67585"/>
                    <a:pt x="74322" y="67585"/>
                  </a:cubicBezTo>
                  <a:cubicBezTo>
                    <a:pt x="74215" y="67585"/>
                    <a:pt x="74108" y="67583"/>
                    <a:pt x="74000" y="67581"/>
                  </a:cubicBezTo>
                  <a:cubicBezTo>
                    <a:pt x="72967" y="67596"/>
                    <a:pt x="71948" y="67604"/>
                    <a:pt x="70938" y="67604"/>
                  </a:cubicBezTo>
                  <a:cubicBezTo>
                    <a:pt x="69927" y="67604"/>
                    <a:pt x="68924" y="67596"/>
                    <a:pt x="67921" y="67581"/>
                  </a:cubicBezTo>
                  <a:cubicBezTo>
                    <a:pt x="67773" y="67588"/>
                    <a:pt x="67625" y="67592"/>
                    <a:pt x="67479" y="67592"/>
                  </a:cubicBezTo>
                  <a:cubicBezTo>
                    <a:pt x="66454" y="67592"/>
                    <a:pt x="65466" y="67429"/>
                    <a:pt x="64456" y="67429"/>
                  </a:cubicBezTo>
                  <a:cubicBezTo>
                    <a:pt x="64395" y="67429"/>
                    <a:pt x="64304" y="67368"/>
                    <a:pt x="64243" y="67338"/>
                  </a:cubicBezTo>
                  <a:cubicBezTo>
                    <a:pt x="64000" y="67307"/>
                    <a:pt x="63787" y="67307"/>
                    <a:pt x="63544" y="67307"/>
                  </a:cubicBezTo>
                  <a:cubicBezTo>
                    <a:pt x="63438" y="67246"/>
                    <a:pt x="63316" y="67246"/>
                    <a:pt x="63191" y="67246"/>
                  </a:cubicBezTo>
                  <a:cubicBezTo>
                    <a:pt x="63065" y="67246"/>
                    <a:pt x="62936" y="67246"/>
                    <a:pt x="62814" y="67186"/>
                  </a:cubicBezTo>
                  <a:cubicBezTo>
                    <a:pt x="62510" y="67186"/>
                    <a:pt x="62206" y="67186"/>
                    <a:pt x="61963" y="67155"/>
                  </a:cubicBezTo>
                  <a:cubicBezTo>
                    <a:pt x="59380" y="66851"/>
                    <a:pt x="56826" y="66456"/>
                    <a:pt x="54304" y="65909"/>
                  </a:cubicBezTo>
                  <a:cubicBezTo>
                    <a:pt x="52571" y="65483"/>
                    <a:pt x="50778" y="65088"/>
                    <a:pt x="49136" y="64480"/>
                  </a:cubicBezTo>
                  <a:lnTo>
                    <a:pt x="49106" y="64450"/>
                  </a:lnTo>
                  <a:lnTo>
                    <a:pt x="48893" y="64328"/>
                  </a:lnTo>
                  <a:cubicBezTo>
                    <a:pt x="48832" y="64298"/>
                    <a:pt x="48772" y="64268"/>
                    <a:pt x="48741" y="64268"/>
                  </a:cubicBezTo>
                  <a:cubicBezTo>
                    <a:pt x="48680" y="64237"/>
                    <a:pt x="48620" y="64176"/>
                    <a:pt x="48589" y="64176"/>
                  </a:cubicBezTo>
                  <a:cubicBezTo>
                    <a:pt x="48528" y="64146"/>
                    <a:pt x="48498" y="64116"/>
                    <a:pt x="48437" y="64116"/>
                  </a:cubicBezTo>
                  <a:cubicBezTo>
                    <a:pt x="48346" y="64085"/>
                    <a:pt x="48316" y="64024"/>
                    <a:pt x="48224" y="64024"/>
                  </a:cubicBezTo>
                  <a:cubicBezTo>
                    <a:pt x="48194" y="63994"/>
                    <a:pt x="48164" y="63964"/>
                    <a:pt x="48072" y="63964"/>
                  </a:cubicBezTo>
                  <a:cubicBezTo>
                    <a:pt x="48042" y="63933"/>
                    <a:pt x="48012" y="63872"/>
                    <a:pt x="47921" y="63872"/>
                  </a:cubicBezTo>
                  <a:cubicBezTo>
                    <a:pt x="47890" y="63842"/>
                    <a:pt x="47860" y="63812"/>
                    <a:pt x="47769" y="63812"/>
                  </a:cubicBezTo>
                  <a:cubicBezTo>
                    <a:pt x="47677" y="63781"/>
                    <a:pt x="47586" y="63720"/>
                    <a:pt x="47525" y="63690"/>
                  </a:cubicBezTo>
                  <a:cubicBezTo>
                    <a:pt x="47465" y="63660"/>
                    <a:pt x="47434" y="63660"/>
                    <a:pt x="47373" y="63629"/>
                  </a:cubicBezTo>
                  <a:cubicBezTo>
                    <a:pt x="47221" y="63599"/>
                    <a:pt x="47100" y="63508"/>
                    <a:pt x="46978" y="63477"/>
                  </a:cubicBezTo>
                  <a:cubicBezTo>
                    <a:pt x="46036" y="63113"/>
                    <a:pt x="45155" y="62657"/>
                    <a:pt x="44273" y="62201"/>
                  </a:cubicBezTo>
                  <a:cubicBezTo>
                    <a:pt x="43270" y="61684"/>
                    <a:pt x="42419" y="61076"/>
                    <a:pt x="41902" y="60225"/>
                  </a:cubicBezTo>
                  <a:cubicBezTo>
                    <a:pt x="41629" y="59374"/>
                    <a:pt x="41841" y="58857"/>
                    <a:pt x="42844" y="58401"/>
                  </a:cubicBezTo>
                  <a:cubicBezTo>
                    <a:pt x="44182" y="57641"/>
                    <a:pt x="45641" y="57003"/>
                    <a:pt x="47100" y="56365"/>
                  </a:cubicBezTo>
                  <a:cubicBezTo>
                    <a:pt x="50291" y="54906"/>
                    <a:pt x="53179" y="53173"/>
                    <a:pt x="55459" y="50924"/>
                  </a:cubicBezTo>
                  <a:cubicBezTo>
                    <a:pt x="57282" y="49131"/>
                    <a:pt x="58620" y="47125"/>
                    <a:pt x="59866" y="45118"/>
                  </a:cubicBezTo>
                  <a:cubicBezTo>
                    <a:pt x="60960" y="43355"/>
                    <a:pt x="61994" y="41532"/>
                    <a:pt x="63574" y="39982"/>
                  </a:cubicBezTo>
                  <a:cubicBezTo>
                    <a:pt x="66097" y="37550"/>
                    <a:pt x="69441" y="35878"/>
                    <a:pt x="73149" y="34602"/>
                  </a:cubicBezTo>
                  <a:cubicBezTo>
                    <a:pt x="76340" y="33477"/>
                    <a:pt x="79654" y="32474"/>
                    <a:pt x="82815" y="31288"/>
                  </a:cubicBezTo>
                  <a:cubicBezTo>
                    <a:pt x="88438" y="29161"/>
                    <a:pt x="92724" y="26121"/>
                    <a:pt x="95247" y="21775"/>
                  </a:cubicBezTo>
                  <a:cubicBezTo>
                    <a:pt x="95277" y="21623"/>
                    <a:pt x="95307" y="21531"/>
                    <a:pt x="95399" y="21379"/>
                  </a:cubicBezTo>
                  <a:cubicBezTo>
                    <a:pt x="95429" y="21319"/>
                    <a:pt x="95459" y="21258"/>
                    <a:pt x="95490" y="21227"/>
                  </a:cubicBezTo>
                  <a:cubicBezTo>
                    <a:pt x="95581" y="21136"/>
                    <a:pt x="95642" y="21015"/>
                    <a:pt x="95733" y="20924"/>
                  </a:cubicBezTo>
                  <a:cubicBezTo>
                    <a:pt x="96949" y="18735"/>
                    <a:pt x="97466" y="16516"/>
                    <a:pt x="97587" y="14176"/>
                  </a:cubicBezTo>
                  <a:cubicBezTo>
                    <a:pt x="97709" y="11835"/>
                    <a:pt x="97283" y="9464"/>
                    <a:pt x="96341" y="7185"/>
                  </a:cubicBezTo>
                  <a:cubicBezTo>
                    <a:pt x="95399" y="4905"/>
                    <a:pt x="94183" y="2747"/>
                    <a:pt x="91994" y="923"/>
                  </a:cubicBezTo>
                  <a:cubicBezTo>
                    <a:pt x="91751" y="771"/>
                    <a:pt x="91508" y="589"/>
                    <a:pt x="91234" y="437"/>
                  </a:cubicBezTo>
                  <a:cubicBezTo>
                    <a:pt x="90962" y="239"/>
                    <a:pt x="90690" y="1"/>
                    <a:pt x="9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1472375" y="2392450"/>
              <a:ext cx="30425" cy="28900"/>
            </a:xfrm>
            <a:custGeom>
              <a:avLst/>
              <a:gdLst/>
              <a:ahLst/>
              <a:cxnLst/>
              <a:rect l="l" t="t" r="r" b="b"/>
              <a:pathLst>
                <a:path w="1217" h="1156" extrusionOk="0">
                  <a:moveTo>
                    <a:pt x="0" y="0"/>
                  </a:moveTo>
                  <a:cubicBezTo>
                    <a:pt x="304" y="456"/>
                    <a:pt x="669" y="851"/>
                    <a:pt x="1216" y="1155"/>
                  </a:cubicBezTo>
                  <a:cubicBezTo>
                    <a:pt x="1004" y="699"/>
                    <a:pt x="578" y="30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1941225" y="2754900"/>
              <a:ext cx="30425" cy="19025"/>
            </a:xfrm>
            <a:custGeom>
              <a:avLst/>
              <a:gdLst/>
              <a:ahLst/>
              <a:cxnLst/>
              <a:rect l="l" t="t" r="r" b="b"/>
              <a:pathLst>
                <a:path w="1217" h="761" extrusionOk="0">
                  <a:moveTo>
                    <a:pt x="1" y="1"/>
                  </a:moveTo>
                  <a:lnTo>
                    <a:pt x="1" y="1"/>
                  </a:lnTo>
                  <a:cubicBezTo>
                    <a:pt x="335" y="305"/>
                    <a:pt x="639" y="639"/>
                    <a:pt x="1216" y="761"/>
                  </a:cubicBezTo>
                  <a:cubicBezTo>
                    <a:pt x="852" y="457"/>
                    <a:pt x="609"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520250" y="2437275"/>
              <a:ext cx="22050" cy="19025"/>
            </a:xfrm>
            <a:custGeom>
              <a:avLst/>
              <a:gdLst/>
              <a:ahLst/>
              <a:cxnLst/>
              <a:rect l="l" t="t" r="r" b="b"/>
              <a:pathLst>
                <a:path w="882" h="761" extrusionOk="0">
                  <a:moveTo>
                    <a:pt x="0" y="0"/>
                  </a:moveTo>
                  <a:cubicBezTo>
                    <a:pt x="122" y="335"/>
                    <a:pt x="517" y="547"/>
                    <a:pt x="882" y="760"/>
                  </a:cubicBezTo>
                  <a:cubicBezTo>
                    <a:pt x="791" y="396"/>
                    <a:pt x="426" y="1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1502775" y="2421325"/>
              <a:ext cx="17500" cy="15975"/>
            </a:xfrm>
            <a:custGeom>
              <a:avLst/>
              <a:gdLst/>
              <a:ahLst/>
              <a:cxnLst/>
              <a:rect l="l" t="t" r="r" b="b"/>
              <a:pathLst>
                <a:path w="700" h="639" extrusionOk="0">
                  <a:moveTo>
                    <a:pt x="0" y="0"/>
                  </a:moveTo>
                  <a:lnTo>
                    <a:pt x="0" y="0"/>
                  </a:lnTo>
                  <a:cubicBezTo>
                    <a:pt x="91" y="304"/>
                    <a:pt x="395" y="486"/>
                    <a:pt x="699" y="638"/>
                  </a:cubicBezTo>
                  <a:cubicBezTo>
                    <a:pt x="699" y="334"/>
                    <a:pt x="335"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1429825" y="2135575"/>
              <a:ext cx="1370575" cy="599700"/>
            </a:xfrm>
            <a:custGeom>
              <a:avLst/>
              <a:gdLst/>
              <a:ahLst/>
              <a:cxnLst/>
              <a:rect l="l" t="t" r="r" b="b"/>
              <a:pathLst>
                <a:path w="54823" h="23988" extrusionOk="0">
                  <a:moveTo>
                    <a:pt x="2356" y="1"/>
                  </a:moveTo>
                  <a:cubicBezTo>
                    <a:pt x="1107" y="1"/>
                    <a:pt x="253" y="612"/>
                    <a:pt x="92" y="1582"/>
                  </a:cubicBezTo>
                  <a:cubicBezTo>
                    <a:pt x="0" y="2038"/>
                    <a:pt x="31" y="2494"/>
                    <a:pt x="243" y="2950"/>
                  </a:cubicBezTo>
                  <a:cubicBezTo>
                    <a:pt x="1216" y="5412"/>
                    <a:pt x="3009" y="7600"/>
                    <a:pt x="5046" y="9637"/>
                  </a:cubicBezTo>
                  <a:cubicBezTo>
                    <a:pt x="5411" y="9819"/>
                    <a:pt x="5593" y="10093"/>
                    <a:pt x="5806" y="10336"/>
                  </a:cubicBezTo>
                  <a:cubicBezTo>
                    <a:pt x="6839" y="11308"/>
                    <a:pt x="7842" y="12342"/>
                    <a:pt x="8997" y="13223"/>
                  </a:cubicBezTo>
                  <a:cubicBezTo>
                    <a:pt x="9033" y="13231"/>
                    <a:pt x="9066" y="13234"/>
                    <a:pt x="9095" y="13234"/>
                  </a:cubicBezTo>
                  <a:cubicBezTo>
                    <a:pt x="9187" y="13234"/>
                    <a:pt x="9241" y="13195"/>
                    <a:pt x="9241" y="13102"/>
                  </a:cubicBezTo>
                  <a:cubicBezTo>
                    <a:pt x="8754" y="12676"/>
                    <a:pt x="8298" y="12220"/>
                    <a:pt x="7782" y="11764"/>
                  </a:cubicBezTo>
                  <a:cubicBezTo>
                    <a:pt x="5715" y="9819"/>
                    <a:pt x="3830" y="7783"/>
                    <a:pt x="2462" y="5533"/>
                  </a:cubicBezTo>
                  <a:cubicBezTo>
                    <a:pt x="1976" y="4743"/>
                    <a:pt x="1672" y="3892"/>
                    <a:pt x="1672" y="3041"/>
                  </a:cubicBezTo>
                  <a:cubicBezTo>
                    <a:pt x="1645" y="2425"/>
                    <a:pt x="2256" y="1950"/>
                    <a:pt x="3046" y="1950"/>
                  </a:cubicBezTo>
                  <a:cubicBezTo>
                    <a:pt x="3153" y="1950"/>
                    <a:pt x="3262" y="1959"/>
                    <a:pt x="3374" y="1977"/>
                  </a:cubicBezTo>
                  <a:cubicBezTo>
                    <a:pt x="4499" y="2159"/>
                    <a:pt x="5441" y="2494"/>
                    <a:pt x="6171" y="3193"/>
                  </a:cubicBezTo>
                  <a:cubicBezTo>
                    <a:pt x="6718" y="3710"/>
                    <a:pt x="7083" y="4287"/>
                    <a:pt x="7417" y="4865"/>
                  </a:cubicBezTo>
                  <a:cubicBezTo>
                    <a:pt x="7934" y="5776"/>
                    <a:pt x="8542" y="6628"/>
                    <a:pt x="9271" y="7448"/>
                  </a:cubicBezTo>
                  <a:cubicBezTo>
                    <a:pt x="11885" y="10366"/>
                    <a:pt x="15350" y="12767"/>
                    <a:pt x="19119" y="14926"/>
                  </a:cubicBezTo>
                  <a:cubicBezTo>
                    <a:pt x="21733" y="16445"/>
                    <a:pt x="24499" y="17783"/>
                    <a:pt x="27387" y="18938"/>
                  </a:cubicBezTo>
                  <a:cubicBezTo>
                    <a:pt x="31004" y="20427"/>
                    <a:pt x="34834" y="21613"/>
                    <a:pt x="38876" y="22403"/>
                  </a:cubicBezTo>
                  <a:cubicBezTo>
                    <a:pt x="41582" y="22950"/>
                    <a:pt x="44317" y="23315"/>
                    <a:pt x="47083" y="23588"/>
                  </a:cubicBezTo>
                  <a:cubicBezTo>
                    <a:pt x="48902" y="23730"/>
                    <a:pt x="50667" y="23926"/>
                    <a:pt x="52479" y="23926"/>
                  </a:cubicBezTo>
                  <a:cubicBezTo>
                    <a:pt x="52605" y="23926"/>
                    <a:pt x="52732" y="23925"/>
                    <a:pt x="52858" y="23923"/>
                  </a:cubicBezTo>
                  <a:cubicBezTo>
                    <a:pt x="53155" y="23965"/>
                    <a:pt x="53451" y="23988"/>
                    <a:pt x="53750" y="23988"/>
                  </a:cubicBezTo>
                  <a:cubicBezTo>
                    <a:pt x="54096" y="23988"/>
                    <a:pt x="54445" y="23957"/>
                    <a:pt x="54804" y="23892"/>
                  </a:cubicBezTo>
                  <a:cubicBezTo>
                    <a:pt x="54822" y="23728"/>
                    <a:pt x="54720" y="23695"/>
                    <a:pt x="54602" y="23695"/>
                  </a:cubicBezTo>
                  <a:cubicBezTo>
                    <a:pt x="54524" y="23695"/>
                    <a:pt x="54439" y="23710"/>
                    <a:pt x="54378" y="23710"/>
                  </a:cubicBezTo>
                  <a:cubicBezTo>
                    <a:pt x="51673" y="23497"/>
                    <a:pt x="48968" y="23406"/>
                    <a:pt x="46323" y="23102"/>
                  </a:cubicBezTo>
                  <a:cubicBezTo>
                    <a:pt x="43041" y="22707"/>
                    <a:pt x="39819" y="22190"/>
                    <a:pt x="36658" y="21430"/>
                  </a:cubicBezTo>
                  <a:cubicBezTo>
                    <a:pt x="32858" y="20458"/>
                    <a:pt x="29302" y="19211"/>
                    <a:pt x="25867" y="17692"/>
                  </a:cubicBezTo>
                  <a:cubicBezTo>
                    <a:pt x="21217" y="15594"/>
                    <a:pt x="16840" y="13223"/>
                    <a:pt x="13344" y="10093"/>
                  </a:cubicBezTo>
                  <a:cubicBezTo>
                    <a:pt x="12311" y="9181"/>
                    <a:pt x="11368" y="8208"/>
                    <a:pt x="10669" y="7144"/>
                  </a:cubicBezTo>
                  <a:cubicBezTo>
                    <a:pt x="10061" y="6141"/>
                    <a:pt x="9849" y="5169"/>
                    <a:pt x="10517" y="4135"/>
                  </a:cubicBezTo>
                  <a:cubicBezTo>
                    <a:pt x="11216" y="3071"/>
                    <a:pt x="11064" y="2615"/>
                    <a:pt x="9697" y="1977"/>
                  </a:cubicBezTo>
                  <a:cubicBezTo>
                    <a:pt x="7599" y="974"/>
                    <a:pt x="5289" y="336"/>
                    <a:pt x="2858" y="32"/>
                  </a:cubicBezTo>
                  <a:cubicBezTo>
                    <a:pt x="2684" y="11"/>
                    <a:pt x="2517" y="1"/>
                    <a:pt x="2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5040825" y="2336625"/>
              <a:ext cx="1777425" cy="258725"/>
            </a:xfrm>
            <a:custGeom>
              <a:avLst/>
              <a:gdLst/>
              <a:ahLst/>
              <a:cxnLst/>
              <a:rect l="l" t="t" r="r" b="b"/>
              <a:pathLst>
                <a:path w="71097" h="10349" extrusionOk="0">
                  <a:moveTo>
                    <a:pt x="23238" y="1"/>
                  </a:moveTo>
                  <a:cubicBezTo>
                    <a:pt x="21565" y="1"/>
                    <a:pt x="19887" y="86"/>
                    <a:pt x="18208" y="318"/>
                  </a:cubicBezTo>
                  <a:cubicBezTo>
                    <a:pt x="14165" y="835"/>
                    <a:pt x="10426" y="1990"/>
                    <a:pt x="6931" y="3570"/>
                  </a:cubicBezTo>
                  <a:cubicBezTo>
                    <a:pt x="4986" y="4452"/>
                    <a:pt x="3253" y="5516"/>
                    <a:pt x="1581" y="6640"/>
                  </a:cubicBezTo>
                  <a:cubicBezTo>
                    <a:pt x="1004" y="7036"/>
                    <a:pt x="365" y="7370"/>
                    <a:pt x="1" y="7917"/>
                  </a:cubicBezTo>
                  <a:cubicBezTo>
                    <a:pt x="122" y="7978"/>
                    <a:pt x="244" y="8008"/>
                    <a:pt x="396" y="8069"/>
                  </a:cubicBezTo>
                  <a:cubicBezTo>
                    <a:pt x="761" y="7917"/>
                    <a:pt x="1065" y="7613"/>
                    <a:pt x="1369" y="7370"/>
                  </a:cubicBezTo>
                  <a:cubicBezTo>
                    <a:pt x="4378" y="5121"/>
                    <a:pt x="7843" y="3358"/>
                    <a:pt x="11825" y="2081"/>
                  </a:cubicBezTo>
                  <a:cubicBezTo>
                    <a:pt x="15411" y="956"/>
                    <a:pt x="19211" y="409"/>
                    <a:pt x="23071" y="379"/>
                  </a:cubicBezTo>
                  <a:cubicBezTo>
                    <a:pt x="23243" y="376"/>
                    <a:pt x="23416" y="374"/>
                    <a:pt x="23588" y="374"/>
                  </a:cubicBezTo>
                  <a:cubicBezTo>
                    <a:pt x="25032" y="374"/>
                    <a:pt x="26492" y="480"/>
                    <a:pt x="27904" y="561"/>
                  </a:cubicBezTo>
                  <a:cubicBezTo>
                    <a:pt x="30640" y="774"/>
                    <a:pt x="33345" y="1139"/>
                    <a:pt x="35989" y="1595"/>
                  </a:cubicBezTo>
                  <a:cubicBezTo>
                    <a:pt x="39181" y="2111"/>
                    <a:pt x="42372" y="2598"/>
                    <a:pt x="45564" y="2993"/>
                  </a:cubicBezTo>
                  <a:cubicBezTo>
                    <a:pt x="48451" y="3388"/>
                    <a:pt x="51309" y="3753"/>
                    <a:pt x="54166" y="4148"/>
                  </a:cubicBezTo>
                  <a:lnTo>
                    <a:pt x="56446" y="4361"/>
                  </a:lnTo>
                  <a:cubicBezTo>
                    <a:pt x="58117" y="4573"/>
                    <a:pt x="59728" y="4604"/>
                    <a:pt x="61400" y="4725"/>
                  </a:cubicBezTo>
                  <a:cubicBezTo>
                    <a:pt x="62981" y="4786"/>
                    <a:pt x="64531" y="4817"/>
                    <a:pt x="66051" y="5060"/>
                  </a:cubicBezTo>
                  <a:cubicBezTo>
                    <a:pt x="67753" y="5273"/>
                    <a:pt x="68999" y="5972"/>
                    <a:pt x="69607" y="7188"/>
                  </a:cubicBezTo>
                  <a:cubicBezTo>
                    <a:pt x="69759" y="7400"/>
                    <a:pt x="69911" y="7674"/>
                    <a:pt x="70002" y="7947"/>
                  </a:cubicBezTo>
                  <a:cubicBezTo>
                    <a:pt x="70184" y="8738"/>
                    <a:pt x="70428" y="9528"/>
                    <a:pt x="70640" y="10349"/>
                  </a:cubicBezTo>
                  <a:cubicBezTo>
                    <a:pt x="71096" y="10227"/>
                    <a:pt x="70883" y="9984"/>
                    <a:pt x="70823" y="9802"/>
                  </a:cubicBezTo>
                  <a:cubicBezTo>
                    <a:pt x="70792" y="8768"/>
                    <a:pt x="70549" y="7795"/>
                    <a:pt x="70063" y="6853"/>
                  </a:cubicBezTo>
                  <a:cubicBezTo>
                    <a:pt x="69880" y="6428"/>
                    <a:pt x="69637" y="6002"/>
                    <a:pt x="69212" y="5637"/>
                  </a:cubicBezTo>
                  <a:cubicBezTo>
                    <a:pt x="68178" y="4756"/>
                    <a:pt x="66780" y="4513"/>
                    <a:pt x="65321" y="4422"/>
                  </a:cubicBezTo>
                  <a:cubicBezTo>
                    <a:pt x="62768" y="4209"/>
                    <a:pt x="60245" y="4209"/>
                    <a:pt x="57722" y="4026"/>
                  </a:cubicBezTo>
                  <a:cubicBezTo>
                    <a:pt x="56020" y="3905"/>
                    <a:pt x="54348" y="3753"/>
                    <a:pt x="52676" y="3540"/>
                  </a:cubicBezTo>
                  <a:cubicBezTo>
                    <a:pt x="50397" y="3236"/>
                    <a:pt x="48117" y="2932"/>
                    <a:pt x="45807" y="2628"/>
                  </a:cubicBezTo>
                  <a:cubicBezTo>
                    <a:pt x="42828" y="2233"/>
                    <a:pt x="39880" y="1868"/>
                    <a:pt x="36901" y="1382"/>
                  </a:cubicBezTo>
                  <a:cubicBezTo>
                    <a:pt x="33527" y="835"/>
                    <a:pt x="30184" y="257"/>
                    <a:pt x="26749" y="105"/>
                  </a:cubicBezTo>
                  <a:cubicBezTo>
                    <a:pt x="25583" y="43"/>
                    <a:pt x="24412" y="1"/>
                    <a:pt x="23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3903275" y="2534325"/>
              <a:ext cx="1147450" cy="530350"/>
            </a:xfrm>
            <a:custGeom>
              <a:avLst/>
              <a:gdLst/>
              <a:ahLst/>
              <a:cxnLst/>
              <a:rect l="l" t="t" r="r" b="b"/>
              <a:pathLst>
                <a:path w="45898" h="21214" extrusionOk="0">
                  <a:moveTo>
                    <a:pt x="45761" y="0"/>
                  </a:moveTo>
                  <a:cubicBezTo>
                    <a:pt x="45696" y="0"/>
                    <a:pt x="45614" y="26"/>
                    <a:pt x="45533" y="39"/>
                  </a:cubicBezTo>
                  <a:cubicBezTo>
                    <a:pt x="44925" y="374"/>
                    <a:pt x="44469" y="830"/>
                    <a:pt x="44074" y="1286"/>
                  </a:cubicBezTo>
                  <a:cubicBezTo>
                    <a:pt x="42737" y="2471"/>
                    <a:pt x="41612" y="3717"/>
                    <a:pt x="40852" y="5146"/>
                  </a:cubicBezTo>
                  <a:cubicBezTo>
                    <a:pt x="39180" y="8429"/>
                    <a:pt x="36202" y="10982"/>
                    <a:pt x="32524" y="13109"/>
                  </a:cubicBezTo>
                  <a:cubicBezTo>
                    <a:pt x="28694" y="15298"/>
                    <a:pt x="24347" y="16909"/>
                    <a:pt x="19758" y="18094"/>
                  </a:cubicBezTo>
                  <a:cubicBezTo>
                    <a:pt x="13374" y="19705"/>
                    <a:pt x="6718" y="20587"/>
                    <a:pt x="0" y="21012"/>
                  </a:cubicBezTo>
                  <a:cubicBezTo>
                    <a:pt x="222" y="21169"/>
                    <a:pt x="460" y="21213"/>
                    <a:pt x="708" y="21213"/>
                  </a:cubicBezTo>
                  <a:cubicBezTo>
                    <a:pt x="1038" y="21213"/>
                    <a:pt x="1386" y="21134"/>
                    <a:pt x="1733" y="21134"/>
                  </a:cubicBezTo>
                  <a:cubicBezTo>
                    <a:pt x="1880" y="21144"/>
                    <a:pt x="2027" y="21148"/>
                    <a:pt x="2172" y="21148"/>
                  </a:cubicBezTo>
                  <a:cubicBezTo>
                    <a:pt x="2929" y="21148"/>
                    <a:pt x="3669" y="21033"/>
                    <a:pt x="4408" y="20982"/>
                  </a:cubicBezTo>
                  <a:cubicBezTo>
                    <a:pt x="6961" y="20739"/>
                    <a:pt x="9484" y="20435"/>
                    <a:pt x="12037" y="20009"/>
                  </a:cubicBezTo>
                  <a:cubicBezTo>
                    <a:pt x="17113" y="19189"/>
                    <a:pt x="22037" y="18003"/>
                    <a:pt x="26657" y="16271"/>
                  </a:cubicBezTo>
                  <a:cubicBezTo>
                    <a:pt x="30548" y="14812"/>
                    <a:pt x="34013" y="12988"/>
                    <a:pt x="36931" y="10647"/>
                  </a:cubicBezTo>
                  <a:cubicBezTo>
                    <a:pt x="38603" y="9280"/>
                    <a:pt x="39971" y="7790"/>
                    <a:pt x="40974" y="6088"/>
                  </a:cubicBezTo>
                  <a:cubicBezTo>
                    <a:pt x="41734" y="4720"/>
                    <a:pt x="42554" y="3322"/>
                    <a:pt x="43801" y="2137"/>
                  </a:cubicBezTo>
                  <a:cubicBezTo>
                    <a:pt x="44500" y="1468"/>
                    <a:pt x="45229" y="830"/>
                    <a:pt x="45898" y="191"/>
                  </a:cubicBezTo>
                  <a:cubicBezTo>
                    <a:pt x="45898" y="40"/>
                    <a:pt x="45842" y="0"/>
                    <a:pt x="45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9"/>
            <p:cNvSpPr/>
            <p:nvPr/>
          </p:nvSpPr>
          <p:spPr>
            <a:xfrm>
              <a:off x="1945800" y="2677400"/>
              <a:ext cx="1999300" cy="394275"/>
            </a:xfrm>
            <a:custGeom>
              <a:avLst/>
              <a:gdLst/>
              <a:ahLst/>
              <a:cxnLst/>
              <a:rect l="l" t="t" r="r" b="b"/>
              <a:pathLst>
                <a:path w="79972" h="15771" extrusionOk="0">
                  <a:moveTo>
                    <a:pt x="182" y="0"/>
                  </a:moveTo>
                  <a:cubicBezTo>
                    <a:pt x="61" y="0"/>
                    <a:pt x="30" y="31"/>
                    <a:pt x="0" y="122"/>
                  </a:cubicBezTo>
                  <a:cubicBezTo>
                    <a:pt x="790" y="760"/>
                    <a:pt x="1702" y="1247"/>
                    <a:pt x="2584" y="1824"/>
                  </a:cubicBezTo>
                  <a:cubicBezTo>
                    <a:pt x="6201" y="4104"/>
                    <a:pt x="10152" y="6019"/>
                    <a:pt x="14316" y="7630"/>
                  </a:cubicBezTo>
                  <a:cubicBezTo>
                    <a:pt x="18693" y="9362"/>
                    <a:pt x="23283" y="10730"/>
                    <a:pt x="28025" y="11824"/>
                  </a:cubicBezTo>
                  <a:cubicBezTo>
                    <a:pt x="33861" y="13162"/>
                    <a:pt x="39788" y="14074"/>
                    <a:pt x="45806" y="14712"/>
                  </a:cubicBezTo>
                  <a:cubicBezTo>
                    <a:pt x="49089" y="15046"/>
                    <a:pt x="52341" y="15320"/>
                    <a:pt x="55624" y="15472"/>
                  </a:cubicBezTo>
                  <a:cubicBezTo>
                    <a:pt x="58329" y="15624"/>
                    <a:pt x="61065" y="15684"/>
                    <a:pt x="63740" y="15745"/>
                  </a:cubicBezTo>
                  <a:cubicBezTo>
                    <a:pt x="65390" y="15758"/>
                    <a:pt x="67030" y="15770"/>
                    <a:pt x="68669" y="15770"/>
                  </a:cubicBezTo>
                  <a:cubicBezTo>
                    <a:pt x="71044" y="15770"/>
                    <a:pt x="73415" y="15744"/>
                    <a:pt x="75807" y="15654"/>
                  </a:cubicBezTo>
                  <a:cubicBezTo>
                    <a:pt x="77053" y="15624"/>
                    <a:pt x="78330" y="15502"/>
                    <a:pt x="79606" y="15502"/>
                  </a:cubicBezTo>
                  <a:cubicBezTo>
                    <a:pt x="79698" y="15502"/>
                    <a:pt x="79850" y="15472"/>
                    <a:pt x="79971" y="15411"/>
                  </a:cubicBezTo>
                  <a:cubicBezTo>
                    <a:pt x="79856" y="15393"/>
                    <a:pt x="79739" y="15387"/>
                    <a:pt x="79621" y="15387"/>
                  </a:cubicBezTo>
                  <a:cubicBezTo>
                    <a:pt x="79387" y="15387"/>
                    <a:pt x="79149" y="15411"/>
                    <a:pt x="78912" y="15411"/>
                  </a:cubicBezTo>
                  <a:cubicBezTo>
                    <a:pt x="78675" y="15411"/>
                    <a:pt x="78439" y="15387"/>
                    <a:pt x="78208" y="15289"/>
                  </a:cubicBezTo>
                  <a:cubicBezTo>
                    <a:pt x="77995" y="15289"/>
                    <a:pt x="77775" y="15282"/>
                    <a:pt x="77555" y="15282"/>
                  </a:cubicBezTo>
                  <a:cubicBezTo>
                    <a:pt x="77334" y="15282"/>
                    <a:pt x="77114" y="15289"/>
                    <a:pt x="76901" y="15320"/>
                  </a:cubicBezTo>
                  <a:cubicBezTo>
                    <a:pt x="74925" y="15472"/>
                    <a:pt x="72950" y="15472"/>
                    <a:pt x="71004" y="15502"/>
                  </a:cubicBezTo>
                  <a:cubicBezTo>
                    <a:pt x="69701" y="15534"/>
                    <a:pt x="68401" y="15547"/>
                    <a:pt x="67103" y="15547"/>
                  </a:cubicBezTo>
                  <a:cubicBezTo>
                    <a:pt x="64677" y="15547"/>
                    <a:pt x="62254" y="15501"/>
                    <a:pt x="59819" y="15441"/>
                  </a:cubicBezTo>
                  <a:cubicBezTo>
                    <a:pt x="58360" y="15381"/>
                    <a:pt x="56901" y="15289"/>
                    <a:pt x="55411" y="15229"/>
                  </a:cubicBezTo>
                  <a:cubicBezTo>
                    <a:pt x="54651" y="15198"/>
                    <a:pt x="53861" y="15198"/>
                    <a:pt x="53101" y="15137"/>
                  </a:cubicBezTo>
                  <a:cubicBezTo>
                    <a:pt x="50761" y="14894"/>
                    <a:pt x="48420" y="14773"/>
                    <a:pt x="46080" y="14529"/>
                  </a:cubicBezTo>
                  <a:cubicBezTo>
                    <a:pt x="43709" y="14286"/>
                    <a:pt x="41399" y="14013"/>
                    <a:pt x="39089" y="13678"/>
                  </a:cubicBezTo>
                  <a:cubicBezTo>
                    <a:pt x="36141" y="13253"/>
                    <a:pt x="33192" y="12736"/>
                    <a:pt x="30274" y="12128"/>
                  </a:cubicBezTo>
                  <a:cubicBezTo>
                    <a:pt x="26080" y="11216"/>
                    <a:pt x="22006" y="10152"/>
                    <a:pt x="18055" y="8785"/>
                  </a:cubicBezTo>
                  <a:cubicBezTo>
                    <a:pt x="15319" y="7842"/>
                    <a:pt x="12614" y="6779"/>
                    <a:pt x="10061" y="5593"/>
                  </a:cubicBezTo>
                  <a:cubicBezTo>
                    <a:pt x="7629" y="4438"/>
                    <a:pt x="5319" y="3222"/>
                    <a:pt x="3161" y="1855"/>
                  </a:cubicBezTo>
                  <a:cubicBezTo>
                    <a:pt x="2158" y="1216"/>
                    <a:pt x="1185" y="608"/>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9"/>
            <p:cNvSpPr/>
            <p:nvPr/>
          </p:nvSpPr>
          <p:spPr>
            <a:xfrm>
              <a:off x="3875150" y="1844550"/>
              <a:ext cx="940775" cy="694575"/>
            </a:xfrm>
            <a:custGeom>
              <a:avLst/>
              <a:gdLst/>
              <a:ahLst/>
              <a:cxnLst/>
              <a:rect l="l" t="t" r="r" b="b"/>
              <a:pathLst>
                <a:path w="37631" h="27783" extrusionOk="0">
                  <a:moveTo>
                    <a:pt x="37479" y="1"/>
                  </a:moveTo>
                  <a:cubicBezTo>
                    <a:pt x="37144" y="305"/>
                    <a:pt x="36810" y="609"/>
                    <a:pt x="36506" y="943"/>
                  </a:cubicBezTo>
                  <a:cubicBezTo>
                    <a:pt x="33193" y="4499"/>
                    <a:pt x="29819" y="8025"/>
                    <a:pt x="26080" y="11369"/>
                  </a:cubicBezTo>
                  <a:cubicBezTo>
                    <a:pt x="24408" y="12858"/>
                    <a:pt x="22737" y="14287"/>
                    <a:pt x="20913" y="15685"/>
                  </a:cubicBezTo>
                  <a:cubicBezTo>
                    <a:pt x="19302" y="16931"/>
                    <a:pt x="17569" y="18177"/>
                    <a:pt x="15837" y="19332"/>
                  </a:cubicBezTo>
                  <a:cubicBezTo>
                    <a:pt x="14469" y="20244"/>
                    <a:pt x="13071" y="21156"/>
                    <a:pt x="11581" y="22007"/>
                  </a:cubicBezTo>
                  <a:cubicBezTo>
                    <a:pt x="9363" y="23253"/>
                    <a:pt x="7053" y="24469"/>
                    <a:pt x="4651" y="25563"/>
                  </a:cubicBezTo>
                  <a:lnTo>
                    <a:pt x="1" y="27630"/>
                  </a:lnTo>
                  <a:cubicBezTo>
                    <a:pt x="31" y="27691"/>
                    <a:pt x="92" y="27752"/>
                    <a:pt x="213" y="27782"/>
                  </a:cubicBezTo>
                  <a:cubicBezTo>
                    <a:pt x="1125" y="27387"/>
                    <a:pt x="2037" y="27022"/>
                    <a:pt x="2919" y="26627"/>
                  </a:cubicBezTo>
                  <a:cubicBezTo>
                    <a:pt x="5016" y="25776"/>
                    <a:pt x="6992" y="24743"/>
                    <a:pt x="8967" y="23709"/>
                  </a:cubicBezTo>
                  <a:cubicBezTo>
                    <a:pt x="11916" y="22159"/>
                    <a:pt x="14773" y="20396"/>
                    <a:pt x="17417" y="18542"/>
                  </a:cubicBezTo>
                  <a:cubicBezTo>
                    <a:pt x="19636" y="16992"/>
                    <a:pt x="21764" y="15381"/>
                    <a:pt x="23770" y="13679"/>
                  </a:cubicBezTo>
                  <a:cubicBezTo>
                    <a:pt x="25594" y="12159"/>
                    <a:pt x="27357" y="10578"/>
                    <a:pt x="29029" y="8968"/>
                  </a:cubicBezTo>
                  <a:cubicBezTo>
                    <a:pt x="30244" y="7782"/>
                    <a:pt x="31399" y="6597"/>
                    <a:pt x="32585" y="5411"/>
                  </a:cubicBezTo>
                  <a:cubicBezTo>
                    <a:pt x="34287" y="3648"/>
                    <a:pt x="35959" y="1855"/>
                    <a:pt x="37631" y="122"/>
                  </a:cubicBezTo>
                  <a:cubicBezTo>
                    <a:pt x="37600" y="62"/>
                    <a:pt x="37570" y="31"/>
                    <a:pt x="37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6046925" y="1244150"/>
              <a:ext cx="1055525" cy="109175"/>
            </a:xfrm>
            <a:custGeom>
              <a:avLst/>
              <a:gdLst/>
              <a:ahLst/>
              <a:cxnLst/>
              <a:rect l="l" t="t" r="r" b="b"/>
              <a:pathLst>
                <a:path w="42221" h="4367" extrusionOk="0">
                  <a:moveTo>
                    <a:pt x="691" y="0"/>
                  </a:moveTo>
                  <a:cubicBezTo>
                    <a:pt x="654" y="0"/>
                    <a:pt x="616" y="2"/>
                    <a:pt x="578" y="4"/>
                  </a:cubicBezTo>
                  <a:cubicBezTo>
                    <a:pt x="335" y="35"/>
                    <a:pt x="153" y="4"/>
                    <a:pt x="1" y="156"/>
                  </a:cubicBezTo>
                  <a:cubicBezTo>
                    <a:pt x="1064" y="399"/>
                    <a:pt x="2128" y="612"/>
                    <a:pt x="3192" y="886"/>
                  </a:cubicBezTo>
                  <a:cubicBezTo>
                    <a:pt x="7691" y="1950"/>
                    <a:pt x="12129" y="3165"/>
                    <a:pt x="16840" y="3652"/>
                  </a:cubicBezTo>
                  <a:cubicBezTo>
                    <a:pt x="19332" y="3925"/>
                    <a:pt x="21855" y="4138"/>
                    <a:pt x="24408" y="4229"/>
                  </a:cubicBezTo>
                  <a:cubicBezTo>
                    <a:pt x="24560" y="4244"/>
                    <a:pt x="24720" y="4244"/>
                    <a:pt x="24880" y="4244"/>
                  </a:cubicBezTo>
                  <a:cubicBezTo>
                    <a:pt x="25039" y="4244"/>
                    <a:pt x="25199" y="4244"/>
                    <a:pt x="25351" y="4260"/>
                  </a:cubicBezTo>
                  <a:cubicBezTo>
                    <a:pt x="26095" y="4336"/>
                    <a:pt x="26832" y="4366"/>
                    <a:pt x="27566" y="4366"/>
                  </a:cubicBezTo>
                  <a:cubicBezTo>
                    <a:pt x="28299" y="4366"/>
                    <a:pt x="29029" y="4336"/>
                    <a:pt x="29758" y="4290"/>
                  </a:cubicBezTo>
                  <a:cubicBezTo>
                    <a:pt x="31916" y="4199"/>
                    <a:pt x="34135" y="4138"/>
                    <a:pt x="36293" y="3956"/>
                  </a:cubicBezTo>
                  <a:cubicBezTo>
                    <a:pt x="37661" y="3834"/>
                    <a:pt x="39029" y="3804"/>
                    <a:pt x="40397" y="3652"/>
                  </a:cubicBezTo>
                  <a:cubicBezTo>
                    <a:pt x="41004" y="3591"/>
                    <a:pt x="41643" y="3682"/>
                    <a:pt x="42190" y="3469"/>
                  </a:cubicBezTo>
                  <a:cubicBezTo>
                    <a:pt x="42220" y="3439"/>
                    <a:pt x="42220" y="3378"/>
                    <a:pt x="42190" y="3317"/>
                  </a:cubicBezTo>
                  <a:cubicBezTo>
                    <a:pt x="42116" y="3299"/>
                    <a:pt x="42042" y="3269"/>
                    <a:pt x="41975" y="3269"/>
                  </a:cubicBezTo>
                  <a:cubicBezTo>
                    <a:pt x="41932" y="3269"/>
                    <a:pt x="41891" y="3282"/>
                    <a:pt x="41856" y="3317"/>
                  </a:cubicBezTo>
                  <a:lnTo>
                    <a:pt x="41339" y="3317"/>
                  </a:lnTo>
                  <a:cubicBezTo>
                    <a:pt x="41222" y="3371"/>
                    <a:pt x="41102" y="3383"/>
                    <a:pt x="40979" y="3383"/>
                  </a:cubicBezTo>
                  <a:cubicBezTo>
                    <a:pt x="40873" y="3383"/>
                    <a:pt x="40765" y="3374"/>
                    <a:pt x="40656" y="3374"/>
                  </a:cubicBezTo>
                  <a:cubicBezTo>
                    <a:pt x="40530" y="3374"/>
                    <a:pt x="40402" y="3386"/>
                    <a:pt x="40275" y="3439"/>
                  </a:cubicBezTo>
                  <a:cubicBezTo>
                    <a:pt x="39059" y="3591"/>
                    <a:pt x="37813" y="3621"/>
                    <a:pt x="36597" y="3743"/>
                  </a:cubicBezTo>
                  <a:cubicBezTo>
                    <a:pt x="34743" y="3925"/>
                    <a:pt x="32858" y="3986"/>
                    <a:pt x="31004" y="4047"/>
                  </a:cubicBezTo>
                  <a:cubicBezTo>
                    <a:pt x="30061" y="4059"/>
                    <a:pt x="29113" y="4072"/>
                    <a:pt x="28162" y="4072"/>
                  </a:cubicBezTo>
                  <a:cubicBezTo>
                    <a:pt x="26783" y="4072"/>
                    <a:pt x="25398" y="4046"/>
                    <a:pt x="24013" y="3956"/>
                  </a:cubicBezTo>
                  <a:cubicBezTo>
                    <a:pt x="22220" y="3834"/>
                    <a:pt x="20427" y="3743"/>
                    <a:pt x="18633" y="3591"/>
                  </a:cubicBezTo>
                  <a:cubicBezTo>
                    <a:pt x="15259" y="3287"/>
                    <a:pt x="11946" y="2710"/>
                    <a:pt x="8694" y="1919"/>
                  </a:cubicBezTo>
                  <a:cubicBezTo>
                    <a:pt x="6384" y="1372"/>
                    <a:pt x="4074" y="764"/>
                    <a:pt x="1764" y="187"/>
                  </a:cubicBezTo>
                  <a:cubicBezTo>
                    <a:pt x="1404" y="131"/>
                    <a:pt x="1069"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5424575" y="1223450"/>
              <a:ext cx="636825" cy="160825"/>
            </a:xfrm>
            <a:custGeom>
              <a:avLst/>
              <a:gdLst/>
              <a:ahLst/>
              <a:cxnLst/>
              <a:rect l="l" t="t" r="r" b="b"/>
              <a:pathLst>
                <a:path w="25473" h="6433" extrusionOk="0">
                  <a:moveTo>
                    <a:pt x="17690" y="0"/>
                  </a:moveTo>
                  <a:cubicBezTo>
                    <a:pt x="16794" y="0"/>
                    <a:pt x="15901" y="51"/>
                    <a:pt x="15016" y="224"/>
                  </a:cubicBezTo>
                  <a:cubicBezTo>
                    <a:pt x="13618" y="498"/>
                    <a:pt x="12372" y="984"/>
                    <a:pt x="11095" y="1531"/>
                  </a:cubicBezTo>
                  <a:cubicBezTo>
                    <a:pt x="8116" y="2838"/>
                    <a:pt x="5137" y="4176"/>
                    <a:pt x="2067" y="5361"/>
                  </a:cubicBezTo>
                  <a:cubicBezTo>
                    <a:pt x="1399" y="5635"/>
                    <a:pt x="639" y="5878"/>
                    <a:pt x="1" y="6273"/>
                  </a:cubicBezTo>
                  <a:cubicBezTo>
                    <a:pt x="1" y="6374"/>
                    <a:pt x="42" y="6433"/>
                    <a:pt x="160" y="6433"/>
                  </a:cubicBezTo>
                  <a:cubicBezTo>
                    <a:pt x="185" y="6433"/>
                    <a:pt x="212" y="6430"/>
                    <a:pt x="244" y="6425"/>
                  </a:cubicBezTo>
                  <a:cubicBezTo>
                    <a:pt x="426" y="6395"/>
                    <a:pt x="639" y="6334"/>
                    <a:pt x="821" y="6273"/>
                  </a:cubicBezTo>
                  <a:cubicBezTo>
                    <a:pt x="1885" y="5848"/>
                    <a:pt x="2919" y="5422"/>
                    <a:pt x="3922" y="5027"/>
                  </a:cubicBezTo>
                  <a:cubicBezTo>
                    <a:pt x="6444" y="4054"/>
                    <a:pt x="8876" y="2990"/>
                    <a:pt x="11338" y="1927"/>
                  </a:cubicBezTo>
                  <a:cubicBezTo>
                    <a:pt x="13479" y="1030"/>
                    <a:pt x="15703" y="463"/>
                    <a:pt x="18193" y="463"/>
                  </a:cubicBezTo>
                  <a:cubicBezTo>
                    <a:pt x="18319" y="463"/>
                    <a:pt x="18445" y="465"/>
                    <a:pt x="18572" y="468"/>
                  </a:cubicBezTo>
                  <a:cubicBezTo>
                    <a:pt x="19513" y="495"/>
                    <a:pt x="20478" y="624"/>
                    <a:pt x="21446" y="624"/>
                  </a:cubicBezTo>
                  <a:cubicBezTo>
                    <a:pt x="21542" y="624"/>
                    <a:pt x="21638" y="622"/>
                    <a:pt x="21733" y="620"/>
                  </a:cubicBezTo>
                  <a:cubicBezTo>
                    <a:pt x="21841" y="665"/>
                    <a:pt x="21949" y="678"/>
                    <a:pt x="22056" y="678"/>
                  </a:cubicBezTo>
                  <a:cubicBezTo>
                    <a:pt x="22204" y="678"/>
                    <a:pt x="22351" y="653"/>
                    <a:pt x="22493" y="653"/>
                  </a:cubicBezTo>
                  <a:cubicBezTo>
                    <a:pt x="22597" y="653"/>
                    <a:pt x="22698" y="666"/>
                    <a:pt x="22797" y="711"/>
                  </a:cubicBezTo>
                  <a:lnTo>
                    <a:pt x="23162" y="711"/>
                  </a:lnTo>
                  <a:cubicBezTo>
                    <a:pt x="23238" y="754"/>
                    <a:pt x="23325" y="763"/>
                    <a:pt x="23414" y="763"/>
                  </a:cubicBezTo>
                  <a:cubicBezTo>
                    <a:pt x="23473" y="763"/>
                    <a:pt x="23533" y="759"/>
                    <a:pt x="23591" y="759"/>
                  </a:cubicBezTo>
                  <a:cubicBezTo>
                    <a:pt x="23692" y="759"/>
                    <a:pt x="23787" y="770"/>
                    <a:pt x="23861" y="832"/>
                  </a:cubicBezTo>
                  <a:lnTo>
                    <a:pt x="24044" y="832"/>
                  </a:lnTo>
                  <a:cubicBezTo>
                    <a:pt x="24119" y="876"/>
                    <a:pt x="24207" y="884"/>
                    <a:pt x="24296" y="884"/>
                  </a:cubicBezTo>
                  <a:cubicBezTo>
                    <a:pt x="24355" y="884"/>
                    <a:pt x="24415" y="880"/>
                    <a:pt x="24473" y="880"/>
                  </a:cubicBezTo>
                  <a:cubicBezTo>
                    <a:pt x="24573" y="880"/>
                    <a:pt x="24668" y="892"/>
                    <a:pt x="24743" y="954"/>
                  </a:cubicBezTo>
                  <a:lnTo>
                    <a:pt x="24895" y="954"/>
                  </a:lnTo>
                  <a:cubicBezTo>
                    <a:pt x="25138" y="924"/>
                    <a:pt x="25351" y="954"/>
                    <a:pt x="25472" y="802"/>
                  </a:cubicBezTo>
                  <a:cubicBezTo>
                    <a:pt x="25320" y="711"/>
                    <a:pt x="25077" y="802"/>
                    <a:pt x="24773" y="589"/>
                  </a:cubicBezTo>
                  <a:lnTo>
                    <a:pt x="24621" y="589"/>
                  </a:lnTo>
                  <a:cubicBezTo>
                    <a:pt x="24564" y="565"/>
                    <a:pt x="24500" y="558"/>
                    <a:pt x="24434" y="558"/>
                  </a:cubicBezTo>
                  <a:cubicBezTo>
                    <a:pt x="24347" y="558"/>
                    <a:pt x="24257" y="570"/>
                    <a:pt x="24171" y="570"/>
                  </a:cubicBezTo>
                  <a:cubicBezTo>
                    <a:pt x="24078" y="570"/>
                    <a:pt x="23991" y="556"/>
                    <a:pt x="23922" y="498"/>
                  </a:cubicBezTo>
                  <a:lnTo>
                    <a:pt x="23770" y="498"/>
                  </a:lnTo>
                  <a:cubicBezTo>
                    <a:pt x="23683" y="455"/>
                    <a:pt x="23589" y="446"/>
                    <a:pt x="23495" y="446"/>
                  </a:cubicBezTo>
                  <a:cubicBezTo>
                    <a:pt x="23433" y="446"/>
                    <a:pt x="23372" y="450"/>
                    <a:pt x="23313" y="450"/>
                  </a:cubicBezTo>
                  <a:cubicBezTo>
                    <a:pt x="23210" y="450"/>
                    <a:pt x="23115" y="438"/>
                    <a:pt x="23040" y="376"/>
                  </a:cubicBezTo>
                  <a:cubicBezTo>
                    <a:pt x="22858" y="316"/>
                    <a:pt x="22615" y="316"/>
                    <a:pt x="22402" y="255"/>
                  </a:cubicBezTo>
                  <a:cubicBezTo>
                    <a:pt x="21673" y="224"/>
                    <a:pt x="20943" y="103"/>
                    <a:pt x="20183" y="72"/>
                  </a:cubicBezTo>
                  <a:cubicBezTo>
                    <a:pt x="19351" y="43"/>
                    <a:pt x="18519" y="0"/>
                    <a:pt x="17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6806050" y="2582400"/>
              <a:ext cx="218125" cy="580600"/>
            </a:xfrm>
            <a:custGeom>
              <a:avLst/>
              <a:gdLst/>
              <a:ahLst/>
              <a:cxnLst/>
              <a:rect l="l" t="t" r="r" b="b"/>
              <a:pathLst>
                <a:path w="8725" h="23224" extrusionOk="0">
                  <a:moveTo>
                    <a:pt x="214" y="1"/>
                  </a:moveTo>
                  <a:lnTo>
                    <a:pt x="214" y="1"/>
                  </a:lnTo>
                  <a:cubicBezTo>
                    <a:pt x="183" y="214"/>
                    <a:pt x="305" y="396"/>
                    <a:pt x="31" y="548"/>
                  </a:cubicBezTo>
                  <a:cubicBezTo>
                    <a:pt x="31" y="700"/>
                    <a:pt x="1" y="882"/>
                    <a:pt x="62" y="1004"/>
                  </a:cubicBezTo>
                  <a:cubicBezTo>
                    <a:pt x="487" y="2980"/>
                    <a:pt x="791" y="4955"/>
                    <a:pt x="1247" y="6931"/>
                  </a:cubicBezTo>
                  <a:cubicBezTo>
                    <a:pt x="1885" y="9910"/>
                    <a:pt x="2858" y="12858"/>
                    <a:pt x="4135" y="15685"/>
                  </a:cubicBezTo>
                  <a:cubicBezTo>
                    <a:pt x="4986" y="17600"/>
                    <a:pt x="5958" y="19454"/>
                    <a:pt x="7114" y="21278"/>
                  </a:cubicBezTo>
                  <a:cubicBezTo>
                    <a:pt x="7509" y="21916"/>
                    <a:pt x="7904" y="22646"/>
                    <a:pt x="8542" y="23223"/>
                  </a:cubicBezTo>
                  <a:cubicBezTo>
                    <a:pt x="8633" y="23193"/>
                    <a:pt x="8664" y="23102"/>
                    <a:pt x="8724" y="23071"/>
                  </a:cubicBezTo>
                  <a:cubicBezTo>
                    <a:pt x="7965" y="21916"/>
                    <a:pt x="7174" y="20822"/>
                    <a:pt x="6536" y="19697"/>
                  </a:cubicBezTo>
                  <a:cubicBezTo>
                    <a:pt x="4864" y="16749"/>
                    <a:pt x="3496" y="13709"/>
                    <a:pt x="2554" y="10609"/>
                  </a:cubicBezTo>
                  <a:cubicBezTo>
                    <a:pt x="1977" y="8603"/>
                    <a:pt x="1490" y="6566"/>
                    <a:pt x="1095" y="4530"/>
                  </a:cubicBezTo>
                  <a:cubicBezTo>
                    <a:pt x="913" y="3436"/>
                    <a:pt x="761" y="2341"/>
                    <a:pt x="518" y="1217"/>
                  </a:cubicBezTo>
                  <a:cubicBezTo>
                    <a:pt x="426" y="852"/>
                    <a:pt x="518" y="396"/>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4812100" y="1498800"/>
              <a:ext cx="405050" cy="348075"/>
            </a:xfrm>
            <a:custGeom>
              <a:avLst/>
              <a:gdLst/>
              <a:ahLst/>
              <a:cxnLst/>
              <a:rect l="l" t="t" r="r" b="b"/>
              <a:pathLst>
                <a:path w="16202" h="13923" extrusionOk="0">
                  <a:moveTo>
                    <a:pt x="16019" y="1"/>
                  </a:moveTo>
                  <a:cubicBezTo>
                    <a:pt x="15138" y="426"/>
                    <a:pt x="14408" y="1034"/>
                    <a:pt x="13618" y="1521"/>
                  </a:cubicBezTo>
                  <a:cubicBezTo>
                    <a:pt x="11521" y="2797"/>
                    <a:pt x="9788" y="4287"/>
                    <a:pt x="8025" y="5806"/>
                  </a:cubicBezTo>
                  <a:cubicBezTo>
                    <a:pt x="6201" y="7417"/>
                    <a:pt x="4499" y="9089"/>
                    <a:pt x="2858" y="10791"/>
                  </a:cubicBezTo>
                  <a:cubicBezTo>
                    <a:pt x="1885" y="11764"/>
                    <a:pt x="973" y="12797"/>
                    <a:pt x="1" y="13800"/>
                  </a:cubicBezTo>
                  <a:cubicBezTo>
                    <a:pt x="61" y="13831"/>
                    <a:pt x="122" y="13861"/>
                    <a:pt x="153" y="13922"/>
                  </a:cubicBezTo>
                  <a:cubicBezTo>
                    <a:pt x="3192" y="10670"/>
                    <a:pt x="6323" y="7478"/>
                    <a:pt x="9970" y="4591"/>
                  </a:cubicBezTo>
                  <a:cubicBezTo>
                    <a:pt x="11217" y="3527"/>
                    <a:pt x="12584" y="2554"/>
                    <a:pt x="13983" y="1642"/>
                  </a:cubicBezTo>
                  <a:cubicBezTo>
                    <a:pt x="14712" y="1125"/>
                    <a:pt x="15502" y="730"/>
                    <a:pt x="16202" y="153"/>
                  </a:cubicBezTo>
                  <a:cubicBezTo>
                    <a:pt x="16171" y="62"/>
                    <a:pt x="16110" y="1"/>
                    <a:pt x="16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3359200" y="2535300"/>
              <a:ext cx="520550" cy="152000"/>
            </a:xfrm>
            <a:custGeom>
              <a:avLst/>
              <a:gdLst/>
              <a:ahLst/>
              <a:cxnLst/>
              <a:rect l="l" t="t" r="r" b="b"/>
              <a:pathLst>
                <a:path w="20822" h="6080" extrusionOk="0">
                  <a:moveTo>
                    <a:pt x="20639" y="0"/>
                  </a:moveTo>
                  <a:cubicBezTo>
                    <a:pt x="18633" y="730"/>
                    <a:pt x="16687" y="1490"/>
                    <a:pt x="14712" y="2098"/>
                  </a:cubicBezTo>
                  <a:cubicBezTo>
                    <a:pt x="10973" y="3283"/>
                    <a:pt x="7204" y="4377"/>
                    <a:pt x="3313" y="5198"/>
                  </a:cubicBezTo>
                  <a:cubicBezTo>
                    <a:pt x="2189" y="5472"/>
                    <a:pt x="1064" y="5624"/>
                    <a:pt x="0" y="5928"/>
                  </a:cubicBezTo>
                  <a:cubicBezTo>
                    <a:pt x="0" y="5988"/>
                    <a:pt x="122" y="6049"/>
                    <a:pt x="182" y="6080"/>
                  </a:cubicBezTo>
                  <a:cubicBezTo>
                    <a:pt x="7417" y="4742"/>
                    <a:pt x="14286" y="2706"/>
                    <a:pt x="20821" y="122"/>
                  </a:cubicBezTo>
                  <a:cubicBezTo>
                    <a:pt x="20730" y="61"/>
                    <a:pt x="20699" y="31"/>
                    <a:pt x="20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654750" y="2462350"/>
              <a:ext cx="295625" cy="218875"/>
            </a:xfrm>
            <a:custGeom>
              <a:avLst/>
              <a:gdLst/>
              <a:ahLst/>
              <a:cxnLst/>
              <a:rect l="l" t="t" r="r" b="b"/>
              <a:pathLst>
                <a:path w="11825" h="8755" extrusionOk="0">
                  <a:moveTo>
                    <a:pt x="213" y="0"/>
                  </a:moveTo>
                  <a:cubicBezTo>
                    <a:pt x="122" y="31"/>
                    <a:pt x="92" y="92"/>
                    <a:pt x="0" y="152"/>
                  </a:cubicBezTo>
                  <a:cubicBezTo>
                    <a:pt x="213" y="335"/>
                    <a:pt x="396" y="548"/>
                    <a:pt x="608" y="760"/>
                  </a:cubicBezTo>
                  <a:cubicBezTo>
                    <a:pt x="2584" y="2310"/>
                    <a:pt x="4529" y="3891"/>
                    <a:pt x="6627" y="5380"/>
                  </a:cubicBezTo>
                  <a:cubicBezTo>
                    <a:pt x="7721" y="6171"/>
                    <a:pt x="8876" y="6991"/>
                    <a:pt x="10001" y="7751"/>
                  </a:cubicBezTo>
                  <a:cubicBezTo>
                    <a:pt x="10548" y="8086"/>
                    <a:pt x="11095" y="8420"/>
                    <a:pt x="11642" y="8754"/>
                  </a:cubicBezTo>
                  <a:cubicBezTo>
                    <a:pt x="11703" y="8724"/>
                    <a:pt x="11764" y="8694"/>
                    <a:pt x="11824" y="8663"/>
                  </a:cubicBezTo>
                  <a:cubicBezTo>
                    <a:pt x="10882" y="7964"/>
                    <a:pt x="9940" y="7295"/>
                    <a:pt x="8937" y="6627"/>
                  </a:cubicBezTo>
                  <a:cubicBezTo>
                    <a:pt x="6475" y="5016"/>
                    <a:pt x="4195" y="3222"/>
                    <a:pt x="1946" y="1399"/>
                  </a:cubicBezTo>
                  <a:cubicBezTo>
                    <a:pt x="1368" y="912"/>
                    <a:pt x="882" y="396"/>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2752025" y="2718400"/>
              <a:ext cx="368575" cy="17825"/>
            </a:xfrm>
            <a:custGeom>
              <a:avLst/>
              <a:gdLst/>
              <a:ahLst/>
              <a:cxnLst/>
              <a:rect l="l" t="t" r="r" b="b"/>
              <a:pathLst>
                <a:path w="14743" h="713" extrusionOk="0">
                  <a:moveTo>
                    <a:pt x="14463" y="0"/>
                  </a:moveTo>
                  <a:cubicBezTo>
                    <a:pt x="14362" y="0"/>
                    <a:pt x="14248" y="24"/>
                    <a:pt x="14138" y="24"/>
                  </a:cubicBezTo>
                  <a:cubicBezTo>
                    <a:pt x="14085" y="24"/>
                    <a:pt x="14032" y="18"/>
                    <a:pt x="13983" y="2"/>
                  </a:cubicBezTo>
                  <a:cubicBezTo>
                    <a:pt x="12130" y="2"/>
                    <a:pt x="10305" y="277"/>
                    <a:pt x="8455" y="277"/>
                  </a:cubicBezTo>
                  <a:cubicBezTo>
                    <a:pt x="8362" y="277"/>
                    <a:pt x="8270" y="277"/>
                    <a:pt x="8177" y="275"/>
                  </a:cubicBezTo>
                  <a:cubicBezTo>
                    <a:pt x="6718" y="397"/>
                    <a:pt x="5259" y="397"/>
                    <a:pt x="3800" y="397"/>
                  </a:cubicBezTo>
                  <a:cubicBezTo>
                    <a:pt x="3469" y="397"/>
                    <a:pt x="3128" y="370"/>
                    <a:pt x="2788" y="370"/>
                  </a:cubicBezTo>
                  <a:cubicBezTo>
                    <a:pt x="2505" y="370"/>
                    <a:pt x="2222" y="389"/>
                    <a:pt x="1946" y="458"/>
                  </a:cubicBezTo>
                  <a:cubicBezTo>
                    <a:pt x="1794" y="579"/>
                    <a:pt x="1551" y="579"/>
                    <a:pt x="1369" y="579"/>
                  </a:cubicBezTo>
                  <a:lnTo>
                    <a:pt x="1" y="579"/>
                  </a:lnTo>
                  <a:cubicBezTo>
                    <a:pt x="153" y="701"/>
                    <a:pt x="335" y="701"/>
                    <a:pt x="578" y="701"/>
                  </a:cubicBezTo>
                  <a:cubicBezTo>
                    <a:pt x="1754" y="701"/>
                    <a:pt x="2941" y="713"/>
                    <a:pt x="4132" y="713"/>
                  </a:cubicBezTo>
                  <a:cubicBezTo>
                    <a:pt x="5621" y="713"/>
                    <a:pt x="7117" y="694"/>
                    <a:pt x="8603" y="610"/>
                  </a:cubicBezTo>
                  <a:cubicBezTo>
                    <a:pt x="10639" y="488"/>
                    <a:pt x="12706" y="397"/>
                    <a:pt x="14743" y="184"/>
                  </a:cubicBezTo>
                  <a:cubicBezTo>
                    <a:pt x="14688" y="34"/>
                    <a:pt x="14585"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5211050" y="1379500"/>
              <a:ext cx="222675" cy="121625"/>
            </a:xfrm>
            <a:custGeom>
              <a:avLst/>
              <a:gdLst/>
              <a:ahLst/>
              <a:cxnLst/>
              <a:rect l="l" t="t" r="r" b="b"/>
              <a:pathLst>
                <a:path w="8907" h="4865" extrusionOk="0">
                  <a:moveTo>
                    <a:pt x="8663" y="1"/>
                  </a:moveTo>
                  <a:cubicBezTo>
                    <a:pt x="8481" y="1"/>
                    <a:pt x="8359" y="62"/>
                    <a:pt x="8207" y="153"/>
                  </a:cubicBezTo>
                  <a:cubicBezTo>
                    <a:pt x="6353" y="1004"/>
                    <a:pt x="4560" y="1976"/>
                    <a:pt x="2827" y="2949"/>
                  </a:cubicBezTo>
                  <a:cubicBezTo>
                    <a:pt x="1885" y="3527"/>
                    <a:pt x="851" y="4043"/>
                    <a:pt x="0" y="4712"/>
                  </a:cubicBezTo>
                  <a:cubicBezTo>
                    <a:pt x="92" y="4773"/>
                    <a:pt x="122" y="4803"/>
                    <a:pt x="213" y="4864"/>
                  </a:cubicBezTo>
                  <a:cubicBezTo>
                    <a:pt x="2432" y="3527"/>
                    <a:pt x="4712" y="2189"/>
                    <a:pt x="7204" y="1004"/>
                  </a:cubicBezTo>
                  <a:cubicBezTo>
                    <a:pt x="7751" y="700"/>
                    <a:pt x="8450" y="517"/>
                    <a:pt x="8906" y="153"/>
                  </a:cubicBezTo>
                  <a:cubicBezTo>
                    <a:pt x="8815" y="92"/>
                    <a:pt x="8754" y="31"/>
                    <a:pt x="8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7117625" y="1304275"/>
              <a:ext cx="314600" cy="24350"/>
            </a:xfrm>
            <a:custGeom>
              <a:avLst/>
              <a:gdLst/>
              <a:ahLst/>
              <a:cxnLst/>
              <a:rect l="l" t="t" r="r" b="b"/>
              <a:pathLst>
                <a:path w="12584" h="974" extrusionOk="0">
                  <a:moveTo>
                    <a:pt x="11854" y="1"/>
                  </a:moveTo>
                  <a:cubicBezTo>
                    <a:pt x="10152" y="31"/>
                    <a:pt x="8481" y="213"/>
                    <a:pt x="6839" y="305"/>
                  </a:cubicBezTo>
                  <a:cubicBezTo>
                    <a:pt x="6201" y="335"/>
                    <a:pt x="5593" y="335"/>
                    <a:pt x="4955" y="426"/>
                  </a:cubicBezTo>
                  <a:cubicBezTo>
                    <a:pt x="3344" y="578"/>
                    <a:pt x="1702" y="669"/>
                    <a:pt x="122" y="760"/>
                  </a:cubicBezTo>
                  <a:cubicBezTo>
                    <a:pt x="31" y="760"/>
                    <a:pt x="0" y="821"/>
                    <a:pt x="31" y="882"/>
                  </a:cubicBezTo>
                  <a:cubicBezTo>
                    <a:pt x="152" y="943"/>
                    <a:pt x="304" y="912"/>
                    <a:pt x="426" y="973"/>
                  </a:cubicBezTo>
                  <a:cubicBezTo>
                    <a:pt x="1034" y="912"/>
                    <a:pt x="1672" y="912"/>
                    <a:pt x="2280" y="821"/>
                  </a:cubicBezTo>
                  <a:cubicBezTo>
                    <a:pt x="2888" y="791"/>
                    <a:pt x="3465" y="760"/>
                    <a:pt x="4073" y="730"/>
                  </a:cubicBezTo>
                  <a:cubicBezTo>
                    <a:pt x="5593" y="608"/>
                    <a:pt x="7082" y="456"/>
                    <a:pt x="8602" y="365"/>
                  </a:cubicBezTo>
                  <a:cubicBezTo>
                    <a:pt x="9708" y="338"/>
                    <a:pt x="10764" y="209"/>
                    <a:pt x="11862" y="209"/>
                  </a:cubicBezTo>
                  <a:cubicBezTo>
                    <a:pt x="11970" y="209"/>
                    <a:pt x="12079" y="211"/>
                    <a:pt x="12189" y="213"/>
                  </a:cubicBezTo>
                  <a:cubicBezTo>
                    <a:pt x="12341" y="213"/>
                    <a:pt x="12462" y="183"/>
                    <a:pt x="12584" y="122"/>
                  </a:cubicBezTo>
                  <a:cubicBezTo>
                    <a:pt x="12516" y="107"/>
                    <a:pt x="12447" y="103"/>
                    <a:pt x="12380" y="103"/>
                  </a:cubicBezTo>
                  <a:cubicBezTo>
                    <a:pt x="12313" y="103"/>
                    <a:pt x="12248" y="107"/>
                    <a:pt x="12185" y="107"/>
                  </a:cubicBezTo>
                  <a:cubicBezTo>
                    <a:pt x="12060" y="107"/>
                    <a:pt x="11946" y="92"/>
                    <a:pt x="1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3101575" y="2684225"/>
              <a:ext cx="261425" cy="38025"/>
            </a:xfrm>
            <a:custGeom>
              <a:avLst/>
              <a:gdLst/>
              <a:ahLst/>
              <a:cxnLst/>
              <a:rect l="l" t="t" r="r" b="b"/>
              <a:pathLst>
                <a:path w="10457" h="1521" extrusionOk="0">
                  <a:moveTo>
                    <a:pt x="10244" y="1"/>
                  </a:moveTo>
                  <a:cubicBezTo>
                    <a:pt x="8694" y="274"/>
                    <a:pt x="7174" y="487"/>
                    <a:pt x="5624" y="730"/>
                  </a:cubicBezTo>
                  <a:cubicBezTo>
                    <a:pt x="3800" y="943"/>
                    <a:pt x="1946" y="1247"/>
                    <a:pt x="62" y="1278"/>
                  </a:cubicBezTo>
                  <a:cubicBezTo>
                    <a:pt x="1" y="1338"/>
                    <a:pt x="1" y="1369"/>
                    <a:pt x="31" y="1399"/>
                  </a:cubicBezTo>
                  <a:cubicBezTo>
                    <a:pt x="92" y="1414"/>
                    <a:pt x="157" y="1418"/>
                    <a:pt x="222" y="1418"/>
                  </a:cubicBezTo>
                  <a:cubicBezTo>
                    <a:pt x="288" y="1418"/>
                    <a:pt x="354" y="1414"/>
                    <a:pt x="419" y="1414"/>
                  </a:cubicBezTo>
                  <a:cubicBezTo>
                    <a:pt x="548" y="1414"/>
                    <a:pt x="670" y="1430"/>
                    <a:pt x="761" y="1521"/>
                  </a:cubicBezTo>
                  <a:cubicBezTo>
                    <a:pt x="1490" y="1521"/>
                    <a:pt x="2159" y="1369"/>
                    <a:pt x="2858" y="1338"/>
                  </a:cubicBezTo>
                  <a:cubicBezTo>
                    <a:pt x="5381" y="1034"/>
                    <a:pt x="7934" y="639"/>
                    <a:pt x="10457" y="153"/>
                  </a:cubicBezTo>
                  <a:cubicBezTo>
                    <a:pt x="10396" y="62"/>
                    <a:pt x="10335" y="31"/>
                    <a:pt x="1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9"/>
            <p:cNvSpPr/>
            <p:nvPr/>
          </p:nvSpPr>
          <p:spPr>
            <a:xfrm>
              <a:off x="7101650" y="1324975"/>
              <a:ext cx="25875" cy="5175"/>
            </a:xfrm>
            <a:custGeom>
              <a:avLst/>
              <a:gdLst/>
              <a:ahLst/>
              <a:cxnLst/>
              <a:rect l="l" t="t" r="r" b="b"/>
              <a:pathLst>
                <a:path w="1035" h="207" extrusionOk="0">
                  <a:moveTo>
                    <a:pt x="335" y="1"/>
                  </a:moveTo>
                  <a:cubicBezTo>
                    <a:pt x="221" y="1"/>
                    <a:pt x="107" y="24"/>
                    <a:pt x="1" y="84"/>
                  </a:cubicBezTo>
                  <a:lnTo>
                    <a:pt x="1" y="206"/>
                  </a:lnTo>
                  <a:cubicBezTo>
                    <a:pt x="335" y="145"/>
                    <a:pt x="670" y="145"/>
                    <a:pt x="1034" y="145"/>
                  </a:cubicBezTo>
                  <a:cubicBezTo>
                    <a:pt x="943" y="84"/>
                    <a:pt x="822" y="54"/>
                    <a:pt x="670" y="54"/>
                  </a:cubicBezTo>
                  <a:cubicBezTo>
                    <a:pt x="563" y="24"/>
                    <a:pt x="449"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9"/>
            <p:cNvSpPr/>
            <p:nvPr/>
          </p:nvSpPr>
          <p:spPr>
            <a:xfrm>
              <a:off x="7053775" y="1326325"/>
              <a:ext cx="26625" cy="4050"/>
            </a:xfrm>
            <a:custGeom>
              <a:avLst/>
              <a:gdLst/>
              <a:ahLst/>
              <a:cxnLst/>
              <a:rect l="l" t="t" r="r" b="b"/>
              <a:pathLst>
                <a:path w="1065" h="162" extrusionOk="0">
                  <a:moveTo>
                    <a:pt x="521" y="0"/>
                  </a:moveTo>
                  <a:cubicBezTo>
                    <a:pt x="335" y="0"/>
                    <a:pt x="153" y="30"/>
                    <a:pt x="1" y="152"/>
                  </a:cubicBezTo>
                  <a:cubicBezTo>
                    <a:pt x="159" y="152"/>
                    <a:pt x="307" y="162"/>
                    <a:pt x="450" y="162"/>
                  </a:cubicBezTo>
                  <a:cubicBezTo>
                    <a:pt x="664" y="162"/>
                    <a:pt x="864" y="140"/>
                    <a:pt x="1065" y="30"/>
                  </a:cubicBezTo>
                  <a:cubicBezTo>
                    <a:pt x="898" y="30"/>
                    <a:pt x="708"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7093300" y="1322800"/>
              <a:ext cx="26625" cy="4300"/>
            </a:xfrm>
            <a:custGeom>
              <a:avLst/>
              <a:gdLst/>
              <a:ahLst/>
              <a:cxnLst/>
              <a:rect l="l" t="t" r="r" b="b"/>
              <a:pathLst>
                <a:path w="1065" h="172" extrusionOk="0">
                  <a:moveTo>
                    <a:pt x="463" y="0"/>
                  </a:moveTo>
                  <a:cubicBezTo>
                    <a:pt x="298" y="0"/>
                    <a:pt x="143" y="27"/>
                    <a:pt x="1" y="141"/>
                  </a:cubicBezTo>
                  <a:cubicBezTo>
                    <a:pt x="92" y="171"/>
                    <a:pt x="213" y="171"/>
                    <a:pt x="335" y="171"/>
                  </a:cubicBezTo>
                  <a:cubicBezTo>
                    <a:pt x="548" y="141"/>
                    <a:pt x="791" y="141"/>
                    <a:pt x="1004" y="141"/>
                  </a:cubicBezTo>
                  <a:cubicBezTo>
                    <a:pt x="1004" y="80"/>
                    <a:pt x="1064" y="50"/>
                    <a:pt x="1064" y="19"/>
                  </a:cubicBezTo>
                  <a:lnTo>
                    <a:pt x="1064" y="19"/>
                  </a:lnTo>
                  <a:cubicBezTo>
                    <a:pt x="1025" y="22"/>
                    <a:pt x="987" y="24"/>
                    <a:pt x="948" y="24"/>
                  </a:cubicBezTo>
                  <a:cubicBezTo>
                    <a:pt x="779" y="24"/>
                    <a:pt x="617"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9"/>
            <p:cNvSpPr/>
            <p:nvPr/>
          </p:nvSpPr>
          <p:spPr>
            <a:xfrm>
              <a:off x="1415375" y="2120525"/>
              <a:ext cx="1541100" cy="609325"/>
            </a:xfrm>
            <a:custGeom>
              <a:avLst/>
              <a:gdLst/>
              <a:ahLst/>
              <a:cxnLst/>
              <a:rect l="l" t="t" r="r" b="b"/>
              <a:pathLst>
                <a:path w="61644" h="24373" extrusionOk="0">
                  <a:moveTo>
                    <a:pt x="2193" y="0"/>
                  </a:moveTo>
                  <a:cubicBezTo>
                    <a:pt x="1211" y="0"/>
                    <a:pt x="389" y="338"/>
                    <a:pt x="153" y="1150"/>
                  </a:cubicBezTo>
                  <a:cubicBezTo>
                    <a:pt x="1" y="1728"/>
                    <a:pt x="1" y="2336"/>
                    <a:pt x="183" y="2913"/>
                  </a:cubicBezTo>
                  <a:cubicBezTo>
                    <a:pt x="487" y="3886"/>
                    <a:pt x="1034" y="4828"/>
                    <a:pt x="1642" y="5740"/>
                  </a:cubicBezTo>
                  <a:cubicBezTo>
                    <a:pt x="2584" y="7199"/>
                    <a:pt x="3770" y="8567"/>
                    <a:pt x="4986" y="9904"/>
                  </a:cubicBezTo>
                  <a:cubicBezTo>
                    <a:pt x="5138" y="10087"/>
                    <a:pt x="5290" y="10239"/>
                    <a:pt x="5563" y="10269"/>
                  </a:cubicBezTo>
                  <a:cubicBezTo>
                    <a:pt x="5472" y="9996"/>
                    <a:pt x="5198" y="9844"/>
                    <a:pt x="5016" y="9631"/>
                  </a:cubicBezTo>
                  <a:cubicBezTo>
                    <a:pt x="3618" y="8050"/>
                    <a:pt x="2280" y="6409"/>
                    <a:pt x="1369" y="4616"/>
                  </a:cubicBezTo>
                  <a:cubicBezTo>
                    <a:pt x="1065" y="3977"/>
                    <a:pt x="791" y="3339"/>
                    <a:pt x="761" y="2640"/>
                  </a:cubicBezTo>
                  <a:cubicBezTo>
                    <a:pt x="761" y="2214"/>
                    <a:pt x="761" y="1819"/>
                    <a:pt x="1065" y="1454"/>
                  </a:cubicBezTo>
                  <a:cubicBezTo>
                    <a:pt x="1397" y="1046"/>
                    <a:pt x="2136" y="787"/>
                    <a:pt x="2905" y="787"/>
                  </a:cubicBezTo>
                  <a:cubicBezTo>
                    <a:pt x="3051" y="787"/>
                    <a:pt x="3199" y="797"/>
                    <a:pt x="3344" y="816"/>
                  </a:cubicBezTo>
                  <a:cubicBezTo>
                    <a:pt x="5411" y="1090"/>
                    <a:pt x="7326" y="1667"/>
                    <a:pt x="9211" y="2336"/>
                  </a:cubicBezTo>
                  <a:cubicBezTo>
                    <a:pt x="9727" y="2488"/>
                    <a:pt x="10214" y="2731"/>
                    <a:pt x="10639" y="3035"/>
                  </a:cubicBezTo>
                  <a:cubicBezTo>
                    <a:pt x="11399" y="3582"/>
                    <a:pt x="11521" y="3795"/>
                    <a:pt x="10974" y="4464"/>
                  </a:cubicBezTo>
                  <a:cubicBezTo>
                    <a:pt x="10153" y="5558"/>
                    <a:pt x="10305" y="6622"/>
                    <a:pt x="10943" y="7746"/>
                  </a:cubicBezTo>
                  <a:cubicBezTo>
                    <a:pt x="11521" y="8658"/>
                    <a:pt x="12281" y="9448"/>
                    <a:pt x="13101" y="10239"/>
                  </a:cubicBezTo>
                  <a:cubicBezTo>
                    <a:pt x="15199" y="12245"/>
                    <a:pt x="17752" y="13977"/>
                    <a:pt x="20488" y="15497"/>
                  </a:cubicBezTo>
                  <a:cubicBezTo>
                    <a:pt x="23284" y="17078"/>
                    <a:pt x="26263" y="18446"/>
                    <a:pt x="29363" y="19661"/>
                  </a:cubicBezTo>
                  <a:cubicBezTo>
                    <a:pt x="32980" y="21060"/>
                    <a:pt x="36749" y="22093"/>
                    <a:pt x="40670" y="22853"/>
                  </a:cubicBezTo>
                  <a:cubicBezTo>
                    <a:pt x="45503" y="23765"/>
                    <a:pt x="50397" y="24190"/>
                    <a:pt x="55382" y="24373"/>
                  </a:cubicBezTo>
                  <a:cubicBezTo>
                    <a:pt x="57145" y="24342"/>
                    <a:pt x="58938" y="24342"/>
                    <a:pt x="60731" y="24342"/>
                  </a:cubicBezTo>
                  <a:cubicBezTo>
                    <a:pt x="60818" y="24342"/>
                    <a:pt x="60908" y="24345"/>
                    <a:pt x="60997" y="24345"/>
                  </a:cubicBezTo>
                  <a:cubicBezTo>
                    <a:pt x="61221" y="24345"/>
                    <a:pt x="61448" y="24329"/>
                    <a:pt x="61643" y="24221"/>
                  </a:cubicBezTo>
                  <a:cubicBezTo>
                    <a:pt x="61471" y="24178"/>
                    <a:pt x="61291" y="24157"/>
                    <a:pt x="61102" y="24157"/>
                  </a:cubicBezTo>
                  <a:cubicBezTo>
                    <a:pt x="60758" y="24157"/>
                    <a:pt x="60384" y="24225"/>
                    <a:pt x="59972" y="24342"/>
                  </a:cubicBezTo>
                  <a:cubicBezTo>
                    <a:pt x="59219" y="24308"/>
                    <a:pt x="58463" y="24304"/>
                    <a:pt x="57705" y="24304"/>
                  </a:cubicBezTo>
                  <a:cubicBezTo>
                    <a:pt x="57452" y="24304"/>
                    <a:pt x="57200" y="24304"/>
                    <a:pt x="56947" y="24304"/>
                  </a:cubicBezTo>
                  <a:cubicBezTo>
                    <a:pt x="55937" y="24304"/>
                    <a:pt x="54926" y="24297"/>
                    <a:pt x="53923" y="24221"/>
                  </a:cubicBezTo>
                  <a:cubicBezTo>
                    <a:pt x="52069" y="24099"/>
                    <a:pt x="50215" y="24008"/>
                    <a:pt x="48330" y="23856"/>
                  </a:cubicBezTo>
                  <a:cubicBezTo>
                    <a:pt x="46445" y="23643"/>
                    <a:pt x="44531" y="23430"/>
                    <a:pt x="42676" y="23096"/>
                  </a:cubicBezTo>
                  <a:cubicBezTo>
                    <a:pt x="40093" y="22640"/>
                    <a:pt x="37540" y="22123"/>
                    <a:pt x="35077" y="21424"/>
                  </a:cubicBezTo>
                  <a:cubicBezTo>
                    <a:pt x="32494" y="20664"/>
                    <a:pt x="29971" y="19783"/>
                    <a:pt x="27600" y="18780"/>
                  </a:cubicBezTo>
                  <a:cubicBezTo>
                    <a:pt x="25260" y="17807"/>
                    <a:pt x="23041" y="16743"/>
                    <a:pt x="20913" y="15528"/>
                  </a:cubicBezTo>
                  <a:cubicBezTo>
                    <a:pt x="19484" y="14737"/>
                    <a:pt x="18117" y="13917"/>
                    <a:pt x="16870" y="13005"/>
                  </a:cubicBezTo>
                  <a:cubicBezTo>
                    <a:pt x="16111" y="12397"/>
                    <a:pt x="15320" y="11850"/>
                    <a:pt x="14591" y="11181"/>
                  </a:cubicBezTo>
                  <a:cubicBezTo>
                    <a:pt x="13496" y="10208"/>
                    <a:pt x="12463" y="9205"/>
                    <a:pt x="11855" y="7989"/>
                  </a:cubicBezTo>
                  <a:cubicBezTo>
                    <a:pt x="11399" y="7138"/>
                    <a:pt x="11430" y="6287"/>
                    <a:pt x="12402" y="5619"/>
                  </a:cubicBezTo>
                  <a:cubicBezTo>
                    <a:pt x="12706" y="5375"/>
                    <a:pt x="13071" y="5223"/>
                    <a:pt x="13466" y="5071"/>
                  </a:cubicBezTo>
                  <a:cubicBezTo>
                    <a:pt x="14013" y="4889"/>
                    <a:pt x="14621" y="4646"/>
                    <a:pt x="15138" y="4372"/>
                  </a:cubicBezTo>
                  <a:cubicBezTo>
                    <a:pt x="15655" y="4099"/>
                    <a:pt x="15655" y="3734"/>
                    <a:pt x="15229" y="3400"/>
                  </a:cubicBezTo>
                  <a:cubicBezTo>
                    <a:pt x="15016" y="3217"/>
                    <a:pt x="14712" y="3126"/>
                    <a:pt x="14439" y="3005"/>
                  </a:cubicBezTo>
                  <a:cubicBezTo>
                    <a:pt x="12615" y="2336"/>
                    <a:pt x="10670" y="1850"/>
                    <a:pt x="8785" y="1302"/>
                  </a:cubicBezTo>
                  <a:cubicBezTo>
                    <a:pt x="6779" y="786"/>
                    <a:pt x="4803" y="239"/>
                    <a:pt x="2676" y="26"/>
                  </a:cubicBezTo>
                  <a:cubicBezTo>
                    <a:pt x="2512" y="9"/>
                    <a:pt x="2351"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6394950" y="2440200"/>
              <a:ext cx="386050" cy="76125"/>
            </a:xfrm>
            <a:custGeom>
              <a:avLst/>
              <a:gdLst/>
              <a:ahLst/>
              <a:cxnLst/>
              <a:rect l="l" t="t" r="r" b="b"/>
              <a:pathLst>
                <a:path w="15442" h="3045" extrusionOk="0">
                  <a:moveTo>
                    <a:pt x="214" y="1"/>
                  </a:moveTo>
                  <a:cubicBezTo>
                    <a:pt x="143" y="1"/>
                    <a:pt x="72" y="2"/>
                    <a:pt x="1" y="5"/>
                  </a:cubicBezTo>
                  <a:cubicBezTo>
                    <a:pt x="670" y="218"/>
                    <a:pt x="1399" y="187"/>
                    <a:pt x="2098" y="279"/>
                  </a:cubicBezTo>
                  <a:cubicBezTo>
                    <a:pt x="4317" y="522"/>
                    <a:pt x="6597" y="582"/>
                    <a:pt x="8846" y="734"/>
                  </a:cubicBezTo>
                  <a:cubicBezTo>
                    <a:pt x="9910" y="795"/>
                    <a:pt x="10974" y="886"/>
                    <a:pt x="12007" y="1038"/>
                  </a:cubicBezTo>
                  <a:cubicBezTo>
                    <a:pt x="13132" y="1190"/>
                    <a:pt x="14044" y="1586"/>
                    <a:pt x="14773" y="2254"/>
                  </a:cubicBezTo>
                  <a:cubicBezTo>
                    <a:pt x="15047" y="2467"/>
                    <a:pt x="15108" y="2801"/>
                    <a:pt x="15442" y="3045"/>
                  </a:cubicBezTo>
                  <a:cubicBezTo>
                    <a:pt x="15411" y="2893"/>
                    <a:pt x="15411" y="2771"/>
                    <a:pt x="15351" y="2649"/>
                  </a:cubicBezTo>
                  <a:cubicBezTo>
                    <a:pt x="14743" y="1707"/>
                    <a:pt x="13740" y="1130"/>
                    <a:pt x="12372" y="886"/>
                  </a:cubicBezTo>
                  <a:cubicBezTo>
                    <a:pt x="10123" y="491"/>
                    <a:pt x="7843" y="522"/>
                    <a:pt x="5624" y="370"/>
                  </a:cubicBezTo>
                  <a:cubicBezTo>
                    <a:pt x="4560" y="309"/>
                    <a:pt x="3496" y="218"/>
                    <a:pt x="2372" y="157"/>
                  </a:cubicBezTo>
                  <a:cubicBezTo>
                    <a:pt x="1653" y="129"/>
                    <a:pt x="934"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9"/>
            <p:cNvSpPr/>
            <p:nvPr/>
          </p:nvSpPr>
          <p:spPr>
            <a:xfrm>
              <a:off x="2916175" y="2716900"/>
              <a:ext cx="186200" cy="9150"/>
            </a:xfrm>
            <a:custGeom>
              <a:avLst/>
              <a:gdLst/>
              <a:ahLst/>
              <a:cxnLst/>
              <a:rect l="l" t="t" r="r" b="b"/>
              <a:pathLst>
                <a:path w="7448" h="366" extrusionOk="0">
                  <a:moveTo>
                    <a:pt x="7447" y="1"/>
                  </a:moveTo>
                  <a:cubicBezTo>
                    <a:pt x="6748" y="1"/>
                    <a:pt x="5988" y="62"/>
                    <a:pt x="5259" y="92"/>
                  </a:cubicBezTo>
                  <a:cubicBezTo>
                    <a:pt x="4092" y="164"/>
                    <a:pt x="2907" y="272"/>
                    <a:pt x="1718" y="272"/>
                  </a:cubicBezTo>
                  <a:cubicBezTo>
                    <a:pt x="1389" y="272"/>
                    <a:pt x="1059" y="264"/>
                    <a:pt x="730" y="244"/>
                  </a:cubicBezTo>
                  <a:cubicBezTo>
                    <a:pt x="620" y="244"/>
                    <a:pt x="516" y="234"/>
                    <a:pt x="416" y="234"/>
                  </a:cubicBezTo>
                  <a:cubicBezTo>
                    <a:pt x="267" y="234"/>
                    <a:pt x="128" y="256"/>
                    <a:pt x="0" y="366"/>
                  </a:cubicBezTo>
                  <a:lnTo>
                    <a:pt x="1611" y="366"/>
                  </a:lnTo>
                  <a:cubicBezTo>
                    <a:pt x="2432" y="366"/>
                    <a:pt x="3253" y="366"/>
                    <a:pt x="4013" y="335"/>
                  </a:cubicBezTo>
                  <a:cubicBezTo>
                    <a:pt x="5137" y="244"/>
                    <a:pt x="6292" y="153"/>
                    <a:pt x="7417" y="92"/>
                  </a:cubicBezTo>
                  <a:cubicBezTo>
                    <a:pt x="7417" y="62"/>
                    <a:pt x="7447" y="31"/>
                    <a:pt x="7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9"/>
            <p:cNvSpPr/>
            <p:nvPr/>
          </p:nvSpPr>
          <p:spPr>
            <a:xfrm>
              <a:off x="1221600" y="803850"/>
              <a:ext cx="2465125" cy="1765725"/>
            </a:xfrm>
            <a:custGeom>
              <a:avLst/>
              <a:gdLst/>
              <a:ahLst/>
              <a:cxnLst/>
              <a:rect l="l" t="t" r="r" b="b"/>
              <a:pathLst>
                <a:path w="98605" h="70629" extrusionOk="0">
                  <a:moveTo>
                    <a:pt x="83262" y="1"/>
                  </a:moveTo>
                  <a:cubicBezTo>
                    <a:pt x="83149" y="1"/>
                    <a:pt x="83041" y="29"/>
                    <a:pt x="82951" y="108"/>
                  </a:cubicBezTo>
                  <a:cubicBezTo>
                    <a:pt x="82677" y="291"/>
                    <a:pt x="82981" y="504"/>
                    <a:pt x="83133" y="716"/>
                  </a:cubicBezTo>
                  <a:cubicBezTo>
                    <a:pt x="83802" y="1507"/>
                    <a:pt x="84471" y="2267"/>
                    <a:pt x="85109" y="3026"/>
                  </a:cubicBezTo>
                  <a:cubicBezTo>
                    <a:pt x="87449" y="5823"/>
                    <a:pt x="88878" y="8802"/>
                    <a:pt x="88574" y="12115"/>
                  </a:cubicBezTo>
                  <a:cubicBezTo>
                    <a:pt x="88513" y="12935"/>
                    <a:pt x="88300" y="13786"/>
                    <a:pt x="87936" y="14546"/>
                  </a:cubicBezTo>
                  <a:cubicBezTo>
                    <a:pt x="86720" y="17069"/>
                    <a:pt x="84349" y="18893"/>
                    <a:pt x="81218" y="20200"/>
                  </a:cubicBezTo>
                  <a:cubicBezTo>
                    <a:pt x="78665" y="21264"/>
                    <a:pt x="75899" y="21932"/>
                    <a:pt x="73072" y="22510"/>
                  </a:cubicBezTo>
                  <a:cubicBezTo>
                    <a:pt x="69516" y="23239"/>
                    <a:pt x="65899" y="23756"/>
                    <a:pt x="62282" y="24303"/>
                  </a:cubicBezTo>
                  <a:cubicBezTo>
                    <a:pt x="57510" y="25033"/>
                    <a:pt x="52677" y="25732"/>
                    <a:pt x="47965" y="26705"/>
                  </a:cubicBezTo>
                  <a:cubicBezTo>
                    <a:pt x="42980" y="27677"/>
                    <a:pt x="38148" y="28923"/>
                    <a:pt x="33649" y="30747"/>
                  </a:cubicBezTo>
                  <a:cubicBezTo>
                    <a:pt x="31217" y="31750"/>
                    <a:pt x="28968" y="32875"/>
                    <a:pt x="26992" y="34303"/>
                  </a:cubicBezTo>
                  <a:cubicBezTo>
                    <a:pt x="24925" y="35702"/>
                    <a:pt x="23314" y="37373"/>
                    <a:pt x="21947" y="39167"/>
                  </a:cubicBezTo>
                  <a:cubicBezTo>
                    <a:pt x="21096" y="40231"/>
                    <a:pt x="20366" y="41325"/>
                    <a:pt x="19424" y="42358"/>
                  </a:cubicBezTo>
                  <a:cubicBezTo>
                    <a:pt x="18937" y="42905"/>
                    <a:pt x="18360" y="43453"/>
                    <a:pt x="17600" y="43878"/>
                  </a:cubicBezTo>
                  <a:cubicBezTo>
                    <a:pt x="16456" y="44480"/>
                    <a:pt x="15219" y="44711"/>
                    <a:pt x="13934" y="44711"/>
                  </a:cubicBezTo>
                  <a:cubicBezTo>
                    <a:pt x="13272" y="44711"/>
                    <a:pt x="12598" y="44650"/>
                    <a:pt x="11916" y="44547"/>
                  </a:cubicBezTo>
                  <a:cubicBezTo>
                    <a:pt x="10335" y="44334"/>
                    <a:pt x="8907" y="43908"/>
                    <a:pt x="7417" y="43574"/>
                  </a:cubicBezTo>
                  <a:cubicBezTo>
                    <a:pt x="6475" y="43331"/>
                    <a:pt x="5472" y="43118"/>
                    <a:pt x="4499" y="43027"/>
                  </a:cubicBezTo>
                  <a:cubicBezTo>
                    <a:pt x="4299" y="43009"/>
                    <a:pt x="4105" y="42999"/>
                    <a:pt x="3916" y="42999"/>
                  </a:cubicBezTo>
                  <a:cubicBezTo>
                    <a:pt x="2840" y="42999"/>
                    <a:pt x="1936" y="43302"/>
                    <a:pt x="1186" y="44000"/>
                  </a:cubicBezTo>
                  <a:cubicBezTo>
                    <a:pt x="700" y="44425"/>
                    <a:pt x="457" y="44972"/>
                    <a:pt x="274" y="45550"/>
                  </a:cubicBezTo>
                  <a:cubicBezTo>
                    <a:pt x="1" y="46462"/>
                    <a:pt x="92" y="47404"/>
                    <a:pt x="122" y="48316"/>
                  </a:cubicBezTo>
                  <a:cubicBezTo>
                    <a:pt x="426" y="48103"/>
                    <a:pt x="214" y="47738"/>
                    <a:pt x="274" y="47495"/>
                  </a:cubicBezTo>
                  <a:cubicBezTo>
                    <a:pt x="305" y="47191"/>
                    <a:pt x="122" y="46826"/>
                    <a:pt x="426" y="46583"/>
                  </a:cubicBezTo>
                  <a:cubicBezTo>
                    <a:pt x="518" y="46219"/>
                    <a:pt x="548" y="45915"/>
                    <a:pt x="670" y="45611"/>
                  </a:cubicBezTo>
                  <a:cubicBezTo>
                    <a:pt x="1265" y="44136"/>
                    <a:pt x="2337" y="43535"/>
                    <a:pt x="4033" y="43535"/>
                  </a:cubicBezTo>
                  <a:cubicBezTo>
                    <a:pt x="4155" y="43535"/>
                    <a:pt x="4280" y="43538"/>
                    <a:pt x="4408" y="43544"/>
                  </a:cubicBezTo>
                  <a:cubicBezTo>
                    <a:pt x="5472" y="43574"/>
                    <a:pt x="6536" y="43787"/>
                    <a:pt x="7539" y="44060"/>
                  </a:cubicBezTo>
                  <a:cubicBezTo>
                    <a:pt x="9576" y="44608"/>
                    <a:pt x="11642" y="45155"/>
                    <a:pt x="13831" y="45307"/>
                  </a:cubicBezTo>
                  <a:cubicBezTo>
                    <a:pt x="14112" y="45327"/>
                    <a:pt x="14387" y="45338"/>
                    <a:pt x="14658" y="45338"/>
                  </a:cubicBezTo>
                  <a:cubicBezTo>
                    <a:pt x="16378" y="45338"/>
                    <a:pt x="17881" y="44911"/>
                    <a:pt x="19089" y="43939"/>
                  </a:cubicBezTo>
                  <a:cubicBezTo>
                    <a:pt x="19667" y="43483"/>
                    <a:pt x="20153" y="43027"/>
                    <a:pt x="20518" y="42510"/>
                  </a:cubicBezTo>
                  <a:cubicBezTo>
                    <a:pt x="21399" y="41294"/>
                    <a:pt x="22311" y="40079"/>
                    <a:pt x="23223" y="38893"/>
                  </a:cubicBezTo>
                  <a:cubicBezTo>
                    <a:pt x="24986" y="36614"/>
                    <a:pt x="27357" y="34729"/>
                    <a:pt x="30214" y="33118"/>
                  </a:cubicBezTo>
                  <a:cubicBezTo>
                    <a:pt x="33558" y="31264"/>
                    <a:pt x="37296" y="29957"/>
                    <a:pt x="41187" y="28893"/>
                  </a:cubicBezTo>
                  <a:cubicBezTo>
                    <a:pt x="46476" y="27495"/>
                    <a:pt x="51917" y="26553"/>
                    <a:pt x="57388" y="25702"/>
                  </a:cubicBezTo>
                  <a:cubicBezTo>
                    <a:pt x="60184" y="25246"/>
                    <a:pt x="63042" y="24911"/>
                    <a:pt x="65868" y="24486"/>
                  </a:cubicBezTo>
                  <a:cubicBezTo>
                    <a:pt x="68786" y="24030"/>
                    <a:pt x="71735" y="23635"/>
                    <a:pt x="74622" y="23057"/>
                  </a:cubicBezTo>
                  <a:cubicBezTo>
                    <a:pt x="77297" y="22571"/>
                    <a:pt x="79881" y="21902"/>
                    <a:pt x="82312" y="20960"/>
                  </a:cubicBezTo>
                  <a:cubicBezTo>
                    <a:pt x="84197" y="20200"/>
                    <a:pt x="85869" y="19258"/>
                    <a:pt x="87176" y="18042"/>
                  </a:cubicBezTo>
                  <a:cubicBezTo>
                    <a:pt x="89182" y="16097"/>
                    <a:pt x="90246" y="13938"/>
                    <a:pt x="90246" y="11507"/>
                  </a:cubicBezTo>
                  <a:cubicBezTo>
                    <a:pt x="90246" y="10443"/>
                    <a:pt x="90246" y="9349"/>
                    <a:pt x="90063" y="8285"/>
                  </a:cubicBezTo>
                  <a:cubicBezTo>
                    <a:pt x="89881" y="7920"/>
                    <a:pt x="90124" y="7586"/>
                    <a:pt x="89911" y="7251"/>
                  </a:cubicBezTo>
                  <a:cubicBezTo>
                    <a:pt x="89759" y="7099"/>
                    <a:pt x="89790" y="6917"/>
                    <a:pt x="89820" y="6765"/>
                  </a:cubicBezTo>
                  <a:cubicBezTo>
                    <a:pt x="89897" y="6401"/>
                    <a:pt x="89998" y="6230"/>
                    <a:pt x="90238" y="6230"/>
                  </a:cubicBezTo>
                  <a:cubicBezTo>
                    <a:pt x="90378" y="6230"/>
                    <a:pt x="90565" y="6288"/>
                    <a:pt x="90823" y="6400"/>
                  </a:cubicBezTo>
                  <a:cubicBezTo>
                    <a:pt x="91310" y="6644"/>
                    <a:pt x="91644" y="6947"/>
                    <a:pt x="92009" y="7251"/>
                  </a:cubicBezTo>
                  <a:cubicBezTo>
                    <a:pt x="92373" y="7616"/>
                    <a:pt x="92829" y="7981"/>
                    <a:pt x="93164" y="8376"/>
                  </a:cubicBezTo>
                  <a:cubicBezTo>
                    <a:pt x="94835" y="10291"/>
                    <a:pt x="95960" y="12327"/>
                    <a:pt x="96659" y="14546"/>
                  </a:cubicBezTo>
                  <a:cubicBezTo>
                    <a:pt x="97024" y="15671"/>
                    <a:pt x="97237" y="16856"/>
                    <a:pt x="97389" y="18042"/>
                  </a:cubicBezTo>
                  <a:cubicBezTo>
                    <a:pt x="97571" y="19440"/>
                    <a:pt x="97510" y="20838"/>
                    <a:pt x="97267" y="22267"/>
                  </a:cubicBezTo>
                  <a:cubicBezTo>
                    <a:pt x="97024" y="23969"/>
                    <a:pt x="96416" y="25641"/>
                    <a:pt x="95565" y="27282"/>
                  </a:cubicBezTo>
                  <a:cubicBezTo>
                    <a:pt x="95504" y="27343"/>
                    <a:pt x="95535" y="27464"/>
                    <a:pt x="95413" y="27525"/>
                  </a:cubicBezTo>
                  <a:cubicBezTo>
                    <a:pt x="95261" y="27647"/>
                    <a:pt x="95413" y="27829"/>
                    <a:pt x="95231" y="27920"/>
                  </a:cubicBezTo>
                  <a:cubicBezTo>
                    <a:pt x="95048" y="28224"/>
                    <a:pt x="94835" y="28498"/>
                    <a:pt x="94653" y="28802"/>
                  </a:cubicBezTo>
                  <a:cubicBezTo>
                    <a:pt x="92677" y="31781"/>
                    <a:pt x="89759" y="34182"/>
                    <a:pt x="85990" y="36036"/>
                  </a:cubicBezTo>
                  <a:cubicBezTo>
                    <a:pt x="82799" y="37617"/>
                    <a:pt x="79273" y="38711"/>
                    <a:pt x="75808" y="39835"/>
                  </a:cubicBezTo>
                  <a:cubicBezTo>
                    <a:pt x="73224" y="40717"/>
                    <a:pt x="70641" y="41598"/>
                    <a:pt x="68300" y="42814"/>
                  </a:cubicBezTo>
                  <a:cubicBezTo>
                    <a:pt x="65473" y="44243"/>
                    <a:pt x="63224" y="46067"/>
                    <a:pt x="61674" y="48316"/>
                  </a:cubicBezTo>
                  <a:cubicBezTo>
                    <a:pt x="60276" y="50322"/>
                    <a:pt x="59121" y="52450"/>
                    <a:pt x="57662" y="54486"/>
                  </a:cubicBezTo>
                  <a:cubicBezTo>
                    <a:pt x="56476" y="56067"/>
                    <a:pt x="55017" y="57586"/>
                    <a:pt x="53285" y="58924"/>
                  </a:cubicBezTo>
                  <a:cubicBezTo>
                    <a:pt x="51674" y="60140"/>
                    <a:pt x="49911" y="61173"/>
                    <a:pt x="47996" y="62085"/>
                  </a:cubicBezTo>
                  <a:cubicBezTo>
                    <a:pt x="46294" y="62906"/>
                    <a:pt x="44439" y="63605"/>
                    <a:pt x="42828" y="64577"/>
                  </a:cubicBezTo>
                  <a:cubicBezTo>
                    <a:pt x="41917" y="65125"/>
                    <a:pt x="41461" y="65763"/>
                    <a:pt x="41886" y="66644"/>
                  </a:cubicBezTo>
                  <a:cubicBezTo>
                    <a:pt x="42312" y="67313"/>
                    <a:pt x="42950" y="67891"/>
                    <a:pt x="43740" y="68347"/>
                  </a:cubicBezTo>
                  <a:cubicBezTo>
                    <a:pt x="44835" y="68954"/>
                    <a:pt x="45959" y="69562"/>
                    <a:pt x="47236" y="69927"/>
                  </a:cubicBezTo>
                  <a:cubicBezTo>
                    <a:pt x="47357" y="69988"/>
                    <a:pt x="47540" y="69927"/>
                    <a:pt x="47631" y="70049"/>
                  </a:cubicBezTo>
                  <a:cubicBezTo>
                    <a:pt x="47692" y="70079"/>
                    <a:pt x="47874" y="70079"/>
                    <a:pt x="47965" y="70170"/>
                  </a:cubicBezTo>
                  <a:cubicBezTo>
                    <a:pt x="48026" y="70201"/>
                    <a:pt x="48239" y="70201"/>
                    <a:pt x="48300" y="70292"/>
                  </a:cubicBezTo>
                  <a:cubicBezTo>
                    <a:pt x="48391" y="70322"/>
                    <a:pt x="48573" y="70322"/>
                    <a:pt x="48634" y="70383"/>
                  </a:cubicBezTo>
                  <a:cubicBezTo>
                    <a:pt x="48725" y="70444"/>
                    <a:pt x="48908" y="70444"/>
                    <a:pt x="48999" y="70505"/>
                  </a:cubicBezTo>
                  <a:cubicBezTo>
                    <a:pt x="49060" y="70535"/>
                    <a:pt x="49242" y="70535"/>
                    <a:pt x="49333" y="70626"/>
                  </a:cubicBezTo>
                  <a:cubicBezTo>
                    <a:pt x="49385" y="70626"/>
                    <a:pt x="49442" y="70629"/>
                    <a:pt x="49499" y="70629"/>
                  </a:cubicBezTo>
                  <a:cubicBezTo>
                    <a:pt x="49642" y="70629"/>
                    <a:pt x="49785" y="70613"/>
                    <a:pt x="49850" y="70505"/>
                  </a:cubicBezTo>
                  <a:cubicBezTo>
                    <a:pt x="49789" y="70444"/>
                    <a:pt x="49637" y="70474"/>
                    <a:pt x="49516" y="70383"/>
                  </a:cubicBezTo>
                  <a:cubicBezTo>
                    <a:pt x="49455" y="70322"/>
                    <a:pt x="49242" y="70353"/>
                    <a:pt x="49181" y="70292"/>
                  </a:cubicBezTo>
                  <a:cubicBezTo>
                    <a:pt x="49090" y="70201"/>
                    <a:pt x="48908" y="70231"/>
                    <a:pt x="48847" y="70170"/>
                  </a:cubicBezTo>
                  <a:cubicBezTo>
                    <a:pt x="48756" y="70079"/>
                    <a:pt x="48573" y="70109"/>
                    <a:pt x="48482" y="70049"/>
                  </a:cubicBezTo>
                  <a:cubicBezTo>
                    <a:pt x="48421" y="69957"/>
                    <a:pt x="48239" y="70018"/>
                    <a:pt x="48148" y="69927"/>
                  </a:cubicBezTo>
                  <a:cubicBezTo>
                    <a:pt x="48087" y="69866"/>
                    <a:pt x="47874" y="69897"/>
                    <a:pt x="47813" y="69806"/>
                  </a:cubicBezTo>
                  <a:cubicBezTo>
                    <a:pt x="47722" y="69745"/>
                    <a:pt x="47540" y="69745"/>
                    <a:pt x="47479" y="69654"/>
                  </a:cubicBezTo>
                  <a:cubicBezTo>
                    <a:pt x="47327" y="69593"/>
                    <a:pt x="47205" y="69502"/>
                    <a:pt x="47053" y="69441"/>
                  </a:cubicBezTo>
                  <a:cubicBezTo>
                    <a:pt x="45990" y="68985"/>
                    <a:pt x="44956" y="68438"/>
                    <a:pt x="44135" y="67769"/>
                  </a:cubicBezTo>
                  <a:cubicBezTo>
                    <a:pt x="43436" y="67191"/>
                    <a:pt x="42980" y="66553"/>
                    <a:pt x="43315" y="65763"/>
                  </a:cubicBezTo>
                  <a:cubicBezTo>
                    <a:pt x="43467" y="65337"/>
                    <a:pt x="43862" y="65033"/>
                    <a:pt x="44227" y="64760"/>
                  </a:cubicBezTo>
                  <a:cubicBezTo>
                    <a:pt x="45139" y="64152"/>
                    <a:pt x="46202" y="63635"/>
                    <a:pt x="47266" y="63118"/>
                  </a:cubicBezTo>
                  <a:cubicBezTo>
                    <a:pt x="49151" y="62267"/>
                    <a:pt x="50914" y="61356"/>
                    <a:pt x="52555" y="60292"/>
                  </a:cubicBezTo>
                  <a:cubicBezTo>
                    <a:pt x="54622" y="58954"/>
                    <a:pt x="56355" y="57435"/>
                    <a:pt x="57844" y="55732"/>
                  </a:cubicBezTo>
                  <a:cubicBezTo>
                    <a:pt x="57966" y="55672"/>
                    <a:pt x="57905" y="55580"/>
                    <a:pt x="58026" y="55489"/>
                  </a:cubicBezTo>
                  <a:cubicBezTo>
                    <a:pt x="58148" y="55368"/>
                    <a:pt x="58269" y="55216"/>
                    <a:pt x="58361" y="55124"/>
                  </a:cubicBezTo>
                  <a:cubicBezTo>
                    <a:pt x="58938" y="54365"/>
                    <a:pt x="59546" y="53605"/>
                    <a:pt x="60093" y="52845"/>
                  </a:cubicBezTo>
                  <a:cubicBezTo>
                    <a:pt x="61096" y="51386"/>
                    <a:pt x="62069" y="49896"/>
                    <a:pt x="63163" y="48498"/>
                  </a:cubicBezTo>
                  <a:cubicBezTo>
                    <a:pt x="64501" y="46826"/>
                    <a:pt x="66203" y="45307"/>
                    <a:pt x="68330" y="44121"/>
                  </a:cubicBezTo>
                  <a:cubicBezTo>
                    <a:pt x="70063" y="43179"/>
                    <a:pt x="71948" y="42358"/>
                    <a:pt x="73923" y="41629"/>
                  </a:cubicBezTo>
                  <a:cubicBezTo>
                    <a:pt x="76993" y="40535"/>
                    <a:pt x="80185" y="39532"/>
                    <a:pt x="83224" y="38407"/>
                  </a:cubicBezTo>
                  <a:cubicBezTo>
                    <a:pt x="85352" y="37586"/>
                    <a:pt x="87389" y="36674"/>
                    <a:pt x="89182" y="35519"/>
                  </a:cubicBezTo>
                  <a:cubicBezTo>
                    <a:pt x="92161" y="33635"/>
                    <a:pt x="94471" y="31416"/>
                    <a:pt x="96021" y="28741"/>
                  </a:cubicBezTo>
                  <a:cubicBezTo>
                    <a:pt x="97693" y="25945"/>
                    <a:pt x="98483" y="22966"/>
                    <a:pt x="98574" y="19896"/>
                  </a:cubicBezTo>
                  <a:cubicBezTo>
                    <a:pt x="98605" y="18589"/>
                    <a:pt x="98392" y="17343"/>
                    <a:pt x="98118" y="16066"/>
                  </a:cubicBezTo>
                  <a:cubicBezTo>
                    <a:pt x="97662" y="13786"/>
                    <a:pt x="96750" y="11598"/>
                    <a:pt x="95413" y="9531"/>
                  </a:cubicBezTo>
                  <a:cubicBezTo>
                    <a:pt x="93316" y="6248"/>
                    <a:pt x="90398" y="3482"/>
                    <a:pt x="86477" y="1324"/>
                  </a:cubicBezTo>
                  <a:cubicBezTo>
                    <a:pt x="85686" y="868"/>
                    <a:pt x="84805" y="412"/>
                    <a:pt x="83832" y="139"/>
                  </a:cubicBezTo>
                  <a:cubicBezTo>
                    <a:pt x="83661" y="82"/>
                    <a:pt x="83453" y="1"/>
                    <a:pt x="83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2431350" y="2555050"/>
              <a:ext cx="8400" cy="3075"/>
            </a:xfrm>
            <a:custGeom>
              <a:avLst/>
              <a:gdLst/>
              <a:ahLst/>
              <a:cxnLst/>
              <a:rect l="l" t="t" r="r" b="b"/>
              <a:pathLst>
                <a:path w="336" h="123" extrusionOk="0">
                  <a:moveTo>
                    <a:pt x="1" y="1"/>
                  </a:moveTo>
                  <a:cubicBezTo>
                    <a:pt x="62" y="92"/>
                    <a:pt x="183" y="122"/>
                    <a:pt x="335" y="12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2448825" y="2561625"/>
              <a:ext cx="9150" cy="3325"/>
            </a:xfrm>
            <a:custGeom>
              <a:avLst/>
              <a:gdLst/>
              <a:ahLst/>
              <a:cxnLst/>
              <a:rect l="l" t="t" r="r" b="b"/>
              <a:pathLst>
                <a:path w="366" h="133" extrusionOk="0">
                  <a:moveTo>
                    <a:pt x="91" y="0"/>
                  </a:moveTo>
                  <a:cubicBezTo>
                    <a:pt x="60" y="0"/>
                    <a:pt x="30" y="4"/>
                    <a:pt x="1" y="11"/>
                  </a:cubicBezTo>
                  <a:cubicBezTo>
                    <a:pt x="92" y="72"/>
                    <a:pt x="214" y="133"/>
                    <a:pt x="366" y="133"/>
                  </a:cubicBezTo>
                  <a:cubicBezTo>
                    <a:pt x="296" y="40"/>
                    <a:pt x="19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2413875" y="2548225"/>
              <a:ext cx="8400" cy="3050"/>
            </a:xfrm>
            <a:custGeom>
              <a:avLst/>
              <a:gdLst/>
              <a:ahLst/>
              <a:cxnLst/>
              <a:rect l="l" t="t" r="r" b="b"/>
              <a:pathLst>
                <a:path w="336" h="122" extrusionOk="0">
                  <a:moveTo>
                    <a:pt x="1" y="0"/>
                  </a:moveTo>
                  <a:cubicBezTo>
                    <a:pt x="92" y="91"/>
                    <a:pt x="183" y="122"/>
                    <a:pt x="335" y="122"/>
                  </a:cubicBezTo>
                  <a:cubicBezTo>
                    <a:pt x="274" y="61"/>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2439725" y="2558100"/>
              <a:ext cx="8375" cy="3050"/>
            </a:xfrm>
            <a:custGeom>
              <a:avLst/>
              <a:gdLst/>
              <a:ahLst/>
              <a:cxnLst/>
              <a:rect l="l" t="t" r="r" b="b"/>
              <a:pathLst>
                <a:path w="335" h="122" extrusionOk="0">
                  <a:moveTo>
                    <a:pt x="0" y="0"/>
                  </a:moveTo>
                  <a:cubicBezTo>
                    <a:pt x="61" y="61"/>
                    <a:pt x="183" y="122"/>
                    <a:pt x="335" y="122"/>
                  </a:cubicBezTo>
                  <a:cubicBezTo>
                    <a:pt x="304" y="31"/>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2405525" y="2544425"/>
              <a:ext cx="8375" cy="3825"/>
            </a:xfrm>
            <a:custGeom>
              <a:avLst/>
              <a:gdLst/>
              <a:ahLst/>
              <a:cxnLst/>
              <a:rect l="l" t="t" r="r" b="b"/>
              <a:pathLst>
                <a:path w="335" h="153" extrusionOk="0">
                  <a:moveTo>
                    <a:pt x="0" y="0"/>
                  </a:moveTo>
                  <a:cubicBezTo>
                    <a:pt x="61" y="122"/>
                    <a:pt x="183" y="152"/>
                    <a:pt x="335" y="152"/>
                  </a:cubicBezTo>
                  <a:cubicBezTo>
                    <a:pt x="274" y="61"/>
                    <a:pt x="152" y="6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2422250" y="2551750"/>
              <a:ext cx="9125" cy="3325"/>
            </a:xfrm>
            <a:custGeom>
              <a:avLst/>
              <a:gdLst/>
              <a:ahLst/>
              <a:cxnLst/>
              <a:rect l="l" t="t" r="r" b="b"/>
              <a:pathLst>
                <a:path w="365" h="133" extrusionOk="0">
                  <a:moveTo>
                    <a:pt x="103" y="0"/>
                  </a:moveTo>
                  <a:cubicBezTo>
                    <a:pt x="70" y="0"/>
                    <a:pt x="36" y="4"/>
                    <a:pt x="0" y="11"/>
                  </a:cubicBezTo>
                  <a:cubicBezTo>
                    <a:pt x="91" y="102"/>
                    <a:pt x="182" y="133"/>
                    <a:pt x="365" y="133"/>
                  </a:cubicBezTo>
                  <a:cubicBezTo>
                    <a:pt x="295" y="40"/>
                    <a:pt x="208"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2457950" y="2564925"/>
              <a:ext cx="8400" cy="2325"/>
            </a:xfrm>
            <a:custGeom>
              <a:avLst/>
              <a:gdLst/>
              <a:ahLst/>
              <a:cxnLst/>
              <a:rect l="l" t="t" r="r" b="b"/>
              <a:pathLst>
                <a:path w="336" h="93" extrusionOk="0">
                  <a:moveTo>
                    <a:pt x="1" y="1"/>
                  </a:moveTo>
                  <a:cubicBezTo>
                    <a:pt x="62" y="62"/>
                    <a:pt x="183" y="92"/>
                    <a:pt x="335" y="9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2417675" y="2558100"/>
              <a:ext cx="8400" cy="3050"/>
            </a:xfrm>
            <a:custGeom>
              <a:avLst/>
              <a:gdLst/>
              <a:ahLst/>
              <a:cxnLst/>
              <a:rect l="l" t="t" r="r" b="b"/>
              <a:pathLst>
                <a:path w="336" h="122" extrusionOk="0">
                  <a:moveTo>
                    <a:pt x="1" y="0"/>
                  </a:moveTo>
                  <a:cubicBezTo>
                    <a:pt x="92" y="122"/>
                    <a:pt x="244"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2409325" y="2555050"/>
              <a:ext cx="8375" cy="3075"/>
            </a:xfrm>
            <a:custGeom>
              <a:avLst/>
              <a:gdLst/>
              <a:ahLst/>
              <a:cxnLst/>
              <a:rect l="l" t="t" r="r" b="b"/>
              <a:pathLst>
                <a:path w="335" h="123" extrusionOk="0">
                  <a:moveTo>
                    <a:pt x="0" y="1"/>
                  </a:moveTo>
                  <a:cubicBezTo>
                    <a:pt x="61" y="122"/>
                    <a:pt x="213" y="122"/>
                    <a:pt x="335" y="122"/>
                  </a:cubicBezTo>
                  <a:cubicBezTo>
                    <a:pt x="274"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2426800" y="2561125"/>
              <a:ext cx="9150" cy="2925"/>
            </a:xfrm>
            <a:custGeom>
              <a:avLst/>
              <a:gdLst/>
              <a:ahLst/>
              <a:cxnLst/>
              <a:rect l="l" t="t" r="r" b="b"/>
              <a:pathLst>
                <a:path w="366" h="117" extrusionOk="0">
                  <a:moveTo>
                    <a:pt x="0" y="1"/>
                  </a:moveTo>
                  <a:cubicBezTo>
                    <a:pt x="66" y="67"/>
                    <a:pt x="148" y="117"/>
                    <a:pt x="245" y="117"/>
                  </a:cubicBezTo>
                  <a:cubicBezTo>
                    <a:pt x="283" y="117"/>
                    <a:pt x="323" y="109"/>
                    <a:pt x="365" y="92"/>
                  </a:cubicBezTo>
                  <a:cubicBezTo>
                    <a:pt x="274" y="1"/>
                    <a:pt x="183"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2400975" y="2552025"/>
              <a:ext cx="9125" cy="3050"/>
            </a:xfrm>
            <a:custGeom>
              <a:avLst/>
              <a:gdLst/>
              <a:ahLst/>
              <a:cxnLst/>
              <a:rect l="l" t="t" r="r" b="b"/>
              <a:pathLst>
                <a:path w="365" h="122" extrusionOk="0">
                  <a:moveTo>
                    <a:pt x="0" y="0"/>
                  </a:moveTo>
                  <a:cubicBezTo>
                    <a:pt x="61" y="91"/>
                    <a:pt x="182" y="122"/>
                    <a:pt x="365" y="122"/>
                  </a:cubicBezTo>
                  <a:cubicBezTo>
                    <a:pt x="304" y="0"/>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2444275" y="2567225"/>
              <a:ext cx="8375" cy="3050"/>
            </a:xfrm>
            <a:custGeom>
              <a:avLst/>
              <a:gdLst/>
              <a:ahLst/>
              <a:cxnLst/>
              <a:rect l="l" t="t" r="r" b="b"/>
              <a:pathLst>
                <a:path w="335" h="122" extrusionOk="0">
                  <a:moveTo>
                    <a:pt x="1" y="0"/>
                  </a:moveTo>
                  <a:cubicBezTo>
                    <a:pt x="61" y="122"/>
                    <a:pt x="183"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2435925" y="2564925"/>
              <a:ext cx="8375" cy="2325"/>
            </a:xfrm>
            <a:custGeom>
              <a:avLst/>
              <a:gdLst/>
              <a:ahLst/>
              <a:cxnLst/>
              <a:rect l="l" t="t" r="r" b="b"/>
              <a:pathLst>
                <a:path w="335" h="93" extrusionOk="0">
                  <a:moveTo>
                    <a:pt x="0" y="1"/>
                  </a:moveTo>
                  <a:cubicBezTo>
                    <a:pt x="61" y="62"/>
                    <a:pt x="183" y="92"/>
                    <a:pt x="335" y="92"/>
                  </a:cubicBezTo>
                  <a:cubicBezTo>
                    <a:pt x="243"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0" name="Google Shape;560;p9"/>
          <p:cNvSpPr/>
          <p:nvPr/>
        </p:nvSpPr>
        <p:spPr>
          <a:xfrm rot="5565742">
            <a:off x="1626084" y="1371364"/>
            <a:ext cx="6464933" cy="1703319"/>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txBox="1">
            <a:spLocks noGrp="1"/>
          </p:cNvSpPr>
          <p:nvPr>
            <p:ph type="title"/>
          </p:nvPr>
        </p:nvSpPr>
        <p:spPr>
          <a:xfrm>
            <a:off x="713225" y="1172225"/>
            <a:ext cx="3858900" cy="7476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Clr>
                <a:schemeClr val="accent2"/>
              </a:buClr>
              <a:buSzPts val="3600"/>
              <a:buNone/>
              <a:defRPr sz="6000" b="0">
                <a:solidFill>
                  <a:schemeClr val="dk2"/>
                </a:solidFill>
              </a:defRPr>
            </a:lvl1pPr>
            <a:lvl2pPr lvl="1" algn="ctr" rtl="0">
              <a:spcBef>
                <a:spcPts val="0"/>
              </a:spcBef>
              <a:spcAft>
                <a:spcPts val="0"/>
              </a:spcAft>
              <a:buClr>
                <a:schemeClr val="accent2"/>
              </a:buClr>
              <a:buSzPts val="3600"/>
              <a:buNone/>
              <a:defRPr sz="3600">
                <a:solidFill>
                  <a:schemeClr val="accent2"/>
                </a:solidFill>
              </a:defRPr>
            </a:lvl2pPr>
            <a:lvl3pPr lvl="2" algn="ctr" rtl="0">
              <a:spcBef>
                <a:spcPts val="0"/>
              </a:spcBef>
              <a:spcAft>
                <a:spcPts val="0"/>
              </a:spcAft>
              <a:buClr>
                <a:schemeClr val="accent2"/>
              </a:buClr>
              <a:buSzPts val="3600"/>
              <a:buNone/>
              <a:defRPr sz="3600">
                <a:solidFill>
                  <a:schemeClr val="accent2"/>
                </a:solidFill>
              </a:defRPr>
            </a:lvl3pPr>
            <a:lvl4pPr lvl="3" algn="ctr" rtl="0">
              <a:spcBef>
                <a:spcPts val="0"/>
              </a:spcBef>
              <a:spcAft>
                <a:spcPts val="0"/>
              </a:spcAft>
              <a:buClr>
                <a:schemeClr val="accent2"/>
              </a:buClr>
              <a:buSzPts val="3600"/>
              <a:buNone/>
              <a:defRPr sz="3600">
                <a:solidFill>
                  <a:schemeClr val="accent2"/>
                </a:solidFill>
              </a:defRPr>
            </a:lvl4pPr>
            <a:lvl5pPr lvl="4" algn="ctr" rtl="0">
              <a:spcBef>
                <a:spcPts val="0"/>
              </a:spcBef>
              <a:spcAft>
                <a:spcPts val="0"/>
              </a:spcAft>
              <a:buClr>
                <a:schemeClr val="accent2"/>
              </a:buClr>
              <a:buSzPts val="3600"/>
              <a:buNone/>
              <a:defRPr sz="3600">
                <a:solidFill>
                  <a:schemeClr val="accent2"/>
                </a:solidFill>
              </a:defRPr>
            </a:lvl5pPr>
            <a:lvl6pPr lvl="5" algn="ctr" rtl="0">
              <a:spcBef>
                <a:spcPts val="0"/>
              </a:spcBef>
              <a:spcAft>
                <a:spcPts val="0"/>
              </a:spcAft>
              <a:buClr>
                <a:schemeClr val="accent2"/>
              </a:buClr>
              <a:buSzPts val="3600"/>
              <a:buNone/>
              <a:defRPr sz="3600">
                <a:solidFill>
                  <a:schemeClr val="accent2"/>
                </a:solidFill>
              </a:defRPr>
            </a:lvl6pPr>
            <a:lvl7pPr lvl="6" algn="ctr" rtl="0">
              <a:spcBef>
                <a:spcPts val="0"/>
              </a:spcBef>
              <a:spcAft>
                <a:spcPts val="0"/>
              </a:spcAft>
              <a:buClr>
                <a:schemeClr val="accent2"/>
              </a:buClr>
              <a:buSzPts val="3600"/>
              <a:buNone/>
              <a:defRPr sz="3600">
                <a:solidFill>
                  <a:schemeClr val="accent2"/>
                </a:solidFill>
              </a:defRPr>
            </a:lvl7pPr>
            <a:lvl8pPr lvl="7" algn="ctr" rtl="0">
              <a:spcBef>
                <a:spcPts val="0"/>
              </a:spcBef>
              <a:spcAft>
                <a:spcPts val="0"/>
              </a:spcAft>
              <a:buClr>
                <a:schemeClr val="accent2"/>
              </a:buClr>
              <a:buSzPts val="3600"/>
              <a:buNone/>
              <a:defRPr sz="3600">
                <a:solidFill>
                  <a:schemeClr val="accent2"/>
                </a:solidFill>
              </a:defRPr>
            </a:lvl8pPr>
            <a:lvl9pPr lvl="8" algn="ctr" rtl="0">
              <a:spcBef>
                <a:spcPts val="0"/>
              </a:spcBef>
              <a:spcAft>
                <a:spcPts val="0"/>
              </a:spcAft>
              <a:buClr>
                <a:schemeClr val="accent2"/>
              </a:buClr>
              <a:buSzPts val="3600"/>
              <a:buNone/>
              <a:defRPr sz="3600">
                <a:solidFill>
                  <a:schemeClr val="accent2"/>
                </a:solidFill>
              </a:defRPr>
            </a:lvl9pPr>
          </a:lstStyle>
          <a:p>
            <a:endParaRPr/>
          </a:p>
        </p:txBody>
      </p:sp>
      <p:sp>
        <p:nvSpPr>
          <p:cNvPr id="562" name="Google Shape;562;p9"/>
          <p:cNvSpPr txBox="1">
            <a:spLocks noGrp="1"/>
          </p:cNvSpPr>
          <p:nvPr>
            <p:ph type="subTitle" idx="1"/>
          </p:nvPr>
        </p:nvSpPr>
        <p:spPr>
          <a:xfrm>
            <a:off x="883025" y="2114550"/>
            <a:ext cx="3519300" cy="164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8"/>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5">
    <p:spTree>
      <p:nvGrpSpPr>
        <p:cNvPr id="1" name="Shape 868"/>
        <p:cNvGrpSpPr/>
        <p:nvPr/>
      </p:nvGrpSpPr>
      <p:grpSpPr>
        <a:xfrm>
          <a:off x="0" y="0"/>
          <a:ext cx="0" cy="0"/>
          <a:chOff x="0" y="0"/>
          <a:chExt cx="0" cy="0"/>
        </a:xfrm>
      </p:grpSpPr>
      <p:sp>
        <p:nvSpPr>
          <p:cNvPr id="869" name="Google Shape;869;p14"/>
          <p:cNvSpPr txBox="1">
            <a:spLocks noGrp="1"/>
          </p:cNvSpPr>
          <p:nvPr>
            <p:ph type="title"/>
          </p:nvPr>
        </p:nvSpPr>
        <p:spPr>
          <a:xfrm>
            <a:off x="710425" y="445025"/>
            <a:ext cx="77202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5_1">
    <p:spTree>
      <p:nvGrpSpPr>
        <p:cNvPr id="1" name="Shape 870"/>
        <p:cNvGrpSpPr/>
        <p:nvPr/>
      </p:nvGrpSpPr>
      <p:grpSpPr>
        <a:xfrm>
          <a:off x="0" y="0"/>
          <a:ext cx="0" cy="0"/>
          <a:chOff x="0" y="0"/>
          <a:chExt cx="0" cy="0"/>
        </a:xfrm>
      </p:grpSpPr>
      <p:grpSp>
        <p:nvGrpSpPr>
          <p:cNvPr id="871" name="Google Shape;871;p15"/>
          <p:cNvGrpSpPr/>
          <p:nvPr/>
        </p:nvGrpSpPr>
        <p:grpSpPr>
          <a:xfrm rot="10800000">
            <a:off x="-3082104" y="-11625"/>
            <a:ext cx="7733249" cy="5143474"/>
            <a:chOff x="1116750" y="264750"/>
            <a:chExt cx="7170375" cy="4769100"/>
          </a:xfrm>
        </p:grpSpPr>
        <p:sp>
          <p:nvSpPr>
            <p:cNvPr id="872" name="Google Shape;872;p15"/>
            <p:cNvSpPr/>
            <p:nvPr/>
          </p:nvSpPr>
          <p:spPr>
            <a:xfrm>
              <a:off x="1117350" y="264750"/>
              <a:ext cx="7164300" cy="47646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5"/>
            <p:cNvSpPr/>
            <p:nvPr/>
          </p:nvSpPr>
          <p:spPr>
            <a:xfrm>
              <a:off x="1122075" y="265500"/>
              <a:ext cx="7158950" cy="2279675"/>
            </a:xfrm>
            <a:custGeom>
              <a:avLst/>
              <a:gdLst/>
              <a:ahLst/>
              <a:cxnLst/>
              <a:rect l="l" t="t" r="r" b="b"/>
              <a:pathLst>
                <a:path w="286358" h="91187" extrusionOk="0">
                  <a:moveTo>
                    <a:pt x="5015" y="1"/>
                  </a:moveTo>
                  <a:cubicBezTo>
                    <a:pt x="3192" y="396"/>
                    <a:pt x="1550" y="1034"/>
                    <a:pt x="0" y="1794"/>
                  </a:cubicBezTo>
                  <a:lnTo>
                    <a:pt x="0" y="24044"/>
                  </a:lnTo>
                  <a:cubicBezTo>
                    <a:pt x="216" y="24181"/>
                    <a:pt x="458" y="24217"/>
                    <a:pt x="716" y="24217"/>
                  </a:cubicBezTo>
                  <a:cubicBezTo>
                    <a:pt x="858" y="24217"/>
                    <a:pt x="1005" y="24206"/>
                    <a:pt x="1155" y="24196"/>
                  </a:cubicBezTo>
                  <a:cubicBezTo>
                    <a:pt x="2462" y="24044"/>
                    <a:pt x="3769" y="23892"/>
                    <a:pt x="5137" y="23649"/>
                  </a:cubicBezTo>
                  <a:cubicBezTo>
                    <a:pt x="10318" y="23007"/>
                    <a:pt x="15499" y="22386"/>
                    <a:pt x="20761" y="22386"/>
                  </a:cubicBezTo>
                  <a:cubicBezTo>
                    <a:pt x="21982" y="22386"/>
                    <a:pt x="23208" y="22419"/>
                    <a:pt x="24438" y="22494"/>
                  </a:cubicBezTo>
                  <a:cubicBezTo>
                    <a:pt x="27569" y="22706"/>
                    <a:pt x="30700" y="23101"/>
                    <a:pt x="33648" y="23922"/>
                  </a:cubicBezTo>
                  <a:cubicBezTo>
                    <a:pt x="34955" y="24196"/>
                    <a:pt x="36080" y="24621"/>
                    <a:pt x="36961" y="25290"/>
                  </a:cubicBezTo>
                  <a:cubicBezTo>
                    <a:pt x="38359" y="26354"/>
                    <a:pt x="38663" y="27144"/>
                    <a:pt x="37508" y="28512"/>
                  </a:cubicBezTo>
                  <a:cubicBezTo>
                    <a:pt x="36627" y="29515"/>
                    <a:pt x="35381" y="30275"/>
                    <a:pt x="34013" y="30883"/>
                  </a:cubicBezTo>
                  <a:cubicBezTo>
                    <a:pt x="30244" y="32767"/>
                    <a:pt x="26110" y="34226"/>
                    <a:pt x="22098" y="35807"/>
                  </a:cubicBezTo>
                  <a:cubicBezTo>
                    <a:pt x="19423" y="36871"/>
                    <a:pt x="16748" y="37934"/>
                    <a:pt x="14164" y="39090"/>
                  </a:cubicBezTo>
                  <a:cubicBezTo>
                    <a:pt x="10547" y="40700"/>
                    <a:pt x="7113" y="42463"/>
                    <a:pt x="4012" y="44591"/>
                  </a:cubicBezTo>
                  <a:cubicBezTo>
                    <a:pt x="2553" y="45625"/>
                    <a:pt x="1125" y="46719"/>
                    <a:pt x="30" y="47995"/>
                  </a:cubicBezTo>
                  <a:lnTo>
                    <a:pt x="30" y="59059"/>
                  </a:lnTo>
                  <a:cubicBezTo>
                    <a:pt x="55" y="59061"/>
                    <a:pt x="79" y="59061"/>
                    <a:pt x="102" y="59061"/>
                  </a:cubicBezTo>
                  <a:cubicBezTo>
                    <a:pt x="613" y="59061"/>
                    <a:pt x="675" y="58744"/>
                    <a:pt x="821" y="58482"/>
                  </a:cubicBezTo>
                  <a:cubicBezTo>
                    <a:pt x="2401" y="55959"/>
                    <a:pt x="4985" y="54348"/>
                    <a:pt x="8663" y="53710"/>
                  </a:cubicBezTo>
                  <a:cubicBezTo>
                    <a:pt x="11398" y="53254"/>
                    <a:pt x="13952" y="52494"/>
                    <a:pt x="16292" y="51339"/>
                  </a:cubicBezTo>
                  <a:cubicBezTo>
                    <a:pt x="17964" y="50549"/>
                    <a:pt x="19575" y="49667"/>
                    <a:pt x="21186" y="48847"/>
                  </a:cubicBezTo>
                  <a:cubicBezTo>
                    <a:pt x="25745" y="46476"/>
                    <a:pt x="30609" y="44470"/>
                    <a:pt x="35745" y="42828"/>
                  </a:cubicBezTo>
                  <a:cubicBezTo>
                    <a:pt x="41916" y="40852"/>
                    <a:pt x="48299" y="39272"/>
                    <a:pt x="54591" y="37570"/>
                  </a:cubicBezTo>
                  <a:cubicBezTo>
                    <a:pt x="57904" y="36688"/>
                    <a:pt x="61156" y="35776"/>
                    <a:pt x="64257" y="34561"/>
                  </a:cubicBezTo>
                  <a:cubicBezTo>
                    <a:pt x="66263" y="33770"/>
                    <a:pt x="68117" y="32858"/>
                    <a:pt x="69697" y="31643"/>
                  </a:cubicBezTo>
                  <a:cubicBezTo>
                    <a:pt x="71977" y="29849"/>
                    <a:pt x="72190" y="27509"/>
                    <a:pt x="70336" y="25503"/>
                  </a:cubicBezTo>
                  <a:cubicBezTo>
                    <a:pt x="68998" y="24074"/>
                    <a:pt x="67144" y="23071"/>
                    <a:pt x="65138" y="22190"/>
                  </a:cubicBezTo>
                  <a:cubicBezTo>
                    <a:pt x="59424" y="19758"/>
                    <a:pt x="53193" y="18360"/>
                    <a:pt x="46840" y="17174"/>
                  </a:cubicBezTo>
                  <a:cubicBezTo>
                    <a:pt x="39089" y="15776"/>
                    <a:pt x="31186" y="15259"/>
                    <a:pt x="23253" y="14986"/>
                  </a:cubicBezTo>
                  <a:cubicBezTo>
                    <a:pt x="19727" y="14864"/>
                    <a:pt x="16201" y="14803"/>
                    <a:pt x="12705" y="14560"/>
                  </a:cubicBezTo>
                  <a:cubicBezTo>
                    <a:pt x="11094" y="14500"/>
                    <a:pt x="9544" y="14287"/>
                    <a:pt x="8055" y="13800"/>
                  </a:cubicBezTo>
                  <a:cubicBezTo>
                    <a:pt x="6262" y="13223"/>
                    <a:pt x="5654" y="12068"/>
                    <a:pt x="6474" y="10761"/>
                  </a:cubicBezTo>
                  <a:cubicBezTo>
                    <a:pt x="6809" y="10214"/>
                    <a:pt x="7325" y="9758"/>
                    <a:pt x="7903" y="9302"/>
                  </a:cubicBezTo>
                  <a:cubicBezTo>
                    <a:pt x="10730" y="7174"/>
                    <a:pt x="14316" y="6141"/>
                    <a:pt x="18177" y="5411"/>
                  </a:cubicBezTo>
                  <a:cubicBezTo>
                    <a:pt x="23496" y="4439"/>
                    <a:pt x="28967" y="4195"/>
                    <a:pt x="34347" y="4165"/>
                  </a:cubicBezTo>
                  <a:cubicBezTo>
                    <a:pt x="38116" y="4165"/>
                    <a:pt x="41885" y="4347"/>
                    <a:pt x="45594" y="4621"/>
                  </a:cubicBezTo>
                  <a:cubicBezTo>
                    <a:pt x="50244" y="4955"/>
                    <a:pt x="54804" y="5533"/>
                    <a:pt x="59272" y="6323"/>
                  </a:cubicBezTo>
                  <a:cubicBezTo>
                    <a:pt x="67144" y="7691"/>
                    <a:pt x="74561" y="9849"/>
                    <a:pt x="81521" y="12767"/>
                  </a:cubicBezTo>
                  <a:cubicBezTo>
                    <a:pt x="87996" y="15472"/>
                    <a:pt x="94044" y="18603"/>
                    <a:pt x="99060" y="22646"/>
                  </a:cubicBezTo>
                  <a:cubicBezTo>
                    <a:pt x="101127" y="24317"/>
                    <a:pt x="102920" y="26202"/>
                    <a:pt x="104409" y="28178"/>
                  </a:cubicBezTo>
                  <a:cubicBezTo>
                    <a:pt x="108877" y="34196"/>
                    <a:pt x="110519" y="40761"/>
                    <a:pt x="109546" y="47539"/>
                  </a:cubicBezTo>
                  <a:cubicBezTo>
                    <a:pt x="108786" y="52707"/>
                    <a:pt x="106385" y="57540"/>
                    <a:pt x="102464" y="61917"/>
                  </a:cubicBezTo>
                  <a:cubicBezTo>
                    <a:pt x="98634" y="66202"/>
                    <a:pt x="93467" y="69515"/>
                    <a:pt x="87904" y="72525"/>
                  </a:cubicBezTo>
                  <a:cubicBezTo>
                    <a:pt x="84348" y="74440"/>
                    <a:pt x="80913" y="76537"/>
                    <a:pt x="77722" y="78817"/>
                  </a:cubicBezTo>
                  <a:cubicBezTo>
                    <a:pt x="75685" y="80306"/>
                    <a:pt x="73710" y="81856"/>
                    <a:pt x="71886" y="83497"/>
                  </a:cubicBezTo>
                  <a:cubicBezTo>
                    <a:pt x="70731" y="84531"/>
                    <a:pt x="69606" y="85504"/>
                    <a:pt x="69029" y="86811"/>
                  </a:cubicBezTo>
                  <a:cubicBezTo>
                    <a:pt x="68816" y="87358"/>
                    <a:pt x="68846" y="87844"/>
                    <a:pt x="69181" y="88391"/>
                  </a:cubicBezTo>
                  <a:cubicBezTo>
                    <a:pt x="69758" y="89303"/>
                    <a:pt x="70944" y="89729"/>
                    <a:pt x="72099" y="90063"/>
                  </a:cubicBezTo>
                  <a:cubicBezTo>
                    <a:pt x="74956" y="90853"/>
                    <a:pt x="77965" y="91036"/>
                    <a:pt x="80974" y="91157"/>
                  </a:cubicBezTo>
                  <a:cubicBezTo>
                    <a:pt x="81485" y="91177"/>
                    <a:pt x="81997" y="91186"/>
                    <a:pt x="82510" y="91186"/>
                  </a:cubicBezTo>
                  <a:cubicBezTo>
                    <a:pt x="85144" y="91186"/>
                    <a:pt x="87807" y="90941"/>
                    <a:pt x="90427" y="90610"/>
                  </a:cubicBezTo>
                  <a:cubicBezTo>
                    <a:pt x="99090" y="89455"/>
                    <a:pt x="107023" y="87023"/>
                    <a:pt x="114409" y="83528"/>
                  </a:cubicBezTo>
                  <a:cubicBezTo>
                    <a:pt x="121552" y="80154"/>
                    <a:pt x="127480" y="75747"/>
                    <a:pt x="132677" y="70853"/>
                  </a:cubicBezTo>
                  <a:cubicBezTo>
                    <a:pt x="137693" y="66081"/>
                    <a:pt x="141614" y="60853"/>
                    <a:pt x="145747" y="55716"/>
                  </a:cubicBezTo>
                  <a:cubicBezTo>
                    <a:pt x="148453" y="52372"/>
                    <a:pt x="151097" y="48998"/>
                    <a:pt x="154289" y="45868"/>
                  </a:cubicBezTo>
                  <a:cubicBezTo>
                    <a:pt x="156295" y="43892"/>
                    <a:pt x="158483" y="42038"/>
                    <a:pt x="160641" y="40184"/>
                  </a:cubicBezTo>
                  <a:cubicBezTo>
                    <a:pt x="162465" y="38634"/>
                    <a:pt x="164319" y="37053"/>
                    <a:pt x="166386" y="35624"/>
                  </a:cubicBezTo>
                  <a:cubicBezTo>
                    <a:pt x="168149" y="34409"/>
                    <a:pt x="169912" y="33132"/>
                    <a:pt x="171584" y="31825"/>
                  </a:cubicBezTo>
                  <a:cubicBezTo>
                    <a:pt x="174806" y="29272"/>
                    <a:pt x="177329" y="26384"/>
                    <a:pt x="179608" y="23345"/>
                  </a:cubicBezTo>
                  <a:cubicBezTo>
                    <a:pt x="181006" y="21430"/>
                    <a:pt x="182283" y="19454"/>
                    <a:pt x="183803" y="17630"/>
                  </a:cubicBezTo>
                  <a:cubicBezTo>
                    <a:pt x="184341" y="16999"/>
                    <a:pt x="184864" y="16688"/>
                    <a:pt x="185403" y="16688"/>
                  </a:cubicBezTo>
                  <a:cubicBezTo>
                    <a:pt x="185929" y="16688"/>
                    <a:pt x="186470" y="16984"/>
                    <a:pt x="187055" y="17569"/>
                  </a:cubicBezTo>
                  <a:cubicBezTo>
                    <a:pt x="188028" y="18603"/>
                    <a:pt x="188788" y="19758"/>
                    <a:pt x="189639" y="20883"/>
                  </a:cubicBezTo>
                  <a:cubicBezTo>
                    <a:pt x="191615" y="23466"/>
                    <a:pt x="194077" y="25685"/>
                    <a:pt x="197420" y="27418"/>
                  </a:cubicBezTo>
                  <a:cubicBezTo>
                    <a:pt x="199973" y="28694"/>
                    <a:pt x="202709" y="29758"/>
                    <a:pt x="205505" y="30700"/>
                  </a:cubicBezTo>
                  <a:lnTo>
                    <a:pt x="205961" y="30822"/>
                  </a:lnTo>
                  <a:cubicBezTo>
                    <a:pt x="206053" y="30883"/>
                    <a:pt x="206113" y="30883"/>
                    <a:pt x="206205" y="30913"/>
                  </a:cubicBezTo>
                  <a:cubicBezTo>
                    <a:pt x="206356" y="30974"/>
                    <a:pt x="206448" y="31065"/>
                    <a:pt x="206600" y="31126"/>
                  </a:cubicBezTo>
                  <a:cubicBezTo>
                    <a:pt x="207633" y="31582"/>
                    <a:pt x="208727" y="31886"/>
                    <a:pt x="209852" y="32251"/>
                  </a:cubicBezTo>
                  <a:cubicBezTo>
                    <a:pt x="214807" y="33710"/>
                    <a:pt x="219974" y="34591"/>
                    <a:pt x="225354" y="35047"/>
                  </a:cubicBezTo>
                  <a:cubicBezTo>
                    <a:pt x="227976" y="35280"/>
                    <a:pt x="230598" y="35397"/>
                    <a:pt x="233233" y="35397"/>
                  </a:cubicBezTo>
                  <a:cubicBezTo>
                    <a:pt x="235057" y="35397"/>
                    <a:pt x="236888" y="35341"/>
                    <a:pt x="238728" y="35229"/>
                  </a:cubicBezTo>
                  <a:cubicBezTo>
                    <a:pt x="242740" y="35047"/>
                    <a:pt x="246722" y="34621"/>
                    <a:pt x="250734" y="34135"/>
                  </a:cubicBezTo>
                  <a:cubicBezTo>
                    <a:pt x="259610" y="33041"/>
                    <a:pt x="268425" y="31734"/>
                    <a:pt x="276996" y="29545"/>
                  </a:cubicBezTo>
                  <a:cubicBezTo>
                    <a:pt x="280188" y="28694"/>
                    <a:pt x="283288" y="27782"/>
                    <a:pt x="286176" y="26475"/>
                  </a:cubicBezTo>
                  <a:cubicBezTo>
                    <a:pt x="286206" y="26415"/>
                    <a:pt x="286297" y="26354"/>
                    <a:pt x="286358" y="26323"/>
                  </a:cubicBezTo>
                  <a:lnTo>
                    <a:pt x="286358" y="13253"/>
                  </a:lnTo>
                  <a:cubicBezTo>
                    <a:pt x="286297" y="13192"/>
                    <a:pt x="286206" y="13162"/>
                    <a:pt x="286115" y="13132"/>
                  </a:cubicBezTo>
                  <a:cubicBezTo>
                    <a:pt x="285872" y="13132"/>
                    <a:pt x="285659" y="13192"/>
                    <a:pt x="285446" y="13284"/>
                  </a:cubicBezTo>
                  <a:cubicBezTo>
                    <a:pt x="282042" y="14682"/>
                    <a:pt x="278516" y="15867"/>
                    <a:pt x="274929" y="16992"/>
                  </a:cubicBezTo>
                  <a:cubicBezTo>
                    <a:pt x="266966" y="19576"/>
                    <a:pt x="258637" y="21339"/>
                    <a:pt x="250005" y="22220"/>
                  </a:cubicBezTo>
                  <a:cubicBezTo>
                    <a:pt x="247117" y="22494"/>
                    <a:pt x="244230" y="22585"/>
                    <a:pt x="241312" y="22737"/>
                  </a:cubicBezTo>
                  <a:cubicBezTo>
                    <a:pt x="240165" y="22792"/>
                    <a:pt x="239022" y="22816"/>
                    <a:pt x="237880" y="22816"/>
                  </a:cubicBezTo>
                  <a:cubicBezTo>
                    <a:pt x="235238" y="22816"/>
                    <a:pt x="232606" y="22685"/>
                    <a:pt x="229974" y="22494"/>
                  </a:cubicBezTo>
                  <a:cubicBezTo>
                    <a:pt x="223956" y="22098"/>
                    <a:pt x="217968" y="21187"/>
                    <a:pt x="212162" y="19880"/>
                  </a:cubicBezTo>
                  <a:cubicBezTo>
                    <a:pt x="208849" y="19120"/>
                    <a:pt x="205597" y="18299"/>
                    <a:pt x="202466" y="17144"/>
                  </a:cubicBezTo>
                  <a:cubicBezTo>
                    <a:pt x="198271" y="15594"/>
                    <a:pt x="195840" y="13162"/>
                    <a:pt x="195110" y="9788"/>
                  </a:cubicBezTo>
                  <a:cubicBezTo>
                    <a:pt x="194776" y="8177"/>
                    <a:pt x="194928" y="6597"/>
                    <a:pt x="194685" y="4986"/>
                  </a:cubicBezTo>
                  <a:cubicBezTo>
                    <a:pt x="194411" y="3132"/>
                    <a:pt x="193621" y="1429"/>
                    <a:pt x="191827" y="1"/>
                  </a:cubicBezTo>
                  <a:lnTo>
                    <a:pt x="182830" y="1"/>
                  </a:lnTo>
                  <a:cubicBezTo>
                    <a:pt x="182557" y="153"/>
                    <a:pt x="182344" y="366"/>
                    <a:pt x="182192" y="578"/>
                  </a:cubicBezTo>
                  <a:cubicBezTo>
                    <a:pt x="181554" y="1490"/>
                    <a:pt x="180976" y="2402"/>
                    <a:pt x="180429" y="3344"/>
                  </a:cubicBezTo>
                  <a:cubicBezTo>
                    <a:pt x="177967" y="7843"/>
                    <a:pt x="175505" y="12311"/>
                    <a:pt x="172374" y="16627"/>
                  </a:cubicBezTo>
                  <a:cubicBezTo>
                    <a:pt x="170642" y="19028"/>
                    <a:pt x="168787" y="21308"/>
                    <a:pt x="166660" y="23497"/>
                  </a:cubicBezTo>
                  <a:cubicBezTo>
                    <a:pt x="164897" y="25320"/>
                    <a:pt x="162799" y="26871"/>
                    <a:pt x="160824" y="28542"/>
                  </a:cubicBezTo>
                  <a:cubicBezTo>
                    <a:pt x="156568" y="32129"/>
                    <a:pt x="153042" y="36080"/>
                    <a:pt x="149638" y="40062"/>
                  </a:cubicBezTo>
                  <a:cubicBezTo>
                    <a:pt x="146234" y="44044"/>
                    <a:pt x="143711" y="48330"/>
                    <a:pt x="141067" y="52585"/>
                  </a:cubicBezTo>
                  <a:cubicBezTo>
                    <a:pt x="138574" y="56658"/>
                    <a:pt x="135990" y="60731"/>
                    <a:pt x="132677" y="64531"/>
                  </a:cubicBezTo>
                  <a:cubicBezTo>
                    <a:pt x="128969" y="68877"/>
                    <a:pt x="124531" y="72768"/>
                    <a:pt x="119090" y="75959"/>
                  </a:cubicBezTo>
                  <a:cubicBezTo>
                    <a:pt x="114470" y="78665"/>
                    <a:pt x="109455" y="80762"/>
                    <a:pt x="103771" y="81886"/>
                  </a:cubicBezTo>
                  <a:cubicBezTo>
                    <a:pt x="102473" y="82146"/>
                    <a:pt x="101153" y="82295"/>
                    <a:pt x="99810" y="82295"/>
                  </a:cubicBezTo>
                  <a:cubicBezTo>
                    <a:pt x="99581" y="82295"/>
                    <a:pt x="99351" y="82291"/>
                    <a:pt x="99120" y="82282"/>
                  </a:cubicBezTo>
                  <a:cubicBezTo>
                    <a:pt x="97601" y="82190"/>
                    <a:pt x="96962" y="81583"/>
                    <a:pt x="97266" y="80488"/>
                  </a:cubicBezTo>
                  <a:cubicBezTo>
                    <a:pt x="97358" y="80124"/>
                    <a:pt x="97540" y="79820"/>
                    <a:pt x="97753" y="79455"/>
                  </a:cubicBezTo>
                  <a:cubicBezTo>
                    <a:pt x="99090" y="77418"/>
                    <a:pt x="100944" y="75625"/>
                    <a:pt x="102677" y="73771"/>
                  </a:cubicBezTo>
                  <a:cubicBezTo>
                    <a:pt x="105656" y="70488"/>
                    <a:pt x="108452" y="67145"/>
                    <a:pt x="110640" y="63558"/>
                  </a:cubicBezTo>
                  <a:cubicBezTo>
                    <a:pt x="113437" y="58907"/>
                    <a:pt x="115169" y="54075"/>
                    <a:pt x="115534" y="49029"/>
                  </a:cubicBezTo>
                  <a:cubicBezTo>
                    <a:pt x="115717" y="46081"/>
                    <a:pt x="115534" y="43102"/>
                    <a:pt x="114865" y="40184"/>
                  </a:cubicBezTo>
                  <a:cubicBezTo>
                    <a:pt x="113650" y="34895"/>
                    <a:pt x="111218" y="29910"/>
                    <a:pt x="107115" y="25442"/>
                  </a:cubicBezTo>
                  <a:cubicBezTo>
                    <a:pt x="104227" y="22281"/>
                    <a:pt x="100640" y="19545"/>
                    <a:pt x="96689" y="17083"/>
                  </a:cubicBezTo>
                  <a:cubicBezTo>
                    <a:pt x="91157" y="13588"/>
                    <a:pt x="85108" y="10609"/>
                    <a:pt x="78603" y="8147"/>
                  </a:cubicBezTo>
                  <a:cubicBezTo>
                    <a:pt x="72767" y="5898"/>
                    <a:pt x="66688" y="4074"/>
                    <a:pt x="60305" y="2797"/>
                  </a:cubicBezTo>
                  <a:cubicBezTo>
                    <a:pt x="54408" y="1581"/>
                    <a:pt x="48481" y="578"/>
                    <a:pt x="42402" y="92"/>
                  </a:cubicBezTo>
                  <a:cubicBezTo>
                    <a:pt x="42341" y="82"/>
                    <a:pt x="42274" y="82"/>
                    <a:pt x="42204" y="82"/>
                  </a:cubicBezTo>
                  <a:cubicBezTo>
                    <a:pt x="42064" y="82"/>
                    <a:pt x="41916" y="82"/>
                    <a:pt x="417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5"/>
            <p:cNvSpPr/>
            <p:nvPr/>
          </p:nvSpPr>
          <p:spPr>
            <a:xfrm>
              <a:off x="1122075" y="2037575"/>
              <a:ext cx="5576875" cy="2986375"/>
            </a:xfrm>
            <a:custGeom>
              <a:avLst/>
              <a:gdLst/>
              <a:ahLst/>
              <a:cxnLst/>
              <a:rect l="l" t="t" r="r" b="b"/>
              <a:pathLst>
                <a:path w="223075" h="119455" extrusionOk="0">
                  <a:moveTo>
                    <a:pt x="0" y="0"/>
                  </a:moveTo>
                  <a:lnTo>
                    <a:pt x="0" y="6231"/>
                  </a:lnTo>
                  <a:cubicBezTo>
                    <a:pt x="182" y="6353"/>
                    <a:pt x="274" y="6535"/>
                    <a:pt x="547" y="6566"/>
                  </a:cubicBezTo>
                  <a:cubicBezTo>
                    <a:pt x="3465" y="10821"/>
                    <a:pt x="7173" y="14651"/>
                    <a:pt x="11216" y="18329"/>
                  </a:cubicBezTo>
                  <a:cubicBezTo>
                    <a:pt x="14438" y="21308"/>
                    <a:pt x="17873" y="24104"/>
                    <a:pt x="21277" y="26961"/>
                  </a:cubicBezTo>
                  <a:cubicBezTo>
                    <a:pt x="23830" y="29150"/>
                    <a:pt x="26566" y="31186"/>
                    <a:pt x="29454" y="33071"/>
                  </a:cubicBezTo>
                  <a:cubicBezTo>
                    <a:pt x="34530" y="36414"/>
                    <a:pt x="40153" y="39241"/>
                    <a:pt x="46202" y="41581"/>
                  </a:cubicBezTo>
                  <a:cubicBezTo>
                    <a:pt x="53588" y="44469"/>
                    <a:pt x="61399" y="46658"/>
                    <a:pt x="69424" y="48390"/>
                  </a:cubicBezTo>
                  <a:cubicBezTo>
                    <a:pt x="75321" y="49697"/>
                    <a:pt x="81248" y="50913"/>
                    <a:pt x="87205" y="52038"/>
                  </a:cubicBezTo>
                  <a:cubicBezTo>
                    <a:pt x="94865" y="53527"/>
                    <a:pt x="102555" y="55016"/>
                    <a:pt x="110488" y="55685"/>
                  </a:cubicBezTo>
                  <a:cubicBezTo>
                    <a:pt x="114409" y="56019"/>
                    <a:pt x="118331" y="56202"/>
                    <a:pt x="122221" y="56263"/>
                  </a:cubicBezTo>
                  <a:cubicBezTo>
                    <a:pt x="122807" y="56277"/>
                    <a:pt x="123392" y="56284"/>
                    <a:pt x="123977" y="56284"/>
                  </a:cubicBezTo>
                  <a:cubicBezTo>
                    <a:pt x="126970" y="56284"/>
                    <a:pt x="129950" y="56106"/>
                    <a:pt x="132951" y="55928"/>
                  </a:cubicBezTo>
                  <a:cubicBezTo>
                    <a:pt x="137510" y="55624"/>
                    <a:pt x="141948" y="55077"/>
                    <a:pt x="146355" y="54256"/>
                  </a:cubicBezTo>
                  <a:cubicBezTo>
                    <a:pt x="153346" y="52919"/>
                    <a:pt x="160003" y="50913"/>
                    <a:pt x="166569" y="48755"/>
                  </a:cubicBezTo>
                  <a:cubicBezTo>
                    <a:pt x="170034" y="47600"/>
                    <a:pt x="173438" y="46414"/>
                    <a:pt x="177055" y="45563"/>
                  </a:cubicBezTo>
                  <a:cubicBezTo>
                    <a:pt x="179514" y="44955"/>
                    <a:pt x="182032" y="44580"/>
                    <a:pt x="184592" y="44580"/>
                  </a:cubicBezTo>
                  <a:cubicBezTo>
                    <a:pt x="185228" y="44580"/>
                    <a:pt x="185867" y="44603"/>
                    <a:pt x="186508" y="44651"/>
                  </a:cubicBezTo>
                  <a:cubicBezTo>
                    <a:pt x="191341" y="44986"/>
                    <a:pt x="195171" y="46718"/>
                    <a:pt x="198332" y="49363"/>
                  </a:cubicBezTo>
                  <a:cubicBezTo>
                    <a:pt x="201767" y="52159"/>
                    <a:pt x="203773" y="55503"/>
                    <a:pt x="204958" y="59150"/>
                  </a:cubicBezTo>
                  <a:cubicBezTo>
                    <a:pt x="205505" y="61004"/>
                    <a:pt x="205749" y="62919"/>
                    <a:pt x="205475" y="64804"/>
                  </a:cubicBezTo>
                  <a:cubicBezTo>
                    <a:pt x="205141" y="67235"/>
                    <a:pt x="204411" y="69637"/>
                    <a:pt x="203439" y="72007"/>
                  </a:cubicBezTo>
                  <a:cubicBezTo>
                    <a:pt x="201858" y="75655"/>
                    <a:pt x="199882" y="79181"/>
                    <a:pt x="196630" y="82220"/>
                  </a:cubicBezTo>
                  <a:cubicBezTo>
                    <a:pt x="193499" y="85108"/>
                    <a:pt x="190216" y="87874"/>
                    <a:pt x="186751" y="90549"/>
                  </a:cubicBezTo>
                  <a:cubicBezTo>
                    <a:pt x="184320" y="92433"/>
                    <a:pt x="181402" y="93801"/>
                    <a:pt x="177997" y="94652"/>
                  </a:cubicBezTo>
                  <a:cubicBezTo>
                    <a:pt x="175379" y="95303"/>
                    <a:pt x="172735" y="95579"/>
                    <a:pt x="170074" y="95579"/>
                  </a:cubicBezTo>
                  <a:cubicBezTo>
                    <a:pt x="167761" y="95579"/>
                    <a:pt x="165435" y="95370"/>
                    <a:pt x="163103" y="95017"/>
                  </a:cubicBezTo>
                  <a:cubicBezTo>
                    <a:pt x="158605" y="94348"/>
                    <a:pt x="154441" y="92980"/>
                    <a:pt x="150489" y="91248"/>
                  </a:cubicBezTo>
                  <a:cubicBezTo>
                    <a:pt x="147997" y="90154"/>
                    <a:pt x="145535" y="89029"/>
                    <a:pt x="142829" y="88178"/>
                  </a:cubicBezTo>
                  <a:cubicBezTo>
                    <a:pt x="135200" y="85807"/>
                    <a:pt x="127236" y="84500"/>
                    <a:pt x="118999" y="83953"/>
                  </a:cubicBezTo>
                  <a:cubicBezTo>
                    <a:pt x="118628" y="83932"/>
                    <a:pt x="118261" y="83921"/>
                    <a:pt x="117898" y="83921"/>
                  </a:cubicBezTo>
                  <a:cubicBezTo>
                    <a:pt x="115109" y="83921"/>
                    <a:pt x="112555" y="84543"/>
                    <a:pt x="110215" y="85807"/>
                  </a:cubicBezTo>
                  <a:cubicBezTo>
                    <a:pt x="108391" y="86810"/>
                    <a:pt x="106871" y="88026"/>
                    <a:pt x="105443" y="89302"/>
                  </a:cubicBezTo>
                  <a:cubicBezTo>
                    <a:pt x="101613" y="92646"/>
                    <a:pt x="98361" y="96385"/>
                    <a:pt x="94379" y="99637"/>
                  </a:cubicBezTo>
                  <a:cubicBezTo>
                    <a:pt x="92069" y="101552"/>
                    <a:pt x="89363" y="102950"/>
                    <a:pt x="86020" y="103680"/>
                  </a:cubicBezTo>
                  <a:cubicBezTo>
                    <a:pt x="83527" y="104227"/>
                    <a:pt x="80883" y="104439"/>
                    <a:pt x="78269" y="104652"/>
                  </a:cubicBezTo>
                  <a:cubicBezTo>
                    <a:pt x="72615" y="105199"/>
                    <a:pt x="67296" y="106446"/>
                    <a:pt x="62250" y="108391"/>
                  </a:cubicBezTo>
                  <a:cubicBezTo>
                    <a:pt x="60214" y="109151"/>
                    <a:pt x="58481" y="110184"/>
                    <a:pt x="57114" y="111552"/>
                  </a:cubicBezTo>
                  <a:cubicBezTo>
                    <a:pt x="54895" y="113741"/>
                    <a:pt x="53740" y="116233"/>
                    <a:pt x="52858" y="118847"/>
                  </a:cubicBezTo>
                  <a:cubicBezTo>
                    <a:pt x="52767" y="119060"/>
                    <a:pt x="52737" y="119273"/>
                    <a:pt x="52980" y="119455"/>
                  </a:cubicBezTo>
                  <a:lnTo>
                    <a:pt x="56962" y="119455"/>
                  </a:lnTo>
                  <a:cubicBezTo>
                    <a:pt x="57478" y="119060"/>
                    <a:pt x="57752" y="118573"/>
                    <a:pt x="58086" y="118118"/>
                  </a:cubicBezTo>
                  <a:cubicBezTo>
                    <a:pt x="59272" y="116476"/>
                    <a:pt x="60518" y="114865"/>
                    <a:pt x="62585" y="113680"/>
                  </a:cubicBezTo>
                  <a:cubicBezTo>
                    <a:pt x="65959" y="111704"/>
                    <a:pt x="69941" y="111005"/>
                    <a:pt x="74135" y="110853"/>
                  </a:cubicBezTo>
                  <a:cubicBezTo>
                    <a:pt x="74406" y="110844"/>
                    <a:pt x="74677" y="110840"/>
                    <a:pt x="74947" y="110840"/>
                  </a:cubicBezTo>
                  <a:cubicBezTo>
                    <a:pt x="77437" y="110840"/>
                    <a:pt x="79902" y="111202"/>
                    <a:pt x="82342" y="111613"/>
                  </a:cubicBezTo>
                  <a:cubicBezTo>
                    <a:pt x="86354" y="112312"/>
                    <a:pt x="90275" y="113254"/>
                    <a:pt x="94318" y="113984"/>
                  </a:cubicBezTo>
                  <a:cubicBezTo>
                    <a:pt x="95281" y="114168"/>
                    <a:pt x="96258" y="114270"/>
                    <a:pt x="97240" y="114270"/>
                  </a:cubicBezTo>
                  <a:cubicBezTo>
                    <a:pt x="97714" y="114270"/>
                    <a:pt x="98189" y="114246"/>
                    <a:pt x="98665" y="114196"/>
                  </a:cubicBezTo>
                  <a:cubicBezTo>
                    <a:pt x="101552" y="113893"/>
                    <a:pt x="103923" y="112829"/>
                    <a:pt x="106233" y="111674"/>
                  </a:cubicBezTo>
                  <a:cubicBezTo>
                    <a:pt x="110336" y="109546"/>
                    <a:pt x="114227" y="107145"/>
                    <a:pt x="118847" y="105534"/>
                  </a:cubicBezTo>
                  <a:cubicBezTo>
                    <a:pt x="118999" y="105473"/>
                    <a:pt x="119121" y="105382"/>
                    <a:pt x="119273" y="105351"/>
                  </a:cubicBezTo>
                  <a:cubicBezTo>
                    <a:pt x="119334" y="105321"/>
                    <a:pt x="119425" y="105321"/>
                    <a:pt x="119486" y="105291"/>
                  </a:cubicBezTo>
                  <a:cubicBezTo>
                    <a:pt x="119698" y="105199"/>
                    <a:pt x="119911" y="105199"/>
                    <a:pt x="120093" y="105169"/>
                  </a:cubicBezTo>
                  <a:cubicBezTo>
                    <a:pt x="122525" y="104439"/>
                    <a:pt x="125109" y="103984"/>
                    <a:pt x="127753" y="103862"/>
                  </a:cubicBezTo>
                  <a:cubicBezTo>
                    <a:pt x="128317" y="103840"/>
                    <a:pt x="128879" y="103830"/>
                    <a:pt x="129438" y="103830"/>
                  </a:cubicBezTo>
                  <a:cubicBezTo>
                    <a:pt x="132828" y="103830"/>
                    <a:pt x="136134" y="104217"/>
                    <a:pt x="139395" y="104895"/>
                  </a:cubicBezTo>
                  <a:cubicBezTo>
                    <a:pt x="143316" y="105747"/>
                    <a:pt x="147206" y="106658"/>
                    <a:pt x="151188" y="107297"/>
                  </a:cubicBezTo>
                  <a:cubicBezTo>
                    <a:pt x="156052" y="108057"/>
                    <a:pt x="160945" y="108573"/>
                    <a:pt x="165930" y="108695"/>
                  </a:cubicBezTo>
                  <a:cubicBezTo>
                    <a:pt x="166764" y="108715"/>
                    <a:pt x="167598" y="108724"/>
                    <a:pt x="168431" y="108724"/>
                  </a:cubicBezTo>
                  <a:cubicBezTo>
                    <a:pt x="171429" y="108724"/>
                    <a:pt x="174430" y="108598"/>
                    <a:pt x="177450" y="108361"/>
                  </a:cubicBezTo>
                  <a:cubicBezTo>
                    <a:pt x="180247" y="108117"/>
                    <a:pt x="183134" y="108178"/>
                    <a:pt x="185961" y="107722"/>
                  </a:cubicBezTo>
                  <a:cubicBezTo>
                    <a:pt x="188788" y="107297"/>
                    <a:pt x="191189" y="106294"/>
                    <a:pt x="193013" y="104561"/>
                  </a:cubicBezTo>
                  <a:cubicBezTo>
                    <a:pt x="194563" y="103072"/>
                    <a:pt x="195627" y="101370"/>
                    <a:pt x="196691" y="99698"/>
                  </a:cubicBezTo>
                  <a:cubicBezTo>
                    <a:pt x="198362" y="97114"/>
                    <a:pt x="200156" y="94591"/>
                    <a:pt x="202314" y="92251"/>
                  </a:cubicBezTo>
                  <a:cubicBezTo>
                    <a:pt x="204989" y="89363"/>
                    <a:pt x="207451" y="86354"/>
                    <a:pt x="209730" y="83254"/>
                  </a:cubicBezTo>
                  <a:cubicBezTo>
                    <a:pt x="211250" y="81156"/>
                    <a:pt x="212861" y="79059"/>
                    <a:pt x="214533" y="77053"/>
                  </a:cubicBezTo>
                  <a:cubicBezTo>
                    <a:pt x="216357" y="74895"/>
                    <a:pt x="218363" y="72798"/>
                    <a:pt x="220065" y="70548"/>
                  </a:cubicBezTo>
                  <a:cubicBezTo>
                    <a:pt x="221615" y="68542"/>
                    <a:pt x="222679" y="66415"/>
                    <a:pt x="222892" y="64105"/>
                  </a:cubicBezTo>
                  <a:cubicBezTo>
                    <a:pt x="223074" y="61369"/>
                    <a:pt x="222649" y="58633"/>
                    <a:pt x="221858" y="55959"/>
                  </a:cubicBezTo>
                  <a:cubicBezTo>
                    <a:pt x="220825" y="52585"/>
                    <a:pt x="219639" y="49241"/>
                    <a:pt x="217603" y="46110"/>
                  </a:cubicBezTo>
                  <a:cubicBezTo>
                    <a:pt x="215202" y="42433"/>
                    <a:pt x="211797" y="39332"/>
                    <a:pt x="207694" y="36597"/>
                  </a:cubicBezTo>
                  <a:cubicBezTo>
                    <a:pt x="204594" y="34499"/>
                    <a:pt x="201189" y="32736"/>
                    <a:pt x="197420" y="31429"/>
                  </a:cubicBezTo>
                  <a:cubicBezTo>
                    <a:pt x="194168" y="30244"/>
                    <a:pt x="190703" y="29514"/>
                    <a:pt x="187086" y="29454"/>
                  </a:cubicBezTo>
                  <a:cubicBezTo>
                    <a:pt x="186855" y="29448"/>
                    <a:pt x="186626" y="29445"/>
                    <a:pt x="186399" y="29445"/>
                  </a:cubicBezTo>
                  <a:cubicBezTo>
                    <a:pt x="181999" y="29445"/>
                    <a:pt x="178085" y="30552"/>
                    <a:pt x="174502" y="32402"/>
                  </a:cubicBezTo>
                  <a:cubicBezTo>
                    <a:pt x="171067" y="34195"/>
                    <a:pt x="167967" y="36323"/>
                    <a:pt x="164745" y="38299"/>
                  </a:cubicBezTo>
                  <a:cubicBezTo>
                    <a:pt x="158392" y="42159"/>
                    <a:pt x="151401" y="45199"/>
                    <a:pt x="143559" y="47144"/>
                  </a:cubicBezTo>
                  <a:cubicBezTo>
                    <a:pt x="135565" y="49120"/>
                    <a:pt x="127358" y="49971"/>
                    <a:pt x="118999" y="50001"/>
                  </a:cubicBezTo>
                  <a:cubicBezTo>
                    <a:pt x="118739" y="50004"/>
                    <a:pt x="118479" y="50006"/>
                    <a:pt x="118219" y="50006"/>
                  </a:cubicBezTo>
                  <a:cubicBezTo>
                    <a:pt x="116042" y="50006"/>
                    <a:pt x="113846" y="49900"/>
                    <a:pt x="111674" y="49819"/>
                  </a:cubicBezTo>
                  <a:cubicBezTo>
                    <a:pt x="107905" y="49667"/>
                    <a:pt x="104136" y="49302"/>
                    <a:pt x="100397" y="48968"/>
                  </a:cubicBezTo>
                  <a:cubicBezTo>
                    <a:pt x="94987" y="48451"/>
                    <a:pt x="89667" y="47752"/>
                    <a:pt x="84318" y="47022"/>
                  </a:cubicBezTo>
                  <a:cubicBezTo>
                    <a:pt x="75108" y="45776"/>
                    <a:pt x="66050" y="44287"/>
                    <a:pt x="57266" y="41855"/>
                  </a:cubicBezTo>
                  <a:cubicBezTo>
                    <a:pt x="51977" y="40426"/>
                    <a:pt x="46901" y="38663"/>
                    <a:pt x="42068" y="36505"/>
                  </a:cubicBezTo>
                  <a:cubicBezTo>
                    <a:pt x="36201" y="33831"/>
                    <a:pt x="30852" y="30761"/>
                    <a:pt x="26140" y="27083"/>
                  </a:cubicBezTo>
                  <a:cubicBezTo>
                    <a:pt x="24013" y="25441"/>
                    <a:pt x="21855" y="23861"/>
                    <a:pt x="19757" y="22189"/>
                  </a:cubicBezTo>
                  <a:cubicBezTo>
                    <a:pt x="16231" y="19423"/>
                    <a:pt x="12888" y="16475"/>
                    <a:pt x="9848" y="13405"/>
                  </a:cubicBezTo>
                  <a:cubicBezTo>
                    <a:pt x="7599" y="11155"/>
                    <a:pt x="5623" y="8815"/>
                    <a:pt x="3921" y="6353"/>
                  </a:cubicBezTo>
                  <a:cubicBezTo>
                    <a:pt x="2675" y="4560"/>
                    <a:pt x="1550" y="2675"/>
                    <a:pt x="790" y="730"/>
                  </a:cubicBezTo>
                  <a:cubicBezTo>
                    <a:pt x="699" y="395"/>
                    <a:pt x="638"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5"/>
            <p:cNvSpPr/>
            <p:nvPr/>
          </p:nvSpPr>
          <p:spPr>
            <a:xfrm>
              <a:off x="4342500" y="1408375"/>
              <a:ext cx="3938525" cy="1681675"/>
            </a:xfrm>
            <a:custGeom>
              <a:avLst/>
              <a:gdLst/>
              <a:ahLst/>
              <a:cxnLst/>
              <a:rect l="l" t="t" r="r" b="b"/>
              <a:pathLst>
                <a:path w="157541" h="67267" extrusionOk="0">
                  <a:moveTo>
                    <a:pt x="141144" y="1"/>
                  </a:moveTo>
                  <a:cubicBezTo>
                    <a:pt x="139098" y="1"/>
                    <a:pt x="137064" y="41"/>
                    <a:pt x="135018" y="122"/>
                  </a:cubicBezTo>
                  <a:cubicBezTo>
                    <a:pt x="132069" y="244"/>
                    <a:pt x="129060" y="396"/>
                    <a:pt x="126051" y="578"/>
                  </a:cubicBezTo>
                  <a:cubicBezTo>
                    <a:pt x="122556" y="761"/>
                    <a:pt x="119090" y="1034"/>
                    <a:pt x="115595" y="1247"/>
                  </a:cubicBezTo>
                  <a:cubicBezTo>
                    <a:pt x="111036" y="1551"/>
                    <a:pt x="106476" y="1976"/>
                    <a:pt x="101917" y="2372"/>
                  </a:cubicBezTo>
                  <a:cubicBezTo>
                    <a:pt x="97722" y="2706"/>
                    <a:pt x="93497" y="3040"/>
                    <a:pt x="89242" y="3040"/>
                  </a:cubicBezTo>
                  <a:cubicBezTo>
                    <a:pt x="85736" y="3040"/>
                    <a:pt x="82231" y="3054"/>
                    <a:pt x="78725" y="3054"/>
                  </a:cubicBezTo>
                  <a:cubicBezTo>
                    <a:pt x="76972" y="3054"/>
                    <a:pt x="75219" y="3050"/>
                    <a:pt x="73466" y="3040"/>
                  </a:cubicBezTo>
                  <a:cubicBezTo>
                    <a:pt x="70397" y="3040"/>
                    <a:pt x="67327" y="3283"/>
                    <a:pt x="64348" y="3800"/>
                  </a:cubicBezTo>
                  <a:cubicBezTo>
                    <a:pt x="58542" y="4834"/>
                    <a:pt x="52737" y="6049"/>
                    <a:pt x="47053" y="7478"/>
                  </a:cubicBezTo>
                  <a:cubicBezTo>
                    <a:pt x="41125" y="8998"/>
                    <a:pt x="36080" y="11551"/>
                    <a:pt x="31642" y="14743"/>
                  </a:cubicBezTo>
                  <a:cubicBezTo>
                    <a:pt x="28967" y="16688"/>
                    <a:pt x="26687" y="18846"/>
                    <a:pt x="24499" y="21065"/>
                  </a:cubicBezTo>
                  <a:cubicBezTo>
                    <a:pt x="21733" y="23831"/>
                    <a:pt x="19028" y="26597"/>
                    <a:pt x="16262" y="29363"/>
                  </a:cubicBezTo>
                  <a:cubicBezTo>
                    <a:pt x="12067" y="33527"/>
                    <a:pt x="7477" y="37387"/>
                    <a:pt x="3100" y="41430"/>
                  </a:cubicBezTo>
                  <a:cubicBezTo>
                    <a:pt x="2067" y="42342"/>
                    <a:pt x="1094" y="43284"/>
                    <a:pt x="456" y="44378"/>
                  </a:cubicBezTo>
                  <a:cubicBezTo>
                    <a:pt x="213" y="44804"/>
                    <a:pt x="0" y="45229"/>
                    <a:pt x="456" y="45625"/>
                  </a:cubicBezTo>
                  <a:cubicBezTo>
                    <a:pt x="787" y="45933"/>
                    <a:pt x="1214" y="46018"/>
                    <a:pt x="1667" y="46018"/>
                  </a:cubicBezTo>
                  <a:cubicBezTo>
                    <a:pt x="1838" y="46018"/>
                    <a:pt x="2013" y="46006"/>
                    <a:pt x="2189" y="45989"/>
                  </a:cubicBezTo>
                  <a:cubicBezTo>
                    <a:pt x="3496" y="45837"/>
                    <a:pt x="4651" y="45533"/>
                    <a:pt x="5806" y="45108"/>
                  </a:cubicBezTo>
                  <a:cubicBezTo>
                    <a:pt x="9575" y="43770"/>
                    <a:pt x="12918" y="42038"/>
                    <a:pt x="16201" y="40214"/>
                  </a:cubicBezTo>
                  <a:cubicBezTo>
                    <a:pt x="20244" y="37965"/>
                    <a:pt x="24104" y="35533"/>
                    <a:pt x="28298" y="33405"/>
                  </a:cubicBezTo>
                  <a:cubicBezTo>
                    <a:pt x="31672" y="31643"/>
                    <a:pt x="35198" y="30092"/>
                    <a:pt x="39211" y="29181"/>
                  </a:cubicBezTo>
                  <a:cubicBezTo>
                    <a:pt x="42256" y="28471"/>
                    <a:pt x="45312" y="28136"/>
                    <a:pt x="48383" y="28136"/>
                  </a:cubicBezTo>
                  <a:cubicBezTo>
                    <a:pt x="50706" y="28136"/>
                    <a:pt x="53038" y="28328"/>
                    <a:pt x="55381" y="28694"/>
                  </a:cubicBezTo>
                  <a:cubicBezTo>
                    <a:pt x="62402" y="29758"/>
                    <a:pt x="69363" y="31095"/>
                    <a:pt x="76476" y="31764"/>
                  </a:cubicBezTo>
                  <a:cubicBezTo>
                    <a:pt x="79615" y="32078"/>
                    <a:pt x="82781" y="32499"/>
                    <a:pt x="85999" y="32499"/>
                  </a:cubicBezTo>
                  <a:cubicBezTo>
                    <a:pt x="86208" y="32499"/>
                    <a:pt x="86418" y="32497"/>
                    <a:pt x="86628" y="32494"/>
                  </a:cubicBezTo>
                  <a:cubicBezTo>
                    <a:pt x="90063" y="32402"/>
                    <a:pt x="93467" y="32159"/>
                    <a:pt x="96871" y="31764"/>
                  </a:cubicBezTo>
                  <a:cubicBezTo>
                    <a:pt x="98783" y="31570"/>
                    <a:pt x="100696" y="31300"/>
                    <a:pt x="102631" y="31300"/>
                  </a:cubicBezTo>
                  <a:cubicBezTo>
                    <a:pt x="102818" y="31300"/>
                    <a:pt x="103006" y="31303"/>
                    <a:pt x="103193" y="31308"/>
                  </a:cubicBezTo>
                  <a:cubicBezTo>
                    <a:pt x="106020" y="31399"/>
                    <a:pt x="107449" y="32402"/>
                    <a:pt x="107510" y="34469"/>
                  </a:cubicBezTo>
                  <a:lnTo>
                    <a:pt x="107510" y="34743"/>
                  </a:lnTo>
                  <a:cubicBezTo>
                    <a:pt x="107479" y="36779"/>
                    <a:pt x="106902" y="38755"/>
                    <a:pt x="106537" y="40761"/>
                  </a:cubicBezTo>
                  <a:cubicBezTo>
                    <a:pt x="105777" y="44682"/>
                    <a:pt x="105230" y="48634"/>
                    <a:pt x="105959" y="52616"/>
                  </a:cubicBezTo>
                  <a:cubicBezTo>
                    <a:pt x="106385" y="54956"/>
                    <a:pt x="107023" y="57266"/>
                    <a:pt x="108574" y="59363"/>
                  </a:cubicBezTo>
                  <a:cubicBezTo>
                    <a:pt x="110336" y="61704"/>
                    <a:pt x="112920" y="63224"/>
                    <a:pt x="116507" y="63771"/>
                  </a:cubicBezTo>
                  <a:cubicBezTo>
                    <a:pt x="117905" y="63983"/>
                    <a:pt x="119364" y="64075"/>
                    <a:pt x="120823" y="64075"/>
                  </a:cubicBezTo>
                  <a:lnTo>
                    <a:pt x="127388" y="64075"/>
                  </a:lnTo>
                  <a:cubicBezTo>
                    <a:pt x="127723" y="64064"/>
                    <a:pt x="128057" y="64059"/>
                    <a:pt x="128391" y="64059"/>
                  </a:cubicBezTo>
                  <a:cubicBezTo>
                    <a:pt x="129910" y="64059"/>
                    <a:pt x="131425" y="64163"/>
                    <a:pt x="132920" y="64287"/>
                  </a:cubicBezTo>
                  <a:cubicBezTo>
                    <a:pt x="135139" y="64439"/>
                    <a:pt x="137297" y="64743"/>
                    <a:pt x="139456" y="64926"/>
                  </a:cubicBezTo>
                  <a:cubicBezTo>
                    <a:pt x="143559" y="65321"/>
                    <a:pt x="147632" y="65503"/>
                    <a:pt x="151675" y="66202"/>
                  </a:cubicBezTo>
                  <a:cubicBezTo>
                    <a:pt x="153559" y="66537"/>
                    <a:pt x="155383" y="66932"/>
                    <a:pt x="157298" y="67266"/>
                  </a:cubicBezTo>
                  <a:cubicBezTo>
                    <a:pt x="157389" y="67266"/>
                    <a:pt x="157480" y="67236"/>
                    <a:pt x="157541" y="67175"/>
                  </a:cubicBezTo>
                  <a:lnTo>
                    <a:pt x="157541" y="61977"/>
                  </a:lnTo>
                  <a:cubicBezTo>
                    <a:pt x="157328" y="61795"/>
                    <a:pt x="156994" y="61765"/>
                    <a:pt x="156751" y="61613"/>
                  </a:cubicBezTo>
                  <a:cubicBezTo>
                    <a:pt x="156599" y="61521"/>
                    <a:pt x="156447" y="61461"/>
                    <a:pt x="156295" y="61400"/>
                  </a:cubicBezTo>
                  <a:cubicBezTo>
                    <a:pt x="153650" y="60640"/>
                    <a:pt x="150945" y="59941"/>
                    <a:pt x="148210" y="59333"/>
                  </a:cubicBezTo>
                  <a:cubicBezTo>
                    <a:pt x="144714" y="58573"/>
                    <a:pt x="141249" y="57813"/>
                    <a:pt x="137997" y="56537"/>
                  </a:cubicBezTo>
                  <a:cubicBezTo>
                    <a:pt x="135109" y="55473"/>
                    <a:pt x="132221" y="54409"/>
                    <a:pt x="129243" y="53467"/>
                  </a:cubicBezTo>
                  <a:cubicBezTo>
                    <a:pt x="126750" y="52616"/>
                    <a:pt x="124167" y="51916"/>
                    <a:pt x="121887" y="50761"/>
                  </a:cubicBezTo>
                  <a:cubicBezTo>
                    <a:pt x="118574" y="49120"/>
                    <a:pt x="117115" y="46810"/>
                    <a:pt x="117388" y="43922"/>
                  </a:cubicBezTo>
                  <a:cubicBezTo>
                    <a:pt x="117631" y="41430"/>
                    <a:pt x="118999" y="39089"/>
                    <a:pt x="120732" y="36931"/>
                  </a:cubicBezTo>
                  <a:cubicBezTo>
                    <a:pt x="123771" y="33132"/>
                    <a:pt x="127905" y="30062"/>
                    <a:pt x="132465" y="27235"/>
                  </a:cubicBezTo>
                  <a:cubicBezTo>
                    <a:pt x="135504" y="25381"/>
                    <a:pt x="138756" y="23649"/>
                    <a:pt x="141796" y="21764"/>
                  </a:cubicBezTo>
                  <a:cubicBezTo>
                    <a:pt x="142130" y="21521"/>
                    <a:pt x="142495" y="21278"/>
                    <a:pt x="142860" y="21065"/>
                  </a:cubicBezTo>
                  <a:cubicBezTo>
                    <a:pt x="143863" y="20366"/>
                    <a:pt x="144988" y="19727"/>
                    <a:pt x="145687" y="18816"/>
                  </a:cubicBezTo>
                  <a:cubicBezTo>
                    <a:pt x="146112" y="18208"/>
                    <a:pt x="146355" y="17600"/>
                    <a:pt x="146295" y="16901"/>
                  </a:cubicBezTo>
                  <a:cubicBezTo>
                    <a:pt x="146234" y="16110"/>
                    <a:pt x="145899" y="15381"/>
                    <a:pt x="145504" y="14682"/>
                  </a:cubicBezTo>
                  <a:cubicBezTo>
                    <a:pt x="145079" y="13800"/>
                    <a:pt x="144410" y="13040"/>
                    <a:pt x="144015" y="12159"/>
                  </a:cubicBezTo>
                  <a:cubicBezTo>
                    <a:pt x="143559" y="11065"/>
                    <a:pt x="143863" y="10426"/>
                    <a:pt x="145140" y="9727"/>
                  </a:cubicBezTo>
                  <a:cubicBezTo>
                    <a:pt x="145626" y="9454"/>
                    <a:pt x="146112" y="9271"/>
                    <a:pt x="146690" y="9150"/>
                  </a:cubicBezTo>
                  <a:cubicBezTo>
                    <a:pt x="148348" y="8749"/>
                    <a:pt x="150054" y="8465"/>
                    <a:pt x="151807" y="8465"/>
                  </a:cubicBezTo>
                  <a:cubicBezTo>
                    <a:pt x="152046" y="8465"/>
                    <a:pt x="152285" y="8470"/>
                    <a:pt x="152526" y="8481"/>
                  </a:cubicBezTo>
                  <a:cubicBezTo>
                    <a:pt x="153274" y="8366"/>
                    <a:pt x="154022" y="8333"/>
                    <a:pt x="154767" y="8333"/>
                  </a:cubicBezTo>
                  <a:cubicBezTo>
                    <a:pt x="155596" y="8333"/>
                    <a:pt x="156421" y="8374"/>
                    <a:pt x="157237" y="8390"/>
                  </a:cubicBezTo>
                  <a:cubicBezTo>
                    <a:pt x="157359" y="8360"/>
                    <a:pt x="157450" y="8329"/>
                    <a:pt x="157511" y="8299"/>
                  </a:cubicBezTo>
                  <a:lnTo>
                    <a:pt x="157511" y="1065"/>
                  </a:lnTo>
                  <a:lnTo>
                    <a:pt x="157298" y="943"/>
                  </a:lnTo>
                  <a:cubicBezTo>
                    <a:pt x="152982" y="305"/>
                    <a:pt x="148574" y="153"/>
                    <a:pt x="144228" y="31"/>
                  </a:cubicBezTo>
                  <a:cubicBezTo>
                    <a:pt x="143194" y="11"/>
                    <a:pt x="142168" y="1"/>
                    <a:pt x="1411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5"/>
            <p:cNvSpPr/>
            <p:nvPr/>
          </p:nvSpPr>
          <p:spPr>
            <a:xfrm>
              <a:off x="1142575" y="435725"/>
              <a:ext cx="7138450" cy="4591275"/>
            </a:xfrm>
            <a:custGeom>
              <a:avLst/>
              <a:gdLst/>
              <a:ahLst/>
              <a:cxnLst/>
              <a:rect l="l" t="t" r="r" b="b"/>
              <a:pathLst>
                <a:path w="285538" h="183651" extrusionOk="0">
                  <a:moveTo>
                    <a:pt x="42859" y="0"/>
                  </a:moveTo>
                  <a:cubicBezTo>
                    <a:pt x="41126" y="0"/>
                    <a:pt x="39424" y="0"/>
                    <a:pt x="37661" y="122"/>
                  </a:cubicBezTo>
                  <a:cubicBezTo>
                    <a:pt x="35169" y="304"/>
                    <a:pt x="32615" y="517"/>
                    <a:pt x="30184" y="1064"/>
                  </a:cubicBezTo>
                  <a:cubicBezTo>
                    <a:pt x="29241" y="1307"/>
                    <a:pt x="28330" y="1581"/>
                    <a:pt x="27570" y="2037"/>
                  </a:cubicBezTo>
                  <a:cubicBezTo>
                    <a:pt x="26749" y="2523"/>
                    <a:pt x="26749" y="3010"/>
                    <a:pt x="27478" y="3557"/>
                  </a:cubicBezTo>
                  <a:cubicBezTo>
                    <a:pt x="27813" y="3800"/>
                    <a:pt x="28238" y="3952"/>
                    <a:pt x="28664" y="4073"/>
                  </a:cubicBezTo>
                  <a:cubicBezTo>
                    <a:pt x="30913" y="4773"/>
                    <a:pt x="33254" y="5107"/>
                    <a:pt x="35625" y="5441"/>
                  </a:cubicBezTo>
                  <a:cubicBezTo>
                    <a:pt x="43923" y="6657"/>
                    <a:pt x="52190" y="7964"/>
                    <a:pt x="60154" y="10153"/>
                  </a:cubicBezTo>
                  <a:cubicBezTo>
                    <a:pt x="65017" y="11490"/>
                    <a:pt x="69728" y="13010"/>
                    <a:pt x="74014" y="15168"/>
                  </a:cubicBezTo>
                  <a:cubicBezTo>
                    <a:pt x="76385" y="16384"/>
                    <a:pt x="78513" y="17751"/>
                    <a:pt x="79911" y="19666"/>
                  </a:cubicBezTo>
                  <a:cubicBezTo>
                    <a:pt x="81887" y="22341"/>
                    <a:pt x="81856" y="25046"/>
                    <a:pt x="79151" y="27478"/>
                  </a:cubicBezTo>
                  <a:cubicBezTo>
                    <a:pt x="77935" y="28572"/>
                    <a:pt x="76416" y="29393"/>
                    <a:pt x="74774" y="30062"/>
                  </a:cubicBezTo>
                  <a:cubicBezTo>
                    <a:pt x="71127" y="31551"/>
                    <a:pt x="67175" y="32493"/>
                    <a:pt x="63193" y="33405"/>
                  </a:cubicBezTo>
                  <a:cubicBezTo>
                    <a:pt x="56446" y="34925"/>
                    <a:pt x="49546" y="36232"/>
                    <a:pt x="42919" y="38056"/>
                  </a:cubicBezTo>
                  <a:cubicBezTo>
                    <a:pt x="37691" y="39484"/>
                    <a:pt x="32646" y="41126"/>
                    <a:pt x="28117" y="43466"/>
                  </a:cubicBezTo>
                  <a:cubicBezTo>
                    <a:pt x="25655" y="44743"/>
                    <a:pt x="23375" y="46171"/>
                    <a:pt x="21369" y="47813"/>
                  </a:cubicBezTo>
                  <a:cubicBezTo>
                    <a:pt x="19849" y="49028"/>
                    <a:pt x="18390" y="50366"/>
                    <a:pt x="16718" y="51491"/>
                  </a:cubicBezTo>
                  <a:cubicBezTo>
                    <a:pt x="15354" y="52381"/>
                    <a:pt x="13873" y="52981"/>
                    <a:pt x="11966" y="52981"/>
                  </a:cubicBezTo>
                  <a:cubicBezTo>
                    <a:pt x="11919" y="52981"/>
                    <a:pt x="11872" y="52981"/>
                    <a:pt x="11825" y="52980"/>
                  </a:cubicBezTo>
                  <a:cubicBezTo>
                    <a:pt x="10305" y="52950"/>
                    <a:pt x="8907" y="52737"/>
                    <a:pt x="7417" y="52646"/>
                  </a:cubicBezTo>
                  <a:cubicBezTo>
                    <a:pt x="7193" y="52630"/>
                    <a:pt x="6972" y="52621"/>
                    <a:pt x="6755" y="52621"/>
                  </a:cubicBezTo>
                  <a:cubicBezTo>
                    <a:pt x="5319" y="52621"/>
                    <a:pt x="4023" y="52974"/>
                    <a:pt x="2888" y="53740"/>
                  </a:cubicBezTo>
                  <a:cubicBezTo>
                    <a:pt x="1824" y="54469"/>
                    <a:pt x="1277" y="55412"/>
                    <a:pt x="913" y="56445"/>
                  </a:cubicBezTo>
                  <a:cubicBezTo>
                    <a:pt x="1" y="59181"/>
                    <a:pt x="365" y="61855"/>
                    <a:pt x="1338" y="64561"/>
                  </a:cubicBezTo>
                  <a:cubicBezTo>
                    <a:pt x="2797" y="68542"/>
                    <a:pt x="5381" y="72160"/>
                    <a:pt x="8451" y="75594"/>
                  </a:cubicBezTo>
                  <a:cubicBezTo>
                    <a:pt x="12159" y="79728"/>
                    <a:pt x="16536" y="83436"/>
                    <a:pt x="21247" y="86993"/>
                  </a:cubicBezTo>
                  <a:cubicBezTo>
                    <a:pt x="24530" y="89455"/>
                    <a:pt x="27722" y="91947"/>
                    <a:pt x="31278" y="94196"/>
                  </a:cubicBezTo>
                  <a:cubicBezTo>
                    <a:pt x="36871" y="97692"/>
                    <a:pt x="42980" y="100549"/>
                    <a:pt x="49637" y="102798"/>
                  </a:cubicBezTo>
                  <a:cubicBezTo>
                    <a:pt x="57053" y="105291"/>
                    <a:pt x="64804" y="107054"/>
                    <a:pt x="72768" y="108269"/>
                  </a:cubicBezTo>
                  <a:cubicBezTo>
                    <a:pt x="84805" y="110124"/>
                    <a:pt x="97024" y="111339"/>
                    <a:pt x="109334" y="111795"/>
                  </a:cubicBezTo>
                  <a:cubicBezTo>
                    <a:pt x="111013" y="111849"/>
                    <a:pt x="112695" y="111880"/>
                    <a:pt x="114380" y="111880"/>
                  </a:cubicBezTo>
                  <a:cubicBezTo>
                    <a:pt x="117455" y="111880"/>
                    <a:pt x="120537" y="111777"/>
                    <a:pt x="123620" y="111522"/>
                  </a:cubicBezTo>
                  <a:cubicBezTo>
                    <a:pt x="127815" y="111187"/>
                    <a:pt x="131979" y="110640"/>
                    <a:pt x="136022" y="109820"/>
                  </a:cubicBezTo>
                  <a:cubicBezTo>
                    <a:pt x="140976" y="108817"/>
                    <a:pt x="145687" y="107449"/>
                    <a:pt x="150095" y="105564"/>
                  </a:cubicBezTo>
                  <a:cubicBezTo>
                    <a:pt x="154381" y="103710"/>
                    <a:pt x="158210" y="101430"/>
                    <a:pt x="161675" y="98756"/>
                  </a:cubicBezTo>
                  <a:cubicBezTo>
                    <a:pt x="164046" y="96932"/>
                    <a:pt x="166174" y="94987"/>
                    <a:pt x="168484" y="93163"/>
                  </a:cubicBezTo>
                  <a:cubicBezTo>
                    <a:pt x="170794" y="91339"/>
                    <a:pt x="173378" y="89789"/>
                    <a:pt x="176569" y="88847"/>
                  </a:cubicBezTo>
                  <a:cubicBezTo>
                    <a:pt x="179178" y="88040"/>
                    <a:pt x="181855" y="87708"/>
                    <a:pt x="184574" y="87708"/>
                  </a:cubicBezTo>
                  <a:cubicBezTo>
                    <a:pt x="186259" y="87708"/>
                    <a:pt x="187960" y="87835"/>
                    <a:pt x="189670" y="88056"/>
                  </a:cubicBezTo>
                  <a:cubicBezTo>
                    <a:pt x="194290" y="88664"/>
                    <a:pt x="198576" y="89911"/>
                    <a:pt x="202862" y="91157"/>
                  </a:cubicBezTo>
                  <a:lnTo>
                    <a:pt x="203439" y="91278"/>
                  </a:lnTo>
                  <a:cubicBezTo>
                    <a:pt x="203500" y="91309"/>
                    <a:pt x="203591" y="91309"/>
                    <a:pt x="203652" y="91339"/>
                  </a:cubicBezTo>
                  <a:cubicBezTo>
                    <a:pt x="203774" y="91400"/>
                    <a:pt x="203926" y="91461"/>
                    <a:pt x="204047" y="91552"/>
                  </a:cubicBezTo>
                  <a:cubicBezTo>
                    <a:pt x="204229" y="91613"/>
                    <a:pt x="204412" y="91704"/>
                    <a:pt x="204655" y="91765"/>
                  </a:cubicBezTo>
                  <a:cubicBezTo>
                    <a:pt x="207664" y="92768"/>
                    <a:pt x="210582" y="93862"/>
                    <a:pt x="213379" y="95108"/>
                  </a:cubicBezTo>
                  <a:cubicBezTo>
                    <a:pt x="216084" y="96294"/>
                    <a:pt x="218515" y="97722"/>
                    <a:pt x="220035" y="99850"/>
                  </a:cubicBezTo>
                  <a:cubicBezTo>
                    <a:pt x="220613" y="100731"/>
                    <a:pt x="221129" y="101613"/>
                    <a:pt x="221585" y="102494"/>
                  </a:cubicBezTo>
                  <a:cubicBezTo>
                    <a:pt x="223926" y="106780"/>
                    <a:pt x="225932" y="111187"/>
                    <a:pt x="228394" y="115443"/>
                  </a:cubicBezTo>
                  <a:cubicBezTo>
                    <a:pt x="230461" y="119060"/>
                    <a:pt x="232771" y="122586"/>
                    <a:pt x="235263" y="126051"/>
                  </a:cubicBezTo>
                  <a:cubicBezTo>
                    <a:pt x="236631" y="127905"/>
                    <a:pt x="238121" y="129729"/>
                    <a:pt x="239367" y="131613"/>
                  </a:cubicBezTo>
                  <a:cubicBezTo>
                    <a:pt x="240188" y="132890"/>
                    <a:pt x="241008" y="134106"/>
                    <a:pt x="240947" y="135534"/>
                  </a:cubicBezTo>
                  <a:cubicBezTo>
                    <a:pt x="240887" y="136446"/>
                    <a:pt x="240431" y="136932"/>
                    <a:pt x="239306" y="137297"/>
                  </a:cubicBezTo>
                  <a:cubicBezTo>
                    <a:pt x="238911" y="137388"/>
                    <a:pt x="238516" y="137480"/>
                    <a:pt x="238121" y="137510"/>
                  </a:cubicBezTo>
                  <a:cubicBezTo>
                    <a:pt x="237096" y="137649"/>
                    <a:pt x="236061" y="137659"/>
                    <a:pt x="235022" y="137659"/>
                  </a:cubicBezTo>
                  <a:cubicBezTo>
                    <a:pt x="234849" y="137659"/>
                    <a:pt x="234676" y="137659"/>
                    <a:pt x="234502" y="137659"/>
                  </a:cubicBezTo>
                  <a:cubicBezTo>
                    <a:pt x="233896" y="137659"/>
                    <a:pt x="233288" y="137662"/>
                    <a:pt x="232680" y="137692"/>
                  </a:cubicBezTo>
                  <a:cubicBezTo>
                    <a:pt x="227877" y="137966"/>
                    <a:pt x="223865" y="139516"/>
                    <a:pt x="220613" y="142039"/>
                  </a:cubicBezTo>
                  <a:cubicBezTo>
                    <a:pt x="217148" y="144683"/>
                    <a:pt x="215020" y="147966"/>
                    <a:pt x="213075" y="151310"/>
                  </a:cubicBezTo>
                  <a:lnTo>
                    <a:pt x="212983" y="151644"/>
                  </a:lnTo>
                  <a:cubicBezTo>
                    <a:pt x="212983" y="151735"/>
                    <a:pt x="212953" y="151766"/>
                    <a:pt x="212892" y="151796"/>
                  </a:cubicBezTo>
                  <a:cubicBezTo>
                    <a:pt x="212862" y="151887"/>
                    <a:pt x="212801" y="151918"/>
                    <a:pt x="212740" y="151978"/>
                  </a:cubicBezTo>
                  <a:cubicBezTo>
                    <a:pt x="212679" y="152069"/>
                    <a:pt x="212588" y="152130"/>
                    <a:pt x="212558" y="152252"/>
                  </a:cubicBezTo>
                  <a:cubicBezTo>
                    <a:pt x="212528" y="152373"/>
                    <a:pt x="212497" y="152495"/>
                    <a:pt x="212436" y="152556"/>
                  </a:cubicBezTo>
                  <a:cubicBezTo>
                    <a:pt x="212436" y="152647"/>
                    <a:pt x="212406" y="152677"/>
                    <a:pt x="212376" y="152708"/>
                  </a:cubicBezTo>
                  <a:cubicBezTo>
                    <a:pt x="212284" y="152799"/>
                    <a:pt x="212224" y="152890"/>
                    <a:pt x="212132" y="152981"/>
                  </a:cubicBezTo>
                  <a:cubicBezTo>
                    <a:pt x="211798" y="153407"/>
                    <a:pt x="211616" y="153863"/>
                    <a:pt x="211342" y="154258"/>
                  </a:cubicBezTo>
                  <a:cubicBezTo>
                    <a:pt x="211312" y="154471"/>
                    <a:pt x="211220" y="154684"/>
                    <a:pt x="211069" y="154866"/>
                  </a:cubicBezTo>
                  <a:cubicBezTo>
                    <a:pt x="211038" y="154927"/>
                    <a:pt x="211008" y="154987"/>
                    <a:pt x="210947" y="155018"/>
                  </a:cubicBezTo>
                  <a:cubicBezTo>
                    <a:pt x="210886" y="155139"/>
                    <a:pt x="210765" y="155231"/>
                    <a:pt x="210704" y="155322"/>
                  </a:cubicBezTo>
                  <a:cubicBezTo>
                    <a:pt x="209518" y="156963"/>
                    <a:pt x="208363" y="158635"/>
                    <a:pt x="206904" y="160155"/>
                  </a:cubicBezTo>
                  <a:cubicBezTo>
                    <a:pt x="203895" y="163225"/>
                    <a:pt x="201555" y="166538"/>
                    <a:pt x="199761" y="170064"/>
                  </a:cubicBezTo>
                  <a:cubicBezTo>
                    <a:pt x="199032" y="171553"/>
                    <a:pt x="198181" y="173012"/>
                    <a:pt x="197056" y="174319"/>
                  </a:cubicBezTo>
                  <a:cubicBezTo>
                    <a:pt x="195506" y="176204"/>
                    <a:pt x="193226" y="177359"/>
                    <a:pt x="190247" y="177663"/>
                  </a:cubicBezTo>
                  <a:cubicBezTo>
                    <a:pt x="189069" y="177798"/>
                    <a:pt x="187878" y="177855"/>
                    <a:pt x="186683" y="177855"/>
                  </a:cubicBezTo>
                  <a:cubicBezTo>
                    <a:pt x="185197" y="177855"/>
                    <a:pt x="183706" y="177767"/>
                    <a:pt x="182223" y="177632"/>
                  </a:cubicBezTo>
                  <a:cubicBezTo>
                    <a:pt x="179441" y="177394"/>
                    <a:pt x="176640" y="177268"/>
                    <a:pt x="173850" y="177268"/>
                  </a:cubicBezTo>
                  <a:cubicBezTo>
                    <a:pt x="173073" y="177268"/>
                    <a:pt x="172298" y="177278"/>
                    <a:pt x="171524" y="177298"/>
                  </a:cubicBezTo>
                  <a:cubicBezTo>
                    <a:pt x="171123" y="177303"/>
                    <a:pt x="170722" y="177306"/>
                    <a:pt x="170322" y="177306"/>
                  </a:cubicBezTo>
                  <a:cubicBezTo>
                    <a:pt x="166021" y="177306"/>
                    <a:pt x="161768" y="177013"/>
                    <a:pt x="157542" y="176568"/>
                  </a:cubicBezTo>
                  <a:cubicBezTo>
                    <a:pt x="151463" y="175930"/>
                    <a:pt x="145596" y="174745"/>
                    <a:pt x="139760" y="173468"/>
                  </a:cubicBezTo>
                  <a:cubicBezTo>
                    <a:pt x="137144" y="172878"/>
                    <a:pt x="134502" y="172517"/>
                    <a:pt x="131835" y="172517"/>
                  </a:cubicBezTo>
                  <a:cubicBezTo>
                    <a:pt x="130381" y="172517"/>
                    <a:pt x="128919" y="172624"/>
                    <a:pt x="127450" y="172860"/>
                  </a:cubicBezTo>
                  <a:cubicBezTo>
                    <a:pt x="122799" y="173559"/>
                    <a:pt x="118818" y="175231"/>
                    <a:pt x="115140" y="177328"/>
                  </a:cubicBezTo>
                  <a:cubicBezTo>
                    <a:pt x="111857" y="179152"/>
                    <a:pt x="109030" y="181401"/>
                    <a:pt x="105687" y="183195"/>
                  </a:cubicBezTo>
                  <a:cubicBezTo>
                    <a:pt x="105474" y="183286"/>
                    <a:pt x="105261" y="183407"/>
                    <a:pt x="105322" y="183650"/>
                  </a:cubicBezTo>
                  <a:lnTo>
                    <a:pt x="113650" y="183650"/>
                  </a:lnTo>
                  <a:cubicBezTo>
                    <a:pt x="114076" y="183499"/>
                    <a:pt x="114501" y="183347"/>
                    <a:pt x="114836" y="183103"/>
                  </a:cubicBezTo>
                  <a:cubicBezTo>
                    <a:pt x="117723" y="181128"/>
                    <a:pt x="120945" y="179426"/>
                    <a:pt x="124562" y="178210"/>
                  </a:cubicBezTo>
                  <a:cubicBezTo>
                    <a:pt x="127024" y="177359"/>
                    <a:pt x="129608" y="176842"/>
                    <a:pt x="132313" y="176720"/>
                  </a:cubicBezTo>
                  <a:cubicBezTo>
                    <a:pt x="132682" y="176705"/>
                    <a:pt x="133049" y="176698"/>
                    <a:pt x="133414" y="176698"/>
                  </a:cubicBezTo>
                  <a:cubicBezTo>
                    <a:pt x="136029" y="176698"/>
                    <a:pt x="138556" y="177065"/>
                    <a:pt x="141037" y="177571"/>
                  </a:cubicBezTo>
                  <a:cubicBezTo>
                    <a:pt x="144654" y="178331"/>
                    <a:pt x="148271" y="179091"/>
                    <a:pt x="151949" y="179638"/>
                  </a:cubicBezTo>
                  <a:cubicBezTo>
                    <a:pt x="158697" y="180702"/>
                    <a:pt x="165445" y="181371"/>
                    <a:pt x="172314" y="181432"/>
                  </a:cubicBezTo>
                  <a:cubicBezTo>
                    <a:pt x="173682" y="181432"/>
                    <a:pt x="175019" y="181523"/>
                    <a:pt x="176387" y="181584"/>
                  </a:cubicBezTo>
                  <a:cubicBezTo>
                    <a:pt x="179275" y="181766"/>
                    <a:pt x="182132" y="182222"/>
                    <a:pt x="185019" y="182617"/>
                  </a:cubicBezTo>
                  <a:cubicBezTo>
                    <a:pt x="187419" y="182953"/>
                    <a:pt x="189818" y="183308"/>
                    <a:pt x="192248" y="183308"/>
                  </a:cubicBezTo>
                  <a:cubicBezTo>
                    <a:pt x="192896" y="183308"/>
                    <a:pt x="193546" y="183283"/>
                    <a:pt x="194199" y="183225"/>
                  </a:cubicBezTo>
                  <a:cubicBezTo>
                    <a:pt x="197026" y="182951"/>
                    <a:pt x="199366" y="182070"/>
                    <a:pt x="201129" y="180398"/>
                  </a:cubicBezTo>
                  <a:cubicBezTo>
                    <a:pt x="202770" y="178818"/>
                    <a:pt x="203682" y="176994"/>
                    <a:pt x="204594" y="175170"/>
                  </a:cubicBezTo>
                  <a:cubicBezTo>
                    <a:pt x="205992" y="172313"/>
                    <a:pt x="207421" y="169517"/>
                    <a:pt x="209670" y="166933"/>
                  </a:cubicBezTo>
                  <a:cubicBezTo>
                    <a:pt x="210947" y="165444"/>
                    <a:pt x="212224" y="163924"/>
                    <a:pt x="213287" y="162374"/>
                  </a:cubicBezTo>
                  <a:cubicBezTo>
                    <a:pt x="215445" y="159243"/>
                    <a:pt x="216844" y="155930"/>
                    <a:pt x="218759" y="152738"/>
                  </a:cubicBezTo>
                  <a:lnTo>
                    <a:pt x="218850" y="152404"/>
                  </a:lnTo>
                  <a:cubicBezTo>
                    <a:pt x="218911" y="152373"/>
                    <a:pt x="218941" y="152282"/>
                    <a:pt x="218971" y="152252"/>
                  </a:cubicBezTo>
                  <a:cubicBezTo>
                    <a:pt x="219063" y="152130"/>
                    <a:pt x="219154" y="152069"/>
                    <a:pt x="219245" y="151948"/>
                  </a:cubicBezTo>
                  <a:cubicBezTo>
                    <a:pt x="220126" y="150975"/>
                    <a:pt x="220826" y="149851"/>
                    <a:pt x="221859" y="148908"/>
                  </a:cubicBezTo>
                  <a:cubicBezTo>
                    <a:pt x="223971" y="147025"/>
                    <a:pt x="226431" y="145731"/>
                    <a:pt x="229819" y="145731"/>
                  </a:cubicBezTo>
                  <a:cubicBezTo>
                    <a:pt x="230039" y="145731"/>
                    <a:pt x="230263" y="145736"/>
                    <a:pt x="230491" y="145747"/>
                  </a:cubicBezTo>
                  <a:cubicBezTo>
                    <a:pt x="231586" y="145808"/>
                    <a:pt x="232649" y="145990"/>
                    <a:pt x="233713" y="146203"/>
                  </a:cubicBezTo>
                  <a:cubicBezTo>
                    <a:pt x="236115" y="146750"/>
                    <a:pt x="238364" y="147510"/>
                    <a:pt x="240644" y="148240"/>
                  </a:cubicBezTo>
                  <a:cubicBezTo>
                    <a:pt x="243705" y="149183"/>
                    <a:pt x="246787" y="150042"/>
                    <a:pt x="250107" y="150042"/>
                  </a:cubicBezTo>
                  <a:cubicBezTo>
                    <a:pt x="250743" y="150042"/>
                    <a:pt x="251387" y="150010"/>
                    <a:pt x="252042" y="149942"/>
                  </a:cubicBezTo>
                  <a:cubicBezTo>
                    <a:pt x="257817" y="149334"/>
                    <a:pt x="262650" y="147541"/>
                    <a:pt x="265933" y="143923"/>
                  </a:cubicBezTo>
                  <a:cubicBezTo>
                    <a:pt x="268334" y="141309"/>
                    <a:pt x="267726" y="138300"/>
                    <a:pt x="264474" y="136294"/>
                  </a:cubicBezTo>
                  <a:cubicBezTo>
                    <a:pt x="263319" y="135625"/>
                    <a:pt x="262103" y="134957"/>
                    <a:pt x="260826" y="134410"/>
                  </a:cubicBezTo>
                  <a:cubicBezTo>
                    <a:pt x="256966" y="132677"/>
                    <a:pt x="252984" y="131218"/>
                    <a:pt x="249154" y="129546"/>
                  </a:cubicBezTo>
                  <a:cubicBezTo>
                    <a:pt x="244048" y="127327"/>
                    <a:pt x="239884" y="124440"/>
                    <a:pt x="236692" y="120792"/>
                  </a:cubicBezTo>
                  <a:cubicBezTo>
                    <a:pt x="234838" y="118665"/>
                    <a:pt x="233197" y="116476"/>
                    <a:pt x="231738" y="114197"/>
                  </a:cubicBezTo>
                  <a:cubicBezTo>
                    <a:pt x="229276" y="110306"/>
                    <a:pt x="227330" y="106294"/>
                    <a:pt x="225476" y="102221"/>
                  </a:cubicBezTo>
                  <a:cubicBezTo>
                    <a:pt x="224412" y="99911"/>
                    <a:pt x="223470" y="97570"/>
                    <a:pt x="222406" y="95260"/>
                  </a:cubicBezTo>
                  <a:cubicBezTo>
                    <a:pt x="221403" y="93102"/>
                    <a:pt x="219701" y="91400"/>
                    <a:pt x="216753" y="90397"/>
                  </a:cubicBezTo>
                  <a:cubicBezTo>
                    <a:pt x="213956" y="89485"/>
                    <a:pt x="211160" y="88756"/>
                    <a:pt x="208303" y="88056"/>
                  </a:cubicBezTo>
                  <a:cubicBezTo>
                    <a:pt x="203591" y="86841"/>
                    <a:pt x="198758" y="85838"/>
                    <a:pt x="193925" y="84895"/>
                  </a:cubicBezTo>
                  <a:cubicBezTo>
                    <a:pt x="190480" y="84219"/>
                    <a:pt x="186973" y="83747"/>
                    <a:pt x="183414" y="83747"/>
                  </a:cubicBezTo>
                  <a:cubicBezTo>
                    <a:pt x="182011" y="83747"/>
                    <a:pt x="180601" y="83820"/>
                    <a:pt x="179183" y="83983"/>
                  </a:cubicBezTo>
                  <a:cubicBezTo>
                    <a:pt x="175354" y="84439"/>
                    <a:pt x="171858" y="85382"/>
                    <a:pt x="168849" y="87205"/>
                  </a:cubicBezTo>
                  <a:cubicBezTo>
                    <a:pt x="166356" y="88725"/>
                    <a:pt x="164411" y="90579"/>
                    <a:pt x="162587" y="92525"/>
                  </a:cubicBezTo>
                  <a:cubicBezTo>
                    <a:pt x="160703" y="94500"/>
                    <a:pt x="158758" y="96446"/>
                    <a:pt x="156478" y="98178"/>
                  </a:cubicBezTo>
                  <a:cubicBezTo>
                    <a:pt x="151918" y="101643"/>
                    <a:pt x="146569" y="104196"/>
                    <a:pt x="140520" y="106020"/>
                  </a:cubicBezTo>
                  <a:cubicBezTo>
                    <a:pt x="131857" y="108665"/>
                    <a:pt x="122769" y="109698"/>
                    <a:pt x="113468" y="109880"/>
                  </a:cubicBezTo>
                  <a:cubicBezTo>
                    <a:pt x="112594" y="109902"/>
                    <a:pt x="111721" y="109911"/>
                    <a:pt x="110850" y="109911"/>
                  </a:cubicBezTo>
                  <a:cubicBezTo>
                    <a:pt x="107994" y="109911"/>
                    <a:pt x="105147" y="109807"/>
                    <a:pt x="102282" y="109668"/>
                  </a:cubicBezTo>
                  <a:cubicBezTo>
                    <a:pt x="99759" y="109546"/>
                    <a:pt x="97206" y="109394"/>
                    <a:pt x="94683" y="109212"/>
                  </a:cubicBezTo>
                  <a:cubicBezTo>
                    <a:pt x="90975" y="108938"/>
                    <a:pt x="87236" y="108634"/>
                    <a:pt x="83528" y="108269"/>
                  </a:cubicBezTo>
                  <a:cubicBezTo>
                    <a:pt x="77875" y="107692"/>
                    <a:pt x="72251" y="106932"/>
                    <a:pt x="66689" y="105899"/>
                  </a:cubicBezTo>
                  <a:cubicBezTo>
                    <a:pt x="61552" y="104956"/>
                    <a:pt x="56537" y="103771"/>
                    <a:pt x="51673" y="102221"/>
                  </a:cubicBezTo>
                  <a:cubicBezTo>
                    <a:pt x="48999" y="101339"/>
                    <a:pt x="46354" y="100397"/>
                    <a:pt x="43771" y="99333"/>
                  </a:cubicBezTo>
                  <a:cubicBezTo>
                    <a:pt x="38147" y="97023"/>
                    <a:pt x="33041" y="94196"/>
                    <a:pt x="28421" y="90883"/>
                  </a:cubicBezTo>
                  <a:cubicBezTo>
                    <a:pt x="25624" y="88877"/>
                    <a:pt x="22798" y="86871"/>
                    <a:pt x="20153" y="84743"/>
                  </a:cubicBezTo>
                  <a:cubicBezTo>
                    <a:pt x="17600" y="82737"/>
                    <a:pt x="15168" y="80670"/>
                    <a:pt x="12889" y="78512"/>
                  </a:cubicBezTo>
                  <a:cubicBezTo>
                    <a:pt x="9940" y="75685"/>
                    <a:pt x="7357" y="72707"/>
                    <a:pt x="5381" y="69424"/>
                  </a:cubicBezTo>
                  <a:cubicBezTo>
                    <a:pt x="4469" y="67874"/>
                    <a:pt x="3648" y="66324"/>
                    <a:pt x="3162" y="64652"/>
                  </a:cubicBezTo>
                  <a:cubicBezTo>
                    <a:pt x="2706" y="63041"/>
                    <a:pt x="2372" y="61460"/>
                    <a:pt x="2706" y="59849"/>
                  </a:cubicBezTo>
                  <a:cubicBezTo>
                    <a:pt x="2858" y="59029"/>
                    <a:pt x="3162" y="58208"/>
                    <a:pt x="3861" y="57539"/>
                  </a:cubicBezTo>
                  <a:cubicBezTo>
                    <a:pt x="4469" y="56931"/>
                    <a:pt x="5290" y="56597"/>
                    <a:pt x="6353" y="56597"/>
                  </a:cubicBezTo>
                  <a:cubicBezTo>
                    <a:pt x="6531" y="56587"/>
                    <a:pt x="6706" y="56581"/>
                    <a:pt x="6880" y="56581"/>
                  </a:cubicBezTo>
                  <a:cubicBezTo>
                    <a:pt x="7722" y="56581"/>
                    <a:pt x="8532" y="56699"/>
                    <a:pt x="9363" y="56901"/>
                  </a:cubicBezTo>
                  <a:cubicBezTo>
                    <a:pt x="11095" y="57266"/>
                    <a:pt x="12828" y="57722"/>
                    <a:pt x="14651" y="57874"/>
                  </a:cubicBezTo>
                  <a:cubicBezTo>
                    <a:pt x="14915" y="57893"/>
                    <a:pt x="15174" y="57904"/>
                    <a:pt x="15431" y="57904"/>
                  </a:cubicBezTo>
                  <a:cubicBezTo>
                    <a:pt x="16746" y="57904"/>
                    <a:pt x="17975" y="57638"/>
                    <a:pt x="19120" y="57053"/>
                  </a:cubicBezTo>
                  <a:cubicBezTo>
                    <a:pt x="20457" y="56354"/>
                    <a:pt x="21278" y="55381"/>
                    <a:pt x="22129" y="54378"/>
                  </a:cubicBezTo>
                  <a:cubicBezTo>
                    <a:pt x="23010" y="53314"/>
                    <a:pt x="23861" y="52250"/>
                    <a:pt x="24864" y="51217"/>
                  </a:cubicBezTo>
                  <a:cubicBezTo>
                    <a:pt x="27965" y="47965"/>
                    <a:pt x="32190" y="45655"/>
                    <a:pt x="36992" y="43831"/>
                  </a:cubicBezTo>
                  <a:cubicBezTo>
                    <a:pt x="42251" y="41855"/>
                    <a:pt x="47935" y="40548"/>
                    <a:pt x="53649" y="39454"/>
                  </a:cubicBezTo>
                  <a:cubicBezTo>
                    <a:pt x="59424" y="38360"/>
                    <a:pt x="65291" y="37509"/>
                    <a:pt x="71036" y="36384"/>
                  </a:cubicBezTo>
                  <a:cubicBezTo>
                    <a:pt x="75017" y="35563"/>
                    <a:pt x="78938" y="34712"/>
                    <a:pt x="82464" y="33101"/>
                  </a:cubicBezTo>
                  <a:cubicBezTo>
                    <a:pt x="86446" y="31308"/>
                    <a:pt x="88695" y="28694"/>
                    <a:pt x="88817" y="25229"/>
                  </a:cubicBezTo>
                  <a:cubicBezTo>
                    <a:pt x="88847" y="23557"/>
                    <a:pt x="88270" y="21976"/>
                    <a:pt x="87297" y="20457"/>
                  </a:cubicBezTo>
                  <a:cubicBezTo>
                    <a:pt x="85200" y="17235"/>
                    <a:pt x="81826" y="14894"/>
                    <a:pt x="77905" y="12888"/>
                  </a:cubicBezTo>
                  <a:cubicBezTo>
                    <a:pt x="75139" y="11460"/>
                    <a:pt x="72191" y="10153"/>
                    <a:pt x="69273" y="8876"/>
                  </a:cubicBezTo>
                  <a:cubicBezTo>
                    <a:pt x="67905" y="8268"/>
                    <a:pt x="66476" y="7691"/>
                    <a:pt x="65260" y="6900"/>
                  </a:cubicBezTo>
                  <a:cubicBezTo>
                    <a:pt x="65139" y="6779"/>
                    <a:pt x="64896" y="6687"/>
                    <a:pt x="65048" y="6535"/>
                  </a:cubicBezTo>
                  <a:cubicBezTo>
                    <a:pt x="65169" y="6444"/>
                    <a:pt x="65306" y="6421"/>
                    <a:pt x="65446" y="6421"/>
                  </a:cubicBezTo>
                  <a:cubicBezTo>
                    <a:pt x="65587" y="6421"/>
                    <a:pt x="65731" y="6444"/>
                    <a:pt x="65868" y="6444"/>
                  </a:cubicBezTo>
                  <a:cubicBezTo>
                    <a:pt x="67449" y="6444"/>
                    <a:pt x="68999" y="6748"/>
                    <a:pt x="70519" y="7052"/>
                  </a:cubicBezTo>
                  <a:cubicBezTo>
                    <a:pt x="75686" y="8116"/>
                    <a:pt x="80489" y="9818"/>
                    <a:pt x="85048" y="11915"/>
                  </a:cubicBezTo>
                  <a:cubicBezTo>
                    <a:pt x="88695" y="13587"/>
                    <a:pt x="92100" y="15502"/>
                    <a:pt x="94835" y="17995"/>
                  </a:cubicBezTo>
                  <a:cubicBezTo>
                    <a:pt x="100519" y="23071"/>
                    <a:pt x="103255" y="28876"/>
                    <a:pt x="103012" y="35472"/>
                  </a:cubicBezTo>
                  <a:cubicBezTo>
                    <a:pt x="102951" y="37752"/>
                    <a:pt x="102434" y="39971"/>
                    <a:pt x="101522" y="42189"/>
                  </a:cubicBezTo>
                  <a:cubicBezTo>
                    <a:pt x="99851" y="46141"/>
                    <a:pt x="96902" y="49454"/>
                    <a:pt x="92556" y="52098"/>
                  </a:cubicBezTo>
                  <a:cubicBezTo>
                    <a:pt x="91005" y="53041"/>
                    <a:pt x="89303" y="53770"/>
                    <a:pt x="87632" y="54560"/>
                  </a:cubicBezTo>
                  <a:cubicBezTo>
                    <a:pt x="87297" y="54804"/>
                    <a:pt x="86872" y="54986"/>
                    <a:pt x="86446" y="55108"/>
                  </a:cubicBezTo>
                  <a:cubicBezTo>
                    <a:pt x="86385" y="55138"/>
                    <a:pt x="86294" y="55138"/>
                    <a:pt x="86233" y="55168"/>
                  </a:cubicBezTo>
                  <a:lnTo>
                    <a:pt x="85777" y="55290"/>
                  </a:lnTo>
                  <a:cubicBezTo>
                    <a:pt x="83407" y="56171"/>
                    <a:pt x="81005" y="56931"/>
                    <a:pt x="78726" y="57813"/>
                  </a:cubicBezTo>
                  <a:cubicBezTo>
                    <a:pt x="76507" y="58664"/>
                    <a:pt x="74288" y="59637"/>
                    <a:pt x="72403" y="60883"/>
                  </a:cubicBezTo>
                  <a:cubicBezTo>
                    <a:pt x="69668" y="62676"/>
                    <a:pt x="67692" y="64834"/>
                    <a:pt x="65899" y="67114"/>
                  </a:cubicBezTo>
                  <a:cubicBezTo>
                    <a:pt x="62920" y="70944"/>
                    <a:pt x="59394" y="74409"/>
                    <a:pt x="54531" y="77053"/>
                  </a:cubicBezTo>
                  <a:cubicBezTo>
                    <a:pt x="53011" y="77874"/>
                    <a:pt x="51491" y="78664"/>
                    <a:pt x="50214" y="79698"/>
                  </a:cubicBezTo>
                  <a:cubicBezTo>
                    <a:pt x="48907" y="80701"/>
                    <a:pt x="48907" y="81765"/>
                    <a:pt x="50154" y="82798"/>
                  </a:cubicBezTo>
                  <a:cubicBezTo>
                    <a:pt x="51005" y="83497"/>
                    <a:pt x="51977" y="84014"/>
                    <a:pt x="53102" y="84439"/>
                  </a:cubicBezTo>
                  <a:cubicBezTo>
                    <a:pt x="59364" y="86871"/>
                    <a:pt x="66111" y="87661"/>
                    <a:pt x="73072" y="87935"/>
                  </a:cubicBezTo>
                  <a:cubicBezTo>
                    <a:pt x="73820" y="87963"/>
                    <a:pt x="74568" y="87977"/>
                    <a:pt x="75317" y="87977"/>
                  </a:cubicBezTo>
                  <a:cubicBezTo>
                    <a:pt x="77760" y="87977"/>
                    <a:pt x="80203" y="87833"/>
                    <a:pt x="82647" y="87600"/>
                  </a:cubicBezTo>
                  <a:cubicBezTo>
                    <a:pt x="90519" y="86901"/>
                    <a:pt x="97966" y="85199"/>
                    <a:pt x="105079" y="82737"/>
                  </a:cubicBezTo>
                  <a:cubicBezTo>
                    <a:pt x="109425" y="81157"/>
                    <a:pt x="113650" y="79424"/>
                    <a:pt x="117541" y="77266"/>
                  </a:cubicBezTo>
                  <a:cubicBezTo>
                    <a:pt x="121401" y="75077"/>
                    <a:pt x="125049" y="72737"/>
                    <a:pt x="128331" y="70123"/>
                  </a:cubicBezTo>
                  <a:cubicBezTo>
                    <a:pt x="130338" y="68482"/>
                    <a:pt x="132283" y="66840"/>
                    <a:pt x="134137" y="65108"/>
                  </a:cubicBezTo>
                  <a:cubicBezTo>
                    <a:pt x="137632" y="61825"/>
                    <a:pt x="140702" y="58360"/>
                    <a:pt x="143742" y="54864"/>
                  </a:cubicBezTo>
                  <a:cubicBezTo>
                    <a:pt x="144775" y="53649"/>
                    <a:pt x="145870" y="52494"/>
                    <a:pt x="146903" y="51308"/>
                  </a:cubicBezTo>
                  <a:cubicBezTo>
                    <a:pt x="150368" y="47357"/>
                    <a:pt x="153925" y="43466"/>
                    <a:pt x="158362" y="40092"/>
                  </a:cubicBezTo>
                  <a:cubicBezTo>
                    <a:pt x="162466" y="36992"/>
                    <a:pt x="166660" y="33891"/>
                    <a:pt x="171433" y="31308"/>
                  </a:cubicBezTo>
                  <a:cubicBezTo>
                    <a:pt x="173986" y="29940"/>
                    <a:pt x="176144" y="28268"/>
                    <a:pt x="178363" y="26657"/>
                  </a:cubicBezTo>
                  <a:cubicBezTo>
                    <a:pt x="179791" y="25533"/>
                    <a:pt x="181098" y="24408"/>
                    <a:pt x="182618" y="23375"/>
                  </a:cubicBezTo>
                  <a:cubicBezTo>
                    <a:pt x="183586" y="22729"/>
                    <a:pt x="184427" y="22422"/>
                    <a:pt x="185359" y="22422"/>
                  </a:cubicBezTo>
                  <a:cubicBezTo>
                    <a:pt x="186008" y="22422"/>
                    <a:pt x="186701" y="22571"/>
                    <a:pt x="187512" y="22858"/>
                  </a:cubicBezTo>
                  <a:cubicBezTo>
                    <a:pt x="188454" y="23192"/>
                    <a:pt x="189366" y="23618"/>
                    <a:pt x="190278" y="24013"/>
                  </a:cubicBezTo>
                  <a:cubicBezTo>
                    <a:pt x="190521" y="24104"/>
                    <a:pt x="190703" y="24135"/>
                    <a:pt x="190886" y="24256"/>
                  </a:cubicBezTo>
                  <a:cubicBezTo>
                    <a:pt x="190977" y="24286"/>
                    <a:pt x="191007" y="24317"/>
                    <a:pt x="191099" y="24378"/>
                  </a:cubicBezTo>
                  <a:cubicBezTo>
                    <a:pt x="191251" y="24438"/>
                    <a:pt x="191372" y="24530"/>
                    <a:pt x="191494" y="24590"/>
                  </a:cubicBezTo>
                  <a:cubicBezTo>
                    <a:pt x="192010" y="24864"/>
                    <a:pt x="192527" y="25046"/>
                    <a:pt x="193074" y="25290"/>
                  </a:cubicBezTo>
                  <a:cubicBezTo>
                    <a:pt x="195354" y="26201"/>
                    <a:pt x="197755" y="26992"/>
                    <a:pt x="200035" y="27964"/>
                  </a:cubicBezTo>
                  <a:cubicBezTo>
                    <a:pt x="207634" y="31247"/>
                    <a:pt x="215871" y="32736"/>
                    <a:pt x="224564" y="32980"/>
                  </a:cubicBezTo>
                  <a:cubicBezTo>
                    <a:pt x="225423" y="33009"/>
                    <a:pt x="226280" y="33023"/>
                    <a:pt x="227136" y="33023"/>
                  </a:cubicBezTo>
                  <a:cubicBezTo>
                    <a:pt x="229764" y="33023"/>
                    <a:pt x="232384" y="32897"/>
                    <a:pt x="235020" y="32736"/>
                  </a:cubicBezTo>
                  <a:cubicBezTo>
                    <a:pt x="239063" y="32433"/>
                    <a:pt x="243106" y="32037"/>
                    <a:pt x="247148" y="31673"/>
                  </a:cubicBezTo>
                  <a:cubicBezTo>
                    <a:pt x="251586" y="31247"/>
                    <a:pt x="256024" y="30943"/>
                    <a:pt x="260462" y="30609"/>
                  </a:cubicBezTo>
                  <a:cubicBezTo>
                    <a:pt x="265872" y="30214"/>
                    <a:pt x="271313" y="29910"/>
                    <a:pt x="276662" y="29302"/>
                  </a:cubicBezTo>
                  <a:cubicBezTo>
                    <a:pt x="279520" y="28998"/>
                    <a:pt x="282286" y="28572"/>
                    <a:pt x="284991" y="27812"/>
                  </a:cubicBezTo>
                  <a:cubicBezTo>
                    <a:pt x="285173" y="27752"/>
                    <a:pt x="285356" y="27630"/>
                    <a:pt x="285538" y="27508"/>
                  </a:cubicBezTo>
                  <a:lnTo>
                    <a:pt x="285538" y="24317"/>
                  </a:lnTo>
                  <a:cubicBezTo>
                    <a:pt x="285477" y="24286"/>
                    <a:pt x="285386" y="24286"/>
                    <a:pt x="285508" y="24226"/>
                  </a:cubicBezTo>
                  <a:cubicBezTo>
                    <a:pt x="285204" y="24226"/>
                    <a:pt x="284930" y="24317"/>
                    <a:pt x="284687" y="24408"/>
                  </a:cubicBezTo>
                  <a:cubicBezTo>
                    <a:pt x="282681" y="25077"/>
                    <a:pt x="280644" y="25533"/>
                    <a:pt x="278547" y="25989"/>
                  </a:cubicBezTo>
                  <a:cubicBezTo>
                    <a:pt x="272529" y="27326"/>
                    <a:pt x="266328" y="27904"/>
                    <a:pt x="260097" y="28511"/>
                  </a:cubicBezTo>
                  <a:cubicBezTo>
                    <a:pt x="254048" y="29089"/>
                    <a:pt x="247999" y="29727"/>
                    <a:pt x="241951" y="30244"/>
                  </a:cubicBezTo>
                  <a:cubicBezTo>
                    <a:pt x="237847" y="30578"/>
                    <a:pt x="233805" y="30913"/>
                    <a:pt x="229701" y="30943"/>
                  </a:cubicBezTo>
                  <a:cubicBezTo>
                    <a:pt x="229452" y="30946"/>
                    <a:pt x="229203" y="30947"/>
                    <a:pt x="228954" y="30947"/>
                  </a:cubicBezTo>
                  <a:cubicBezTo>
                    <a:pt x="226260" y="30947"/>
                    <a:pt x="223591" y="30798"/>
                    <a:pt x="220947" y="30548"/>
                  </a:cubicBezTo>
                  <a:cubicBezTo>
                    <a:pt x="216327" y="30183"/>
                    <a:pt x="211798" y="29363"/>
                    <a:pt x="207512" y="28025"/>
                  </a:cubicBezTo>
                  <a:cubicBezTo>
                    <a:pt x="204078" y="26901"/>
                    <a:pt x="200856" y="25533"/>
                    <a:pt x="197634" y="24165"/>
                  </a:cubicBezTo>
                  <a:cubicBezTo>
                    <a:pt x="194594" y="22888"/>
                    <a:pt x="191858" y="21369"/>
                    <a:pt x="189457" y="19514"/>
                  </a:cubicBezTo>
                  <a:cubicBezTo>
                    <a:pt x="188728" y="18937"/>
                    <a:pt x="187937" y="18359"/>
                    <a:pt x="187056" y="17873"/>
                  </a:cubicBezTo>
                  <a:cubicBezTo>
                    <a:pt x="186358" y="17463"/>
                    <a:pt x="185703" y="17262"/>
                    <a:pt x="185070" y="17262"/>
                  </a:cubicBezTo>
                  <a:cubicBezTo>
                    <a:pt x="184296" y="17262"/>
                    <a:pt x="183553" y="17562"/>
                    <a:pt x="182801" y="18147"/>
                  </a:cubicBezTo>
                  <a:cubicBezTo>
                    <a:pt x="181311" y="19302"/>
                    <a:pt x="180186" y="20639"/>
                    <a:pt x="178879" y="21946"/>
                  </a:cubicBezTo>
                  <a:cubicBezTo>
                    <a:pt x="176205" y="24682"/>
                    <a:pt x="173256" y="27204"/>
                    <a:pt x="169730" y="29393"/>
                  </a:cubicBezTo>
                  <a:cubicBezTo>
                    <a:pt x="167572" y="30761"/>
                    <a:pt x="165445" y="32159"/>
                    <a:pt x="163438" y="33648"/>
                  </a:cubicBezTo>
                  <a:cubicBezTo>
                    <a:pt x="161615" y="35016"/>
                    <a:pt x="159852" y="36414"/>
                    <a:pt x="158119" y="37813"/>
                  </a:cubicBezTo>
                  <a:cubicBezTo>
                    <a:pt x="155931" y="39575"/>
                    <a:pt x="153894" y="41338"/>
                    <a:pt x="152040" y="43284"/>
                  </a:cubicBezTo>
                  <a:cubicBezTo>
                    <a:pt x="147937" y="47539"/>
                    <a:pt x="144350" y="51977"/>
                    <a:pt x="140581" y="56384"/>
                  </a:cubicBezTo>
                  <a:cubicBezTo>
                    <a:pt x="136781" y="60883"/>
                    <a:pt x="132678" y="65138"/>
                    <a:pt x="127784" y="68998"/>
                  </a:cubicBezTo>
                  <a:cubicBezTo>
                    <a:pt x="123468" y="72433"/>
                    <a:pt x="118696" y="75533"/>
                    <a:pt x="113316" y="78056"/>
                  </a:cubicBezTo>
                  <a:cubicBezTo>
                    <a:pt x="107571" y="80701"/>
                    <a:pt x="101462" y="82798"/>
                    <a:pt x="94957" y="84257"/>
                  </a:cubicBezTo>
                  <a:cubicBezTo>
                    <a:pt x="89034" y="85537"/>
                    <a:pt x="83054" y="86234"/>
                    <a:pt x="76900" y="86234"/>
                  </a:cubicBezTo>
                  <a:cubicBezTo>
                    <a:pt x="76769" y="86234"/>
                    <a:pt x="76638" y="86233"/>
                    <a:pt x="76507" y="86233"/>
                  </a:cubicBezTo>
                  <a:cubicBezTo>
                    <a:pt x="75017" y="86233"/>
                    <a:pt x="73498" y="86111"/>
                    <a:pt x="72008" y="85990"/>
                  </a:cubicBezTo>
                  <a:cubicBezTo>
                    <a:pt x="68543" y="85716"/>
                    <a:pt x="65169" y="85230"/>
                    <a:pt x="61947" y="84196"/>
                  </a:cubicBezTo>
                  <a:cubicBezTo>
                    <a:pt x="60731" y="83831"/>
                    <a:pt x="59576" y="83375"/>
                    <a:pt x="58786" y="82585"/>
                  </a:cubicBezTo>
                  <a:cubicBezTo>
                    <a:pt x="58209" y="81977"/>
                    <a:pt x="58117" y="81400"/>
                    <a:pt x="58482" y="80701"/>
                  </a:cubicBezTo>
                  <a:cubicBezTo>
                    <a:pt x="58968" y="79850"/>
                    <a:pt x="59819" y="79120"/>
                    <a:pt x="60731" y="78482"/>
                  </a:cubicBezTo>
                  <a:cubicBezTo>
                    <a:pt x="64987" y="75442"/>
                    <a:pt x="68756" y="72099"/>
                    <a:pt x="72495" y="68755"/>
                  </a:cubicBezTo>
                  <a:cubicBezTo>
                    <a:pt x="75321" y="66202"/>
                    <a:pt x="78665" y="64105"/>
                    <a:pt x="82464" y="62403"/>
                  </a:cubicBezTo>
                  <a:cubicBezTo>
                    <a:pt x="85625" y="61035"/>
                    <a:pt x="88817" y="59697"/>
                    <a:pt x="91796" y="58147"/>
                  </a:cubicBezTo>
                  <a:cubicBezTo>
                    <a:pt x="97632" y="55108"/>
                    <a:pt x="101735" y="51065"/>
                    <a:pt x="104228" y="46202"/>
                  </a:cubicBezTo>
                  <a:cubicBezTo>
                    <a:pt x="106598" y="41612"/>
                    <a:pt x="107298" y="36901"/>
                    <a:pt x="106447" y="32037"/>
                  </a:cubicBezTo>
                  <a:cubicBezTo>
                    <a:pt x="105109" y="24590"/>
                    <a:pt x="100671" y="18359"/>
                    <a:pt x="92920" y="13435"/>
                  </a:cubicBezTo>
                  <a:cubicBezTo>
                    <a:pt x="88513" y="10608"/>
                    <a:pt x="83589" y="8329"/>
                    <a:pt x="78391" y="6383"/>
                  </a:cubicBezTo>
                  <a:cubicBezTo>
                    <a:pt x="72586" y="4256"/>
                    <a:pt x="66537" y="2584"/>
                    <a:pt x="60184" y="1520"/>
                  </a:cubicBezTo>
                  <a:cubicBezTo>
                    <a:pt x="54500" y="578"/>
                    <a:pt x="48725" y="0"/>
                    <a:pt x="428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5"/>
            <p:cNvSpPr/>
            <p:nvPr/>
          </p:nvSpPr>
          <p:spPr>
            <a:xfrm>
              <a:off x="1122075" y="2332275"/>
              <a:ext cx="4379275" cy="2695475"/>
            </a:xfrm>
            <a:custGeom>
              <a:avLst/>
              <a:gdLst/>
              <a:ahLst/>
              <a:cxnLst/>
              <a:rect l="l" t="t" r="r" b="b"/>
              <a:pathLst>
                <a:path w="175171" h="107819" extrusionOk="0">
                  <a:moveTo>
                    <a:pt x="264" y="0"/>
                  </a:moveTo>
                  <a:cubicBezTo>
                    <a:pt x="187" y="0"/>
                    <a:pt x="100" y="11"/>
                    <a:pt x="0" y="36"/>
                  </a:cubicBezTo>
                  <a:lnTo>
                    <a:pt x="0" y="27301"/>
                  </a:lnTo>
                  <a:cubicBezTo>
                    <a:pt x="213" y="27544"/>
                    <a:pt x="456" y="27787"/>
                    <a:pt x="699" y="28031"/>
                  </a:cubicBezTo>
                  <a:cubicBezTo>
                    <a:pt x="4195" y="31526"/>
                    <a:pt x="8055" y="34839"/>
                    <a:pt x="11854" y="38152"/>
                  </a:cubicBezTo>
                  <a:cubicBezTo>
                    <a:pt x="16110" y="41952"/>
                    <a:pt x="19393" y="46146"/>
                    <a:pt x="21551" y="50827"/>
                  </a:cubicBezTo>
                  <a:cubicBezTo>
                    <a:pt x="22797" y="53502"/>
                    <a:pt x="23678" y="56298"/>
                    <a:pt x="24651" y="59064"/>
                  </a:cubicBezTo>
                  <a:cubicBezTo>
                    <a:pt x="25289" y="60858"/>
                    <a:pt x="25988" y="62651"/>
                    <a:pt x="27174" y="64323"/>
                  </a:cubicBezTo>
                  <a:cubicBezTo>
                    <a:pt x="28146" y="65721"/>
                    <a:pt x="29605" y="66906"/>
                    <a:pt x="30852" y="68153"/>
                  </a:cubicBezTo>
                  <a:cubicBezTo>
                    <a:pt x="32979" y="70280"/>
                    <a:pt x="34682" y="72530"/>
                    <a:pt x="35685" y="75052"/>
                  </a:cubicBezTo>
                  <a:cubicBezTo>
                    <a:pt x="37387" y="79521"/>
                    <a:pt x="37721" y="84080"/>
                    <a:pt x="37630" y="88670"/>
                  </a:cubicBezTo>
                  <a:cubicBezTo>
                    <a:pt x="37539" y="91618"/>
                    <a:pt x="37387" y="94566"/>
                    <a:pt x="37235" y="97484"/>
                  </a:cubicBezTo>
                  <a:cubicBezTo>
                    <a:pt x="37113" y="99460"/>
                    <a:pt x="36961" y="101466"/>
                    <a:pt x="36353" y="103412"/>
                  </a:cubicBezTo>
                  <a:cubicBezTo>
                    <a:pt x="36110" y="104141"/>
                    <a:pt x="35745" y="104810"/>
                    <a:pt x="35137" y="105418"/>
                  </a:cubicBezTo>
                  <a:cubicBezTo>
                    <a:pt x="34615" y="105940"/>
                    <a:pt x="33929" y="106219"/>
                    <a:pt x="33113" y="106219"/>
                  </a:cubicBezTo>
                  <a:cubicBezTo>
                    <a:pt x="32933" y="106219"/>
                    <a:pt x="32746" y="106205"/>
                    <a:pt x="32554" y="106178"/>
                  </a:cubicBezTo>
                  <a:cubicBezTo>
                    <a:pt x="31612" y="106026"/>
                    <a:pt x="30700" y="105813"/>
                    <a:pt x="29818" y="105418"/>
                  </a:cubicBezTo>
                  <a:cubicBezTo>
                    <a:pt x="28298" y="104779"/>
                    <a:pt x="26809" y="104050"/>
                    <a:pt x="25380" y="103320"/>
                  </a:cubicBezTo>
                  <a:cubicBezTo>
                    <a:pt x="24408" y="102834"/>
                    <a:pt x="23344" y="102378"/>
                    <a:pt x="22219" y="102013"/>
                  </a:cubicBezTo>
                  <a:cubicBezTo>
                    <a:pt x="20008" y="101236"/>
                    <a:pt x="17738" y="100881"/>
                    <a:pt x="15437" y="100881"/>
                  </a:cubicBezTo>
                  <a:cubicBezTo>
                    <a:pt x="13689" y="100881"/>
                    <a:pt x="11924" y="101086"/>
                    <a:pt x="10152" y="101466"/>
                  </a:cubicBezTo>
                  <a:cubicBezTo>
                    <a:pt x="6930" y="102165"/>
                    <a:pt x="3769" y="103077"/>
                    <a:pt x="395" y="103442"/>
                  </a:cubicBezTo>
                  <a:cubicBezTo>
                    <a:pt x="213" y="103472"/>
                    <a:pt x="122" y="103533"/>
                    <a:pt x="0" y="103594"/>
                  </a:cubicBezTo>
                  <a:lnTo>
                    <a:pt x="0" y="107181"/>
                  </a:lnTo>
                  <a:cubicBezTo>
                    <a:pt x="219" y="107247"/>
                    <a:pt x="432" y="107272"/>
                    <a:pt x="646" y="107272"/>
                  </a:cubicBezTo>
                  <a:cubicBezTo>
                    <a:pt x="1117" y="107272"/>
                    <a:pt x="1594" y="107152"/>
                    <a:pt x="2158" y="107089"/>
                  </a:cubicBezTo>
                  <a:cubicBezTo>
                    <a:pt x="5167" y="106664"/>
                    <a:pt x="8025" y="105874"/>
                    <a:pt x="11003" y="105418"/>
                  </a:cubicBezTo>
                  <a:cubicBezTo>
                    <a:pt x="12229" y="105229"/>
                    <a:pt x="13437" y="105131"/>
                    <a:pt x="14626" y="105131"/>
                  </a:cubicBezTo>
                  <a:cubicBezTo>
                    <a:pt x="17269" y="105131"/>
                    <a:pt x="19817" y="105615"/>
                    <a:pt x="22250" y="106664"/>
                  </a:cubicBezTo>
                  <a:cubicBezTo>
                    <a:pt x="23101" y="107059"/>
                    <a:pt x="23830" y="107515"/>
                    <a:pt x="24742" y="107819"/>
                  </a:cubicBezTo>
                  <a:lnTo>
                    <a:pt x="45016" y="107819"/>
                  </a:lnTo>
                  <a:cubicBezTo>
                    <a:pt x="45411" y="107697"/>
                    <a:pt x="45411" y="107424"/>
                    <a:pt x="45442" y="107181"/>
                  </a:cubicBezTo>
                  <a:cubicBezTo>
                    <a:pt x="45928" y="104597"/>
                    <a:pt x="46202" y="102013"/>
                    <a:pt x="46961" y="99460"/>
                  </a:cubicBezTo>
                  <a:cubicBezTo>
                    <a:pt x="47752" y="96694"/>
                    <a:pt x="49211" y="94110"/>
                    <a:pt x="51825" y="91922"/>
                  </a:cubicBezTo>
                  <a:cubicBezTo>
                    <a:pt x="53223" y="90767"/>
                    <a:pt x="54743" y="89703"/>
                    <a:pt x="56050" y="88487"/>
                  </a:cubicBezTo>
                  <a:cubicBezTo>
                    <a:pt x="57752" y="86846"/>
                    <a:pt x="58329" y="85083"/>
                    <a:pt x="57174" y="83168"/>
                  </a:cubicBezTo>
                  <a:cubicBezTo>
                    <a:pt x="55989" y="81192"/>
                    <a:pt x="55290" y="79095"/>
                    <a:pt x="54986" y="76937"/>
                  </a:cubicBezTo>
                  <a:cubicBezTo>
                    <a:pt x="54773" y="75569"/>
                    <a:pt x="54621" y="74201"/>
                    <a:pt x="54378" y="72834"/>
                  </a:cubicBezTo>
                  <a:cubicBezTo>
                    <a:pt x="53193" y="66815"/>
                    <a:pt x="49758" y="61648"/>
                    <a:pt x="43679" y="57484"/>
                  </a:cubicBezTo>
                  <a:cubicBezTo>
                    <a:pt x="41186" y="55721"/>
                    <a:pt x="39119" y="53715"/>
                    <a:pt x="37204" y="51617"/>
                  </a:cubicBezTo>
                  <a:cubicBezTo>
                    <a:pt x="34651" y="48912"/>
                    <a:pt x="32037" y="46237"/>
                    <a:pt x="29210" y="43654"/>
                  </a:cubicBezTo>
                  <a:cubicBezTo>
                    <a:pt x="25411" y="40158"/>
                    <a:pt x="21186" y="36906"/>
                    <a:pt x="17174" y="33562"/>
                  </a:cubicBezTo>
                  <a:cubicBezTo>
                    <a:pt x="13040" y="30128"/>
                    <a:pt x="9240" y="26480"/>
                    <a:pt x="6079" y="22468"/>
                  </a:cubicBezTo>
                  <a:cubicBezTo>
                    <a:pt x="4742" y="20766"/>
                    <a:pt x="3496" y="19033"/>
                    <a:pt x="2644" y="17149"/>
                  </a:cubicBezTo>
                  <a:cubicBezTo>
                    <a:pt x="2493" y="16784"/>
                    <a:pt x="2097" y="16298"/>
                    <a:pt x="2614" y="16055"/>
                  </a:cubicBezTo>
                  <a:cubicBezTo>
                    <a:pt x="2697" y="16018"/>
                    <a:pt x="2780" y="16002"/>
                    <a:pt x="2861" y="16002"/>
                  </a:cubicBezTo>
                  <a:cubicBezTo>
                    <a:pt x="3255" y="16002"/>
                    <a:pt x="3624" y="16375"/>
                    <a:pt x="3952" y="16602"/>
                  </a:cubicBezTo>
                  <a:cubicBezTo>
                    <a:pt x="5228" y="17453"/>
                    <a:pt x="6383" y="18425"/>
                    <a:pt x="7508" y="19368"/>
                  </a:cubicBezTo>
                  <a:cubicBezTo>
                    <a:pt x="11277" y="22438"/>
                    <a:pt x="15168" y="25416"/>
                    <a:pt x="19301" y="28213"/>
                  </a:cubicBezTo>
                  <a:cubicBezTo>
                    <a:pt x="23557" y="31070"/>
                    <a:pt x="28086" y="33654"/>
                    <a:pt x="32827" y="36055"/>
                  </a:cubicBezTo>
                  <a:cubicBezTo>
                    <a:pt x="41247" y="40250"/>
                    <a:pt x="50062" y="43988"/>
                    <a:pt x="59181" y="47362"/>
                  </a:cubicBezTo>
                  <a:cubicBezTo>
                    <a:pt x="61521" y="48213"/>
                    <a:pt x="63831" y="49064"/>
                    <a:pt x="66111" y="49976"/>
                  </a:cubicBezTo>
                  <a:cubicBezTo>
                    <a:pt x="69971" y="51557"/>
                    <a:pt x="73527" y="53411"/>
                    <a:pt x="77205" y="55204"/>
                  </a:cubicBezTo>
                  <a:cubicBezTo>
                    <a:pt x="81916" y="57484"/>
                    <a:pt x="87114" y="58578"/>
                    <a:pt x="92737" y="58608"/>
                  </a:cubicBezTo>
                  <a:cubicBezTo>
                    <a:pt x="93219" y="58611"/>
                    <a:pt x="93701" y="58612"/>
                    <a:pt x="94183" y="58612"/>
                  </a:cubicBezTo>
                  <a:cubicBezTo>
                    <a:pt x="99142" y="58612"/>
                    <a:pt x="104098" y="58479"/>
                    <a:pt x="109029" y="58396"/>
                  </a:cubicBezTo>
                  <a:cubicBezTo>
                    <a:pt x="109713" y="58379"/>
                    <a:pt x="110395" y="58372"/>
                    <a:pt x="111076" y="58372"/>
                  </a:cubicBezTo>
                  <a:cubicBezTo>
                    <a:pt x="114154" y="58372"/>
                    <a:pt x="117215" y="58525"/>
                    <a:pt x="120276" y="58700"/>
                  </a:cubicBezTo>
                  <a:cubicBezTo>
                    <a:pt x="123589" y="58852"/>
                    <a:pt x="126902" y="59156"/>
                    <a:pt x="130215" y="59368"/>
                  </a:cubicBezTo>
                  <a:cubicBezTo>
                    <a:pt x="133164" y="59551"/>
                    <a:pt x="136142" y="59763"/>
                    <a:pt x="139091" y="59824"/>
                  </a:cubicBezTo>
                  <a:cubicBezTo>
                    <a:pt x="140691" y="59860"/>
                    <a:pt x="142289" y="59879"/>
                    <a:pt x="143887" y="59879"/>
                  </a:cubicBezTo>
                  <a:cubicBezTo>
                    <a:pt x="149055" y="59879"/>
                    <a:pt x="154210" y="59681"/>
                    <a:pt x="159365" y="59216"/>
                  </a:cubicBezTo>
                  <a:cubicBezTo>
                    <a:pt x="162860" y="58912"/>
                    <a:pt x="166356" y="58548"/>
                    <a:pt x="169699" y="57666"/>
                  </a:cubicBezTo>
                  <a:cubicBezTo>
                    <a:pt x="171219" y="57241"/>
                    <a:pt x="172648" y="56724"/>
                    <a:pt x="173803" y="55842"/>
                  </a:cubicBezTo>
                  <a:cubicBezTo>
                    <a:pt x="175171" y="54779"/>
                    <a:pt x="175079" y="53593"/>
                    <a:pt x="173712" y="52560"/>
                  </a:cubicBezTo>
                  <a:cubicBezTo>
                    <a:pt x="172617" y="51769"/>
                    <a:pt x="171249" y="51405"/>
                    <a:pt x="169790" y="51162"/>
                  </a:cubicBezTo>
                  <a:cubicBezTo>
                    <a:pt x="168008" y="50884"/>
                    <a:pt x="166212" y="50788"/>
                    <a:pt x="164412" y="50788"/>
                  </a:cubicBezTo>
                  <a:cubicBezTo>
                    <a:pt x="163450" y="50788"/>
                    <a:pt x="162486" y="50815"/>
                    <a:pt x="161523" y="50858"/>
                  </a:cubicBezTo>
                  <a:cubicBezTo>
                    <a:pt x="158027" y="51010"/>
                    <a:pt x="154501" y="51283"/>
                    <a:pt x="151006" y="51435"/>
                  </a:cubicBezTo>
                  <a:cubicBezTo>
                    <a:pt x="147571" y="51587"/>
                    <a:pt x="144167" y="51709"/>
                    <a:pt x="140763" y="51739"/>
                  </a:cubicBezTo>
                  <a:cubicBezTo>
                    <a:pt x="139889" y="51747"/>
                    <a:pt x="139013" y="51750"/>
                    <a:pt x="138136" y="51750"/>
                  </a:cubicBezTo>
                  <a:cubicBezTo>
                    <a:pt x="135504" y="51750"/>
                    <a:pt x="132860" y="51716"/>
                    <a:pt x="130215" y="51648"/>
                  </a:cubicBezTo>
                  <a:cubicBezTo>
                    <a:pt x="124258" y="51557"/>
                    <a:pt x="118331" y="51557"/>
                    <a:pt x="112343" y="51405"/>
                  </a:cubicBezTo>
                  <a:cubicBezTo>
                    <a:pt x="109577" y="51314"/>
                    <a:pt x="106841" y="51162"/>
                    <a:pt x="104075" y="50979"/>
                  </a:cubicBezTo>
                  <a:cubicBezTo>
                    <a:pt x="98057" y="50554"/>
                    <a:pt x="92373" y="49277"/>
                    <a:pt x="86871" y="47484"/>
                  </a:cubicBezTo>
                  <a:cubicBezTo>
                    <a:pt x="80062" y="45265"/>
                    <a:pt x="73223" y="43137"/>
                    <a:pt x="66384" y="41070"/>
                  </a:cubicBezTo>
                  <a:cubicBezTo>
                    <a:pt x="61643" y="39611"/>
                    <a:pt x="56870" y="38183"/>
                    <a:pt x="52250" y="36541"/>
                  </a:cubicBezTo>
                  <a:cubicBezTo>
                    <a:pt x="46840" y="34626"/>
                    <a:pt x="41642" y="32468"/>
                    <a:pt x="36718" y="29976"/>
                  </a:cubicBezTo>
                  <a:cubicBezTo>
                    <a:pt x="29879" y="26511"/>
                    <a:pt x="23739" y="22468"/>
                    <a:pt x="18481" y="17757"/>
                  </a:cubicBezTo>
                  <a:cubicBezTo>
                    <a:pt x="15198" y="14839"/>
                    <a:pt x="12098" y="11799"/>
                    <a:pt x="8936" y="8790"/>
                  </a:cubicBezTo>
                  <a:cubicBezTo>
                    <a:pt x="6110" y="6115"/>
                    <a:pt x="3435" y="3319"/>
                    <a:pt x="942" y="492"/>
                  </a:cubicBezTo>
                  <a:cubicBezTo>
                    <a:pt x="790" y="289"/>
                    <a:pt x="659" y="0"/>
                    <a:pt x="2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5"/>
            <p:cNvSpPr/>
            <p:nvPr/>
          </p:nvSpPr>
          <p:spPr>
            <a:xfrm>
              <a:off x="1122075" y="2193300"/>
              <a:ext cx="5146775" cy="2835225"/>
            </a:xfrm>
            <a:custGeom>
              <a:avLst/>
              <a:gdLst/>
              <a:ahLst/>
              <a:cxnLst/>
              <a:rect l="l" t="t" r="r" b="b"/>
              <a:pathLst>
                <a:path w="205871" h="113409" extrusionOk="0">
                  <a:moveTo>
                    <a:pt x="63" y="0"/>
                  </a:moveTo>
                  <a:cubicBezTo>
                    <a:pt x="43" y="0"/>
                    <a:pt x="22" y="1"/>
                    <a:pt x="0" y="2"/>
                  </a:cubicBezTo>
                  <a:cubicBezTo>
                    <a:pt x="0" y="610"/>
                    <a:pt x="0" y="1249"/>
                    <a:pt x="30" y="1948"/>
                  </a:cubicBezTo>
                  <a:cubicBezTo>
                    <a:pt x="122" y="1978"/>
                    <a:pt x="182" y="2039"/>
                    <a:pt x="243" y="2130"/>
                  </a:cubicBezTo>
                  <a:cubicBezTo>
                    <a:pt x="2401" y="4987"/>
                    <a:pt x="4863" y="7632"/>
                    <a:pt x="7477" y="10246"/>
                  </a:cubicBezTo>
                  <a:cubicBezTo>
                    <a:pt x="10821" y="13650"/>
                    <a:pt x="14560" y="16781"/>
                    <a:pt x="18207" y="19972"/>
                  </a:cubicBezTo>
                  <a:cubicBezTo>
                    <a:pt x="22037" y="23316"/>
                    <a:pt x="26019" y="26507"/>
                    <a:pt x="30639" y="29334"/>
                  </a:cubicBezTo>
                  <a:cubicBezTo>
                    <a:pt x="37235" y="33407"/>
                    <a:pt x="44621" y="36629"/>
                    <a:pt x="52433" y="39243"/>
                  </a:cubicBezTo>
                  <a:cubicBezTo>
                    <a:pt x="58451" y="41249"/>
                    <a:pt x="64682" y="42860"/>
                    <a:pt x="70944" y="44319"/>
                  </a:cubicBezTo>
                  <a:cubicBezTo>
                    <a:pt x="79576" y="46386"/>
                    <a:pt x="88148" y="48453"/>
                    <a:pt x="96841" y="50216"/>
                  </a:cubicBezTo>
                  <a:cubicBezTo>
                    <a:pt x="103953" y="51675"/>
                    <a:pt x="111188" y="52404"/>
                    <a:pt x="118513" y="52496"/>
                  </a:cubicBezTo>
                  <a:cubicBezTo>
                    <a:pt x="120273" y="52524"/>
                    <a:pt x="122040" y="52545"/>
                    <a:pt x="123808" y="52545"/>
                  </a:cubicBezTo>
                  <a:cubicBezTo>
                    <a:pt x="125855" y="52545"/>
                    <a:pt x="127903" y="52516"/>
                    <a:pt x="129942" y="52435"/>
                  </a:cubicBezTo>
                  <a:cubicBezTo>
                    <a:pt x="133255" y="52313"/>
                    <a:pt x="136507" y="52131"/>
                    <a:pt x="139790" y="51857"/>
                  </a:cubicBezTo>
                  <a:cubicBezTo>
                    <a:pt x="147085" y="51249"/>
                    <a:pt x="154106" y="49821"/>
                    <a:pt x="161067" y="48088"/>
                  </a:cubicBezTo>
                  <a:cubicBezTo>
                    <a:pt x="164623" y="47237"/>
                    <a:pt x="168119" y="46264"/>
                    <a:pt x="171736" y="45474"/>
                  </a:cubicBezTo>
                  <a:cubicBezTo>
                    <a:pt x="175080" y="44704"/>
                    <a:pt x="178448" y="44097"/>
                    <a:pt x="181939" y="44097"/>
                  </a:cubicBezTo>
                  <a:cubicBezTo>
                    <a:pt x="182446" y="44097"/>
                    <a:pt x="182956" y="44110"/>
                    <a:pt x="183469" y="44137"/>
                  </a:cubicBezTo>
                  <a:cubicBezTo>
                    <a:pt x="185900" y="44289"/>
                    <a:pt x="188271" y="44714"/>
                    <a:pt x="190399" y="45626"/>
                  </a:cubicBezTo>
                  <a:cubicBezTo>
                    <a:pt x="194046" y="47146"/>
                    <a:pt x="196508" y="49395"/>
                    <a:pt x="198271" y="52131"/>
                  </a:cubicBezTo>
                  <a:cubicBezTo>
                    <a:pt x="199578" y="54167"/>
                    <a:pt x="200429" y="56356"/>
                    <a:pt x="200277" y="58635"/>
                  </a:cubicBezTo>
                  <a:cubicBezTo>
                    <a:pt x="200095" y="61614"/>
                    <a:pt x="199214" y="64502"/>
                    <a:pt x="197572" y="67298"/>
                  </a:cubicBezTo>
                  <a:cubicBezTo>
                    <a:pt x="196144" y="69791"/>
                    <a:pt x="194198" y="72101"/>
                    <a:pt x="191493" y="74016"/>
                  </a:cubicBezTo>
                  <a:cubicBezTo>
                    <a:pt x="189608" y="75353"/>
                    <a:pt x="187542" y="76569"/>
                    <a:pt x="185383" y="77663"/>
                  </a:cubicBezTo>
                  <a:cubicBezTo>
                    <a:pt x="183529" y="78605"/>
                    <a:pt x="181584" y="79517"/>
                    <a:pt x="179456" y="80125"/>
                  </a:cubicBezTo>
                  <a:cubicBezTo>
                    <a:pt x="177148" y="80802"/>
                    <a:pt x="174817" y="81113"/>
                    <a:pt x="172477" y="81113"/>
                  </a:cubicBezTo>
                  <a:cubicBezTo>
                    <a:pt x="170196" y="81113"/>
                    <a:pt x="167907" y="80817"/>
                    <a:pt x="165626" y="80277"/>
                  </a:cubicBezTo>
                  <a:cubicBezTo>
                    <a:pt x="162799" y="79639"/>
                    <a:pt x="160155" y="78697"/>
                    <a:pt x="157571" y="77663"/>
                  </a:cubicBezTo>
                  <a:cubicBezTo>
                    <a:pt x="152738" y="75718"/>
                    <a:pt x="147541" y="74532"/>
                    <a:pt x="142130" y="73772"/>
                  </a:cubicBezTo>
                  <a:cubicBezTo>
                    <a:pt x="136325" y="72952"/>
                    <a:pt x="130550" y="72010"/>
                    <a:pt x="124896" y="70672"/>
                  </a:cubicBezTo>
                  <a:cubicBezTo>
                    <a:pt x="120458" y="69639"/>
                    <a:pt x="115899" y="69000"/>
                    <a:pt x="111218" y="68848"/>
                  </a:cubicBezTo>
                  <a:cubicBezTo>
                    <a:pt x="109991" y="68794"/>
                    <a:pt x="108772" y="68767"/>
                    <a:pt x="107557" y="68767"/>
                  </a:cubicBezTo>
                  <a:cubicBezTo>
                    <a:pt x="105369" y="68767"/>
                    <a:pt x="103193" y="68855"/>
                    <a:pt x="101005" y="69031"/>
                  </a:cubicBezTo>
                  <a:cubicBezTo>
                    <a:pt x="95595" y="69456"/>
                    <a:pt x="90275" y="70095"/>
                    <a:pt x="84986" y="70976"/>
                  </a:cubicBezTo>
                  <a:cubicBezTo>
                    <a:pt x="83163" y="71280"/>
                    <a:pt x="81339" y="71584"/>
                    <a:pt x="79667" y="72253"/>
                  </a:cubicBezTo>
                  <a:cubicBezTo>
                    <a:pt x="77935" y="72982"/>
                    <a:pt x="77448" y="74168"/>
                    <a:pt x="78360" y="75505"/>
                  </a:cubicBezTo>
                  <a:cubicBezTo>
                    <a:pt x="78877" y="76265"/>
                    <a:pt x="79667" y="76812"/>
                    <a:pt x="80549" y="77359"/>
                  </a:cubicBezTo>
                  <a:cubicBezTo>
                    <a:pt x="81947" y="78241"/>
                    <a:pt x="83527" y="79000"/>
                    <a:pt x="84956" y="79821"/>
                  </a:cubicBezTo>
                  <a:cubicBezTo>
                    <a:pt x="87813" y="81493"/>
                    <a:pt x="88756" y="83621"/>
                    <a:pt x="88117" y="86204"/>
                  </a:cubicBezTo>
                  <a:cubicBezTo>
                    <a:pt x="87388" y="89092"/>
                    <a:pt x="85199" y="91311"/>
                    <a:pt x="81947" y="93013"/>
                  </a:cubicBezTo>
                  <a:cubicBezTo>
                    <a:pt x="81795" y="93074"/>
                    <a:pt x="81704" y="93165"/>
                    <a:pt x="81582" y="93226"/>
                  </a:cubicBezTo>
                  <a:cubicBezTo>
                    <a:pt x="81491" y="93226"/>
                    <a:pt x="81461" y="93286"/>
                    <a:pt x="81400" y="93317"/>
                  </a:cubicBezTo>
                  <a:cubicBezTo>
                    <a:pt x="81278" y="93378"/>
                    <a:pt x="81126" y="93438"/>
                    <a:pt x="80974" y="93469"/>
                  </a:cubicBezTo>
                  <a:cubicBezTo>
                    <a:pt x="79059" y="94289"/>
                    <a:pt x="76992" y="94897"/>
                    <a:pt x="74925" y="95505"/>
                  </a:cubicBezTo>
                  <a:cubicBezTo>
                    <a:pt x="70153" y="96873"/>
                    <a:pt x="65381" y="98302"/>
                    <a:pt x="60883" y="100125"/>
                  </a:cubicBezTo>
                  <a:cubicBezTo>
                    <a:pt x="57448" y="101493"/>
                    <a:pt x="54804" y="103378"/>
                    <a:pt x="53162" y="105992"/>
                  </a:cubicBezTo>
                  <a:cubicBezTo>
                    <a:pt x="51764" y="108211"/>
                    <a:pt x="51065" y="110521"/>
                    <a:pt x="50396" y="112892"/>
                  </a:cubicBezTo>
                  <a:cubicBezTo>
                    <a:pt x="50305" y="113074"/>
                    <a:pt x="50305" y="113256"/>
                    <a:pt x="50487" y="113408"/>
                  </a:cubicBezTo>
                  <a:lnTo>
                    <a:pt x="52919" y="113408"/>
                  </a:lnTo>
                  <a:cubicBezTo>
                    <a:pt x="52919" y="113287"/>
                    <a:pt x="52919" y="113135"/>
                    <a:pt x="52980" y="113044"/>
                  </a:cubicBezTo>
                  <a:cubicBezTo>
                    <a:pt x="53345" y="112010"/>
                    <a:pt x="53679" y="110977"/>
                    <a:pt x="54196" y="110004"/>
                  </a:cubicBezTo>
                  <a:cubicBezTo>
                    <a:pt x="54864" y="108636"/>
                    <a:pt x="55655" y="107299"/>
                    <a:pt x="56810" y="106083"/>
                  </a:cubicBezTo>
                  <a:cubicBezTo>
                    <a:pt x="58390" y="104381"/>
                    <a:pt x="60579" y="103104"/>
                    <a:pt x="63071" y="102192"/>
                  </a:cubicBezTo>
                  <a:cubicBezTo>
                    <a:pt x="64469" y="101676"/>
                    <a:pt x="65928" y="101250"/>
                    <a:pt x="67357" y="100825"/>
                  </a:cubicBezTo>
                  <a:cubicBezTo>
                    <a:pt x="70093" y="100034"/>
                    <a:pt x="72889" y="99457"/>
                    <a:pt x="75777" y="99092"/>
                  </a:cubicBezTo>
                  <a:cubicBezTo>
                    <a:pt x="78208" y="98788"/>
                    <a:pt x="80640" y="98545"/>
                    <a:pt x="83102" y="98302"/>
                  </a:cubicBezTo>
                  <a:cubicBezTo>
                    <a:pt x="87205" y="97876"/>
                    <a:pt x="90762" y="96630"/>
                    <a:pt x="93649" y="94411"/>
                  </a:cubicBezTo>
                  <a:cubicBezTo>
                    <a:pt x="94956" y="93438"/>
                    <a:pt x="96142" y="92435"/>
                    <a:pt x="97236" y="91371"/>
                  </a:cubicBezTo>
                  <a:cubicBezTo>
                    <a:pt x="99485" y="89274"/>
                    <a:pt x="101552" y="87147"/>
                    <a:pt x="103771" y="85080"/>
                  </a:cubicBezTo>
                  <a:cubicBezTo>
                    <a:pt x="105595" y="83317"/>
                    <a:pt x="107449" y="81615"/>
                    <a:pt x="109820" y="80186"/>
                  </a:cubicBezTo>
                  <a:cubicBezTo>
                    <a:pt x="111340" y="79304"/>
                    <a:pt x="112950" y="78636"/>
                    <a:pt x="114865" y="78301"/>
                  </a:cubicBezTo>
                  <a:cubicBezTo>
                    <a:pt x="116091" y="78081"/>
                    <a:pt x="117316" y="78018"/>
                    <a:pt x="118542" y="78018"/>
                  </a:cubicBezTo>
                  <a:cubicBezTo>
                    <a:pt x="118836" y="78018"/>
                    <a:pt x="119130" y="78022"/>
                    <a:pt x="119425" y="78028"/>
                  </a:cubicBezTo>
                  <a:cubicBezTo>
                    <a:pt x="120397" y="78089"/>
                    <a:pt x="121431" y="78149"/>
                    <a:pt x="122434" y="78271"/>
                  </a:cubicBezTo>
                  <a:cubicBezTo>
                    <a:pt x="124288" y="78484"/>
                    <a:pt x="126142" y="78788"/>
                    <a:pt x="127996" y="79061"/>
                  </a:cubicBezTo>
                  <a:cubicBezTo>
                    <a:pt x="131249" y="79548"/>
                    <a:pt x="134471" y="80095"/>
                    <a:pt x="137632" y="80855"/>
                  </a:cubicBezTo>
                  <a:cubicBezTo>
                    <a:pt x="141431" y="81766"/>
                    <a:pt x="145018" y="82982"/>
                    <a:pt x="148453" y="84502"/>
                  </a:cubicBezTo>
                  <a:cubicBezTo>
                    <a:pt x="150246" y="85292"/>
                    <a:pt x="152009" y="86052"/>
                    <a:pt x="153894" y="86751"/>
                  </a:cubicBezTo>
                  <a:cubicBezTo>
                    <a:pt x="156021" y="87511"/>
                    <a:pt x="158210" y="88150"/>
                    <a:pt x="160489" y="88636"/>
                  </a:cubicBezTo>
                  <a:cubicBezTo>
                    <a:pt x="162769" y="89122"/>
                    <a:pt x="165079" y="89487"/>
                    <a:pt x="167450" y="89578"/>
                  </a:cubicBezTo>
                  <a:cubicBezTo>
                    <a:pt x="168382" y="89620"/>
                    <a:pt x="169313" y="89647"/>
                    <a:pt x="170244" y="89647"/>
                  </a:cubicBezTo>
                  <a:cubicBezTo>
                    <a:pt x="172045" y="89647"/>
                    <a:pt x="173842" y="89544"/>
                    <a:pt x="175626" y="89244"/>
                  </a:cubicBezTo>
                  <a:cubicBezTo>
                    <a:pt x="179152" y="88666"/>
                    <a:pt x="182313" y="87572"/>
                    <a:pt x="185080" y="85870"/>
                  </a:cubicBezTo>
                  <a:cubicBezTo>
                    <a:pt x="186964" y="84684"/>
                    <a:pt x="188605" y="83347"/>
                    <a:pt x="190216" y="81979"/>
                  </a:cubicBezTo>
                  <a:lnTo>
                    <a:pt x="194198" y="78575"/>
                  </a:lnTo>
                  <a:cubicBezTo>
                    <a:pt x="195384" y="77633"/>
                    <a:pt x="196478" y="76599"/>
                    <a:pt x="197511" y="75566"/>
                  </a:cubicBezTo>
                  <a:cubicBezTo>
                    <a:pt x="199852" y="73134"/>
                    <a:pt x="201524" y="70490"/>
                    <a:pt x="202861" y="67693"/>
                  </a:cubicBezTo>
                  <a:cubicBezTo>
                    <a:pt x="204198" y="64897"/>
                    <a:pt x="205171" y="62009"/>
                    <a:pt x="205627" y="59031"/>
                  </a:cubicBezTo>
                  <a:cubicBezTo>
                    <a:pt x="205870" y="57511"/>
                    <a:pt x="205870" y="55961"/>
                    <a:pt x="205505" y="54441"/>
                  </a:cubicBezTo>
                  <a:cubicBezTo>
                    <a:pt x="204867" y="51644"/>
                    <a:pt x="203651" y="48939"/>
                    <a:pt x="201676" y="46416"/>
                  </a:cubicBezTo>
                  <a:cubicBezTo>
                    <a:pt x="199639" y="43833"/>
                    <a:pt x="197055" y="41644"/>
                    <a:pt x="193499" y="40094"/>
                  </a:cubicBezTo>
                  <a:cubicBezTo>
                    <a:pt x="190976" y="38970"/>
                    <a:pt x="188241" y="38362"/>
                    <a:pt x="185231" y="38301"/>
                  </a:cubicBezTo>
                  <a:cubicBezTo>
                    <a:pt x="185001" y="38295"/>
                    <a:pt x="184771" y="38292"/>
                    <a:pt x="184542" y="38292"/>
                  </a:cubicBezTo>
                  <a:cubicBezTo>
                    <a:pt x="181326" y="38292"/>
                    <a:pt x="178241" y="38876"/>
                    <a:pt x="175262" y="39699"/>
                  </a:cubicBezTo>
                  <a:cubicBezTo>
                    <a:pt x="171827" y="40641"/>
                    <a:pt x="168514" y="41796"/>
                    <a:pt x="165170" y="42891"/>
                  </a:cubicBezTo>
                  <a:cubicBezTo>
                    <a:pt x="160459" y="44441"/>
                    <a:pt x="155656" y="45900"/>
                    <a:pt x="150732" y="47024"/>
                  </a:cubicBezTo>
                  <a:cubicBezTo>
                    <a:pt x="147845" y="47723"/>
                    <a:pt x="144927" y="48271"/>
                    <a:pt x="141948" y="48696"/>
                  </a:cubicBezTo>
                  <a:cubicBezTo>
                    <a:pt x="138848" y="49152"/>
                    <a:pt x="135686" y="49456"/>
                    <a:pt x="132525" y="49669"/>
                  </a:cubicBezTo>
                  <a:cubicBezTo>
                    <a:pt x="129759" y="49851"/>
                    <a:pt x="126993" y="49912"/>
                    <a:pt x="124167" y="50003"/>
                  </a:cubicBezTo>
                  <a:cubicBezTo>
                    <a:pt x="123787" y="50011"/>
                    <a:pt x="123405" y="50015"/>
                    <a:pt x="123022" y="50015"/>
                  </a:cubicBezTo>
                  <a:cubicBezTo>
                    <a:pt x="121874" y="50015"/>
                    <a:pt x="120717" y="49980"/>
                    <a:pt x="119577" y="49912"/>
                  </a:cubicBezTo>
                  <a:cubicBezTo>
                    <a:pt x="117571" y="49851"/>
                    <a:pt x="115534" y="49760"/>
                    <a:pt x="113528" y="49669"/>
                  </a:cubicBezTo>
                  <a:cubicBezTo>
                    <a:pt x="111340" y="49517"/>
                    <a:pt x="109121" y="49304"/>
                    <a:pt x="106932" y="49091"/>
                  </a:cubicBezTo>
                  <a:cubicBezTo>
                    <a:pt x="103619" y="48696"/>
                    <a:pt x="100336" y="48210"/>
                    <a:pt x="97084" y="47632"/>
                  </a:cubicBezTo>
                  <a:cubicBezTo>
                    <a:pt x="91126" y="46599"/>
                    <a:pt x="85199" y="45444"/>
                    <a:pt x="79272" y="44228"/>
                  </a:cubicBezTo>
                  <a:cubicBezTo>
                    <a:pt x="73102" y="42951"/>
                    <a:pt x="66962" y="41705"/>
                    <a:pt x="60913" y="40125"/>
                  </a:cubicBezTo>
                  <a:cubicBezTo>
                    <a:pt x="57539" y="39243"/>
                    <a:pt x="54196" y="38240"/>
                    <a:pt x="50913" y="37115"/>
                  </a:cubicBezTo>
                  <a:cubicBezTo>
                    <a:pt x="45989" y="35413"/>
                    <a:pt x="41277" y="33468"/>
                    <a:pt x="36809" y="31158"/>
                  </a:cubicBezTo>
                  <a:cubicBezTo>
                    <a:pt x="34013" y="29668"/>
                    <a:pt x="31277" y="28118"/>
                    <a:pt x="28724" y="26416"/>
                  </a:cubicBezTo>
                  <a:cubicBezTo>
                    <a:pt x="25806" y="24440"/>
                    <a:pt x="23101" y="22343"/>
                    <a:pt x="20517" y="20124"/>
                  </a:cubicBezTo>
                  <a:cubicBezTo>
                    <a:pt x="17934" y="17936"/>
                    <a:pt x="15289" y="15717"/>
                    <a:pt x="12766" y="13498"/>
                  </a:cubicBezTo>
                  <a:cubicBezTo>
                    <a:pt x="10365" y="11340"/>
                    <a:pt x="8085" y="9182"/>
                    <a:pt x="5958" y="6902"/>
                  </a:cubicBezTo>
                  <a:cubicBezTo>
                    <a:pt x="4043" y="4805"/>
                    <a:pt x="2189" y="2708"/>
                    <a:pt x="638" y="458"/>
                  </a:cubicBezTo>
                  <a:cubicBezTo>
                    <a:pt x="494" y="257"/>
                    <a:pt x="432" y="0"/>
                    <a:pt x="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5"/>
            <p:cNvSpPr/>
            <p:nvPr/>
          </p:nvSpPr>
          <p:spPr>
            <a:xfrm>
              <a:off x="1122075" y="2260700"/>
              <a:ext cx="4943875" cy="2766300"/>
            </a:xfrm>
            <a:custGeom>
              <a:avLst/>
              <a:gdLst/>
              <a:ahLst/>
              <a:cxnLst/>
              <a:rect l="l" t="t" r="r" b="b"/>
              <a:pathLst>
                <a:path w="197755" h="110652" extrusionOk="0">
                  <a:moveTo>
                    <a:pt x="241" y="1"/>
                  </a:moveTo>
                  <a:cubicBezTo>
                    <a:pt x="171" y="1"/>
                    <a:pt x="91" y="13"/>
                    <a:pt x="0" y="42"/>
                  </a:cubicBezTo>
                  <a:lnTo>
                    <a:pt x="0" y="1045"/>
                  </a:lnTo>
                  <a:cubicBezTo>
                    <a:pt x="1702" y="3234"/>
                    <a:pt x="3617" y="5300"/>
                    <a:pt x="5623" y="7367"/>
                  </a:cubicBezTo>
                  <a:cubicBezTo>
                    <a:pt x="9180" y="10984"/>
                    <a:pt x="13040" y="14389"/>
                    <a:pt x="16839" y="17854"/>
                  </a:cubicBezTo>
                  <a:cubicBezTo>
                    <a:pt x="20669" y="21349"/>
                    <a:pt x="24742" y="24662"/>
                    <a:pt x="29393" y="27550"/>
                  </a:cubicBezTo>
                  <a:cubicBezTo>
                    <a:pt x="35137" y="31106"/>
                    <a:pt x="41369" y="34115"/>
                    <a:pt x="48056" y="36608"/>
                  </a:cubicBezTo>
                  <a:cubicBezTo>
                    <a:pt x="54165" y="38948"/>
                    <a:pt x="60548" y="40802"/>
                    <a:pt x="67023" y="42535"/>
                  </a:cubicBezTo>
                  <a:cubicBezTo>
                    <a:pt x="73922" y="44450"/>
                    <a:pt x="80883" y="46334"/>
                    <a:pt x="87813" y="48249"/>
                  </a:cubicBezTo>
                  <a:cubicBezTo>
                    <a:pt x="91370" y="49222"/>
                    <a:pt x="95017" y="50104"/>
                    <a:pt x="98695" y="50803"/>
                  </a:cubicBezTo>
                  <a:cubicBezTo>
                    <a:pt x="106020" y="52170"/>
                    <a:pt x="113498" y="52322"/>
                    <a:pt x="120975" y="52383"/>
                  </a:cubicBezTo>
                  <a:cubicBezTo>
                    <a:pt x="121555" y="52386"/>
                    <a:pt x="122136" y="52388"/>
                    <a:pt x="122716" y="52388"/>
                  </a:cubicBezTo>
                  <a:cubicBezTo>
                    <a:pt x="127880" y="52388"/>
                    <a:pt x="133042" y="52267"/>
                    <a:pt x="138179" y="52049"/>
                  </a:cubicBezTo>
                  <a:cubicBezTo>
                    <a:pt x="142100" y="51897"/>
                    <a:pt x="146021" y="51623"/>
                    <a:pt x="149881" y="51167"/>
                  </a:cubicBezTo>
                  <a:cubicBezTo>
                    <a:pt x="156052" y="50499"/>
                    <a:pt x="161979" y="49252"/>
                    <a:pt x="168058" y="48371"/>
                  </a:cubicBezTo>
                  <a:cubicBezTo>
                    <a:pt x="170834" y="47960"/>
                    <a:pt x="173622" y="47638"/>
                    <a:pt x="176432" y="47638"/>
                  </a:cubicBezTo>
                  <a:cubicBezTo>
                    <a:pt x="177990" y="47638"/>
                    <a:pt x="179555" y="47737"/>
                    <a:pt x="181128" y="47976"/>
                  </a:cubicBezTo>
                  <a:cubicBezTo>
                    <a:pt x="183560" y="48371"/>
                    <a:pt x="185718" y="49070"/>
                    <a:pt x="187542" y="50347"/>
                  </a:cubicBezTo>
                  <a:cubicBezTo>
                    <a:pt x="190581" y="52414"/>
                    <a:pt x="191979" y="54967"/>
                    <a:pt x="191432" y="58067"/>
                  </a:cubicBezTo>
                  <a:cubicBezTo>
                    <a:pt x="190885" y="60833"/>
                    <a:pt x="189335" y="63204"/>
                    <a:pt x="186538" y="65149"/>
                  </a:cubicBezTo>
                  <a:cubicBezTo>
                    <a:pt x="183256" y="67490"/>
                    <a:pt x="179092" y="68462"/>
                    <a:pt x="174593" y="68706"/>
                  </a:cubicBezTo>
                  <a:cubicBezTo>
                    <a:pt x="174077" y="68734"/>
                    <a:pt x="173564" y="68747"/>
                    <a:pt x="173053" y="68747"/>
                  </a:cubicBezTo>
                  <a:cubicBezTo>
                    <a:pt x="170247" y="68747"/>
                    <a:pt x="167500" y="68357"/>
                    <a:pt x="164775" y="67946"/>
                  </a:cubicBezTo>
                  <a:cubicBezTo>
                    <a:pt x="160793" y="67277"/>
                    <a:pt x="156720" y="66912"/>
                    <a:pt x="152617" y="66669"/>
                  </a:cubicBezTo>
                  <a:cubicBezTo>
                    <a:pt x="149456" y="66487"/>
                    <a:pt x="146264" y="66335"/>
                    <a:pt x="143133" y="66092"/>
                  </a:cubicBezTo>
                  <a:cubicBezTo>
                    <a:pt x="137875" y="65727"/>
                    <a:pt x="132708" y="65119"/>
                    <a:pt x="127540" y="64359"/>
                  </a:cubicBezTo>
                  <a:cubicBezTo>
                    <a:pt x="122860" y="63690"/>
                    <a:pt x="118148" y="63022"/>
                    <a:pt x="113406" y="62870"/>
                  </a:cubicBezTo>
                  <a:cubicBezTo>
                    <a:pt x="111635" y="62816"/>
                    <a:pt x="109864" y="62793"/>
                    <a:pt x="108092" y="62793"/>
                  </a:cubicBezTo>
                  <a:cubicBezTo>
                    <a:pt x="104815" y="62793"/>
                    <a:pt x="101533" y="62873"/>
                    <a:pt x="98239" y="62991"/>
                  </a:cubicBezTo>
                  <a:cubicBezTo>
                    <a:pt x="95647" y="63093"/>
                    <a:pt x="93054" y="63250"/>
                    <a:pt x="90444" y="63250"/>
                  </a:cubicBezTo>
                  <a:cubicBezTo>
                    <a:pt x="89167" y="63250"/>
                    <a:pt x="87885" y="63213"/>
                    <a:pt x="86597" y="63113"/>
                  </a:cubicBezTo>
                  <a:cubicBezTo>
                    <a:pt x="83862" y="62870"/>
                    <a:pt x="81187" y="62414"/>
                    <a:pt x="78695" y="61532"/>
                  </a:cubicBezTo>
                  <a:cubicBezTo>
                    <a:pt x="75777" y="60529"/>
                    <a:pt x="73223" y="59101"/>
                    <a:pt x="70640" y="57702"/>
                  </a:cubicBezTo>
                  <a:cubicBezTo>
                    <a:pt x="67327" y="55970"/>
                    <a:pt x="63922" y="54359"/>
                    <a:pt x="60305" y="52961"/>
                  </a:cubicBezTo>
                  <a:cubicBezTo>
                    <a:pt x="57266" y="51775"/>
                    <a:pt x="54074" y="50772"/>
                    <a:pt x="51004" y="49587"/>
                  </a:cubicBezTo>
                  <a:cubicBezTo>
                    <a:pt x="47205" y="48128"/>
                    <a:pt x="43496" y="46547"/>
                    <a:pt x="39636" y="45210"/>
                  </a:cubicBezTo>
                  <a:cubicBezTo>
                    <a:pt x="38785" y="44906"/>
                    <a:pt x="37934" y="44602"/>
                    <a:pt x="36961" y="44480"/>
                  </a:cubicBezTo>
                  <a:cubicBezTo>
                    <a:pt x="36838" y="44461"/>
                    <a:pt x="36726" y="44452"/>
                    <a:pt x="36625" y="44452"/>
                  </a:cubicBezTo>
                  <a:cubicBezTo>
                    <a:pt x="36078" y="44452"/>
                    <a:pt x="35856" y="44727"/>
                    <a:pt x="35958" y="45240"/>
                  </a:cubicBezTo>
                  <a:cubicBezTo>
                    <a:pt x="36019" y="45696"/>
                    <a:pt x="36293" y="46061"/>
                    <a:pt x="36596" y="46426"/>
                  </a:cubicBezTo>
                  <a:cubicBezTo>
                    <a:pt x="38238" y="48341"/>
                    <a:pt x="40122" y="50104"/>
                    <a:pt x="41946" y="51897"/>
                  </a:cubicBezTo>
                  <a:cubicBezTo>
                    <a:pt x="44378" y="54268"/>
                    <a:pt x="46992" y="56547"/>
                    <a:pt x="49819" y="58675"/>
                  </a:cubicBezTo>
                  <a:cubicBezTo>
                    <a:pt x="53071" y="61167"/>
                    <a:pt x="55594" y="64055"/>
                    <a:pt x="57326" y="67338"/>
                  </a:cubicBezTo>
                  <a:cubicBezTo>
                    <a:pt x="58694" y="69861"/>
                    <a:pt x="59545" y="72505"/>
                    <a:pt x="60457" y="75119"/>
                  </a:cubicBezTo>
                  <a:cubicBezTo>
                    <a:pt x="61369" y="77885"/>
                    <a:pt x="63406" y="80104"/>
                    <a:pt x="66384" y="81867"/>
                  </a:cubicBezTo>
                  <a:cubicBezTo>
                    <a:pt x="67144" y="82323"/>
                    <a:pt x="67934" y="82779"/>
                    <a:pt x="68694" y="83295"/>
                  </a:cubicBezTo>
                  <a:cubicBezTo>
                    <a:pt x="70944" y="84694"/>
                    <a:pt x="71217" y="86487"/>
                    <a:pt x="69424" y="88220"/>
                  </a:cubicBezTo>
                  <a:cubicBezTo>
                    <a:pt x="68664" y="88979"/>
                    <a:pt x="67722" y="89648"/>
                    <a:pt x="66719" y="90286"/>
                  </a:cubicBezTo>
                  <a:cubicBezTo>
                    <a:pt x="63801" y="92110"/>
                    <a:pt x="60488" y="93508"/>
                    <a:pt x="57326" y="95059"/>
                  </a:cubicBezTo>
                  <a:cubicBezTo>
                    <a:pt x="54044" y="96700"/>
                    <a:pt x="51460" y="98736"/>
                    <a:pt x="49971" y="101533"/>
                  </a:cubicBezTo>
                  <a:cubicBezTo>
                    <a:pt x="48481" y="104268"/>
                    <a:pt x="47964" y="107126"/>
                    <a:pt x="47357" y="110044"/>
                  </a:cubicBezTo>
                  <a:cubicBezTo>
                    <a:pt x="47265" y="110256"/>
                    <a:pt x="47296" y="110439"/>
                    <a:pt x="47539" y="110651"/>
                  </a:cubicBezTo>
                  <a:lnTo>
                    <a:pt x="49089" y="110651"/>
                  </a:lnTo>
                  <a:cubicBezTo>
                    <a:pt x="49363" y="110408"/>
                    <a:pt x="49393" y="110104"/>
                    <a:pt x="49515" y="109679"/>
                  </a:cubicBezTo>
                  <a:cubicBezTo>
                    <a:pt x="49910" y="108098"/>
                    <a:pt x="50335" y="106548"/>
                    <a:pt x="50913" y="104968"/>
                  </a:cubicBezTo>
                  <a:cubicBezTo>
                    <a:pt x="52250" y="101259"/>
                    <a:pt x="55047" y="98372"/>
                    <a:pt x="59636" y="96426"/>
                  </a:cubicBezTo>
                  <a:cubicBezTo>
                    <a:pt x="62007" y="95454"/>
                    <a:pt x="64409" y="94481"/>
                    <a:pt x="66810" y="93569"/>
                  </a:cubicBezTo>
                  <a:cubicBezTo>
                    <a:pt x="69576" y="92505"/>
                    <a:pt x="72372" y="91441"/>
                    <a:pt x="74956" y="90134"/>
                  </a:cubicBezTo>
                  <a:cubicBezTo>
                    <a:pt x="77023" y="89071"/>
                    <a:pt x="78847" y="87855"/>
                    <a:pt x="79941" y="86122"/>
                  </a:cubicBezTo>
                  <a:cubicBezTo>
                    <a:pt x="81369" y="83934"/>
                    <a:pt x="80609" y="81533"/>
                    <a:pt x="77722" y="80134"/>
                  </a:cubicBezTo>
                  <a:cubicBezTo>
                    <a:pt x="76293" y="79405"/>
                    <a:pt x="74773" y="78797"/>
                    <a:pt x="73284" y="78159"/>
                  </a:cubicBezTo>
                  <a:cubicBezTo>
                    <a:pt x="69728" y="76639"/>
                    <a:pt x="66901" y="74633"/>
                    <a:pt x="65776" y="71593"/>
                  </a:cubicBezTo>
                  <a:cubicBezTo>
                    <a:pt x="64500" y="68310"/>
                    <a:pt x="63345" y="65058"/>
                    <a:pt x="62342" y="61745"/>
                  </a:cubicBezTo>
                  <a:cubicBezTo>
                    <a:pt x="62250" y="61319"/>
                    <a:pt x="62190" y="60894"/>
                    <a:pt x="62281" y="60499"/>
                  </a:cubicBezTo>
                  <a:cubicBezTo>
                    <a:pt x="62388" y="59908"/>
                    <a:pt x="62781" y="59601"/>
                    <a:pt x="63480" y="59601"/>
                  </a:cubicBezTo>
                  <a:cubicBezTo>
                    <a:pt x="63571" y="59601"/>
                    <a:pt x="63668" y="59607"/>
                    <a:pt x="63770" y="59617"/>
                  </a:cubicBezTo>
                  <a:cubicBezTo>
                    <a:pt x="64378" y="59648"/>
                    <a:pt x="64925" y="59769"/>
                    <a:pt x="65503" y="59952"/>
                  </a:cubicBezTo>
                  <a:cubicBezTo>
                    <a:pt x="67327" y="60529"/>
                    <a:pt x="68968" y="61259"/>
                    <a:pt x="70640" y="61958"/>
                  </a:cubicBezTo>
                  <a:cubicBezTo>
                    <a:pt x="73284" y="63143"/>
                    <a:pt x="76020" y="64177"/>
                    <a:pt x="79059" y="64754"/>
                  </a:cubicBezTo>
                  <a:cubicBezTo>
                    <a:pt x="81469" y="65204"/>
                    <a:pt x="83905" y="65348"/>
                    <a:pt x="86343" y="65348"/>
                  </a:cubicBezTo>
                  <a:cubicBezTo>
                    <a:pt x="88518" y="65348"/>
                    <a:pt x="90695" y="65234"/>
                    <a:pt x="92859" y="65119"/>
                  </a:cubicBezTo>
                  <a:cubicBezTo>
                    <a:pt x="95443" y="64997"/>
                    <a:pt x="98026" y="64906"/>
                    <a:pt x="100610" y="64693"/>
                  </a:cubicBezTo>
                  <a:cubicBezTo>
                    <a:pt x="102447" y="64558"/>
                    <a:pt x="104297" y="64533"/>
                    <a:pt x="106152" y="64533"/>
                  </a:cubicBezTo>
                  <a:cubicBezTo>
                    <a:pt x="107211" y="64533"/>
                    <a:pt x="108272" y="64541"/>
                    <a:pt x="109333" y="64541"/>
                  </a:cubicBezTo>
                  <a:cubicBezTo>
                    <a:pt x="109491" y="64540"/>
                    <a:pt x="109648" y="64539"/>
                    <a:pt x="109805" y="64539"/>
                  </a:cubicBezTo>
                  <a:cubicBezTo>
                    <a:pt x="113382" y="64539"/>
                    <a:pt x="116905" y="64867"/>
                    <a:pt x="120428" y="65362"/>
                  </a:cubicBezTo>
                  <a:cubicBezTo>
                    <a:pt x="124896" y="65970"/>
                    <a:pt x="129212" y="66912"/>
                    <a:pt x="133620" y="67581"/>
                  </a:cubicBezTo>
                  <a:cubicBezTo>
                    <a:pt x="137723" y="68250"/>
                    <a:pt x="141887" y="68706"/>
                    <a:pt x="146021" y="69101"/>
                  </a:cubicBezTo>
                  <a:cubicBezTo>
                    <a:pt x="149456" y="69314"/>
                    <a:pt x="152860" y="69830"/>
                    <a:pt x="156143" y="70560"/>
                  </a:cubicBezTo>
                  <a:cubicBezTo>
                    <a:pt x="160003" y="71380"/>
                    <a:pt x="163590" y="72657"/>
                    <a:pt x="167450" y="73447"/>
                  </a:cubicBezTo>
                  <a:cubicBezTo>
                    <a:pt x="169406" y="73857"/>
                    <a:pt x="171344" y="74066"/>
                    <a:pt x="173271" y="74066"/>
                  </a:cubicBezTo>
                  <a:cubicBezTo>
                    <a:pt x="175775" y="74066"/>
                    <a:pt x="178259" y="73713"/>
                    <a:pt x="180733" y="72991"/>
                  </a:cubicBezTo>
                  <a:cubicBezTo>
                    <a:pt x="181827" y="72687"/>
                    <a:pt x="182830" y="72201"/>
                    <a:pt x="183955" y="71928"/>
                  </a:cubicBezTo>
                  <a:cubicBezTo>
                    <a:pt x="187116" y="70772"/>
                    <a:pt x="189852" y="69253"/>
                    <a:pt x="192010" y="67216"/>
                  </a:cubicBezTo>
                  <a:cubicBezTo>
                    <a:pt x="194593" y="64785"/>
                    <a:pt x="196204" y="62049"/>
                    <a:pt x="196964" y="59040"/>
                  </a:cubicBezTo>
                  <a:cubicBezTo>
                    <a:pt x="197755" y="56000"/>
                    <a:pt x="197420" y="53082"/>
                    <a:pt x="195323" y="50316"/>
                  </a:cubicBezTo>
                  <a:cubicBezTo>
                    <a:pt x="193347" y="47733"/>
                    <a:pt x="190581" y="45787"/>
                    <a:pt x="186812" y="44693"/>
                  </a:cubicBezTo>
                  <a:cubicBezTo>
                    <a:pt x="184592" y="44033"/>
                    <a:pt x="182320" y="43781"/>
                    <a:pt x="180021" y="43781"/>
                  </a:cubicBezTo>
                  <a:cubicBezTo>
                    <a:pt x="178825" y="43781"/>
                    <a:pt x="177623" y="43849"/>
                    <a:pt x="176417" y="43964"/>
                  </a:cubicBezTo>
                  <a:cubicBezTo>
                    <a:pt x="171584" y="44450"/>
                    <a:pt x="166994" y="45514"/>
                    <a:pt x="162344" y="46517"/>
                  </a:cubicBezTo>
                  <a:cubicBezTo>
                    <a:pt x="157602" y="47520"/>
                    <a:pt x="152860" y="48523"/>
                    <a:pt x="147997" y="49161"/>
                  </a:cubicBezTo>
                  <a:cubicBezTo>
                    <a:pt x="143650" y="49739"/>
                    <a:pt x="139304" y="50043"/>
                    <a:pt x="134927" y="50255"/>
                  </a:cubicBezTo>
                  <a:cubicBezTo>
                    <a:pt x="130884" y="50499"/>
                    <a:pt x="126841" y="50529"/>
                    <a:pt x="122799" y="50620"/>
                  </a:cubicBezTo>
                  <a:cubicBezTo>
                    <a:pt x="122532" y="50623"/>
                    <a:pt x="122265" y="50624"/>
                    <a:pt x="121998" y="50624"/>
                  </a:cubicBezTo>
                  <a:cubicBezTo>
                    <a:pt x="119230" y="50624"/>
                    <a:pt x="116483" y="50488"/>
                    <a:pt x="113710" y="50377"/>
                  </a:cubicBezTo>
                  <a:cubicBezTo>
                    <a:pt x="110124" y="50255"/>
                    <a:pt x="106507" y="49921"/>
                    <a:pt x="102981" y="49435"/>
                  </a:cubicBezTo>
                  <a:cubicBezTo>
                    <a:pt x="97540" y="48675"/>
                    <a:pt x="92342" y="47429"/>
                    <a:pt x="87114" y="46122"/>
                  </a:cubicBezTo>
                  <a:cubicBezTo>
                    <a:pt x="79242" y="44146"/>
                    <a:pt x="71400" y="42201"/>
                    <a:pt x="63618" y="40164"/>
                  </a:cubicBezTo>
                  <a:cubicBezTo>
                    <a:pt x="54256" y="37702"/>
                    <a:pt x="45290" y="34602"/>
                    <a:pt x="37083" y="30468"/>
                  </a:cubicBezTo>
                  <a:cubicBezTo>
                    <a:pt x="32068" y="27915"/>
                    <a:pt x="27417" y="25088"/>
                    <a:pt x="23283" y="21805"/>
                  </a:cubicBezTo>
                  <a:cubicBezTo>
                    <a:pt x="19484" y="18826"/>
                    <a:pt x="16079" y="15665"/>
                    <a:pt x="12584" y="12504"/>
                  </a:cubicBezTo>
                  <a:cubicBezTo>
                    <a:pt x="8268" y="8644"/>
                    <a:pt x="4255" y="4723"/>
                    <a:pt x="821" y="407"/>
                  </a:cubicBezTo>
                  <a:cubicBezTo>
                    <a:pt x="673" y="234"/>
                    <a:pt x="545" y="1"/>
                    <a:pt x="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5"/>
            <p:cNvSpPr/>
            <p:nvPr/>
          </p:nvSpPr>
          <p:spPr>
            <a:xfrm>
              <a:off x="5917750" y="267025"/>
              <a:ext cx="2363275" cy="574025"/>
            </a:xfrm>
            <a:custGeom>
              <a:avLst/>
              <a:gdLst/>
              <a:ahLst/>
              <a:cxnLst/>
              <a:rect l="l" t="t" r="r" b="b"/>
              <a:pathLst>
                <a:path w="94531" h="22961" extrusionOk="0">
                  <a:moveTo>
                    <a:pt x="87966" y="1"/>
                  </a:moveTo>
                  <a:cubicBezTo>
                    <a:pt x="87418" y="153"/>
                    <a:pt x="86932" y="365"/>
                    <a:pt x="86446" y="609"/>
                  </a:cubicBezTo>
                  <a:cubicBezTo>
                    <a:pt x="84379" y="1551"/>
                    <a:pt x="82373" y="2463"/>
                    <a:pt x="80184" y="3192"/>
                  </a:cubicBezTo>
                  <a:cubicBezTo>
                    <a:pt x="77449" y="4104"/>
                    <a:pt x="74561" y="4712"/>
                    <a:pt x="71704" y="5289"/>
                  </a:cubicBezTo>
                  <a:cubicBezTo>
                    <a:pt x="64287" y="6748"/>
                    <a:pt x="56840" y="8329"/>
                    <a:pt x="49333" y="9545"/>
                  </a:cubicBezTo>
                  <a:cubicBezTo>
                    <a:pt x="43812" y="10422"/>
                    <a:pt x="38239" y="11168"/>
                    <a:pt x="32564" y="11168"/>
                  </a:cubicBezTo>
                  <a:cubicBezTo>
                    <a:pt x="32146" y="11168"/>
                    <a:pt x="31727" y="11164"/>
                    <a:pt x="31308" y="11156"/>
                  </a:cubicBezTo>
                  <a:cubicBezTo>
                    <a:pt x="29059" y="11125"/>
                    <a:pt x="26901" y="10913"/>
                    <a:pt x="24773" y="10365"/>
                  </a:cubicBezTo>
                  <a:cubicBezTo>
                    <a:pt x="21824" y="9636"/>
                    <a:pt x="20669" y="8268"/>
                    <a:pt x="21125" y="5989"/>
                  </a:cubicBezTo>
                  <a:cubicBezTo>
                    <a:pt x="21247" y="5593"/>
                    <a:pt x="21247" y="5168"/>
                    <a:pt x="21156" y="4742"/>
                  </a:cubicBezTo>
                  <a:cubicBezTo>
                    <a:pt x="20791" y="2584"/>
                    <a:pt x="18967" y="1125"/>
                    <a:pt x="16505" y="61"/>
                  </a:cubicBezTo>
                  <a:lnTo>
                    <a:pt x="0" y="61"/>
                  </a:lnTo>
                  <a:cubicBezTo>
                    <a:pt x="31" y="365"/>
                    <a:pt x="335" y="578"/>
                    <a:pt x="547" y="791"/>
                  </a:cubicBezTo>
                  <a:cubicBezTo>
                    <a:pt x="1490" y="1824"/>
                    <a:pt x="2158" y="2949"/>
                    <a:pt x="2432" y="4226"/>
                  </a:cubicBezTo>
                  <a:cubicBezTo>
                    <a:pt x="2614" y="5168"/>
                    <a:pt x="2736" y="6110"/>
                    <a:pt x="2736" y="7113"/>
                  </a:cubicBezTo>
                  <a:cubicBezTo>
                    <a:pt x="2736" y="8177"/>
                    <a:pt x="2858" y="9241"/>
                    <a:pt x="3131" y="10305"/>
                  </a:cubicBezTo>
                  <a:cubicBezTo>
                    <a:pt x="3648" y="12341"/>
                    <a:pt x="4803" y="14135"/>
                    <a:pt x="6931" y="15563"/>
                  </a:cubicBezTo>
                  <a:cubicBezTo>
                    <a:pt x="7994" y="16293"/>
                    <a:pt x="9210" y="16840"/>
                    <a:pt x="10487" y="17326"/>
                  </a:cubicBezTo>
                  <a:cubicBezTo>
                    <a:pt x="13618" y="18542"/>
                    <a:pt x="16900" y="19363"/>
                    <a:pt x="20244" y="20092"/>
                  </a:cubicBezTo>
                  <a:cubicBezTo>
                    <a:pt x="22432" y="20548"/>
                    <a:pt x="24590" y="21004"/>
                    <a:pt x="26779" y="21338"/>
                  </a:cubicBezTo>
                  <a:cubicBezTo>
                    <a:pt x="29910" y="21855"/>
                    <a:pt x="33010" y="22220"/>
                    <a:pt x="36202" y="22524"/>
                  </a:cubicBezTo>
                  <a:cubicBezTo>
                    <a:pt x="38876" y="22767"/>
                    <a:pt x="41582" y="22828"/>
                    <a:pt x="44226" y="22949"/>
                  </a:cubicBezTo>
                  <a:cubicBezTo>
                    <a:pt x="44667" y="22957"/>
                    <a:pt x="45108" y="22961"/>
                    <a:pt x="45548" y="22961"/>
                  </a:cubicBezTo>
                  <a:cubicBezTo>
                    <a:pt x="46871" y="22961"/>
                    <a:pt x="48193" y="22926"/>
                    <a:pt x="49515" y="22858"/>
                  </a:cubicBezTo>
                  <a:cubicBezTo>
                    <a:pt x="51460" y="22797"/>
                    <a:pt x="53345" y="22706"/>
                    <a:pt x="55290" y="22615"/>
                  </a:cubicBezTo>
                  <a:cubicBezTo>
                    <a:pt x="57266" y="22493"/>
                    <a:pt x="59242" y="22311"/>
                    <a:pt x="61187" y="22037"/>
                  </a:cubicBezTo>
                  <a:cubicBezTo>
                    <a:pt x="65321" y="21490"/>
                    <a:pt x="69394" y="20730"/>
                    <a:pt x="73406" y="19819"/>
                  </a:cubicBezTo>
                  <a:cubicBezTo>
                    <a:pt x="80701" y="18147"/>
                    <a:pt x="87631" y="15806"/>
                    <a:pt x="94349" y="13192"/>
                  </a:cubicBezTo>
                  <a:cubicBezTo>
                    <a:pt x="94501" y="13040"/>
                    <a:pt x="94470" y="12828"/>
                    <a:pt x="94470" y="12676"/>
                  </a:cubicBezTo>
                  <a:lnTo>
                    <a:pt x="94470" y="487"/>
                  </a:lnTo>
                  <a:cubicBezTo>
                    <a:pt x="94470" y="335"/>
                    <a:pt x="94531" y="153"/>
                    <a:pt x="943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5"/>
            <p:cNvSpPr/>
            <p:nvPr/>
          </p:nvSpPr>
          <p:spPr>
            <a:xfrm>
              <a:off x="1127375" y="410650"/>
              <a:ext cx="7150625" cy="4615600"/>
            </a:xfrm>
            <a:custGeom>
              <a:avLst/>
              <a:gdLst/>
              <a:ahLst/>
              <a:cxnLst/>
              <a:rect l="l" t="t" r="r" b="b"/>
              <a:pathLst>
                <a:path w="286025" h="184624" extrusionOk="0">
                  <a:moveTo>
                    <a:pt x="39548" y="0"/>
                  </a:moveTo>
                  <a:cubicBezTo>
                    <a:pt x="37197" y="0"/>
                    <a:pt x="34836" y="110"/>
                    <a:pt x="32494" y="274"/>
                  </a:cubicBezTo>
                  <a:cubicBezTo>
                    <a:pt x="29789" y="487"/>
                    <a:pt x="27114" y="791"/>
                    <a:pt x="24530" y="1399"/>
                  </a:cubicBezTo>
                  <a:cubicBezTo>
                    <a:pt x="22858" y="1763"/>
                    <a:pt x="21187" y="2219"/>
                    <a:pt x="19880" y="3162"/>
                  </a:cubicBezTo>
                  <a:cubicBezTo>
                    <a:pt x="18755" y="4013"/>
                    <a:pt x="18907" y="4894"/>
                    <a:pt x="20305" y="5441"/>
                  </a:cubicBezTo>
                  <a:cubicBezTo>
                    <a:pt x="21095" y="5806"/>
                    <a:pt x="21977" y="6019"/>
                    <a:pt x="22889" y="6171"/>
                  </a:cubicBezTo>
                  <a:cubicBezTo>
                    <a:pt x="26263" y="6779"/>
                    <a:pt x="29758" y="7052"/>
                    <a:pt x="33223" y="7417"/>
                  </a:cubicBezTo>
                  <a:cubicBezTo>
                    <a:pt x="41765" y="8329"/>
                    <a:pt x="50215" y="9514"/>
                    <a:pt x="58361" y="11642"/>
                  </a:cubicBezTo>
                  <a:cubicBezTo>
                    <a:pt x="62859" y="12827"/>
                    <a:pt x="67236" y="14165"/>
                    <a:pt x="71279" y="15988"/>
                  </a:cubicBezTo>
                  <a:cubicBezTo>
                    <a:pt x="73558" y="16991"/>
                    <a:pt x="75656" y="18147"/>
                    <a:pt x="77176" y="19788"/>
                  </a:cubicBezTo>
                  <a:cubicBezTo>
                    <a:pt x="79790" y="22584"/>
                    <a:pt x="79638" y="25624"/>
                    <a:pt x="76355" y="28025"/>
                  </a:cubicBezTo>
                  <a:cubicBezTo>
                    <a:pt x="73923" y="29758"/>
                    <a:pt x="70944" y="30913"/>
                    <a:pt x="67783" y="31794"/>
                  </a:cubicBezTo>
                  <a:cubicBezTo>
                    <a:pt x="64105" y="32858"/>
                    <a:pt x="60336" y="33770"/>
                    <a:pt x="56537" y="34591"/>
                  </a:cubicBezTo>
                  <a:cubicBezTo>
                    <a:pt x="50914" y="35837"/>
                    <a:pt x="45351" y="37174"/>
                    <a:pt x="39910" y="38785"/>
                  </a:cubicBezTo>
                  <a:cubicBezTo>
                    <a:pt x="34409" y="40396"/>
                    <a:pt x="29242" y="42433"/>
                    <a:pt x="24561" y="45107"/>
                  </a:cubicBezTo>
                  <a:cubicBezTo>
                    <a:pt x="22190" y="46475"/>
                    <a:pt x="20153" y="48056"/>
                    <a:pt x="18056" y="49606"/>
                  </a:cubicBezTo>
                  <a:cubicBezTo>
                    <a:pt x="17296" y="50183"/>
                    <a:pt x="16506" y="50670"/>
                    <a:pt x="15624" y="51126"/>
                  </a:cubicBezTo>
                  <a:cubicBezTo>
                    <a:pt x="14332" y="51772"/>
                    <a:pt x="12954" y="52191"/>
                    <a:pt x="11354" y="52191"/>
                  </a:cubicBezTo>
                  <a:cubicBezTo>
                    <a:pt x="11299" y="52191"/>
                    <a:pt x="11243" y="52191"/>
                    <a:pt x="11186" y="52190"/>
                  </a:cubicBezTo>
                  <a:cubicBezTo>
                    <a:pt x="10741" y="52179"/>
                    <a:pt x="10295" y="52176"/>
                    <a:pt x="9850" y="52176"/>
                  </a:cubicBezTo>
                  <a:cubicBezTo>
                    <a:pt x="8961" y="52176"/>
                    <a:pt x="8076" y="52190"/>
                    <a:pt x="7205" y="52190"/>
                  </a:cubicBezTo>
                  <a:cubicBezTo>
                    <a:pt x="6506" y="52190"/>
                    <a:pt x="5837" y="52311"/>
                    <a:pt x="5168" y="52494"/>
                  </a:cubicBezTo>
                  <a:cubicBezTo>
                    <a:pt x="3314" y="53010"/>
                    <a:pt x="2189" y="54074"/>
                    <a:pt x="1429" y="55381"/>
                  </a:cubicBezTo>
                  <a:cubicBezTo>
                    <a:pt x="1" y="57782"/>
                    <a:pt x="1" y="60275"/>
                    <a:pt x="548" y="62798"/>
                  </a:cubicBezTo>
                  <a:cubicBezTo>
                    <a:pt x="1369" y="66779"/>
                    <a:pt x="3496" y="70397"/>
                    <a:pt x="6202" y="73831"/>
                  </a:cubicBezTo>
                  <a:cubicBezTo>
                    <a:pt x="8360" y="76567"/>
                    <a:pt x="10913" y="79150"/>
                    <a:pt x="13618" y="81643"/>
                  </a:cubicBezTo>
                  <a:cubicBezTo>
                    <a:pt x="15351" y="83223"/>
                    <a:pt x="17266" y="84743"/>
                    <a:pt x="19089" y="86293"/>
                  </a:cubicBezTo>
                  <a:cubicBezTo>
                    <a:pt x="21065" y="88026"/>
                    <a:pt x="23314" y="89485"/>
                    <a:pt x="25351" y="91126"/>
                  </a:cubicBezTo>
                  <a:cubicBezTo>
                    <a:pt x="27934" y="93193"/>
                    <a:pt x="30761" y="95017"/>
                    <a:pt x="33710" y="96749"/>
                  </a:cubicBezTo>
                  <a:cubicBezTo>
                    <a:pt x="40093" y="100519"/>
                    <a:pt x="47175" y="103406"/>
                    <a:pt x="54804" y="105655"/>
                  </a:cubicBezTo>
                  <a:cubicBezTo>
                    <a:pt x="61461" y="107570"/>
                    <a:pt x="68330" y="108999"/>
                    <a:pt x="75321" y="110002"/>
                  </a:cubicBezTo>
                  <a:cubicBezTo>
                    <a:pt x="87024" y="111735"/>
                    <a:pt x="98787" y="112981"/>
                    <a:pt x="110702" y="113437"/>
                  </a:cubicBezTo>
                  <a:cubicBezTo>
                    <a:pt x="112480" y="113502"/>
                    <a:pt x="114270" y="113539"/>
                    <a:pt x="116061" y="113539"/>
                  </a:cubicBezTo>
                  <a:cubicBezTo>
                    <a:pt x="118464" y="113539"/>
                    <a:pt x="120870" y="113472"/>
                    <a:pt x="123255" y="113315"/>
                  </a:cubicBezTo>
                  <a:cubicBezTo>
                    <a:pt x="127480" y="113042"/>
                    <a:pt x="131675" y="112555"/>
                    <a:pt x="135809" y="111795"/>
                  </a:cubicBezTo>
                  <a:cubicBezTo>
                    <a:pt x="141250" y="110823"/>
                    <a:pt x="146417" y="109333"/>
                    <a:pt x="151311" y="107327"/>
                  </a:cubicBezTo>
                  <a:cubicBezTo>
                    <a:pt x="157694" y="104683"/>
                    <a:pt x="162922" y="101035"/>
                    <a:pt x="167755" y="97084"/>
                  </a:cubicBezTo>
                  <a:cubicBezTo>
                    <a:pt x="169305" y="95838"/>
                    <a:pt x="170977" y="94622"/>
                    <a:pt x="172800" y="93558"/>
                  </a:cubicBezTo>
                  <a:cubicBezTo>
                    <a:pt x="176547" y="91397"/>
                    <a:pt x="180688" y="90295"/>
                    <a:pt x="185355" y="90295"/>
                  </a:cubicBezTo>
                  <a:cubicBezTo>
                    <a:pt x="185875" y="90295"/>
                    <a:pt x="186401" y="90309"/>
                    <a:pt x="186934" y="90336"/>
                  </a:cubicBezTo>
                  <a:cubicBezTo>
                    <a:pt x="189457" y="90488"/>
                    <a:pt x="191919" y="90792"/>
                    <a:pt x="194321" y="91369"/>
                  </a:cubicBezTo>
                  <a:cubicBezTo>
                    <a:pt x="200612" y="92798"/>
                    <a:pt x="206479" y="94956"/>
                    <a:pt x="211920" y="97692"/>
                  </a:cubicBezTo>
                  <a:cubicBezTo>
                    <a:pt x="213987" y="98756"/>
                    <a:pt x="215962" y="99880"/>
                    <a:pt x="217695" y="101248"/>
                  </a:cubicBezTo>
                  <a:cubicBezTo>
                    <a:pt x="219519" y="102707"/>
                    <a:pt x="220674" y="104470"/>
                    <a:pt x="221646" y="106294"/>
                  </a:cubicBezTo>
                  <a:cubicBezTo>
                    <a:pt x="224321" y="111370"/>
                    <a:pt x="226874" y="116507"/>
                    <a:pt x="229640" y="121552"/>
                  </a:cubicBezTo>
                  <a:cubicBezTo>
                    <a:pt x="230704" y="123528"/>
                    <a:pt x="231829" y="125564"/>
                    <a:pt x="232741" y="127601"/>
                  </a:cubicBezTo>
                  <a:cubicBezTo>
                    <a:pt x="233288" y="128938"/>
                    <a:pt x="233805" y="130276"/>
                    <a:pt x="233713" y="131704"/>
                  </a:cubicBezTo>
                  <a:cubicBezTo>
                    <a:pt x="233683" y="132616"/>
                    <a:pt x="233288" y="133407"/>
                    <a:pt x="232498" y="134106"/>
                  </a:cubicBezTo>
                  <a:cubicBezTo>
                    <a:pt x="231130" y="135291"/>
                    <a:pt x="229428" y="136112"/>
                    <a:pt x="227665" y="136963"/>
                  </a:cubicBezTo>
                  <a:cubicBezTo>
                    <a:pt x="223956" y="138726"/>
                    <a:pt x="220765" y="140945"/>
                    <a:pt x="218151" y="143589"/>
                  </a:cubicBezTo>
                  <a:cubicBezTo>
                    <a:pt x="216357" y="145413"/>
                    <a:pt x="214898" y="147389"/>
                    <a:pt x="213591" y="149425"/>
                  </a:cubicBezTo>
                  <a:cubicBezTo>
                    <a:pt x="211099" y="153133"/>
                    <a:pt x="208819" y="156902"/>
                    <a:pt x="205537" y="160276"/>
                  </a:cubicBezTo>
                  <a:cubicBezTo>
                    <a:pt x="203166" y="162708"/>
                    <a:pt x="201281" y="165322"/>
                    <a:pt x="199701" y="168058"/>
                  </a:cubicBezTo>
                  <a:cubicBezTo>
                    <a:pt x="198789" y="169699"/>
                    <a:pt x="197938" y="171401"/>
                    <a:pt x="196722" y="172982"/>
                  </a:cubicBezTo>
                  <a:cubicBezTo>
                    <a:pt x="194625" y="175656"/>
                    <a:pt x="191463" y="176994"/>
                    <a:pt x="187299" y="177085"/>
                  </a:cubicBezTo>
                  <a:cubicBezTo>
                    <a:pt x="186855" y="177093"/>
                    <a:pt x="186411" y="177096"/>
                    <a:pt x="185968" y="177096"/>
                  </a:cubicBezTo>
                  <a:cubicBezTo>
                    <a:pt x="182869" y="177096"/>
                    <a:pt x="179807" y="176933"/>
                    <a:pt x="176721" y="176933"/>
                  </a:cubicBezTo>
                  <a:cubicBezTo>
                    <a:pt x="174387" y="176933"/>
                    <a:pt x="172072" y="176972"/>
                    <a:pt x="169746" y="176972"/>
                  </a:cubicBezTo>
                  <a:cubicBezTo>
                    <a:pt x="169164" y="176972"/>
                    <a:pt x="168581" y="176969"/>
                    <a:pt x="167998" y="176963"/>
                  </a:cubicBezTo>
                  <a:cubicBezTo>
                    <a:pt x="165870" y="176933"/>
                    <a:pt x="163742" y="176781"/>
                    <a:pt x="161615" y="176629"/>
                  </a:cubicBezTo>
                  <a:cubicBezTo>
                    <a:pt x="158302" y="176386"/>
                    <a:pt x="155019" y="175991"/>
                    <a:pt x="151767" y="175474"/>
                  </a:cubicBezTo>
                  <a:cubicBezTo>
                    <a:pt x="147268" y="174805"/>
                    <a:pt x="142952" y="173772"/>
                    <a:pt x="138544" y="172890"/>
                  </a:cubicBezTo>
                  <a:cubicBezTo>
                    <a:pt x="136296" y="172443"/>
                    <a:pt x="134063" y="172216"/>
                    <a:pt x="131849" y="172216"/>
                  </a:cubicBezTo>
                  <a:cubicBezTo>
                    <a:pt x="128795" y="172216"/>
                    <a:pt x="125777" y="172648"/>
                    <a:pt x="122799" y="173529"/>
                  </a:cubicBezTo>
                  <a:cubicBezTo>
                    <a:pt x="118696" y="174745"/>
                    <a:pt x="115261" y="176751"/>
                    <a:pt x="111918" y="178787"/>
                  </a:cubicBezTo>
                  <a:cubicBezTo>
                    <a:pt x="109699" y="180155"/>
                    <a:pt x="107571" y="181553"/>
                    <a:pt x="105170" y="182769"/>
                  </a:cubicBezTo>
                  <a:cubicBezTo>
                    <a:pt x="103138" y="183812"/>
                    <a:pt x="101075" y="184351"/>
                    <a:pt x="98957" y="184351"/>
                  </a:cubicBezTo>
                  <a:cubicBezTo>
                    <a:pt x="97432" y="184351"/>
                    <a:pt x="95879" y="184071"/>
                    <a:pt x="94288" y="183498"/>
                  </a:cubicBezTo>
                  <a:cubicBezTo>
                    <a:pt x="90337" y="182100"/>
                    <a:pt x="86385" y="180672"/>
                    <a:pt x="82191" y="179669"/>
                  </a:cubicBezTo>
                  <a:cubicBezTo>
                    <a:pt x="79185" y="178923"/>
                    <a:pt x="76139" y="178402"/>
                    <a:pt x="73002" y="178402"/>
                  </a:cubicBezTo>
                  <a:cubicBezTo>
                    <a:pt x="72301" y="178402"/>
                    <a:pt x="71595" y="178428"/>
                    <a:pt x="70884" y="178483"/>
                  </a:cubicBezTo>
                  <a:cubicBezTo>
                    <a:pt x="65564" y="178909"/>
                    <a:pt x="61826" y="180976"/>
                    <a:pt x="58877" y="184076"/>
                  </a:cubicBezTo>
                  <a:cubicBezTo>
                    <a:pt x="58725" y="184228"/>
                    <a:pt x="58482" y="184410"/>
                    <a:pt x="58725" y="184623"/>
                  </a:cubicBezTo>
                  <a:lnTo>
                    <a:pt x="59941" y="184623"/>
                  </a:lnTo>
                  <a:cubicBezTo>
                    <a:pt x="60184" y="184471"/>
                    <a:pt x="60427" y="184289"/>
                    <a:pt x="60640" y="184106"/>
                  </a:cubicBezTo>
                  <a:cubicBezTo>
                    <a:pt x="61552" y="183316"/>
                    <a:pt x="62555" y="182495"/>
                    <a:pt x="63741" y="181887"/>
                  </a:cubicBezTo>
                  <a:cubicBezTo>
                    <a:pt x="66513" y="180407"/>
                    <a:pt x="69558" y="179744"/>
                    <a:pt x="72778" y="179744"/>
                  </a:cubicBezTo>
                  <a:cubicBezTo>
                    <a:pt x="73723" y="179744"/>
                    <a:pt x="74683" y="179801"/>
                    <a:pt x="75656" y="179912"/>
                  </a:cubicBezTo>
                  <a:cubicBezTo>
                    <a:pt x="80671" y="180489"/>
                    <a:pt x="85322" y="181948"/>
                    <a:pt x="89759" y="183650"/>
                  </a:cubicBezTo>
                  <a:cubicBezTo>
                    <a:pt x="90671" y="183985"/>
                    <a:pt x="91553" y="184410"/>
                    <a:pt x="92525" y="184623"/>
                  </a:cubicBezTo>
                  <a:lnTo>
                    <a:pt x="105899" y="184623"/>
                  </a:lnTo>
                  <a:cubicBezTo>
                    <a:pt x="105991" y="184532"/>
                    <a:pt x="106143" y="184441"/>
                    <a:pt x="106295" y="184380"/>
                  </a:cubicBezTo>
                  <a:cubicBezTo>
                    <a:pt x="107723" y="183650"/>
                    <a:pt x="109030" y="182799"/>
                    <a:pt x="110307" y="181979"/>
                  </a:cubicBezTo>
                  <a:cubicBezTo>
                    <a:pt x="112009" y="180824"/>
                    <a:pt x="113772" y="179699"/>
                    <a:pt x="115596" y="178635"/>
                  </a:cubicBezTo>
                  <a:cubicBezTo>
                    <a:pt x="118088" y="177146"/>
                    <a:pt x="120824" y="175900"/>
                    <a:pt x="123833" y="174988"/>
                  </a:cubicBezTo>
                  <a:cubicBezTo>
                    <a:pt x="125930" y="174380"/>
                    <a:pt x="128088" y="173924"/>
                    <a:pt x="130338" y="173772"/>
                  </a:cubicBezTo>
                  <a:cubicBezTo>
                    <a:pt x="130991" y="173734"/>
                    <a:pt x="131643" y="173715"/>
                    <a:pt x="132293" y="173715"/>
                  </a:cubicBezTo>
                  <a:cubicBezTo>
                    <a:pt x="134243" y="173715"/>
                    <a:pt x="136181" y="173886"/>
                    <a:pt x="138119" y="174228"/>
                  </a:cubicBezTo>
                  <a:cubicBezTo>
                    <a:pt x="141098" y="174745"/>
                    <a:pt x="143924" y="175474"/>
                    <a:pt x="146873" y="176052"/>
                  </a:cubicBezTo>
                  <a:cubicBezTo>
                    <a:pt x="149760" y="176629"/>
                    <a:pt x="152678" y="177085"/>
                    <a:pt x="155627" y="177450"/>
                  </a:cubicBezTo>
                  <a:cubicBezTo>
                    <a:pt x="157755" y="177723"/>
                    <a:pt x="159882" y="177997"/>
                    <a:pt x="162071" y="178149"/>
                  </a:cubicBezTo>
                  <a:cubicBezTo>
                    <a:pt x="163773" y="178240"/>
                    <a:pt x="165505" y="178362"/>
                    <a:pt x="167238" y="178453"/>
                  </a:cubicBezTo>
                  <a:cubicBezTo>
                    <a:pt x="168089" y="178483"/>
                    <a:pt x="168948" y="178491"/>
                    <a:pt x="169810" y="178491"/>
                  </a:cubicBezTo>
                  <a:cubicBezTo>
                    <a:pt x="170673" y="178491"/>
                    <a:pt x="171539" y="178483"/>
                    <a:pt x="172405" y="178483"/>
                  </a:cubicBezTo>
                  <a:cubicBezTo>
                    <a:pt x="172945" y="178491"/>
                    <a:pt x="173482" y="178493"/>
                    <a:pt x="174019" y="178493"/>
                  </a:cubicBezTo>
                  <a:cubicBezTo>
                    <a:pt x="174555" y="178493"/>
                    <a:pt x="175090" y="178491"/>
                    <a:pt x="175623" y="178491"/>
                  </a:cubicBezTo>
                  <a:cubicBezTo>
                    <a:pt x="176691" y="178491"/>
                    <a:pt x="177755" y="178498"/>
                    <a:pt x="178819" y="178544"/>
                  </a:cubicBezTo>
                  <a:cubicBezTo>
                    <a:pt x="180521" y="178635"/>
                    <a:pt x="182284" y="178787"/>
                    <a:pt x="183986" y="178848"/>
                  </a:cubicBezTo>
                  <a:cubicBezTo>
                    <a:pt x="185284" y="178915"/>
                    <a:pt x="186592" y="178983"/>
                    <a:pt x="187898" y="178983"/>
                  </a:cubicBezTo>
                  <a:cubicBezTo>
                    <a:pt x="188947" y="178983"/>
                    <a:pt x="189996" y="178939"/>
                    <a:pt x="191038" y="178818"/>
                  </a:cubicBezTo>
                  <a:cubicBezTo>
                    <a:pt x="192953" y="178605"/>
                    <a:pt x="194625" y="177997"/>
                    <a:pt x="196023" y="177024"/>
                  </a:cubicBezTo>
                  <a:cubicBezTo>
                    <a:pt x="197087" y="176325"/>
                    <a:pt x="197846" y="175444"/>
                    <a:pt x="198546" y="174501"/>
                  </a:cubicBezTo>
                  <a:cubicBezTo>
                    <a:pt x="199518" y="173164"/>
                    <a:pt x="200217" y="171766"/>
                    <a:pt x="200977" y="170368"/>
                  </a:cubicBezTo>
                  <a:cubicBezTo>
                    <a:pt x="202406" y="167571"/>
                    <a:pt x="204199" y="164927"/>
                    <a:pt x="206509" y="162495"/>
                  </a:cubicBezTo>
                  <a:cubicBezTo>
                    <a:pt x="208424" y="160519"/>
                    <a:pt x="210126" y="158422"/>
                    <a:pt x="211525" y="156234"/>
                  </a:cubicBezTo>
                  <a:cubicBezTo>
                    <a:pt x="211616" y="156142"/>
                    <a:pt x="211585" y="156021"/>
                    <a:pt x="211677" y="155960"/>
                  </a:cubicBezTo>
                  <a:cubicBezTo>
                    <a:pt x="211889" y="155778"/>
                    <a:pt x="211889" y="155535"/>
                    <a:pt x="212072" y="155352"/>
                  </a:cubicBezTo>
                  <a:cubicBezTo>
                    <a:pt x="212376" y="154896"/>
                    <a:pt x="212649" y="154410"/>
                    <a:pt x="212923" y="153954"/>
                  </a:cubicBezTo>
                  <a:cubicBezTo>
                    <a:pt x="213014" y="153886"/>
                    <a:pt x="213020" y="153800"/>
                    <a:pt x="213042" y="153800"/>
                  </a:cubicBezTo>
                  <a:cubicBezTo>
                    <a:pt x="213050" y="153800"/>
                    <a:pt x="213060" y="153810"/>
                    <a:pt x="213075" y="153832"/>
                  </a:cubicBezTo>
                  <a:cubicBezTo>
                    <a:pt x="213227" y="153711"/>
                    <a:pt x="213075" y="153528"/>
                    <a:pt x="213287" y="153437"/>
                  </a:cubicBezTo>
                  <a:cubicBezTo>
                    <a:pt x="213318" y="153376"/>
                    <a:pt x="213379" y="153255"/>
                    <a:pt x="213439" y="153164"/>
                  </a:cubicBezTo>
                  <a:cubicBezTo>
                    <a:pt x="213500" y="153103"/>
                    <a:pt x="213470" y="152981"/>
                    <a:pt x="213591" y="152921"/>
                  </a:cubicBezTo>
                  <a:cubicBezTo>
                    <a:pt x="213683" y="152829"/>
                    <a:pt x="213652" y="152708"/>
                    <a:pt x="213743" y="152647"/>
                  </a:cubicBezTo>
                  <a:cubicBezTo>
                    <a:pt x="213895" y="152343"/>
                    <a:pt x="214047" y="152069"/>
                    <a:pt x="214230" y="151765"/>
                  </a:cubicBezTo>
                  <a:cubicBezTo>
                    <a:pt x="215446" y="149820"/>
                    <a:pt x="216692" y="147905"/>
                    <a:pt x="218303" y="146112"/>
                  </a:cubicBezTo>
                  <a:cubicBezTo>
                    <a:pt x="220187" y="143984"/>
                    <a:pt x="222467" y="142160"/>
                    <a:pt x="225476" y="140823"/>
                  </a:cubicBezTo>
                  <a:cubicBezTo>
                    <a:pt x="227634" y="139881"/>
                    <a:pt x="230036" y="139303"/>
                    <a:pt x="232528" y="139121"/>
                  </a:cubicBezTo>
                  <a:cubicBezTo>
                    <a:pt x="234169" y="138969"/>
                    <a:pt x="235841" y="138969"/>
                    <a:pt x="237482" y="138969"/>
                  </a:cubicBezTo>
                  <a:cubicBezTo>
                    <a:pt x="238364" y="138969"/>
                    <a:pt x="239185" y="138817"/>
                    <a:pt x="239975" y="138574"/>
                  </a:cubicBezTo>
                  <a:cubicBezTo>
                    <a:pt x="241039" y="138270"/>
                    <a:pt x="241616" y="137723"/>
                    <a:pt x="241647" y="136841"/>
                  </a:cubicBezTo>
                  <a:cubicBezTo>
                    <a:pt x="241707" y="136203"/>
                    <a:pt x="241586" y="135625"/>
                    <a:pt x="241312" y="135018"/>
                  </a:cubicBezTo>
                  <a:cubicBezTo>
                    <a:pt x="240978" y="134166"/>
                    <a:pt x="240552" y="133407"/>
                    <a:pt x="240036" y="132647"/>
                  </a:cubicBezTo>
                  <a:cubicBezTo>
                    <a:pt x="238516" y="130610"/>
                    <a:pt x="236935" y="128543"/>
                    <a:pt x="235476" y="126476"/>
                  </a:cubicBezTo>
                  <a:cubicBezTo>
                    <a:pt x="233744" y="124106"/>
                    <a:pt x="232163" y="121704"/>
                    <a:pt x="230674" y="119273"/>
                  </a:cubicBezTo>
                  <a:cubicBezTo>
                    <a:pt x="228820" y="116203"/>
                    <a:pt x="227118" y="113042"/>
                    <a:pt x="225476" y="109911"/>
                  </a:cubicBezTo>
                  <a:cubicBezTo>
                    <a:pt x="224078" y="107114"/>
                    <a:pt x="222741" y="104318"/>
                    <a:pt x="221099" y="101613"/>
                  </a:cubicBezTo>
                  <a:cubicBezTo>
                    <a:pt x="220127" y="99971"/>
                    <a:pt x="218668" y="98604"/>
                    <a:pt x="216783" y="97540"/>
                  </a:cubicBezTo>
                  <a:cubicBezTo>
                    <a:pt x="214564" y="96324"/>
                    <a:pt x="212163" y="95351"/>
                    <a:pt x="209701" y="94409"/>
                  </a:cubicBezTo>
                  <a:cubicBezTo>
                    <a:pt x="207907" y="93710"/>
                    <a:pt x="206144" y="93102"/>
                    <a:pt x="204321" y="92494"/>
                  </a:cubicBezTo>
                  <a:cubicBezTo>
                    <a:pt x="204230" y="92433"/>
                    <a:pt x="204078" y="92464"/>
                    <a:pt x="203956" y="92373"/>
                  </a:cubicBezTo>
                  <a:cubicBezTo>
                    <a:pt x="203910" y="92297"/>
                    <a:pt x="203819" y="92297"/>
                    <a:pt x="203724" y="92297"/>
                  </a:cubicBezTo>
                  <a:cubicBezTo>
                    <a:pt x="203629" y="92297"/>
                    <a:pt x="203530" y="92297"/>
                    <a:pt x="203470" y="92221"/>
                  </a:cubicBezTo>
                  <a:cubicBezTo>
                    <a:pt x="200248" y="91217"/>
                    <a:pt x="196935" y="90306"/>
                    <a:pt x="193561" y="89607"/>
                  </a:cubicBezTo>
                  <a:cubicBezTo>
                    <a:pt x="190643" y="88999"/>
                    <a:pt x="187634" y="88695"/>
                    <a:pt x="184594" y="88695"/>
                  </a:cubicBezTo>
                  <a:cubicBezTo>
                    <a:pt x="184016" y="88695"/>
                    <a:pt x="183500" y="88786"/>
                    <a:pt x="182953" y="88816"/>
                  </a:cubicBezTo>
                  <a:cubicBezTo>
                    <a:pt x="181281" y="88847"/>
                    <a:pt x="179639" y="89120"/>
                    <a:pt x="178059" y="89485"/>
                  </a:cubicBezTo>
                  <a:cubicBezTo>
                    <a:pt x="174898" y="90306"/>
                    <a:pt x="172253" y="91613"/>
                    <a:pt x="169882" y="93345"/>
                  </a:cubicBezTo>
                  <a:cubicBezTo>
                    <a:pt x="168606" y="94287"/>
                    <a:pt x="167390" y="95260"/>
                    <a:pt x="166205" y="96294"/>
                  </a:cubicBezTo>
                  <a:cubicBezTo>
                    <a:pt x="163986" y="98239"/>
                    <a:pt x="161706" y="100093"/>
                    <a:pt x="159183" y="101795"/>
                  </a:cubicBezTo>
                  <a:cubicBezTo>
                    <a:pt x="158180" y="102464"/>
                    <a:pt x="157147" y="103133"/>
                    <a:pt x="156083" y="103740"/>
                  </a:cubicBezTo>
                  <a:cubicBezTo>
                    <a:pt x="152405" y="105838"/>
                    <a:pt x="148423" y="107540"/>
                    <a:pt x="144076" y="108877"/>
                  </a:cubicBezTo>
                  <a:cubicBezTo>
                    <a:pt x="139973" y="110124"/>
                    <a:pt x="135718" y="111066"/>
                    <a:pt x="131371" y="111735"/>
                  </a:cubicBezTo>
                  <a:cubicBezTo>
                    <a:pt x="129091" y="112038"/>
                    <a:pt x="126812" y="112282"/>
                    <a:pt x="124532" y="112494"/>
                  </a:cubicBezTo>
                  <a:cubicBezTo>
                    <a:pt x="122465" y="112677"/>
                    <a:pt x="120459" y="112738"/>
                    <a:pt x="118392" y="112829"/>
                  </a:cubicBezTo>
                  <a:cubicBezTo>
                    <a:pt x="117651" y="112851"/>
                    <a:pt x="116906" y="112857"/>
                    <a:pt x="116158" y="112857"/>
                  </a:cubicBezTo>
                  <a:cubicBezTo>
                    <a:pt x="115340" y="112857"/>
                    <a:pt x="114519" y="112850"/>
                    <a:pt x="113697" y="112850"/>
                  </a:cubicBezTo>
                  <a:cubicBezTo>
                    <a:pt x="113236" y="112850"/>
                    <a:pt x="112774" y="112852"/>
                    <a:pt x="112313" y="112859"/>
                  </a:cubicBezTo>
                  <a:cubicBezTo>
                    <a:pt x="110337" y="112859"/>
                    <a:pt x="108331" y="112738"/>
                    <a:pt x="106355" y="112677"/>
                  </a:cubicBezTo>
                  <a:cubicBezTo>
                    <a:pt x="104015" y="112555"/>
                    <a:pt x="101674" y="112434"/>
                    <a:pt x="99364" y="112221"/>
                  </a:cubicBezTo>
                  <a:cubicBezTo>
                    <a:pt x="97632" y="112069"/>
                    <a:pt x="95838" y="111947"/>
                    <a:pt x="94045" y="111795"/>
                  </a:cubicBezTo>
                  <a:cubicBezTo>
                    <a:pt x="91279" y="111522"/>
                    <a:pt x="88544" y="111218"/>
                    <a:pt x="85778" y="110914"/>
                  </a:cubicBezTo>
                  <a:cubicBezTo>
                    <a:pt x="83194" y="110610"/>
                    <a:pt x="80610" y="110306"/>
                    <a:pt x="78027" y="109972"/>
                  </a:cubicBezTo>
                  <a:cubicBezTo>
                    <a:pt x="73771" y="109364"/>
                    <a:pt x="69546" y="108695"/>
                    <a:pt x="65352" y="107844"/>
                  </a:cubicBezTo>
                  <a:cubicBezTo>
                    <a:pt x="59698" y="106719"/>
                    <a:pt x="54166" y="105230"/>
                    <a:pt x="48847" y="103376"/>
                  </a:cubicBezTo>
                  <a:cubicBezTo>
                    <a:pt x="46415" y="102525"/>
                    <a:pt x="44044" y="101582"/>
                    <a:pt x="41765" y="100549"/>
                  </a:cubicBezTo>
                  <a:cubicBezTo>
                    <a:pt x="37631" y="98725"/>
                    <a:pt x="33710" y="96628"/>
                    <a:pt x="30214" y="94196"/>
                  </a:cubicBezTo>
                  <a:cubicBezTo>
                    <a:pt x="26111" y="91369"/>
                    <a:pt x="22099" y="88391"/>
                    <a:pt x="18299" y="85290"/>
                  </a:cubicBezTo>
                  <a:cubicBezTo>
                    <a:pt x="15928" y="83345"/>
                    <a:pt x="13649" y="81369"/>
                    <a:pt x="11521" y="79272"/>
                  </a:cubicBezTo>
                  <a:cubicBezTo>
                    <a:pt x="8420" y="76202"/>
                    <a:pt x="5624" y="72980"/>
                    <a:pt x="3648" y="69393"/>
                  </a:cubicBezTo>
                  <a:cubicBezTo>
                    <a:pt x="1946" y="66293"/>
                    <a:pt x="761" y="63102"/>
                    <a:pt x="1065" y="59667"/>
                  </a:cubicBezTo>
                  <a:cubicBezTo>
                    <a:pt x="1186" y="58421"/>
                    <a:pt x="1612" y="57205"/>
                    <a:pt x="2402" y="56111"/>
                  </a:cubicBezTo>
                  <a:cubicBezTo>
                    <a:pt x="3309" y="54830"/>
                    <a:pt x="5036" y="53994"/>
                    <a:pt x="7131" y="53994"/>
                  </a:cubicBezTo>
                  <a:cubicBezTo>
                    <a:pt x="7422" y="53994"/>
                    <a:pt x="7721" y="54010"/>
                    <a:pt x="8025" y="54044"/>
                  </a:cubicBezTo>
                  <a:cubicBezTo>
                    <a:pt x="9516" y="54184"/>
                    <a:pt x="10955" y="54351"/>
                    <a:pt x="12414" y="54351"/>
                  </a:cubicBezTo>
                  <a:cubicBezTo>
                    <a:pt x="12531" y="54351"/>
                    <a:pt x="12649" y="54350"/>
                    <a:pt x="12767" y="54348"/>
                  </a:cubicBezTo>
                  <a:cubicBezTo>
                    <a:pt x="13922" y="54317"/>
                    <a:pt x="14864" y="54074"/>
                    <a:pt x="15807" y="53679"/>
                  </a:cubicBezTo>
                  <a:cubicBezTo>
                    <a:pt x="17174" y="53071"/>
                    <a:pt x="18208" y="52220"/>
                    <a:pt x="19241" y="51338"/>
                  </a:cubicBezTo>
                  <a:cubicBezTo>
                    <a:pt x="20366" y="50366"/>
                    <a:pt x="21582" y="49424"/>
                    <a:pt x="22798" y="48421"/>
                  </a:cubicBezTo>
                  <a:cubicBezTo>
                    <a:pt x="23801" y="47661"/>
                    <a:pt x="24895" y="46992"/>
                    <a:pt x="25989" y="46293"/>
                  </a:cubicBezTo>
                  <a:cubicBezTo>
                    <a:pt x="28117" y="44955"/>
                    <a:pt x="30457" y="43831"/>
                    <a:pt x="32919" y="42828"/>
                  </a:cubicBezTo>
                  <a:cubicBezTo>
                    <a:pt x="36932" y="41217"/>
                    <a:pt x="41157" y="39910"/>
                    <a:pt x="45534" y="38816"/>
                  </a:cubicBezTo>
                  <a:cubicBezTo>
                    <a:pt x="48543" y="38056"/>
                    <a:pt x="51491" y="37357"/>
                    <a:pt x="54531" y="36718"/>
                  </a:cubicBezTo>
                  <a:cubicBezTo>
                    <a:pt x="57510" y="36110"/>
                    <a:pt x="60427" y="35442"/>
                    <a:pt x="63376" y="34773"/>
                  </a:cubicBezTo>
                  <a:cubicBezTo>
                    <a:pt x="67327" y="33922"/>
                    <a:pt x="71248" y="32949"/>
                    <a:pt x="74896" y="31521"/>
                  </a:cubicBezTo>
                  <a:cubicBezTo>
                    <a:pt x="76841" y="30761"/>
                    <a:pt x="78543" y="29818"/>
                    <a:pt x="79911" y="28542"/>
                  </a:cubicBezTo>
                  <a:cubicBezTo>
                    <a:pt x="81309" y="27265"/>
                    <a:pt x="82039" y="25776"/>
                    <a:pt x="81887" y="24134"/>
                  </a:cubicBezTo>
                  <a:cubicBezTo>
                    <a:pt x="81704" y="22128"/>
                    <a:pt x="80489" y="20396"/>
                    <a:pt x="78665" y="18876"/>
                  </a:cubicBezTo>
                  <a:cubicBezTo>
                    <a:pt x="76233" y="16900"/>
                    <a:pt x="73194" y="15533"/>
                    <a:pt x="70033" y="14256"/>
                  </a:cubicBezTo>
                  <a:cubicBezTo>
                    <a:pt x="66385" y="12827"/>
                    <a:pt x="62525" y="11672"/>
                    <a:pt x="58604" y="10669"/>
                  </a:cubicBezTo>
                  <a:cubicBezTo>
                    <a:pt x="51278" y="8785"/>
                    <a:pt x="43679" y="7569"/>
                    <a:pt x="36081" y="6475"/>
                  </a:cubicBezTo>
                  <a:cubicBezTo>
                    <a:pt x="33983" y="6171"/>
                    <a:pt x="31886" y="5867"/>
                    <a:pt x="29880" y="5350"/>
                  </a:cubicBezTo>
                  <a:cubicBezTo>
                    <a:pt x="29272" y="5137"/>
                    <a:pt x="28573" y="5046"/>
                    <a:pt x="28086" y="4681"/>
                  </a:cubicBezTo>
                  <a:cubicBezTo>
                    <a:pt x="27296" y="4165"/>
                    <a:pt x="27327" y="3739"/>
                    <a:pt x="28178" y="3283"/>
                  </a:cubicBezTo>
                  <a:cubicBezTo>
                    <a:pt x="28968" y="2858"/>
                    <a:pt x="29849" y="2614"/>
                    <a:pt x="30761" y="2402"/>
                  </a:cubicBezTo>
                  <a:cubicBezTo>
                    <a:pt x="33831" y="1733"/>
                    <a:pt x="37023" y="1490"/>
                    <a:pt x="40214" y="1429"/>
                  </a:cubicBezTo>
                  <a:cubicBezTo>
                    <a:pt x="41049" y="1418"/>
                    <a:pt x="41887" y="1411"/>
                    <a:pt x="42728" y="1411"/>
                  </a:cubicBezTo>
                  <a:cubicBezTo>
                    <a:pt x="44185" y="1411"/>
                    <a:pt x="45650" y="1432"/>
                    <a:pt x="47114" y="1490"/>
                  </a:cubicBezTo>
                  <a:cubicBezTo>
                    <a:pt x="48725" y="1581"/>
                    <a:pt x="50367" y="1642"/>
                    <a:pt x="51947" y="1794"/>
                  </a:cubicBezTo>
                  <a:cubicBezTo>
                    <a:pt x="54713" y="2037"/>
                    <a:pt x="57449" y="2371"/>
                    <a:pt x="60184" y="2827"/>
                  </a:cubicBezTo>
                  <a:cubicBezTo>
                    <a:pt x="66537" y="3891"/>
                    <a:pt x="72586" y="5532"/>
                    <a:pt x="78391" y="7660"/>
                  </a:cubicBezTo>
                  <a:cubicBezTo>
                    <a:pt x="82343" y="9149"/>
                    <a:pt x="86142" y="10852"/>
                    <a:pt x="89729" y="12797"/>
                  </a:cubicBezTo>
                  <a:cubicBezTo>
                    <a:pt x="92677" y="14377"/>
                    <a:pt x="95443" y="16171"/>
                    <a:pt x="97845" y="18268"/>
                  </a:cubicBezTo>
                  <a:cubicBezTo>
                    <a:pt x="100519" y="20609"/>
                    <a:pt x="102556" y="23223"/>
                    <a:pt x="104106" y="26049"/>
                  </a:cubicBezTo>
                  <a:cubicBezTo>
                    <a:pt x="105747" y="28998"/>
                    <a:pt x="106599" y="32098"/>
                    <a:pt x="106903" y="35290"/>
                  </a:cubicBezTo>
                  <a:cubicBezTo>
                    <a:pt x="107085" y="37600"/>
                    <a:pt x="106933" y="39879"/>
                    <a:pt x="106355" y="42159"/>
                  </a:cubicBezTo>
                  <a:cubicBezTo>
                    <a:pt x="105626" y="45199"/>
                    <a:pt x="104258" y="48086"/>
                    <a:pt x="102252" y="50791"/>
                  </a:cubicBezTo>
                  <a:cubicBezTo>
                    <a:pt x="100975" y="52524"/>
                    <a:pt x="99395" y="54165"/>
                    <a:pt x="97571" y="55655"/>
                  </a:cubicBezTo>
                  <a:cubicBezTo>
                    <a:pt x="95443" y="57357"/>
                    <a:pt x="93012" y="58755"/>
                    <a:pt x="90428" y="60062"/>
                  </a:cubicBezTo>
                  <a:cubicBezTo>
                    <a:pt x="88148" y="61156"/>
                    <a:pt x="85778" y="62129"/>
                    <a:pt x="83407" y="63162"/>
                  </a:cubicBezTo>
                  <a:cubicBezTo>
                    <a:pt x="80489" y="64409"/>
                    <a:pt x="77783" y="65898"/>
                    <a:pt x="75382" y="67661"/>
                  </a:cubicBezTo>
                  <a:cubicBezTo>
                    <a:pt x="74744" y="68117"/>
                    <a:pt x="74166" y="68603"/>
                    <a:pt x="73558" y="69090"/>
                  </a:cubicBezTo>
                  <a:cubicBezTo>
                    <a:pt x="72464" y="70001"/>
                    <a:pt x="71431" y="70944"/>
                    <a:pt x="70428" y="71856"/>
                  </a:cubicBezTo>
                  <a:cubicBezTo>
                    <a:pt x="68999" y="73132"/>
                    <a:pt x="67631" y="74378"/>
                    <a:pt x="66172" y="75564"/>
                  </a:cubicBezTo>
                  <a:cubicBezTo>
                    <a:pt x="64592" y="76780"/>
                    <a:pt x="63042" y="78026"/>
                    <a:pt x="61370" y="79211"/>
                  </a:cubicBezTo>
                  <a:cubicBezTo>
                    <a:pt x="60731" y="79667"/>
                    <a:pt x="60154" y="80184"/>
                    <a:pt x="59576" y="80670"/>
                  </a:cubicBezTo>
                  <a:cubicBezTo>
                    <a:pt x="59060" y="81126"/>
                    <a:pt x="58665" y="81673"/>
                    <a:pt x="58452" y="82251"/>
                  </a:cubicBezTo>
                  <a:cubicBezTo>
                    <a:pt x="58300" y="82707"/>
                    <a:pt x="58330" y="83163"/>
                    <a:pt x="58665" y="83527"/>
                  </a:cubicBezTo>
                  <a:cubicBezTo>
                    <a:pt x="59060" y="83983"/>
                    <a:pt x="59546" y="84409"/>
                    <a:pt x="60184" y="84713"/>
                  </a:cubicBezTo>
                  <a:cubicBezTo>
                    <a:pt x="61674" y="85473"/>
                    <a:pt x="63345" y="85929"/>
                    <a:pt x="65048" y="86293"/>
                  </a:cubicBezTo>
                  <a:cubicBezTo>
                    <a:pt x="66719" y="86689"/>
                    <a:pt x="68452" y="86962"/>
                    <a:pt x="70185" y="87144"/>
                  </a:cubicBezTo>
                  <a:cubicBezTo>
                    <a:pt x="72343" y="87357"/>
                    <a:pt x="74470" y="87479"/>
                    <a:pt x="76659" y="87570"/>
                  </a:cubicBezTo>
                  <a:cubicBezTo>
                    <a:pt x="77002" y="87579"/>
                    <a:pt x="77347" y="87584"/>
                    <a:pt x="77692" y="87584"/>
                  </a:cubicBezTo>
                  <a:cubicBezTo>
                    <a:pt x="79574" y="87584"/>
                    <a:pt x="81475" y="87455"/>
                    <a:pt x="83376" y="87327"/>
                  </a:cubicBezTo>
                  <a:cubicBezTo>
                    <a:pt x="86385" y="87114"/>
                    <a:pt x="89303" y="86719"/>
                    <a:pt x="92221" y="86202"/>
                  </a:cubicBezTo>
                  <a:cubicBezTo>
                    <a:pt x="97206" y="85290"/>
                    <a:pt x="101978" y="83953"/>
                    <a:pt x="106599" y="82312"/>
                  </a:cubicBezTo>
                  <a:cubicBezTo>
                    <a:pt x="109942" y="81096"/>
                    <a:pt x="113164" y="79698"/>
                    <a:pt x="116234" y="78087"/>
                  </a:cubicBezTo>
                  <a:cubicBezTo>
                    <a:pt x="118939" y="76688"/>
                    <a:pt x="121523" y="75138"/>
                    <a:pt x="123924" y="73466"/>
                  </a:cubicBezTo>
                  <a:cubicBezTo>
                    <a:pt x="126113" y="71916"/>
                    <a:pt x="128271" y="70305"/>
                    <a:pt x="130246" y="68603"/>
                  </a:cubicBezTo>
                  <a:cubicBezTo>
                    <a:pt x="132526" y="66627"/>
                    <a:pt x="134745" y="64561"/>
                    <a:pt x="136751" y="62433"/>
                  </a:cubicBezTo>
                  <a:cubicBezTo>
                    <a:pt x="141037" y="57934"/>
                    <a:pt x="144836" y="53132"/>
                    <a:pt x="148879" y="48512"/>
                  </a:cubicBezTo>
                  <a:cubicBezTo>
                    <a:pt x="152071" y="44803"/>
                    <a:pt x="155688" y="41369"/>
                    <a:pt x="159700" y="38177"/>
                  </a:cubicBezTo>
                  <a:cubicBezTo>
                    <a:pt x="161767" y="36536"/>
                    <a:pt x="163834" y="34925"/>
                    <a:pt x="166053" y="33375"/>
                  </a:cubicBezTo>
                  <a:cubicBezTo>
                    <a:pt x="166934" y="32736"/>
                    <a:pt x="167876" y="32189"/>
                    <a:pt x="168758" y="31581"/>
                  </a:cubicBezTo>
                  <a:cubicBezTo>
                    <a:pt x="169761" y="30913"/>
                    <a:pt x="170885" y="30335"/>
                    <a:pt x="171828" y="29606"/>
                  </a:cubicBezTo>
                  <a:cubicBezTo>
                    <a:pt x="172922" y="28815"/>
                    <a:pt x="174016" y="28025"/>
                    <a:pt x="175050" y="27144"/>
                  </a:cubicBezTo>
                  <a:cubicBezTo>
                    <a:pt x="176600" y="25867"/>
                    <a:pt x="178059" y="24499"/>
                    <a:pt x="179457" y="23071"/>
                  </a:cubicBezTo>
                  <a:cubicBezTo>
                    <a:pt x="180764" y="21824"/>
                    <a:pt x="181858" y="20487"/>
                    <a:pt x="183348" y="19362"/>
                  </a:cubicBezTo>
                  <a:cubicBezTo>
                    <a:pt x="184062" y="18835"/>
                    <a:pt x="184709" y="18575"/>
                    <a:pt x="185369" y="18575"/>
                  </a:cubicBezTo>
                  <a:cubicBezTo>
                    <a:pt x="185890" y="18575"/>
                    <a:pt x="186419" y="18737"/>
                    <a:pt x="186995" y="19058"/>
                  </a:cubicBezTo>
                  <a:cubicBezTo>
                    <a:pt x="187086" y="19089"/>
                    <a:pt x="187178" y="19180"/>
                    <a:pt x="187238" y="19210"/>
                  </a:cubicBezTo>
                  <a:cubicBezTo>
                    <a:pt x="188211" y="19727"/>
                    <a:pt x="189032" y="20396"/>
                    <a:pt x="189883" y="21034"/>
                  </a:cubicBezTo>
                  <a:cubicBezTo>
                    <a:pt x="191889" y="22584"/>
                    <a:pt x="194138" y="23891"/>
                    <a:pt x="196631" y="24986"/>
                  </a:cubicBezTo>
                  <a:cubicBezTo>
                    <a:pt x="198485" y="25776"/>
                    <a:pt x="200400" y="26627"/>
                    <a:pt x="202345" y="27387"/>
                  </a:cubicBezTo>
                  <a:cubicBezTo>
                    <a:pt x="204351" y="28177"/>
                    <a:pt x="206357" y="28967"/>
                    <a:pt x="208485" y="29575"/>
                  </a:cubicBezTo>
                  <a:cubicBezTo>
                    <a:pt x="211950" y="30578"/>
                    <a:pt x="215476" y="31247"/>
                    <a:pt x="219154" y="31673"/>
                  </a:cubicBezTo>
                  <a:cubicBezTo>
                    <a:pt x="221798" y="31946"/>
                    <a:pt x="224382" y="32128"/>
                    <a:pt x="226996" y="32250"/>
                  </a:cubicBezTo>
                  <a:cubicBezTo>
                    <a:pt x="227883" y="32279"/>
                    <a:pt x="228769" y="32293"/>
                    <a:pt x="229657" y="32293"/>
                  </a:cubicBezTo>
                  <a:cubicBezTo>
                    <a:pt x="231538" y="32293"/>
                    <a:pt x="233424" y="32232"/>
                    <a:pt x="235324" y="32128"/>
                  </a:cubicBezTo>
                  <a:cubicBezTo>
                    <a:pt x="236631" y="32037"/>
                    <a:pt x="237938" y="31977"/>
                    <a:pt x="239276" y="31855"/>
                  </a:cubicBezTo>
                  <a:cubicBezTo>
                    <a:pt x="241008" y="31733"/>
                    <a:pt x="242771" y="31551"/>
                    <a:pt x="244504" y="31399"/>
                  </a:cubicBezTo>
                  <a:cubicBezTo>
                    <a:pt x="246054" y="31247"/>
                    <a:pt x="247574" y="31095"/>
                    <a:pt x="249154" y="30943"/>
                  </a:cubicBezTo>
                  <a:cubicBezTo>
                    <a:pt x="250583" y="30821"/>
                    <a:pt x="252072" y="30670"/>
                    <a:pt x="253501" y="30518"/>
                  </a:cubicBezTo>
                  <a:lnTo>
                    <a:pt x="259428" y="29970"/>
                  </a:lnTo>
                  <a:cubicBezTo>
                    <a:pt x="261373" y="29758"/>
                    <a:pt x="263319" y="29575"/>
                    <a:pt x="265264" y="29362"/>
                  </a:cubicBezTo>
                  <a:cubicBezTo>
                    <a:pt x="267270" y="29150"/>
                    <a:pt x="269276" y="28937"/>
                    <a:pt x="271282" y="28663"/>
                  </a:cubicBezTo>
                  <a:cubicBezTo>
                    <a:pt x="273684" y="28359"/>
                    <a:pt x="276085" y="27934"/>
                    <a:pt x="278425" y="27448"/>
                  </a:cubicBezTo>
                  <a:cubicBezTo>
                    <a:pt x="280979" y="26931"/>
                    <a:pt x="283532" y="26353"/>
                    <a:pt x="285872" y="25441"/>
                  </a:cubicBezTo>
                  <a:cubicBezTo>
                    <a:pt x="286024" y="25046"/>
                    <a:pt x="285933" y="24651"/>
                    <a:pt x="285964" y="24256"/>
                  </a:cubicBezTo>
                  <a:cubicBezTo>
                    <a:pt x="285848" y="24162"/>
                    <a:pt x="285736" y="24129"/>
                    <a:pt x="285628" y="24129"/>
                  </a:cubicBezTo>
                  <a:cubicBezTo>
                    <a:pt x="285423" y="24129"/>
                    <a:pt x="285231" y="24247"/>
                    <a:pt x="285052" y="24286"/>
                  </a:cubicBezTo>
                  <a:cubicBezTo>
                    <a:pt x="283228" y="24894"/>
                    <a:pt x="281374" y="25472"/>
                    <a:pt x="279429" y="25928"/>
                  </a:cubicBezTo>
                  <a:cubicBezTo>
                    <a:pt x="274018" y="27144"/>
                    <a:pt x="268577" y="28147"/>
                    <a:pt x="262984" y="28694"/>
                  </a:cubicBezTo>
                  <a:cubicBezTo>
                    <a:pt x="256085" y="29423"/>
                    <a:pt x="249246" y="30214"/>
                    <a:pt x="242376" y="30821"/>
                  </a:cubicBezTo>
                  <a:cubicBezTo>
                    <a:pt x="238151" y="31217"/>
                    <a:pt x="233896" y="31490"/>
                    <a:pt x="229610" y="31490"/>
                  </a:cubicBezTo>
                  <a:cubicBezTo>
                    <a:pt x="227361" y="31490"/>
                    <a:pt x="225142" y="31247"/>
                    <a:pt x="222893" y="31095"/>
                  </a:cubicBezTo>
                  <a:cubicBezTo>
                    <a:pt x="218516" y="30791"/>
                    <a:pt x="214260" y="30153"/>
                    <a:pt x="210157" y="28998"/>
                  </a:cubicBezTo>
                  <a:cubicBezTo>
                    <a:pt x="205385" y="27691"/>
                    <a:pt x="200886" y="25867"/>
                    <a:pt x="196600" y="23800"/>
                  </a:cubicBezTo>
                  <a:cubicBezTo>
                    <a:pt x="194533" y="22827"/>
                    <a:pt x="192618" y="21703"/>
                    <a:pt x="191007" y="20305"/>
                  </a:cubicBezTo>
                  <a:cubicBezTo>
                    <a:pt x="190339" y="19697"/>
                    <a:pt x="189609" y="19119"/>
                    <a:pt x="188910" y="18511"/>
                  </a:cubicBezTo>
                  <a:cubicBezTo>
                    <a:pt x="188302" y="17964"/>
                    <a:pt x="187634" y="17417"/>
                    <a:pt x="186874" y="16961"/>
                  </a:cubicBezTo>
                  <a:cubicBezTo>
                    <a:pt x="186325" y="16652"/>
                    <a:pt x="185809" y="16498"/>
                    <a:pt x="185304" y="16498"/>
                  </a:cubicBezTo>
                  <a:cubicBezTo>
                    <a:pt x="184719" y="16498"/>
                    <a:pt x="184148" y="16705"/>
                    <a:pt x="183560" y="17113"/>
                  </a:cubicBezTo>
                  <a:cubicBezTo>
                    <a:pt x="182801" y="17660"/>
                    <a:pt x="182193" y="18268"/>
                    <a:pt x="181615" y="18906"/>
                  </a:cubicBezTo>
                  <a:cubicBezTo>
                    <a:pt x="179427" y="21368"/>
                    <a:pt x="177208" y="23831"/>
                    <a:pt x="174594" y="26110"/>
                  </a:cubicBezTo>
                  <a:cubicBezTo>
                    <a:pt x="173378" y="27144"/>
                    <a:pt x="172101" y="28086"/>
                    <a:pt x="170764" y="29059"/>
                  </a:cubicBezTo>
                  <a:cubicBezTo>
                    <a:pt x="169275" y="30122"/>
                    <a:pt x="167694" y="31034"/>
                    <a:pt x="166205" y="32098"/>
                  </a:cubicBezTo>
                  <a:cubicBezTo>
                    <a:pt x="163287" y="34165"/>
                    <a:pt x="160460" y="36384"/>
                    <a:pt x="157755" y="38633"/>
                  </a:cubicBezTo>
                  <a:cubicBezTo>
                    <a:pt x="155536" y="40518"/>
                    <a:pt x="153347" y="42463"/>
                    <a:pt x="151432" y="44560"/>
                  </a:cubicBezTo>
                  <a:cubicBezTo>
                    <a:pt x="147055" y="49211"/>
                    <a:pt x="143256" y="54165"/>
                    <a:pt x="139061" y="58937"/>
                  </a:cubicBezTo>
                  <a:cubicBezTo>
                    <a:pt x="134350" y="64317"/>
                    <a:pt x="129091" y="69363"/>
                    <a:pt x="122587" y="73649"/>
                  </a:cubicBezTo>
                  <a:cubicBezTo>
                    <a:pt x="118027" y="76658"/>
                    <a:pt x="113042" y="79211"/>
                    <a:pt x="107602" y="81248"/>
                  </a:cubicBezTo>
                  <a:cubicBezTo>
                    <a:pt x="102495" y="83193"/>
                    <a:pt x="97054" y="84682"/>
                    <a:pt x="91401" y="85625"/>
                  </a:cubicBezTo>
                  <a:cubicBezTo>
                    <a:pt x="87297" y="86293"/>
                    <a:pt x="83103" y="86689"/>
                    <a:pt x="78938" y="86719"/>
                  </a:cubicBezTo>
                  <a:cubicBezTo>
                    <a:pt x="75838" y="86719"/>
                    <a:pt x="72768" y="86537"/>
                    <a:pt x="69729" y="86050"/>
                  </a:cubicBezTo>
                  <a:cubicBezTo>
                    <a:pt x="67570" y="85685"/>
                    <a:pt x="65412" y="85290"/>
                    <a:pt x="63467" y="84439"/>
                  </a:cubicBezTo>
                  <a:cubicBezTo>
                    <a:pt x="61248" y="83497"/>
                    <a:pt x="60883" y="82129"/>
                    <a:pt x="62373" y="80640"/>
                  </a:cubicBezTo>
                  <a:cubicBezTo>
                    <a:pt x="63072" y="79910"/>
                    <a:pt x="63832" y="79242"/>
                    <a:pt x="64683" y="78603"/>
                  </a:cubicBezTo>
                  <a:cubicBezTo>
                    <a:pt x="66081" y="77539"/>
                    <a:pt x="67449" y="76415"/>
                    <a:pt x="68786" y="75321"/>
                  </a:cubicBezTo>
                  <a:cubicBezTo>
                    <a:pt x="71644" y="72980"/>
                    <a:pt x="74379" y="70488"/>
                    <a:pt x="77479" y="68330"/>
                  </a:cubicBezTo>
                  <a:cubicBezTo>
                    <a:pt x="79607" y="66901"/>
                    <a:pt x="81917" y="65624"/>
                    <a:pt x="84349" y="64500"/>
                  </a:cubicBezTo>
                  <a:cubicBezTo>
                    <a:pt x="87297" y="63102"/>
                    <a:pt x="90276" y="61764"/>
                    <a:pt x="93072" y="60214"/>
                  </a:cubicBezTo>
                  <a:cubicBezTo>
                    <a:pt x="97267" y="57813"/>
                    <a:pt x="100702" y="54925"/>
                    <a:pt x="103164" y="51460"/>
                  </a:cubicBezTo>
                  <a:cubicBezTo>
                    <a:pt x="107237" y="45837"/>
                    <a:pt x="108757" y="39849"/>
                    <a:pt x="107693" y="33496"/>
                  </a:cubicBezTo>
                  <a:cubicBezTo>
                    <a:pt x="106386" y="25776"/>
                    <a:pt x="101826" y="19332"/>
                    <a:pt x="93863" y="14225"/>
                  </a:cubicBezTo>
                  <a:cubicBezTo>
                    <a:pt x="89182" y="11277"/>
                    <a:pt x="84045" y="8785"/>
                    <a:pt x="78574" y="6779"/>
                  </a:cubicBezTo>
                  <a:cubicBezTo>
                    <a:pt x="74410" y="5259"/>
                    <a:pt x="70063" y="3982"/>
                    <a:pt x="65595" y="2918"/>
                  </a:cubicBezTo>
                  <a:cubicBezTo>
                    <a:pt x="57813" y="1034"/>
                    <a:pt x="49789" y="213"/>
                    <a:pt x="41643" y="31"/>
                  </a:cubicBezTo>
                  <a:cubicBezTo>
                    <a:pt x="40946" y="10"/>
                    <a:pt x="40247" y="0"/>
                    <a:pt x="39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5"/>
            <p:cNvSpPr/>
            <p:nvPr/>
          </p:nvSpPr>
          <p:spPr>
            <a:xfrm>
              <a:off x="1116750" y="392550"/>
              <a:ext cx="7164275" cy="4634450"/>
            </a:xfrm>
            <a:custGeom>
              <a:avLst/>
              <a:gdLst/>
              <a:ahLst/>
              <a:cxnLst/>
              <a:rect l="l" t="t" r="r" b="b"/>
              <a:pathLst>
                <a:path w="286571" h="185378" extrusionOk="0">
                  <a:moveTo>
                    <a:pt x="38278" y="0"/>
                  </a:moveTo>
                  <a:cubicBezTo>
                    <a:pt x="36624" y="0"/>
                    <a:pt x="34969" y="27"/>
                    <a:pt x="33314" y="116"/>
                  </a:cubicBezTo>
                  <a:cubicBezTo>
                    <a:pt x="30578" y="268"/>
                    <a:pt x="27873" y="420"/>
                    <a:pt x="25198" y="785"/>
                  </a:cubicBezTo>
                  <a:cubicBezTo>
                    <a:pt x="22159" y="1211"/>
                    <a:pt x="19241" y="1819"/>
                    <a:pt x="16596" y="3004"/>
                  </a:cubicBezTo>
                  <a:cubicBezTo>
                    <a:pt x="15867" y="3308"/>
                    <a:pt x="15229" y="3673"/>
                    <a:pt x="14651" y="4129"/>
                  </a:cubicBezTo>
                  <a:cubicBezTo>
                    <a:pt x="13101" y="5375"/>
                    <a:pt x="13435" y="6591"/>
                    <a:pt x="15563" y="7290"/>
                  </a:cubicBezTo>
                  <a:cubicBezTo>
                    <a:pt x="15928" y="7411"/>
                    <a:pt x="16353" y="7503"/>
                    <a:pt x="16779" y="7594"/>
                  </a:cubicBezTo>
                  <a:cubicBezTo>
                    <a:pt x="20092" y="8262"/>
                    <a:pt x="23496" y="8414"/>
                    <a:pt x="26900" y="8688"/>
                  </a:cubicBezTo>
                  <a:cubicBezTo>
                    <a:pt x="31399" y="9022"/>
                    <a:pt x="35928" y="9418"/>
                    <a:pt x="40183" y="9630"/>
                  </a:cubicBezTo>
                  <a:cubicBezTo>
                    <a:pt x="45685" y="10269"/>
                    <a:pt x="51065" y="11241"/>
                    <a:pt x="56324" y="12518"/>
                  </a:cubicBezTo>
                  <a:cubicBezTo>
                    <a:pt x="60822" y="13673"/>
                    <a:pt x="65229" y="14919"/>
                    <a:pt x="69303" y="16743"/>
                  </a:cubicBezTo>
                  <a:cubicBezTo>
                    <a:pt x="71157" y="17564"/>
                    <a:pt x="72889" y="18567"/>
                    <a:pt x="74318" y="19813"/>
                  </a:cubicBezTo>
                  <a:cubicBezTo>
                    <a:pt x="77205" y="22366"/>
                    <a:pt x="76993" y="25314"/>
                    <a:pt x="73801" y="27685"/>
                  </a:cubicBezTo>
                  <a:cubicBezTo>
                    <a:pt x="72859" y="28354"/>
                    <a:pt x="71765" y="28901"/>
                    <a:pt x="70701" y="29479"/>
                  </a:cubicBezTo>
                  <a:cubicBezTo>
                    <a:pt x="70549" y="29539"/>
                    <a:pt x="70427" y="29631"/>
                    <a:pt x="70275" y="29691"/>
                  </a:cubicBezTo>
                  <a:cubicBezTo>
                    <a:pt x="70245" y="29722"/>
                    <a:pt x="70154" y="29783"/>
                    <a:pt x="70093" y="29813"/>
                  </a:cubicBezTo>
                  <a:cubicBezTo>
                    <a:pt x="69941" y="29874"/>
                    <a:pt x="69758" y="29965"/>
                    <a:pt x="69546" y="29995"/>
                  </a:cubicBezTo>
                  <a:cubicBezTo>
                    <a:pt x="64956" y="31697"/>
                    <a:pt x="60062" y="32883"/>
                    <a:pt x="55199" y="34068"/>
                  </a:cubicBezTo>
                  <a:cubicBezTo>
                    <a:pt x="49272" y="35497"/>
                    <a:pt x="43314" y="36925"/>
                    <a:pt x="37539" y="38749"/>
                  </a:cubicBezTo>
                  <a:cubicBezTo>
                    <a:pt x="32250" y="40421"/>
                    <a:pt x="27296" y="42457"/>
                    <a:pt x="22797" y="45072"/>
                  </a:cubicBezTo>
                  <a:cubicBezTo>
                    <a:pt x="20973" y="46135"/>
                    <a:pt x="19241" y="47321"/>
                    <a:pt x="17417" y="48385"/>
                  </a:cubicBezTo>
                  <a:cubicBezTo>
                    <a:pt x="14985" y="50178"/>
                    <a:pt x="12037" y="50938"/>
                    <a:pt x="8602" y="50968"/>
                  </a:cubicBezTo>
                  <a:cubicBezTo>
                    <a:pt x="5046" y="50999"/>
                    <a:pt x="2614" y="52336"/>
                    <a:pt x="1155" y="54707"/>
                  </a:cubicBezTo>
                  <a:cubicBezTo>
                    <a:pt x="608" y="55619"/>
                    <a:pt x="243" y="56591"/>
                    <a:pt x="0" y="57594"/>
                  </a:cubicBezTo>
                  <a:lnTo>
                    <a:pt x="0" y="62397"/>
                  </a:lnTo>
                  <a:cubicBezTo>
                    <a:pt x="304" y="62853"/>
                    <a:pt x="183" y="63370"/>
                    <a:pt x="365" y="63826"/>
                  </a:cubicBezTo>
                  <a:cubicBezTo>
                    <a:pt x="943" y="65892"/>
                    <a:pt x="1854" y="67929"/>
                    <a:pt x="2979" y="69844"/>
                  </a:cubicBezTo>
                  <a:cubicBezTo>
                    <a:pt x="4195" y="71911"/>
                    <a:pt x="5654" y="73887"/>
                    <a:pt x="7234" y="75832"/>
                  </a:cubicBezTo>
                  <a:lnTo>
                    <a:pt x="7386" y="75984"/>
                  </a:lnTo>
                  <a:cubicBezTo>
                    <a:pt x="8086" y="76683"/>
                    <a:pt x="8754" y="77412"/>
                    <a:pt x="9423" y="78172"/>
                  </a:cubicBezTo>
                  <a:cubicBezTo>
                    <a:pt x="9453" y="78263"/>
                    <a:pt x="9514" y="78294"/>
                    <a:pt x="9575" y="78324"/>
                  </a:cubicBezTo>
                  <a:cubicBezTo>
                    <a:pt x="10517" y="79267"/>
                    <a:pt x="11459" y="80148"/>
                    <a:pt x="12371" y="81090"/>
                  </a:cubicBezTo>
                  <a:cubicBezTo>
                    <a:pt x="12402" y="81181"/>
                    <a:pt x="12493" y="81212"/>
                    <a:pt x="12523" y="81242"/>
                  </a:cubicBezTo>
                  <a:cubicBezTo>
                    <a:pt x="12979" y="81637"/>
                    <a:pt x="13405" y="82002"/>
                    <a:pt x="13770" y="82397"/>
                  </a:cubicBezTo>
                  <a:cubicBezTo>
                    <a:pt x="13830" y="82458"/>
                    <a:pt x="13891" y="82519"/>
                    <a:pt x="13922" y="82549"/>
                  </a:cubicBezTo>
                  <a:cubicBezTo>
                    <a:pt x="14134" y="82732"/>
                    <a:pt x="14347" y="82884"/>
                    <a:pt x="14499" y="83066"/>
                  </a:cubicBezTo>
                  <a:cubicBezTo>
                    <a:pt x="14529" y="83157"/>
                    <a:pt x="14621" y="83188"/>
                    <a:pt x="14651" y="83218"/>
                  </a:cubicBezTo>
                  <a:cubicBezTo>
                    <a:pt x="14894" y="83461"/>
                    <a:pt x="15198" y="83643"/>
                    <a:pt x="15381" y="83887"/>
                  </a:cubicBezTo>
                  <a:cubicBezTo>
                    <a:pt x="15411" y="83947"/>
                    <a:pt x="15502" y="83978"/>
                    <a:pt x="15532" y="84039"/>
                  </a:cubicBezTo>
                  <a:cubicBezTo>
                    <a:pt x="15836" y="84282"/>
                    <a:pt x="16201" y="84495"/>
                    <a:pt x="16444" y="84799"/>
                  </a:cubicBezTo>
                  <a:cubicBezTo>
                    <a:pt x="16475" y="84859"/>
                    <a:pt x="16566" y="84890"/>
                    <a:pt x="16596" y="84951"/>
                  </a:cubicBezTo>
                  <a:cubicBezTo>
                    <a:pt x="16931" y="85254"/>
                    <a:pt x="17387" y="85467"/>
                    <a:pt x="17660" y="85802"/>
                  </a:cubicBezTo>
                  <a:cubicBezTo>
                    <a:pt x="17691" y="85893"/>
                    <a:pt x="17782" y="85923"/>
                    <a:pt x="17812" y="85954"/>
                  </a:cubicBezTo>
                  <a:cubicBezTo>
                    <a:pt x="18268" y="86349"/>
                    <a:pt x="18846" y="86653"/>
                    <a:pt x="19210" y="87109"/>
                  </a:cubicBezTo>
                  <a:cubicBezTo>
                    <a:pt x="19241" y="87169"/>
                    <a:pt x="19332" y="87230"/>
                    <a:pt x="19362" y="87261"/>
                  </a:cubicBezTo>
                  <a:cubicBezTo>
                    <a:pt x="20001" y="87777"/>
                    <a:pt x="20821" y="88233"/>
                    <a:pt x="21429" y="88811"/>
                  </a:cubicBezTo>
                  <a:cubicBezTo>
                    <a:pt x="21460" y="88902"/>
                    <a:pt x="21520" y="88932"/>
                    <a:pt x="21581" y="88963"/>
                  </a:cubicBezTo>
                  <a:cubicBezTo>
                    <a:pt x="21612" y="89054"/>
                    <a:pt x="21672" y="89084"/>
                    <a:pt x="21733" y="89115"/>
                  </a:cubicBezTo>
                  <a:cubicBezTo>
                    <a:pt x="21764" y="89145"/>
                    <a:pt x="21794" y="89206"/>
                    <a:pt x="21885" y="89236"/>
                  </a:cubicBezTo>
                  <a:cubicBezTo>
                    <a:pt x="23405" y="90361"/>
                    <a:pt x="25016" y="91516"/>
                    <a:pt x="26536" y="92701"/>
                  </a:cubicBezTo>
                  <a:lnTo>
                    <a:pt x="26688" y="92853"/>
                  </a:lnTo>
                  <a:lnTo>
                    <a:pt x="26779" y="92914"/>
                  </a:lnTo>
                  <a:cubicBezTo>
                    <a:pt x="26809" y="93005"/>
                    <a:pt x="26900" y="93036"/>
                    <a:pt x="26931" y="93066"/>
                  </a:cubicBezTo>
                  <a:cubicBezTo>
                    <a:pt x="26961" y="93097"/>
                    <a:pt x="26992" y="93157"/>
                    <a:pt x="27083" y="93188"/>
                  </a:cubicBezTo>
                  <a:cubicBezTo>
                    <a:pt x="28724" y="94434"/>
                    <a:pt x="30548" y="95528"/>
                    <a:pt x="32250" y="96714"/>
                  </a:cubicBezTo>
                  <a:cubicBezTo>
                    <a:pt x="32281" y="96744"/>
                    <a:pt x="32372" y="96805"/>
                    <a:pt x="32433" y="96835"/>
                  </a:cubicBezTo>
                  <a:cubicBezTo>
                    <a:pt x="34986" y="98355"/>
                    <a:pt x="37569" y="99784"/>
                    <a:pt x="40305" y="101091"/>
                  </a:cubicBezTo>
                  <a:cubicBezTo>
                    <a:pt x="42098" y="101911"/>
                    <a:pt x="43922" y="102671"/>
                    <a:pt x="45746" y="103431"/>
                  </a:cubicBezTo>
                  <a:cubicBezTo>
                    <a:pt x="45928" y="103553"/>
                    <a:pt x="46141" y="103644"/>
                    <a:pt x="46354" y="103705"/>
                  </a:cubicBezTo>
                  <a:cubicBezTo>
                    <a:pt x="53345" y="106410"/>
                    <a:pt x="60670" y="108355"/>
                    <a:pt x="68299" y="109814"/>
                  </a:cubicBezTo>
                  <a:cubicBezTo>
                    <a:pt x="71491" y="110483"/>
                    <a:pt x="74683" y="110969"/>
                    <a:pt x="77904" y="111455"/>
                  </a:cubicBezTo>
                  <a:lnTo>
                    <a:pt x="82829" y="112155"/>
                  </a:lnTo>
                  <a:cubicBezTo>
                    <a:pt x="85503" y="112519"/>
                    <a:pt x="88209" y="112793"/>
                    <a:pt x="90914" y="113127"/>
                  </a:cubicBezTo>
                  <a:cubicBezTo>
                    <a:pt x="94561" y="113553"/>
                    <a:pt x="98209" y="113917"/>
                    <a:pt x="101856" y="114221"/>
                  </a:cubicBezTo>
                  <a:cubicBezTo>
                    <a:pt x="104805" y="114465"/>
                    <a:pt x="107753" y="114677"/>
                    <a:pt x="110701" y="114799"/>
                  </a:cubicBezTo>
                  <a:cubicBezTo>
                    <a:pt x="112999" y="114891"/>
                    <a:pt x="115297" y="114983"/>
                    <a:pt x="117608" y="114983"/>
                  </a:cubicBezTo>
                  <a:cubicBezTo>
                    <a:pt x="118354" y="114983"/>
                    <a:pt x="119101" y="114973"/>
                    <a:pt x="119851" y="114951"/>
                  </a:cubicBezTo>
                  <a:cubicBezTo>
                    <a:pt x="120063" y="114951"/>
                    <a:pt x="120276" y="114951"/>
                    <a:pt x="120458" y="114921"/>
                  </a:cubicBezTo>
                  <a:cubicBezTo>
                    <a:pt x="120883" y="114854"/>
                    <a:pt x="121296" y="114840"/>
                    <a:pt x="121706" y="114840"/>
                  </a:cubicBezTo>
                  <a:cubicBezTo>
                    <a:pt x="122012" y="114840"/>
                    <a:pt x="122315" y="114848"/>
                    <a:pt x="122620" y="114848"/>
                  </a:cubicBezTo>
                  <a:cubicBezTo>
                    <a:pt x="122841" y="114848"/>
                    <a:pt x="123062" y="114844"/>
                    <a:pt x="123285" y="114829"/>
                  </a:cubicBezTo>
                  <a:cubicBezTo>
                    <a:pt x="124045" y="114769"/>
                    <a:pt x="124835" y="114769"/>
                    <a:pt x="125595" y="114677"/>
                  </a:cubicBezTo>
                  <a:cubicBezTo>
                    <a:pt x="129790" y="114373"/>
                    <a:pt x="133893" y="113887"/>
                    <a:pt x="137936" y="113097"/>
                  </a:cubicBezTo>
                  <a:cubicBezTo>
                    <a:pt x="145596" y="111607"/>
                    <a:pt x="152617" y="109206"/>
                    <a:pt x="158909" y="105711"/>
                  </a:cubicBezTo>
                  <a:cubicBezTo>
                    <a:pt x="162344" y="103857"/>
                    <a:pt x="165414" y="101729"/>
                    <a:pt x="168392" y="99480"/>
                  </a:cubicBezTo>
                  <a:cubicBezTo>
                    <a:pt x="170095" y="98203"/>
                    <a:pt x="171918" y="96987"/>
                    <a:pt x="173864" y="95893"/>
                  </a:cubicBezTo>
                  <a:cubicBezTo>
                    <a:pt x="177574" y="93773"/>
                    <a:pt x="181744" y="92722"/>
                    <a:pt x="186289" y="92722"/>
                  </a:cubicBezTo>
                  <a:cubicBezTo>
                    <a:pt x="187218" y="92722"/>
                    <a:pt x="188163" y="92766"/>
                    <a:pt x="189122" y="92853"/>
                  </a:cubicBezTo>
                  <a:cubicBezTo>
                    <a:pt x="192861" y="93188"/>
                    <a:pt x="196357" y="94100"/>
                    <a:pt x="199700" y="95285"/>
                  </a:cubicBezTo>
                  <a:cubicBezTo>
                    <a:pt x="204442" y="96957"/>
                    <a:pt x="208819" y="99024"/>
                    <a:pt x="212801" y="101546"/>
                  </a:cubicBezTo>
                  <a:cubicBezTo>
                    <a:pt x="216478" y="103857"/>
                    <a:pt x="219457" y="106562"/>
                    <a:pt x="221190" y="109936"/>
                  </a:cubicBezTo>
                  <a:cubicBezTo>
                    <a:pt x="223135" y="113674"/>
                    <a:pt x="224959" y="117383"/>
                    <a:pt x="226631" y="121182"/>
                  </a:cubicBezTo>
                  <a:cubicBezTo>
                    <a:pt x="227543" y="123219"/>
                    <a:pt x="228363" y="125255"/>
                    <a:pt x="228789" y="127383"/>
                  </a:cubicBezTo>
                  <a:cubicBezTo>
                    <a:pt x="228971" y="127687"/>
                    <a:pt x="228941" y="128021"/>
                    <a:pt x="228971" y="128386"/>
                  </a:cubicBezTo>
                  <a:cubicBezTo>
                    <a:pt x="229366" y="130544"/>
                    <a:pt x="228910" y="132580"/>
                    <a:pt x="227269" y="134495"/>
                  </a:cubicBezTo>
                  <a:cubicBezTo>
                    <a:pt x="225780" y="136197"/>
                    <a:pt x="223895" y="137656"/>
                    <a:pt x="222071" y="139115"/>
                  </a:cubicBezTo>
                  <a:cubicBezTo>
                    <a:pt x="219852" y="140939"/>
                    <a:pt x="217786" y="142854"/>
                    <a:pt x="216053" y="144951"/>
                  </a:cubicBezTo>
                  <a:cubicBezTo>
                    <a:pt x="213074" y="148599"/>
                    <a:pt x="210673" y="152459"/>
                    <a:pt x="207785" y="156198"/>
                  </a:cubicBezTo>
                  <a:cubicBezTo>
                    <a:pt x="207694" y="156259"/>
                    <a:pt x="207633" y="156380"/>
                    <a:pt x="207542" y="156502"/>
                  </a:cubicBezTo>
                  <a:cubicBezTo>
                    <a:pt x="207512" y="156532"/>
                    <a:pt x="207481" y="156593"/>
                    <a:pt x="207451" y="156654"/>
                  </a:cubicBezTo>
                  <a:cubicBezTo>
                    <a:pt x="207329" y="156745"/>
                    <a:pt x="207177" y="156866"/>
                    <a:pt x="207056" y="156988"/>
                  </a:cubicBezTo>
                  <a:cubicBezTo>
                    <a:pt x="205840" y="158265"/>
                    <a:pt x="204746" y="159602"/>
                    <a:pt x="203530" y="160909"/>
                  </a:cubicBezTo>
                  <a:cubicBezTo>
                    <a:pt x="201858" y="162672"/>
                    <a:pt x="200521" y="164587"/>
                    <a:pt x="199305" y="166563"/>
                  </a:cubicBezTo>
                  <a:cubicBezTo>
                    <a:pt x="198211" y="168295"/>
                    <a:pt x="197299" y="170119"/>
                    <a:pt x="195961" y="171851"/>
                  </a:cubicBezTo>
                  <a:cubicBezTo>
                    <a:pt x="194138" y="174192"/>
                    <a:pt x="191493" y="175681"/>
                    <a:pt x="187755" y="176016"/>
                  </a:cubicBezTo>
                  <a:cubicBezTo>
                    <a:pt x="186265" y="176137"/>
                    <a:pt x="184806" y="176259"/>
                    <a:pt x="183286" y="176259"/>
                  </a:cubicBezTo>
                  <a:cubicBezTo>
                    <a:pt x="180247" y="176289"/>
                    <a:pt x="177207" y="176289"/>
                    <a:pt x="174107" y="176350"/>
                  </a:cubicBezTo>
                  <a:cubicBezTo>
                    <a:pt x="172792" y="176385"/>
                    <a:pt x="171474" y="176404"/>
                    <a:pt x="170155" y="176404"/>
                  </a:cubicBezTo>
                  <a:cubicBezTo>
                    <a:pt x="165770" y="176404"/>
                    <a:pt x="161371" y="176195"/>
                    <a:pt x="157025" y="175681"/>
                  </a:cubicBezTo>
                  <a:cubicBezTo>
                    <a:pt x="151128" y="174952"/>
                    <a:pt x="145474" y="173766"/>
                    <a:pt x="139760" y="172551"/>
                  </a:cubicBezTo>
                  <a:cubicBezTo>
                    <a:pt x="137057" y="171952"/>
                    <a:pt x="134335" y="171623"/>
                    <a:pt x="131594" y="171623"/>
                  </a:cubicBezTo>
                  <a:cubicBezTo>
                    <a:pt x="129464" y="171623"/>
                    <a:pt x="127323" y="171821"/>
                    <a:pt x="125170" y="172247"/>
                  </a:cubicBezTo>
                  <a:cubicBezTo>
                    <a:pt x="120702" y="173158"/>
                    <a:pt x="116872" y="174952"/>
                    <a:pt x="113255" y="177049"/>
                  </a:cubicBezTo>
                  <a:cubicBezTo>
                    <a:pt x="110580" y="178569"/>
                    <a:pt x="108057" y="180241"/>
                    <a:pt x="105200" y="181639"/>
                  </a:cubicBezTo>
                  <a:cubicBezTo>
                    <a:pt x="105078" y="181730"/>
                    <a:pt x="104926" y="181791"/>
                    <a:pt x="104805" y="181882"/>
                  </a:cubicBezTo>
                  <a:cubicBezTo>
                    <a:pt x="104744" y="181912"/>
                    <a:pt x="104713" y="181943"/>
                    <a:pt x="104622" y="181973"/>
                  </a:cubicBezTo>
                  <a:cubicBezTo>
                    <a:pt x="104349" y="182125"/>
                    <a:pt x="104014" y="182216"/>
                    <a:pt x="103680" y="182277"/>
                  </a:cubicBezTo>
                  <a:cubicBezTo>
                    <a:pt x="103133" y="182490"/>
                    <a:pt x="102616" y="182642"/>
                    <a:pt x="102069" y="182794"/>
                  </a:cubicBezTo>
                  <a:cubicBezTo>
                    <a:pt x="101165" y="183038"/>
                    <a:pt x="100221" y="183224"/>
                    <a:pt x="99269" y="183224"/>
                  </a:cubicBezTo>
                  <a:cubicBezTo>
                    <a:pt x="99038" y="183224"/>
                    <a:pt x="98806" y="183213"/>
                    <a:pt x="98574" y="183189"/>
                  </a:cubicBezTo>
                  <a:cubicBezTo>
                    <a:pt x="96963" y="183098"/>
                    <a:pt x="95382" y="182794"/>
                    <a:pt x="93923" y="182277"/>
                  </a:cubicBezTo>
                  <a:cubicBezTo>
                    <a:pt x="90428" y="181183"/>
                    <a:pt x="86871" y="180119"/>
                    <a:pt x="83224" y="179298"/>
                  </a:cubicBezTo>
                  <a:cubicBezTo>
                    <a:pt x="80129" y="178575"/>
                    <a:pt x="77007" y="178017"/>
                    <a:pt x="73778" y="178017"/>
                  </a:cubicBezTo>
                  <a:cubicBezTo>
                    <a:pt x="73614" y="178017"/>
                    <a:pt x="73449" y="178019"/>
                    <a:pt x="73284" y="178022"/>
                  </a:cubicBezTo>
                  <a:cubicBezTo>
                    <a:pt x="67965" y="178174"/>
                    <a:pt x="63527" y="179542"/>
                    <a:pt x="60336" y="182794"/>
                  </a:cubicBezTo>
                  <a:cubicBezTo>
                    <a:pt x="59728" y="183402"/>
                    <a:pt x="59150" y="184010"/>
                    <a:pt x="58603" y="184618"/>
                  </a:cubicBezTo>
                  <a:cubicBezTo>
                    <a:pt x="58421" y="184830"/>
                    <a:pt x="58147" y="185074"/>
                    <a:pt x="58299" y="185377"/>
                  </a:cubicBezTo>
                  <a:lnTo>
                    <a:pt x="59181" y="185377"/>
                  </a:lnTo>
                  <a:cubicBezTo>
                    <a:pt x="59181" y="185226"/>
                    <a:pt x="59272" y="185134"/>
                    <a:pt x="59363" y="185013"/>
                  </a:cubicBezTo>
                  <a:cubicBezTo>
                    <a:pt x="60397" y="183919"/>
                    <a:pt x="61582" y="182976"/>
                    <a:pt x="62859" y="182064"/>
                  </a:cubicBezTo>
                  <a:cubicBezTo>
                    <a:pt x="63862" y="181365"/>
                    <a:pt x="64956" y="180879"/>
                    <a:pt x="66141" y="180423"/>
                  </a:cubicBezTo>
                  <a:cubicBezTo>
                    <a:pt x="68087" y="179694"/>
                    <a:pt x="70154" y="179390"/>
                    <a:pt x="72281" y="179298"/>
                  </a:cubicBezTo>
                  <a:cubicBezTo>
                    <a:pt x="72759" y="179270"/>
                    <a:pt x="73234" y="179256"/>
                    <a:pt x="73709" y="179256"/>
                  </a:cubicBezTo>
                  <a:cubicBezTo>
                    <a:pt x="75257" y="179256"/>
                    <a:pt x="76787" y="179400"/>
                    <a:pt x="78300" y="179633"/>
                  </a:cubicBezTo>
                  <a:cubicBezTo>
                    <a:pt x="80488" y="179967"/>
                    <a:pt x="82585" y="180545"/>
                    <a:pt x="84713" y="181061"/>
                  </a:cubicBezTo>
                  <a:cubicBezTo>
                    <a:pt x="86020" y="181426"/>
                    <a:pt x="87297" y="181791"/>
                    <a:pt x="88543" y="182216"/>
                  </a:cubicBezTo>
                  <a:cubicBezTo>
                    <a:pt x="90610" y="182885"/>
                    <a:pt x="92586" y="183645"/>
                    <a:pt x="94622" y="184344"/>
                  </a:cubicBezTo>
                  <a:cubicBezTo>
                    <a:pt x="95899" y="184770"/>
                    <a:pt x="97267" y="185074"/>
                    <a:pt x="98665" y="185165"/>
                  </a:cubicBezTo>
                  <a:cubicBezTo>
                    <a:pt x="98976" y="185191"/>
                    <a:pt x="99284" y="185203"/>
                    <a:pt x="99590" y="185203"/>
                  </a:cubicBezTo>
                  <a:cubicBezTo>
                    <a:pt x="101076" y="185203"/>
                    <a:pt x="102496" y="184904"/>
                    <a:pt x="103832" y="184374"/>
                  </a:cubicBezTo>
                  <a:cubicBezTo>
                    <a:pt x="105656" y="183645"/>
                    <a:pt x="107328" y="182824"/>
                    <a:pt x="108878" y="181821"/>
                  </a:cubicBezTo>
                  <a:cubicBezTo>
                    <a:pt x="109820" y="181213"/>
                    <a:pt x="110732" y="180605"/>
                    <a:pt x="111705" y="180058"/>
                  </a:cubicBezTo>
                  <a:cubicBezTo>
                    <a:pt x="112860" y="179359"/>
                    <a:pt x="114045" y="178690"/>
                    <a:pt x="115200" y="177991"/>
                  </a:cubicBezTo>
                  <a:cubicBezTo>
                    <a:pt x="116750" y="177049"/>
                    <a:pt x="118422" y="176198"/>
                    <a:pt x="120155" y="175499"/>
                  </a:cubicBezTo>
                  <a:cubicBezTo>
                    <a:pt x="123042" y="174344"/>
                    <a:pt x="126051" y="173523"/>
                    <a:pt x="129364" y="173219"/>
                  </a:cubicBezTo>
                  <a:cubicBezTo>
                    <a:pt x="130463" y="173126"/>
                    <a:pt x="131539" y="173090"/>
                    <a:pt x="132613" y="173090"/>
                  </a:cubicBezTo>
                  <a:cubicBezTo>
                    <a:pt x="133292" y="173090"/>
                    <a:pt x="133970" y="173105"/>
                    <a:pt x="134653" y="173128"/>
                  </a:cubicBezTo>
                  <a:cubicBezTo>
                    <a:pt x="136477" y="173219"/>
                    <a:pt x="138240" y="173584"/>
                    <a:pt x="140033" y="173918"/>
                  </a:cubicBezTo>
                  <a:cubicBezTo>
                    <a:pt x="142161" y="174344"/>
                    <a:pt x="144289" y="174891"/>
                    <a:pt x="146416" y="175286"/>
                  </a:cubicBezTo>
                  <a:cubicBezTo>
                    <a:pt x="148210" y="175681"/>
                    <a:pt x="150033" y="175985"/>
                    <a:pt x="151857" y="176289"/>
                  </a:cubicBezTo>
                  <a:cubicBezTo>
                    <a:pt x="153833" y="176593"/>
                    <a:pt x="155778" y="176897"/>
                    <a:pt x="157784" y="177080"/>
                  </a:cubicBezTo>
                  <a:cubicBezTo>
                    <a:pt x="158909" y="177171"/>
                    <a:pt x="160064" y="177262"/>
                    <a:pt x="161189" y="177414"/>
                  </a:cubicBezTo>
                  <a:cubicBezTo>
                    <a:pt x="162009" y="177535"/>
                    <a:pt x="162800" y="177505"/>
                    <a:pt x="163590" y="177566"/>
                  </a:cubicBezTo>
                  <a:cubicBezTo>
                    <a:pt x="164745" y="177687"/>
                    <a:pt x="165900" y="177809"/>
                    <a:pt x="167085" y="177809"/>
                  </a:cubicBezTo>
                  <a:cubicBezTo>
                    <a:pt x="167591" y="177809"/>
                    <a:pt x="168109" y="177790"/>
                    <a:pt x="168627" y="177790"/>
                  </a:cubicBezTo>
                  <a:cubicBezTo>
                    <a:pt x="169233" y="177790"/>
                    <a:pt x="169840" y="177816"/>
                    <a:pt x="170429" y="177931"/>
                  </a:cubicBezTo>
                  <a:cubicBezTo>
                    <a:pt x="170494" y="177939"/>
                    <a:pt x="170559" y="177943"/>
                    <a:pt x="170624" y="177943"/>
                  </a:cubicBezTo>
                  <a:cubicBezTo>
                    <a:pt x="170800" y="177943"/>
                    <a:pt x="170972" y="177914"/>
                    <a:pt x="171128" y="177870"/>
                  </a:cubicBezTo>
                  <a:cubicBezTo>
                    <a:pt x="171462" y="177809"/>
                    <a:pt x="171827" y="177809"/>
                    <a:pt x="172222" y="177809"/>
                  </a:cubicBezTo>
                  <a:cubicBezTo>
                    <a:pt x="172788" y="177819"/>
                    <a:pt x="173352" y="177822"/>
                    <a:pt x="173916" y="177822"/>
                  </a:cubicBezTo>
                  <a:cubicBezTo>
                    <a:pt x="175347" y="177822"/>
                    <a:pt x="176773" y="177800"/>
                    <a:pt x="178201" y="177800"/>
                  </a:cubicBezTo>
                  <a:cubicBezTo>
                    <a:pt x="179721" y="177800"/>
                    <a:pt x="181243" y="177825"/>
                    <a:pt x="182770" y="177931"/>
                  </a:cubicBezTo>
                  <a:cubicBezTo>
                    <a:pt x="183256" y="177951"/>
                    <a:pt x="183739" y="177958"/>
                    <a:pt x="184221" y="177958"/>
                  </a:cubicBezTo>
                  <a:cubicBezTo>
                    <a:pt x="185184" y="177958"/>
                    <a:pt x="186144" y="177931"/>
                    <a:pt x="187116" y="177931"/>
                  </a:cubicBezTo>
                  <a:cubicBezTo>
                    <a:pt x="188910" y="177931"/>
                    <a:pt x="190642" y="177718"/>
                    <a:pt x="192314" y="177201"/>
                  </a:cubicBezTo>
                  <a:cubicBezTo>
                    <a:pt x="193925" y="176654"/>
                    <a:pt x="195141" y="175894"/>
                    <a:pt x="196235" y="174952"/>
                  </a:cubicBezTo>
                  <a:cubicBezTo>
                    <a:pt x="197208" y="174070"/>
                    <a:pt x="197876" y="173067"/>
                    <a:pt x="198515" y="172064"/>
                  </a:cubicBezTo>
                  <a:cubicBezTo>
                    <a:pt x="199335" y="170818"/>
                    <a:pt x="200004" y="169511"/>
                    <a:pt x="200703" y="168234"/>
                  </a:cubicBezTo>
                  <a:cubicBezTo>
                    <a:pt x="201524" y="166867"/>
                    <a:pt x="202436" y="165499"/>
                    <a:pt x="203408" y="164192"/>
                  </a:cubicBezTo>
                  <a:cubicBezTo>
                    <a:pt x="204442" y="162885"/>
                    <a:pt x="205688" y="161608"/>
                    <a:pt x="206843" y="160332"/>
                  </a:cubicBezTo>
                  <a:cubicBezTo>
                    <a:pt x="208272" y="158781"/>
                    <a:pt x="209609" y="157140"/>
                    <a:pt x="210734" y="155438"/>
                  </a:cubicBezTo>
                  <a:cubicBezTo>
                    <a:pt x="211494" y="154313"/>
                    <a:pt x="212253" y="153219"/>
                    <a:pt x="212983" y="152094"/>
                  </a:cubicBezTo>
                  <a:cubicBezTo>
                    <a:pt x="214381" y="149906"/>
                    <a:pt x="215810" y="147748"/>
                    <a:pt x="217542" y="145742"/>
                  </a:cubicBezTo>
                  <a:cubicBezTo>
                    <a:pt x="218545" y="144647"/>
                    <a:pt x="219518" y="143523"/>
                    <a:pt x="220764" y="142550"/>
                  </a:cubicBezTo>
                  <a:cubicBezTo>
                    <a:pt x="221889" y="141669"/>
                    <a:pt x="222983" y="140787"/>
                    <a:pt x="224199" y="140027"/>
                  </a:cubicBezTo>
                  <a:cubicBezTo>
                    <a:pt x="224959" y="139541"/>
                    <a:pt x="225688" y="139055"/>
                    <a:pt x="226509" y="138629"/>
                  </a:cubicBezTo>
                  <a:cubicBezTo>
                    <a:pt x="228150" y="137839"/>
                    <a:pt x="229822" y="137049"/>
                    <a:pt x="231372" y="136137"/>
                  </a:cubicBezTo>
                  <a:cubicBezTo>
                    <a:pt x="232163" y="135681"/>
                    <a:pt x="232923" y="135134"/>
                    <a:pt x="233530" y="134526"/>
                  </a:cubicBezTo>
                  <a:cubicBezTo>
                    <a:pt x="234655" y="133431"/>
                    <a:pt x="234534" y="132124"/>
                    <a:pt x="234351" y="130878"/>
                  </a:cubicBezTo>
                  <a:cubicBezTo>
                    <a:pt x="234230" y="130058"/>
                    <a:pt x="233804" y="129176"/>
                    <a:pt x="233439" y="128325"/>
                  </a:cubicBezTo>
                  <a:cubicBezTo>
                    <a:pt x="232892" y="127109"/>
                    <a:pt x="232284" y="125893"/>
                    <a:pt x="231646" y="124738"/>
                  </a:cubicBezTo>
                  <a:cubicBezTo>
                    <a:pt x="230704" y="122975"/>
                    <a:pt x="229792" y="121243"/>
                    <a:pt x="228880" y="119480"/>
                  </a:cubicBezTo>
                  <a:cubicBezTo>
                    <a:pt x="227968" y="117747"/>
                    <a:pt x="226995" y="115984"/>
                    <a:pt x="226084" y="114252"/>
                  </a:cubicBezTo>
                  <a:cubicBezTo>
                    <a:pt x="225415" y="112975"/>
                    <a:pt x="224807" y="111699"/>
                    <a:pt x="224108" y="110392"/>
                  </a:cubicBezTo>
                  <a:cubicBezTo>
                    <a:pt x="223318" y="108841"/>
                    <a:pt x="222527" y="107291"/>
                    <a:pt x="221615" y="105771"/>
                  </a:cubicBezTo>
                  <a:cubicBezTo>
                    <a:pt x="220612" y="104161"/>
                    <a:pt x="219396" y="102732"/>
                    <a:pt x="217786" y="101425"/>
                  </a:cubicBezTo>
                  <a:cubicBezTo>
                    <a:pt x="216874" y="100756"/>
                    <a:pt x="215840" y="100118"/>
                    <a:pt x="214776" y="99540"/>
                  </a:cubicBezTo>
                  <a:cubicBezTo>
                    <a:pt x="211615" y="97777"/>
                    <a:pt x="208241" y="96258"/>
                    <a:pt x="204746" y="94951"/>
                  </a:cubicBezTo>
                  <a:cubicBezTo>
                    <a:pt x="202892" y="94252"/>
                    <a:pt x="200946" y="93613"/>
                    <a:pt x="199001" y="93036"/>
                  </a:cubicBezTo>
                  <a:cubicBezTo>
                    <a:pt x="197177" y="92519"/>
                    <a:pt x="195353" y="92002"/>
                    <a:pt x="193469" y="91638"/>
                  </a:cubicBezTo>
                  <a:cubicBezTo>
                    <a:pt x="191858" y="91334"/>
                    <a:pt x="190277" y="91060"/>
                    <a:pt x="188636" y="90938"/>
                  </a:cubicBezTo>
                  <a:cubicBezTo>
                    <a:pt x="187981" y="90893"/>
                    <a:pt x="187325" y="90814"/>
                    <a:pt x="186695" y="90814"/>
                  </a:cubicBezTo>
                  <a:cubicBezTo>
                    <a:pt x="186478" y="90814"/>
                    <a:pt x="186263" y="90824"/>
                    <a:pt x="186052" y="90847"/>
                  </a:cubicBezTo>
                  <a:cubicBezTo>
                    <a:pt x="184958" y="90938"/>
                    <a:pt x="183894" y="90908"/>
                    <a:pt x="182770" y="91030"/>
                  </a:cubicBezTo>
                  <a:cubicBezTo>
                    <a:pt x="181219" y="91182"/>
                    <a:pt x="179730" y="91455"/>
                    <a:pt x="178301" y="91911"/>
                  </a:cubicBezTo>
                  <a:cubicBezTo>
                    <a:pt x="175444" y="92762"/>
                    <a:pt x="172982" y="94069"/>
                    <a:pt x="170763" y="95650"/>
                  </a:cubicBezTo>
                  <a:cubicBezTo>
                    <a:pt x="169791" y="96379"/>
                    <a:pt x="168757" y="97109"/>
                    <a:pt x="167845" y="97899"/>
                  </a:cubicBezTo>
                  <a:cubicBezTo>
                    <a:pt x="166812" y="98811"/>
                    <a:pt x="165657" y="99571"/>
                    <a:pt x="164593" y="100452"/>
                  </a:cubicBezTo>
                  <a:cubicBezTo>
                    <a:pt x="163590" y="101243"/>
                    <a:pt x="162465" y="101972"/>
                    <a:pt x="161341" y="102732"/>
                  </a:cubicBezTo>
                  <a:cubicBezTo>
                    <a:pt x="160702" y="103188"/>
                    <a:pt x="160034" y="103613"/>
                    <a:pt x="159335" y="104009"/>
                  </a:cubicBezTo>
                  <a:cubicBezTo>
                    <a:pt x="157450" y="105164"/>
                    <a:pt x="155414" y="106227"/>
                    <a:pt x="153347" y="107170"/>
                  </a:cubicBezTo>
                  <a:cubicBezTo>
                    <a:pt x="150672" y="108386"/>
                    <a:pt x="147875" y="109419"/>
                    <a:pt x="144988" y="110300"/>
                  </a:cubicBezTo>
                  <a:cubicBezTo>
                    <a:pt x="142708" y="110969"/>
                    <a:pt x="140337" y="111547"/>
                    <a:pt x="137936" y="112033"/>
                  </a:cubicBezTo>
                  <a:cubicBezTo>
                    <a:pt x="136963" y="112215"/>
                    <a:pt x="136021" y="112428"/>
                    <a:pt x="135018" y="112580"/>
                  </a:cubicBezTo>
                  <a:cubicBezTo>
                    <a:pt x="133316" y="112823"/>
                    <a:pt x="131614" y="113127"/>
                    <a:pt x="129851" y="113279"/>
                  </a:cubicBezTo>
                  <a:cubicBezTo>
                    <a:pt x="128908" y="113370"/>
                    <a:pt x="127905" y="113553"/>
                    <a:pt x="126963" y="113583"/>
                  </a:cubicBezTo>
                  <a:cubicBezTo>
                    <a:pt x="126082" y="113644"/>
                    <a:pt x="125261" y="113735"/>
                    <a:pt x="124380" y="113796"/>
                  </a:cubicBezTo>
                  <a:cubicBezTo>
                    <a:pt x="122860" y="113857"/>
                    <a:pt x="121370" y="114009"/>
                    <a:pt x="119911" y="114009"/>
                  </a:cubicBezTo>
                  <a:lnTo>
                    <a:pt x="118696" y="114009"/>
                  </a:lnTo>
                  <a:cubicBezTo>
                    <a:pt x="117082" y="114009"/>
                    <a:pt x="115469" y="114028"/>
                    <a:pt x="113856" y="114028"/>
                  </a:cubicBezTo>
                  <a:cubicBezTo>
                    <a:pt x="111973" y="114028"/>
                    <a:pt x="110091" y="114002"/>
                    <a:pt x="108209" y="113887"/>
                  </a:cubicBezTo>
                  <a:cubicBezTo>
                    <a:pt x="108148" y="113872"/>
                    <a:pt x="108080" y="113872"/>
                    <a:pt x="108008" y="113872"/>
                  </a:cubicBezTo>
                  <a:cubicBezTo>
                    <a:pt x="107935" y="113872"/>
                    <a:pt x="107859" y="113872"/>
                    <a:pt x="107783" y="113857"/>
                  </a:cubicBezTo>
                  <a:cubicBezTo>
                    <a:pt x="106689" y="113674"/>
                    <a:pt x="105504" y="113796"/>
                    <a:pt x="104349" y="113674"/>
                  </a:cubicBezTo>
                  <a:cubicBezTo>
                    <a:pt x="103498" y="113583"/>
                    <a:pt x="102616" y="113553"/>
                    <a:pt x="101765" y="113492"/>
                  </a:cubicBezTo>
                  <a:cubicBezTo>
                    <a:pt x="100033" y="113340"/>
                    <a:pt x="98330" y="113218"/>
                    <a:pt x="96567" y="113036"/>
                  </a:cubicBezTo>
                  <a:cubicBezTo>
                    <a:pt x="95139" y="112914"/>
                    <a:pt x="93680" y="112762"/>
                    <a:pt x="92251" y="112610"/>
                  </a:cubicBezTo>
                  <a:cubicBezTo>
                    <a:pt x="90063" y="112367"/>
                    <a:pt x="87905" y="112185"/>
                    <a:pt x="85777" y="111881"/>
                  </a:cubicBezTo>
                  <a:cubicBezTo>
                    <a:pt x="83588" y="111577"/>
                    <a:pt x="81370" y="111425"/>
                    <a:pt x="79181" y="111091"/>
                  </a:cubicBezTo>
                  <a:cubicBezTo>
                    <a:pt x="75442" y="110544"/>
                    <a:pt x="71765" y="109936"/>
                    <a:pt x="68087" y="109267"/>
                  </a:cubicBezTo>
                  <a:cubicBezTo>
                    <a:pt x="64470" y="108568"/>
                    <a:pt x="60944" y="107747"/>
                    <a:pt x="57448" y="106835"/>
                  </a:cubicBezTo>
                  <a:cubicBezTo>
                    <a:pt x="54317" y="105984"/>
                    <a:pt x="51278" y="105012"/>
                    <a:pt x="48329" y="103948"/>
                  </a:cubicBezTo>
                  <a:cubicBezTo>
                    <a:pt x="46506" y="103309"/>
                    <a:pt x="44743" y="102580"/>
                    <a:pt x="43010" y="101820"/>
                  </a:cubicBezTo>
                  <a:cubicBezTo>
                    <a:pt x="41490" y="101121"/>
                    <a:pt x="39971" y="100452"/>
                    <a:pt x="38512" y="99692"/>
                  </a:cubicBezTo>
                  <a:cubicBezTo>
                    <a:pt x="36566" y="98659"/>
                    <a:pt x="34682" y="97595"/>
                    <a:pt x="32858" y="96501"/>
                  </a:cubicBezTo>
                  <a:cubicBezTo>
                    <a:pt x="31399" y="95619"/>
                    <a:pt x="30031" y="94677"/>
                    <a:pt x="28663" y="93765"/>
                  </a:cubicBezTo>
                  <a:cubicBezTo>
                    <a:pt x="27417" y="92914"/>
                    <a:pt x="26293" y="92002"/>
                    <a:pt x="25107" y="91090"/>
                  </a:cubicBezTo>
                  <a:cubicBezTo>
                    <a:pt x="23010" y="89510"/>
                    <a:pt x="20821" y="87960"/>
                    <a:pt x="18785" y="86227"/>
                  </a:cubicBezTo>
                  <a:cubicBezTo>
                    <a:pt x="17630" y="85254"/>
                    <a:pt x="16414" y="84312"/>
                    <a:pt x="15259" y="83279"/>
                  </a:cubicBezTo>
                  <a:cubicBezTo>
                    <a:pt x="13557" y="81729"/>
                    <a:pt x="11855" y="80209"/>
                    <a:pt x="10335" y="78567"/>
                  </a:cubicBezTo>
                  <a:cubicBezTo>
                    <a:pt x="8086" y="76136"/>
                    <a:pt x="5958" y="73704"/>
                    <a:pt x="4347" y="70999"/>
                  </a:cubicBezTo>
                  <a:cubicBezTo>
                    <a:pt x="3374" y="69358"/>
                    <a:pt x="2493" y="67655"/>
                    <a:pt x="1854" y="65923"/>
                  </a:cubicBezTo>
                  <a:cubicBezTo>
                    <a:pt x="1368" y="64646"/>
                    <a:pt x="1064" y="63370"/>
                    <a:pt x="943" y="62063"/>
                  </a:cubicBezTo>
                  <a:cubicBezTo>
                    <a:pt x="851" y="61060"/>
                    <a:pt x="821" y="59996"/>
                    <a:pt x="1064" y="58932"/>
                  </a:cubicBezTo>
                  <a:cubicBezTo>
                    <a:pt x="1368" y="57473"/>
                    <a:pt x="1854" y="56136"/>
                    <a:pt x="3040" y="54920"/>
                  </a:cubicBezTo>
                  <a:cubicBezTo>
                    <a:pt x="4165" y="53795"/>
                    <a:pt x="5684" y="53187"/>
                    <a:pt x="7630" y="53157"/>
                  </a:cubicBezTo>
                  <a:lnTo>
                    <a:pt x="12402" y="53157"/>
                  </a:lnTo>
                  <a:cubicBezTo>
                    <a:pt x="12766" y="53157"/>
                    <a:pt x="13101" y="53096"/>
                    <a:pt x="13435" y="53035"/>
                  </a:cubicBezTo>
                  <a:cubicBezTo>
                    <a:pt x="15350" y="52640"/>
                    <a:pt x="16779" y="51789"/>
                    <a:pt x="18177" y="50816"/>
                  </a:cubicBezTo>
                  <a:cubicBezTo>
                    <a:pt x="19909" y="49692"/>
                    <a:pt x="21460" y="48445"/>
                    <a:pt x="23162" y="47290"/>
                  </a:cubicBezTo>
                  <a:cubicBezTo>
                    <a:pt x="25016" y="46044"/>
                    <a:pt x="27052" y="44950"/>
                    <a:pt x="29180" y="43916"/>
                  </a:cubicBezTo>
                  <a:cubicBezTo>
                    <a:pt x="31946" y="42549"/>
                    <a:pt x="34864" y="41394"/>
                    <a:pt x="37904" y="40451"/>
                  </a:cubicBezTo>
                  <a:cubicBezTo>
                    <a:pt x="41065" y="39418"/>
                    <a:pt x="44256" y="38506"/>
                    <a:pt x="47570" y="37716"/>
                  </a:cubicBezTo>
                  <a:cubicBezTo>
                    <a:pt x="48846" y="37412"/>
                    <a:pt x="50184" y="37138"/>
                    <a:pt x="51430" y="36804"/>
                  </a:cubicBezTo>
                  <a:cubicBezTo>
                    <a:pt x="52737" y="36470"/>
                    <a:pt x="54044" y="36196"/>
                    <a:pt x="55381" y="35892"/>
                  </a:cubicBezTo>
                  <a:cubicBezTo>
                    <a:pt x="57691" y="35345"/>
                    <a:pt x="59971" y="34828"/>
                    <a:pt x="62311" y="34311"/>
                  </a:cubicBezTo>
                  <a:cubicBezTo>
                    <a:pt x="64044" y="33886"/>
                    <a:pt x="65716" y="33400"/>
                    <a:pt x="67418" y="32944"/>
                  </a:cubicBezTo>
                  <a:cubicBezTo>
                    <a:pt x="70154" y="32214"/>
                    <a:pt x="72798" y="31302"/>
                    <a:pt x="75138" y="29995"/>
                  </a:cubicBezTo>
                  <a:cubicBezTo>
                    <a:pt x="76901" y="29053"/>
                    <a:pt x="78360" y="27959"/>
                    <a:pt x="79120" y="26439"/>
                  </a:cubicBezTo>
                  <a:cubicBezTo>
                    <a:pt x="79698" y="25284"/>
                    <a:pt x="79850" y="24159"/>
                    <a:pt x="79394" y="22974"/>
                  </a:cubicBezTo>
                  <a:cubicBezTo>
                    <a:pt x="78816" y="21454"/>
                    <a:pt x="77722" y="20178"/>
                    <a:pt x="76202" y="19053"/>
                  </a:cubicBezTo>
                  <a:cubicBezTo>
                    <a:pt x="75017" y="18202"/>
                    <a:pt x="73649" y="17472"/>
                    <a:pt x="72220" y="16773"/>
                  </a:cubicBezTo>
                  <a:cubicBezTo>
                    <a:pt x="69546" y="15527"/>
                    <a:pt x="66749" y="14554"/>
                    <a:pt x="63892" y="13673"/>
                  </a:cubicBezTo>
                  <a:cubicBezTo>
                    <a:pt x="60518" y="12609"/>
                    <a:pt x="57023" y="11728"/>
                    <a:pt x="53497" y="10968"/>
                  </a:cubicBezTo>
                  <a:cubicBezTo>
                    <a:pt x="50062" y="10238"/>
                    <a:pt x="46658" y="9691"/>
                    <a:pt x="43345" y="9144"/>
                  </a:cubicBezTo>
                  <a:cubicBezTo>
                    <a:pt x="41551" y="8870"/>
                    <a:pt x="39758" y="8627"/>
                    <a:pt x="37995" y="8475"/>
                  </a:cubicBezTo>
                  <a:cubicBezTo>
                    <a:pt x="36718" y="8354"/>
                    <a:pt x="35472" y="8171"/>
                    <a:pt x="34195" y="8019"/>
                  </a:cubicBezTo>
                  <a:cubicBezTo>
                    <a:pt x="32098" y="7776"/>
                    <a:pt x="30001" y="7594"/>
                    <a:pt x="27964" y="7351"/>
                  </a:cubicBezTo>
                  <a:cubicBezTo>
                    <a:pt x="26384" y="7168"/>
                    <a:pt x="24864" y="6955"/>
                    <a:pt x="23314" y="6712"/>
                  </a:cubicBezTo>
                  <a:cubicBezTo>
                    <a:pt x="22402" y="6560"/>
                    <a:pt x="21581" y="6256"/>
                    <a:pt x="20761" y="5922"/>
                  </a:cubicBezTo>
                  <a:cubicBezTo>
                    <a:pt x="19818" y="5496"/>
                    <a:pt x="19697" y="4767"/>
                    <a:pt x="20457" y="4159"/>
                  </a:cubicBezTo>
                  <a:cubicBezTo>
                    <a:pt x="20882" y="3825"/>
                    <a:pt x="21338" y="3551"/>
                    <a:pt x="21885" y="3338"/>
                  </a:cubicBezTo>
                  <a:cubicBezTo>
                    <a:pt x="23709" y="2578"/>
                    <a:pt x="25685" y="2123"/>
                    <a:pt x="27721" y="1819"/>
                  </a:cubicBezTo>
                  <a:cubicBezTo>
                    <a:pt x="29271" y="1575"/>
                    <a:pt x="30852" y="1393"/>
                    <a:pt x="32402" y="1241"/>
                  </a:cubicBezTo>
                  <a:cubicBezTo>
                    <a:pt x="34195" y="1089"/>
                    <a:pt x="36019" y="1028"/>
                    <a:pt x="37782" y="937"/>
                  </a:cubicBezTo>
                  <a:cubicBezTo>
                    <a:pt x="38664" y="892"/>
                    <a:pt x="39547" y="873"/>
                    <a:pt x="40428" y="873"/>
                  </a:cubicBezTo>
                  <a:cubicBezTo>
                    <a:pt x="42492" y="873"/>
                    <a:pt x="44552" y="974"/>
                    <a:pt x="46597" y="1059"/>
                  </a:cubicBezTo>
                  <a:cubicBezTo>
                    <a:pt x="47296" y="1059"/>
                    <a:pt x="48026" y="1089"/>
                    <a:pt x="48725" y="1180"/>
                  </a:cubicBezTo>
                  <a:cubicBezTo>
                    <a:pt x="49940" y="1332"/>
                    <a:pt x="51217" y="1393"/>
                    <a:pt x="52433" y="1515"/>
                  </a:cubicBezTo>
                  <a:cubicBezTo>
                    <a:pt x="53497" y="1636"/>
                    <a:pt x="54591" y="1788"/>
                    <a:pt x="55655" y="1879"/>
                  </a:cubicBezTo>
                  <a:cubicBezTo>
                    <a:pt x="57083" y="2092"/>
                    <a:pt x="58573" y="2305"/>
                    <a:pt x="60032" y="2548"/>
                  </a:cubicBezTo>
                  <a:cubicBezTo>
                    <a:pt x="63588" y="3095"/>
                    <a:pt x="67023" y="3946"/>
                    <a:pt x="70427" y="4858"/>
                  </a:cubicBezTo>
                  <a:cubicBezTo>
                    <a:pt x="72555" y="5436"/>
                    <a:pt x="74622" y="6104"/>
                    <a:pt x="76689" y="6803"/>
                  </a:cubicBezTo>
                  <a:cubicBezTo>
                    <a:pt x="79029" y="7563"/>
                    <a:pt x="81248" y="8414"/>
                    <a:pt x="83437" y="9387"/>
                  </a:cubicBezTo>
                  <a:cubicBezTo>
                    <a:pt x="85929" y="10451"/>
                    <a:pt x="88391" y="11606"/>
                    <a:pt x="90731" y="12943"/>
                  </a:cubicBezTo>
                  <a:cubicBezTo>
                    <a:pt x="92008" y="13703"/>
                    <a:pt x="93376" y="14433"/>
                    <a:pt x="94592" y="15253"/>
                  </a:cubicBezTo>
                  <a:cubicBezTo>
                    <a:pt x="95595" y="15922"/>
                    <a:pt x="96537" y="16591"/>
                    <a:pt x="97479" y="17320"/>
                  </a:cubicBezTo>
                  <a:cubicBezTo>
                    <a:pt x="98422" y="18050"/>
                    <a:pt x="99333" y="18749"/>
                    <a:pt x="100154" y="19570"/>
                  </a:cubicBezTo>
                  <a:cubicBezTo>
                    <a:pt x="102738" y="22062"/>
                    <a:pt x="104744" y="24828"/>
                    <a:pt x="106142" y="27837"/>
                  </a:cubicBezTo>
                  <a:cubicBezTo>
                    <a:pt x="107449" y="30573"/>
                    <a:pt x="108087" y="33460"/>
                    <a:pt x="108391" y="36348"/>
                  </a:cubicBezTo>
                  <a:cubicBezTo>
                    <a:pt x="108543" y="37959"/>
                    <a:pt x="108391" y="39540"/>
                    <a:pt x="108209" y="41150"/>
                  </a:cubicBezTo>
                  <a:cubicBezTo>
                    <a:pt x="108087" y="42214"/>
                    <a:pt x="107814" y="43217"/>
                    <a:pt x="107510" y="44251"/>
                  </a:cubicBezTo>
                  <a:cubicBezTo>
                    <a:pt x="106841" y="46500"/>
                    <a:pt x="105869" y="48658"/>
                    <a:pt x="104501" y="50755"/>
                  </a:cubicBezTo>
                  <a:cubicBezTo>
                    <a:pt x="103498" y="52306"/>
                    <a:pt x="102312" y="53765"/>
                    <a:pt x="100944" y="55163"/>
                  </a:cubicBezTo>
                  <a:cubicBezTo>
                    <a:pt x="100002" y="56136"/>
                    <a:pt x="98969" y="57047"/>
                    <a:pt x="97814" y="57929"/>
                  </a:cubicBezTo>
                  <a:cubicBezTo>
                    <a:pt x="96689" y="58810"/>
                    <a:pt x="95443" y="59631"/>
                    <a:pt x="94136" y="60391"/>
                  </a:cubicBezTo>
                  <a:cubicBezTo>
                    <a:pt x="92008" y="61667"/>
                    <a:pt x="89759" y="62731"/>
                    <a:pt x="87479" y="63795"/>
                  </a:cubicBezTo>
                  <a:cubicBezTo>
                    <a:pt x="86506" y="64282"/>
                    <a:pt x="85443" y="64737"/>
                    <a:pt x="84440" y="65224"/>
                  </a:cubicBezTo>
                  <a:cubicBezTo>
                    <a:pt x="83224" y="65862"/>
                    <a:pt x="81978" y="66470"/>
                    <a:pt x="80792" y="67169"/>
                  </a:cubicBezTo>
                  <a:cubicBezTo>
                    <a:pt x="79819" y="67747"/>
                    <a:pt x="78786" y="68263"/>
                    <a:pt x="77904" y="68962"/>
                  </a:cubicBezTo>
                  <a:cubicBezTo>
                    <a:pt x="76597" y="69935"/>
                    <a:pt x="75108" y="70877"/>
                    <a:pt x="73892" y="72002"/>
                  </a:cubicBezTo>
                  <a:cubicBezTo>
                    <a:pt x="72980" y="72792"/>
                    <a:pt x="72038" y="73552"/>
                    <a:pt x="71065" y="74312"/>
                  </a:cubicBezTo>
                  <a:cubicBezTo>
                    <a:pt x="69850" y="75346"/>
                    <a:pt x="68725" y="76349"/>
                    <a:pt x="67418" y="77352"/>
                  </a:cubicBezTo>
                  <a:cubicBezTo>
                    <a:pt x="66354" y="78142"/>
                    <a:pt x="65351" y="78993"/>
                    <a:pt x="64318" y="79814"/>
                  </a:cubicBezTo>
                  <a:cubicBezTo>
                    <a:pt x="63558" y="80422"/>
                    <a:pt x="62828" y="81060"/>
                    <a:pt x="62311" y="81789"/>
                  </a:cubicBezTo>
                  <a:cubicBezTo>
                    <a:pt x="61582" y="82884"/>
                    <a:pt x="61764" y="83856"/>
                    <a:pt x="62950" y="84677"/>
                  </a:cubicBezTo>
                  <a:cubicBezTo>
                    <a:pt x="63375" y="84981"/>
                    <a:pt x="63831" y="85224"/>
                    <a:pt x="64348" y="85406"/>
                  </a:cubicBezTo>
                  <a:cubicBezTo>
                    <a:pt x="66476" y="86166"/>
                    <a:pt x="68755" y="86622"/>
                    <a:pt x="71065" y="86957"/>
                  </a:cubicBezTo>
                  <a:cubicBezTo>
                    <a:pt x="73649" y="87352"/>
                    <a:pt x="76294" y="87413"/>
                    <a:pt x="78877" y="87565"/>
                  </a:cubicBezTo>
                  <a:cubicBezTo>
                    <a:pt x="79251" y="87593"/>
                    <a:pt x="79622" y="87605"/>
                    <a:pt x="79994" y="87605"/>
                  </a:cubicBezTo>
                  <a:cubicBezTo>
                    <a:pt x="81194" y="87605"/>
                    <a:pt x="82389" y="87482"/>
                    <a:pt x="83619" y="87413"/>
                  </a:cubicBezTo>
                  <a:cubicBezTo>
                    <a:pt x="85260" y="87352"/>
                    <a:pt x="86841" y="87139"/>
                    <a:pt x="88482" y="86957"/>
                  </a:cubicBezTo>
                  <a:cubicBezTo>
                    <a:pt x="91370" y="86622"/>
                    <a:pt x="94166" y="86075"/>
                    <a:pt x="96963" y="85467"/>
                  </a:cubicBezTo>
                  <a:cubicBezTo>
                    <a:pt x="100063" y="84768"/>
                    <a:pt x="103103" y="83887"/>
                    <a:pt x="106112" y="82853"/>
                  </a:cubicBezTo>
                  <a:cubicBezTo>
                    <a:pt x="108543" y="82033"/>
                    <a:pt x="110853" y="81029"/>
                    <a:pt x="113163" y="80057"/>
                  </a:cubicBezTo>
                  <a:cubicBezTo>
                    <a:pt x="114835" y="79327"/>
                    <a:pt x="116507" y="78537"/>
                    <a:pt x="118027" y="77656"/>
                  </a:cubicBezTo>
                  <a:cubicBezTo>
                    <a:pt x="119942" y="76561"/>
                    <a:pt x="121826" y="75497"/>
                    <a:pt x="123620" y="74282"/>
                  </a:cubicBezTo>
                  <a:cubicBezTo>
                    <a:pt x="125231" y="73157"/>
                    <a:pt x="126811" y="72063"/>
                    <a:pt x="128301" y="70877"/>
                  </a:cubicBezTo>
                  <a:cubicBezTo>
                    <a:pt x="129851" y="69662"/>
                    <a:pt x="131340" y="68385"/>
                    <a:pt x="132738" y="67048"/>
                  </a:cubicBezTo>
                  <a:cubicBezTo>
                    <a:pt x="134137" y="65680"/>
                    <a:pt x="135596" y="64342"/>
                    <a:pt x="136933" y="62944"/>
                  </a:cubicBezTo>
                  <a:cubicBezTo>
                    <a:pt x="138483" y="61272"/>
                    <a:pt x="139973" y="59570"/>
                    <a:pt x="141432" y="57868"/>
                  </a:cubicBezTo>
                  <a:cubicBezTo>
                    <a:pt x="142769" y="56348"/>
                    <a:pt x="144015" y="54768"/>
                    <a:pt x="145322" y="53218"/>
                  </a:cubicBezTo>
                  <a:cubicBezTo>
                    <a:pt x="146416" y="51941"/>
                    <a:pt x="147511" y="50604"/>
                    <a:pt x="148635" y="49297"/>
                  </a:cubicBezTo>
                  <a:cubicBezTo>
                    <a:pt x="150155" y="47564"/>
                    <a:pt x="151675" y="45801"/>
                    <a:pt x="153347" y="44099"/>
                  </a:cubicBezTo>
                  <a:cubicBezTo>
                    <a:pt x="154593" y="42822"/>
                    <a:pt x="155991" y="41637"/>
                    <a:pt x="157328" y="40391"/>
                  </a:cubicBezTo>
                  <a:cubicBezTo>
                    <a:pt x="157845" y="39874"/>
                    <a:pt x="158544" y="39479"/>
                    <a:pt x="159061" y="38962"/>
                  </a:cubicBezTo>
                  <a:cubicBezTo>
                    <a:pt x="160277" y="37868"/>
                    <a:pt x="161645" y="36834"/>
                    <a:pt x="162982" y="35770"/>
                  </a:cubicBezTo>
                  <a:cubicBezTo>
                    <a:pt x="164471" y="34615"/>
                    <a:pt x="166052" y="33460"/>
                    <a:pt x="167633" y="32366"/>
                  </a:cubicBezTo>
                  <a:cubicBezTo>
                    <a:pt x="168332" y="31880"/>
                    <a:pt x="169152" y="31424"/>
                    <a:pt x="169912" y="30907"/>
                  </a:cubicBezTo>
                  <a:cubicBezTo>
                    <a:pt x="170733" y="30390"/>
                    <a:pt x="171645" y="29843"/>
                    <a:pt x="172405" y="29205"/>
                  </a:cubicBezTo>
                  <a:cubicBezTo>
                    <a:pt x="173165" y="28536"/>
                    <a:pt x="174046" y="27959"/>
                    <a:pt x="174836" y="27320"/>
                  </a:cubicBezTo>
                  <a:cubicBezTo>
                    <a:pt x="174988" y="27199"/>
                    <a:pt x="175140" y="27077"/>
                    <a:pt x="175262" y="26956"/>
                  </a:cubicBezTo>
                  <a:cubicBezTo>
                    <a:pt x="176174" y="25953"/>
                    <a:pt x="177298" y="25041"/>
                    <a:pt x="178301" y="24038"/>
                  </a:cubicBezTo>
                  <a:cubicBezTo>
                    <a:pt x="179669" y="22640"/>
                    <a:pt x="180885" y="21150"/>
                    <a:pt x="182253" y="19752"/>
                  </a:cubicBezTo>
                  <a:cubicBezTo>
                    <a:pt x="182922" y="19053"/>
                    <a:pt x="183590" y="18384"/>
                    <a:pt x="184381" y="17776"/>
                  </a:cubicBezTo>
                  <a:cubicBezTo>
                    <a:pt x="184832" y="17418"/>
                    <a:pt x="185340" y="17259"/>
                    <a:pt x="185846" y="17259"/>
                  </a:cubicBezTo>
                  <a:cubicBezTo>
                    <a:pt x="186328" y="17259"/>
                    <a:pt x="186808" y="17403"/>
                    <a:pt x="187238" y="17655"/>
                  </a:cubicBezTo>
                  <a:cubicBezTo>
                    <a:pt x="188059" y="18141"/>
                    <a:pt x="188849" y="18719"/>
                    <a:pt x="189457" y="19326"/>
                  </a:cubicBezTo>
                  <a:cubicBezTo>
                    <a:pt x="190338" y="20238"/>
                    <a:pt x="191402" y="20968"/>
                    <a:pt x="192405" y="21758"/>
                  </a:cubicBezTo>
                  <a:cubicBezTo>
                    <a:pt x="193621" y="22761"/>
                    <a:pt x="195080" y="23521"/>
                    <a:pt x="196569" y="24281"/>
                  </a:cubicBezTo>
                  <a:cubicBezTo>
                    <a:pt x="198028" y="24950"/>
                    <a:pt x="199457" y="25649"/>
                    <a:pt x="200977" y="26257"/>
                  </a:cubicBezTo>
                  <a:cubicBezTo>
                    <a:pt x="202284" y="26773"/>
                    <a:pt x="203560" y="27260"/>
                    <a:pt x="204867" y="27807"/>
                  </a:cubicBezTo>
                  <a:cubicBezTo>
                    <a:pt x="206144" y="28293"/>
                    <a:pt x="207481" y="28749"/>
                    <a:pt x="208819" y="29175"/>
                  </a:cubicBezTo>
                  <a:cubicBezTo>
                    <a:pt x="210035" y="29539"/>
                    <a:pt x="211250" y="29904"/>
                    <a:pt x="212466" y="30208"/>
                  </a:cubicBezTo>
                  <a:cubicBezTo>
                    <a:pt x="213834" y="30542"/>
                    <a:pt x="215232" y="30846"/>
                    <a:pt x="216661" y="31059"/>
                  </a:cubicBezTo>
                  <a:cubicBezTo>
                    <a:pt x="217816" y="31302"/>
                    <a:pt x="219032" y="31454"/>
                    <a:pt x="220217" y="31576"/>
                  </a:cubicBezTo>
                  <a:cubicBezTo>
                    <a:pt x="221281" y="31637"/>
                    <a:pt x="222345" y="31819"/>
                    <a:pt x="223439" y="31880"/>
                  </a:cubicBezTo>
                  <a:cubicBezTo>
                    <a:pt x="224199" y="31910"/>
                    <a:pt x="224989" y="31941"/>
                    <a:pt x="225749" y="32032"/>
                  </a:cubicBezTo>
                  <a:cubicBezTo>
                    <a:pt x="226904" y="32184"/>
                    <a:pt x="228029" y="32184"/>
                    <a:pt x="229184" y="32245"/>
                  </a:cubicBezTo>
                  <a:cubicBezTo>
                    <a:pt x="229585" y="32269"/>
                    <a:pt x="229988" y="32279"/>
                    <a:pt x="230391" y="32279"/>
                  </a:cubicBezTo>
                  <a:cubicBezTo>
                    <a:pt x="232006" y="32279"/>
                    <a:pt x="233640" y="32123"/>
                    <a:pt x="235293" y="32123"/>
                  </a:cubicBezTo>
                  <a:cubicBezTo>
                    <a:pt x="235446" y="32133"/>
                    <a:pt x="235598" y="32137"/>
                    <a:pt x="235750" y="32137"/>
                  </a:cubicBezTo>
                  <a:cubicBezTo>
                    <a:pt x="236541" y="32137"/>
                    <a:pt x="237335" y="32022"/>
                    <a:pt x="238151" y="31971"/>
                  </a:cubicBezTo>
                  <a:cubicBezTo>
                    <a:pt x="239670" y="31910"/>
                    <a:pt x="241221" y="31758"/>
                    <a:pt x="242740" y="31606"/>
                  </a:cubicBezTo>
                  <a:cubicBezTo>
                    <a:pt x="243470" y="31515"/>
                    <a:pt x="244230" y="31485"/>
                    <a:pt x="244929" y="31424"/>
                  </a:cubicBezTo>
                  <a:cubicBezTo>
                    <a:pt x="245932" y="31333"/>
                    <a:pt x="246905" y="31181"/>
                    <a:pt x="247908" y="31120"/>
                  </a:cubicBezTo>
                  <a:cubicBezTo>
                    <a:pt x="249093" y="31029"/>
                    <a:pt x="250218" y="30877"/>
                    <a:pt x="251403" y="30755"/>
                  </a:cubicBezTo>
                  <a:cubicBezTo>
                    <a:pt x="252285" y="30694"/>
                    <a:pt x="253136" y="30603"/>
                    <a:pt x="254017" y="30512"/>
                  </a:cubicBezTo>
                  <a:cubicBezTo>
                    <a:pt x="255081" y="30360"/>
                    <a:pt x="256175" y="30299"/>
                    <a:pt x="257239" y="30147"/>
                  </a:cubicBezTo>
                  <a:cubicBezTo>
                    <a:pt x="258364" y="29995"/>
                    <a:pt x="259458" y="29843"/>
                    <a:pt x="260552" y="29783"/>
                  </a:cubicBezTo>
                  <a:cubicBezTo>
                    <a:pt x="262710" y="29631"/>
                    <a:pt x="264808" y="29387"/>
                    <a:pt x="266935" y="29083"/>
                  </a:cubicBezTo>
                  <a:cubicBezTo>
                    <a:pt x="269458" y="28779"/>
                    <a:pt x="271920" y="28415"/>
                    <a:pt x="274352" y="27928"/>
                  </a:cubicBezTo>
                  <a:lnTo>
                    <a:pt x="279246" y="26895"/>
                  </a:lnTo>
                  <a:cubicBezTo>
                    <a:pt x="281708" y="26348"/>
                    <a:pt x="284079" y="25649"/>
                    <a:pt x="286389" y="24798"/>
                  </a:cubicBezTo>
                  <a:cubicBezTo>
                    <a:pt x="286571" y="24372"/>
                    <a:pt x="286480" y="23977"/>
                    <a:pt x="286541" y="23582"/>
                  </a:cubicBezTo>
                  <a:cubicBezTo>
                    <a:pt x="286407" y="23532"/>
                    <a:pt x="286285" y="23512"/>
                    <a:pt x="286171" y="23512"/>
                  </a:cubicBezTo>
                  <a:cubicBezTo>
                    <a:pt x="285866" y="23512"/>
                    <a:pt x="285612" y="23654"/>
                    <a:pt x="285325" y="23764"/>
                  </a:cubicBezTo>
                  <a:cubicBezTo>
                    <a:pt x="282285" y="24919"/>
                    <a:pt x="279063" y="25740"/>
                    <a:pt x="275781" y="26439"/>
                  </a:cubicBezTo>
                  <a:cubicBezTo>
                    <a:pt x="270704" y="27533"/>
                    <a:pt x="265537" y="28324"/>
                    <a:pt x="260340" y="28931"/>
                  </a:cubicBezTo>
                  <a:cubicBezTo>
                    <a:pt x="255172" y="29539"/>
                    <a:pt x="250005" y="30147"/>
                    <a:pt x="244777" y="30634"/>
                  </a:cubicBezTo>
                  <a:cubicBezTo>
                    <a:pt x="241646" y="30907"/>
                    <a:pt x="238485" y="31150"/>
                    <a:pt x="235324" y="31302"/>
                  </a:cubicBezTo>
                  <a:cubicBezTo>
                    <a:pt x="234239" y="31348"/>
                    <a:pt x="233157" y="31369"/>
                    <a:pt x="232077" y="31369"/>
                  </a:cubicBezTo>
                  <a:cubicBezTo>
                    <a:pt x="229527" y="31369"/>
                    <a:pt x="226992" y="31251"/>
                    <a:pt x="224473" y="31059"/>
                  </a:cubicBezTo>
                  <a:cubicBezTo>
                    <a:pt x="223956" y="30938"/>
                    <a:pt x="223439" y="31029"/>
                    <a:pt x="222953" y="30938"/>
                  </a:cubicBezTo>
                  <a:cubicBezTo>
                    <a:pt x="222862" y="30938"/>
                    <a:pt x="222740" y="30907"/>
                    <a:pt x="222679" y="30907"/>
                  </a:cubicBezTo>
                  <a:cubicBezTo>
                    <a:pt x="218545" y="30573"/>
                    <a:pt x="214503" y="29843"/>
                    <a:pt x="210582" y="28749"/>
                  </a:cubicBezTo>
                  <a:cubicBezTo>
                    <a:pt x="206904" y="27685"/>
                    <a:pt x="203408" y="26287"/>
                    <a:pt x="200004" y="24828"/>
                  </a:cubicBezTo>
                  <a:cubicBezTo>
                    <a:pt x="195809" y="23096"/>
                    <a:pt x="192314" y="20816"/>
                    <a:pt x="189669" y="17837"/>
                  </a:cubicBezTo>
                  <a:cubicBezTo>
                    <a:pt x="189001" y="17168"/>
                    <a:pt x="188362" y="16439"/>
                    <a:pt x="187572" y="15831"/>
                  </a:cubicBezTo>
                  <a:cubicBezTo>
                    <a:pt x="186928" y="15322"/>
                    <a:pt x="186329" y="15071"/>
                    <a:pt x="185741" y="15071"/>
                  </a:cubicBezTo>
                  <a:cubicBezTo>
                    <a:pt x="185135" y="15071"/>
                    <a:pt x="184542" y="15337"/>
                    <a:pt x="183925" y="15861"/>
                  </a:cubicBezTo>
                  <a:lnTo>
                    <a:pt x="183773" y="16013"/>
                  </a:lnTo>
                  <a:cubicBezTo>
                    <a:pt x="182283" y="17351"/>
                    <a:pt x="181219" y="18901"/>
                    <a:pt x="180004" y="20360"/>
                  </a:cubicBezTo>
                  <a:cubicBezTo>
                    <a:pt x="177238" y="23703"/>
                    <a:pt x="174107" y="26834"/>
                    <a:pt x="170216" y="29509"/>
                  </a:cubicBezTo>
                  <a:cubicBezTo>
                    <a:pt x="168119" y="30938"/>
                    <a:pt x="165961" y="32366"/>
                    <a:pt x="163924" y="33886"/>
                  </a:cubicBezTo>
                  <a:cubicBezTo>
                    <a:pt x="163620" y="34099"/>
                    <a:pt x="163408" y="34372"/>
                    <a:pt x="163104" y="34585"/>
                  </a:cubicBezTo>
                  <a:cubicBezTo>
                    <a:pt x="159517" y="37381"/>
                    <a:pt x="156113" y="40239"/>
                    <a:pt x="153073" y="43309"/>
                  </a:cubicBezTo>
                  <a:cubicBezTo>
                    <a:pt x="152830" y="43521"/>
                    <a:pt x="152617" y="43795"/>
                    <a:pt x="152374" y="44038"/>
                  </a:cubicBezTo>
                  <a:cubicBezTo>
                    <a:pt x="148514" y="48233"/>
                    <a:pt x="145018" y="52640"/>
                    <a:pt x="141432" y="56987"/>
                  </a:cubicBezTo>
                  <a:cubicBezTo>
                    <a:pt x="139577" y="59266"/>
                    <a:pt x="137602" y="61516"/>
                    <a:pt x="135474" y="63674"/>
                  </a:cubicBezTo>
                  <a:cubicBezTo>
                    <a:pt x="131310" y="67929"/>
                    <a:pt x="126629" y="71911"/>
                    <a:pt x="121127" y="75285"/>
                  </a:cubicBezTo>
                  <a:cubicBezTo>
                    <a:pt x="116112" y="78385"/>
                    <a:pt x="110641" y="80908"/>
                    <a:pt x="104622" y="82823"/>
                  </a:cubicBezTo>
                  <a:cubicBezTo>
                    <a:pt x="102191" y="83613"/>
                    <a:pt x="99729" y="84312"/>
                    <a:pt x="97175" y="84859"/>
                  </a:cubicBezTo>
                  <a:cubicBezTo>
                    <a:pt x="94744" y="85437"/>
                    <a:pt x="92282" y="85923"/>
                    <a:pt x="89728" y="86197"/>
                  </a:cubicBezTo>
                  <a:cubicBezTo>
                    <a:pt x="86547" y="86668"/>
                    <a:pt x="83348" y="86847"/>
                    <a:pt x="80116" y="86847"/>
                  </a:cubicBezTo>
                  <a:cubicBezTo>
                    <a:pt x="79179" y="86847"/>
                    <a:pt x="78239" y="86832"/>
                    <a:pt x="77297" y="86805"/>
                  </a:cubicBezTo>
                  <a:cubicBezTo>
                    <a:pt x="77114" y="86774"/>
                    <a:pt x="76901" y="86744"/>
                    <a:pt x="76689" y="86744"/>
                  </a:cubicBezTo>
                  <a:cubicBezTo>
                    <a:pt x="74500" y="86622"/>
                    <a:pt x="72342" y="86379"/>
                    <a:pt x="70214" y="85984"/>
                  </a:cubicBezTo>
                  <a:cubicBezTo>
                    <a:pt x="68603" y="85680"/>
                    <a:pt x="67114" y="85254"/>
                    <a:pt x="65837" y="84495"/>
                  </a:cubicBezTo>
                  <a:cubicBezTo>
                    <a:pt x="64743" y="83856"/>
                    <a:pt x="64470" y="82944"/>
                    <a:pt x="65047" y="81972"/>
                  </a:cubicBezTo>
                  <a:cubicBezTo>
                    <a:pt x="65229" y="81637"/>
                    <a:pt x="65503" y="81303"/>
                    <a:pt x="65807" y="80999"/>
                  </a:cubicBezTo>
                  <a:cubicBezTo>
                    <a:pt x="66658" y="80087"/>
                    <a:pt x="67661" y="79236"/>
                    <a:pt x="68695" y="78415"/>
                  </a:cubicBezTo>
                  <a:cubicBezTo>
                    <a:pt x="71278" y="76257"/>
                    <a:pt x="73923" y="74069"/>
                    <a:pt x="76658" y="72002"/>
                  </a:cubicBezTo>
                  <a:cubicBezTo>
                    <a:pt x="80032" y="69358"/>
                    <a:pt x="84044" y="67291"/>
                    <a:pt x="88087" y="65315"/>
                  </a:cubicBezTo>
                  <a:cubicBezTo>
                    <a:pt x="92798" y="63035"/>
                    <a:pt x="97145" y="60452"/>
                    <a:pt x="100640" y="57169"/>
                  </a:cubicBezTo>
                  <a:cubicBezTo>
                    <a:pt x="103133" y="54828"/>
                    <a:pt x="105017" y="52184"/>
                    <a:pt x="106476" y="49388"/>
                  </a:cubicBezTo>
                  <a:cubicBezTo>
                    <a:pt x="108756" y="45011"/>
                    <a:pt x="109486" y="40512"/>
                    <a:pt x="109121" y="35922"/>
                  </a:cubicBezTo>
                  <a:cubicBezTo>
                    <a:pt x="108908" y="35345"/>
                    <a:pt x="108969" y="34798"/>
                    <a:pt x="108847" y="34220"/>
                  </a:cubicBezTo>
                  <a:cubicBezTo>
                    <a:pt x="108270" y="30694"/>
                    <a:pt x="106902" y="27320"/>
                    <a:pt x="104744" y="24099"/>
                  </a:cubicBezTo>
                  <a:cubicBezTo>
                    <a:pt x="102069" y="20238"/>
                    <a:pt x="98422" y="16925"/>
                    <a:pt x="93862" y="14190"/>
                  </a:cubicBezTo>
                  <a:cubicBezTo>
                    <a:pt x="88938" y="11241"/>
                    <a:pt x="83649" y="8688"/>
                    <a:pt x="77904" y="6652"/>
                  </a:cubicBezTo>
                  <a:cubicBezTo>
                    <a:pt x="75321" y="5740"/>
                    <a:pt x="72676" y="4889"/>
                    <a:pt x="70002" y="4098"/>
                  </a:cubicBezTo>
                  <a:cubicBezTo>
                    <a:pt x="67418" y="3399"/>
                    <a:pt x="64834" y="2791"/>
                    <a:pt x="62190" y="2275"/>
                  </a:cubicBezTo>
                  <a:cubicBezTo>
                    <a:pt x="58664" y="1545"/>
                    <a:pt x="55108" y="1089"/>
                    <a:pt x="51521" y="664"/>
                  </a:cubicBezTo>
                  <a:cubicBezTo>
                    <a:pt x="48269" y="299"/>
                    <a:pt x="44986" y="116"/>
                    <a:pt x="41703" y="25"/>
                  </a:cubicBezTo>
                  <a:cubicBezTo>
                    <a:pt x="40562" y="13"/>
                    <a:pt x="39420" y="0"/>
                    <a:pt x="382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5"/>
            <p:cNvSpPr/>
            <p:nvPr/>
          </p:nvSpPr>
          <p:spPr>
            <a:xfrm>
              <a:off x="1119025" y="2243425"/>
              <a:ext cx="5013025" cy="2790425"/>
            </a:xfrm>
            <a:custGeom>
              <a:avLst/>
              <a:gdLst/>
              <a:ahLst/>
              <a:cxnLst/>
              <a:rect l="l" t="t" r="r" b="b"/>
              <a:pathLst>
                <a:path w="200521" h="111617" extrusionOk="0">
                  <a:moveTo>
                    <a:pt x="77" y="0"/>
                  </a:moveTo>
                  <a:cubicBezTo>
                    <a:pt x="53" y="0"/>
                    <a:pt x="28" y="1"/>
                    <a:pt x="0" y="3"/>
                  </a:cubicBezTo>
                  <a:lnTo>
                    <a:pt x="0" y="885"/>
                  </a:lnTo>
                  <a:cubicBezTo>
                    <a:pt x="26" y="883"/>
                    <a:pt x="50" y="882"/>
                    <a:pt x="73" y="882"/>
                  </a:cubicBezTo>
                  <a:cubicBezTo>
                    <a:pt x="404" y="882"/>
                    <a:pt x="466" y="1079"/>
                    <a:pt x="608" y="1250"/>
                  </a:cubicBezTo>
                  <a:cubicBezTo>
                    <a:pt x="3800" y="5292"/>
                    <a:pt x="7599" y="9061"/>
                    <a:pt x="11612" y="12709"/>
                  </a:cubicBezTo>
                  <a:cubicBezTo>
                    <a:pt x="13344" y="14289"/>
                    <a:pt x="15138" y="15840"/>
                    <a:pt x="16931" y="17451"/>
                  </a:cubicBezTo>
                  <a:cubicBezTo>
                    <a:pt x="18967" y="19274"/>
                    <a:pt x="20974" y="21098"/>
                    <a:pt x="23192" y="22800"/>
                  </a:cubicBezTo>
                  <a:cubicBezTo>
                    <a:pt x="26110" y="25049"/>
                    <a:pt x="29241" y="27116"/>
                    <a:pt x="32524" y="29031"/>
                  </a:cubicBezTo>
                  <a:cubicBezTo>
                    <a:pt x="37022" y="31615"/>
                    <a:pt x="41764" y="33864"/>
                    <a:pt x="46779" y="35809"/>
                  </a:cubicBezTo>
                  <a:cubicBezTo>
                    <a:pt x="53315" y="38332"/>
                    <a:pt x="60154" y="40308"/>
                    <a:pt x="67114" y="42101"/>
                  </a:cubicBezTo>
                  <a:cubicBezTo>
                    <a:pt x="70822" y="43044"/>
                    <a:pt x="74561" y="43956"/>
                    <a:pt x="78330" y="44928"/>
                  </a:cubicBezTo>
                  <a:cubicBezTo>
                    <a:pt x="84136" y="46387"/>
                    <a:pt x="89941" y="47907"/>
                    <a:pt x="95838" y="49184"/>
                  </a:cubicBezTo>
                  <a:cubicBezTo>
                    <a:pt x="101218" y="50308"/>
                    <a:pt x="106689" y="51007"/>
                    <a:pt x="112252" y="51342"/>
                  </a:cubicBezTo>
                  <a:cubicBezTo>
                    <a:pt x="115200" y="51524"/>
                    <a:pt x="118209" y="51524"/>
                    <a:pt x="121188" y="51585"/>
                  </a:cubicBezTo>
                  <a:cubicBezTo>
                    <a:pt x="121576" y="51599"/>
                    <a:pt x="121963" y="51605"/>
                    <a:pt x="122351" y="51605"/>
                  </a:cubicBezTo>
                  <a:cubicBezTo>
                    <a:pt x="123576" y="51605"/>
                    <a:pt x="124805" y="51547"/>
                    <a:pt x="126051" y="51524"/>
                  </a:cubicBezTo>
                  <a:cubicBezTo>
                    <a:pt x="128969" y="51463"/>
                    <a:pt x="131918" y="51402"/>
                    <a:pt x="134866" y="51250"/>
                  </a:cubicBezTo>
                  <a:cubicBezTo>
                    <a:pt x="137024" y="51159"/>
                    <a:pt x="139213" y="51038"/>
                    <a:pt x="141401" y="50825"/>
                  </a:cubicBezTo>
                  <a:cubicBezTo>
                    <a:pt x="144015" y="50612"/>
                    <a:pt x="146599" y="50339"/>
                    <a:pt x="149183" y="49974"/>
                  </a:cubicBezTo>
                  <a:cubicBezTo>
                    <a:pt x="153195" y="49396"/>
                    <a:pt x="157116" y="48545"/>
                    <a:pt x="161067" y="47725"/>
                  </a:cubicBezTo>
                  <a:cubicBezTo>
                    <a:pt x="164654" y="46965"/>
                    <a:pt x="168180" y="46144"/>
                    <a:pt x="171827" y="45506"/>
                  </a:cubicBezTo>
                  <a:cubicBezTo>
                    <a:pt x="174525" y="45064"/>
                    <a:pt x="177223" y="44693"/>
                    <a:pt x="179975" y="44693"/>
                  </a:cubicBezTo>
                  <a:cubicBezTo>
                    <a:pt x="180820" y="44693"/>
                    <a:pt x="181670" y="44728"/>
                    <a:pt x="182527" y="44807"/>
                  </a:cubicBezTo>
                  <a:cubicBezTo>
                    <a:pt x="184320" y="44989"/>
                    <a:pt x="186113" y="45323"/>
                    <a:pt x="187755" y="45901"/>
                  </a:cubicBezTo>
                  <a:cubicBezTo>
                    <a:pt x="190825" y="46995"/>
                    <a:pt x="193226" y="48728"/>
                    <a:pt x="194928" y="50886"/>
                  </a:cubicBezTo>
                  <a:cubicBezTo>
                    <a:pt x="196114" y="52345"/>
                    <a:pt x="196904" y="53956"/>
                    <a:pt x="197086" y="55719"/>
                  </a:cubicBezTo>
                  <a:cubicBezTo>
                    <a:pt x="197238" y="57178"/>
                    <a:pt x="197025" y="58667"/>
                    <a:pt x="196630" y="60126"/>
                  </a:cubicBezTo>
                  <a:cubicBezTo>
                    <a:pt x="196174" y="61950"/>
                    <a:pt x="195293" y="63652"/>
                    <a:pt x="194138" y="65293"/>
                  </a:cubicBezTo>
                  <a:cubicBezTo>
                    <a:pt x="192770" y="67147"/>
                    <a:pt x="191007" y="68819"/>
                    <a:pt x="188727" y="70187"/>
                  </a:cubicBezTo>
                  <a:cubicBezTo>
                    <a:pt x="187238" y="71099"/>
                    <a:pt x="185688" y="71889"/>
                    <a:pt x="183986" y="72497"/>
                  </a:cubicBezTo>
                  <a:cubicBezTo>
                    <a:pt x="183743" y="72619"/>
                    <a:pt x="183530" y="72679"/>
                    <a:pt x="183347" y="73135"/>
                  </a:cubicBezTo>
                  <a:cubicBezTo>
                    <a:pt x="180081" y="74442"/>
                    <a:pt x="176723" y="75095"/>
                    <a:pt x="173274" y="75095"/>
                  </a:cubicBezTo>
                  <a:cubicBezTo>
                    <a:pt x="171105" y="75095"/>
                    <a:pt x="168901" y="74837"/>
                    <a:pt x="166660" y="74321"/>
                  </a:cubicBezTo>
                  <a:cubicBezTo>
                    <a:pt x="163894" y="73713"/>
                    <a:pt x="161189" y="72862"/>
                    <a:pt x="158453" y="72163"/>
                  </a:cubicBezTo>
                  <a:cubicBezTo>
                    <a:pt x="154380" y="71099"/>
                    <a:pt x="150216" y="70521"/>
                    <a:pt x="145991" y="70065"/>
                  </a:cubicBezTo>
                  <a:cubicBezTo>
                    <a:pt x="143468" y="69792"/>
                    <a:pt x="141006" y="69579"/>
                    <a:pt x="138544" y="69275"/>
                  </a:cubicBezTo>
                  <a:cubicBezTo>
                    <a:pt x="135687" y="68880"/>
                    <a:pt x="132891" y="68424"/>
                    <a:pt x="130064" y="67938"/>
                  </a:cubicBezTo>
                  <a:cubicBezTo>
                    <a:pt x="126264" y="67239"/>
                    <a:pt x="122465" y="66479"/>
                    <a:pt x="118605" y="66023"/>
                  </a:cubicBezTo>
                  <a:cubicBezTo>
                    <a:pt x="116021" y="65719"/>
                    <a:pt x="113437" y="65506"/>
                    <a:pt x="110854" y="65476"/>
                  </a:cubicBezTo>
                  <a:cubicBezTo>
                    <a:pt x="109706" y="65448"/>
                    <a:pt x="108558" y="65433"/>
                    <a:pt x="107411" y="65433"/>
                  </a:cubicBezTo>
                  <a:cubicBezTo>
                    <a:pt x="106005" y="65433"/>
                    <a:pt x="104599" y="65456"/>
                    <a:pt x="103194" y="65506"/>
                  </a:cubicBezTo>
                  <a:cubicBezTo>
                    <a:pt x="101157" y="65567"/>
                    <a:pt x="99151" y="65688"/>
                    <a:pt x="97084" y="65810"/>
                  </a:cubicBezTo>
                  <a:cubicBezTo>
                    <a:pt x="94957" y="65932"/>
                    <a:pt x="92799" y="66083"/>
                    <a:pt x="90640" y="66144"/>
                  </a:cubicBezTo>
                  <a:cubicBezTo>
                    <a:pt x="89156" y="66211"/>
                    <a:pt x="87682" y="66259"/>
                    <a:pt x="86211" y="66259"/>
                  </a:cubicBezTo>
                  <a:cubicBezTo>
                    <a:pt x="85001" y="66259"/>
                    <a:pt x="83793" y="66227"/>
                    <a:pt x="82586" y="66144"/>
                  </a:cubicBezTo>
                  <a:cubicBezTo>
                    <a:pt x="79637" y="65932"/>
                    <a:pt x="76902" y="65324"/>
                    <a:pt x="74288" y="64412"/>
                  </a:cubicBezTo>
                  <a:cubicBezTo>
                    <a:pt x="72099" y="63591"/>
                    <a:pt x="70063" y="62618"/>
                    <a:pt x="67935" y="61767"/>
                  </a:cubicBezTo>
                  <a:cubicBezTo>
                    <a:pt x="66628" y="61251"/>
                    <a:pt x="65290" y="60764"/>
                    <a:pt x="63771" y="60551"/>
                  </a:cubicBezTo>
                  <a:cubicBezTo>
                    <a:pt x="63634" y="60531"/>
                    <a:pt x="63504" y="60521"/>
                    <a:pt x="63379" y="60521"/>
                  </a:cubicBezTo>
                  <a:cubicBezTo>
                    <a:pt x="62589" y="60521"/>
                    <a:pt x="62056" y="60924"/>
                    <a:pt x="61977" y="61555"/>
                  </a:cubicBezTo>
                  <a:cubicBezTo>
                    <a:pt x="61947" y="61980"/>
                    <a:pt x="61947" y="62375"/>
                    <a:pt x="62069" y="62801"/>
                  </a:cubicBezTo>
                  <a:cubicBezTo>
                    <a:pt x="62433" y="64321"/>
                    <a:pt x="63011" y="65810"/>
                    <a:pt x="63528" y="67299"/>
                  </a:cubicBezTo>
                  <a:cubicBezTo>
                    <a:pt x="64227" y="69305"/>
                    <a:pt x="64835" y="71312"/>
                    <a:pt x="65746" y="73287"/>
                  </a:cubicBezTo>
                  <a:cubicBezTo>
                    <a:pt x="66415" y="74807"/>
                    <a:pt x="67540" y="76144"/>
                    <a:pt x="69120" y="77269"/>
                  </a:cubicBezTo>
                  <a:cubicBezTo>
                    <a:pt x="70336" y="78151"/>
                    <a:pt x="71795" y="78850"/>
                    <a:pt x="73224" y="79488"/>
                  </a:cubicBezTo>
                  <a:cubicBezTo>
                    <a:pt x="74774" y="80157"/>
                    <a:pt x="76385" y="80765"/>
                    <a:pt x="77874" y="81585"/>
                  </a:cubicBezTo>
                  <a:cubicBezTo>
                    <a:pt x="79120" y="82254"/>
                    <a:pt x="80032" y="83135"/>
                    <a:pt x="80306" y="84260"/>
                  </a:cubicBezTo>
                  <a:cubicBezTo>
                    <a:pt x="80640" y="85749"/>
                    <a:pt x="80063" y="87117"/>
                    <a:pt x="78847" y="88333"/>
                  </a:cubicBezTo>
                  <a:cubicBezTo>
                    <a:pt x="77722" y="89488"/>
                    <a:pt x="76294" y="90400"/>
                    <a:pt x="74713" y="91190"/>
                  </a:cubicBezTo>
                  <a:cubicBezTo>
                    <a:pt x="72312" y="92376"/>
                    <a:pt x="69728" y="93379"/>
                    <a:pt x="67145" y="94382"/>
                  </a:cubicBezTo>
                  <a:cubicBezTo>
                    <a:pt x="64531" y="95354"/>
                    <a:pt x="61856" y="96357"/>
                    <a:pt x="59333" y="97482"/>
                  </a:cubicBezTo>
                  <a:cubicBezTo>
                    <a:pt x="56810" y="98637"/>
                    <a:pt x="54652" y="99975"/>
                    <a:pt x="53102" y="101829"/>
                  </a:cubicBezTo>
                  <a:cubicBezTo>
                    <a:pt x="52251" y="102801"/>
                    <a:pt x="51612" y="103865"/>
                    <a:pt x="51126" y="104990"/>
                  </a:cubicBezTo>
                  <a:cubicBezTo>
                    <a:pt x="50153" y="107148"/>
                    <a:pt x="49545" y="109397"/>
                    <a:pt x="49090" y="111616"/>
                  </a:cubicBezTo>
                  <a:lnTo>
                    <a:pt x="50518" y="111616"/>
                  </a:lnTo>
                  <a:lnTo>
                    <a:pt x="50518" y="111434"/>
                  </a:lnTo>
                  <a:cubicBezTo>
                    <a:pt x="51126" y="109154"/>
                    <a:pt x="51795" y="106905"/>
                    <a:pt x="53011" y="104777"/>
                  </a:cubicBezTo>
                  <a:cubicBezTo>
                    <a:pt x="54166" y="102741"/>
                    <a:pt x="55929" y="101038"/>
                    <a:pt x="58360" y="99701"/>
                  </a:cubicBezTo>
                  <a:cubicBezTo>
                    <a:pt x="60275" y="98668"/>
                    <a:pt x="62312" y="97877"/>
                    <a:pt x="64439" y="97148"/>
                  </a:cubicBezTo>
                  <a:cubicBezTo>
                    <a:pt x="68239" y="95810"/>
                    <a:pt x="72129" y="94686"/>
                    <a:pt x="75990" y="93531"/>
                  </a:cubicBezTo>
                  <a:cubicBezTo>
                    <a:pt x="77783" y="93014"/>
                    <a:pt x="79607" y="92467"/>
                    <a:pt x="81218" y="91677"/>
                  </a:cubicBezTo>
                  <a:cubicBezTo>
                    <a:pt x="81279" y="91555"/>
                    <a:pt x="81431" y="91616"/>
                    <a:pt x="81552" y="91525"/>
                  </a:cubicBezTo>
                  <a:cubicBezTo>
                    <a:pt x="81613" y="91403"/>
                    <a:pt x="81826" y="91464"/>
                    <a:pt x="81887" y="91373"/>
                  </a:cubicBezTo>
                  <a:cubicBezTo>
                    <a:pt x="82038" y="91312"/>
                    <a:pt x="82160" y="91221"/>
                    <a:pt x="82312" y="91160"/>
                  </a:cubicBezTo>
                  <a:cubicBezTo>
                    <a:pt x="85078" y="89701"/>
                    <a:pt x="87054" y="87816"/>
                    <a:pt x="88057" y="85385"/>
                  </a:cubicBezTo>
                  <a:cubicBezTo>
                    <a:pt x="88543" y="84169"/>
                    <a:pt x="88695" y="82953"/>
                    <a:pt x="88422" y="81676"/>
                  </a:cubicBezTo>
                  <a:cubicBezTo>
                    <a:pt x="88087" y="80096"/>
                    <a:pt x="86841" y="78880"/>
                    <a:pt x="85108" y="77877"/>
                  </a:cubicBezTo>
                  <a:cubicBezTo>
                    <a:pt x="83649" y="77026"/>
                    <a:pt x="82130" y="76205"/>
                    <a:pt x="80640" y="75385"/>
                  </a:cubicBezTo>
                  <a:cubicBezTo>
                    <a:pt x="79728" y="74898"/>
                    <a:pt x="78877" y="74290"/>
                    <a:pt x="78391" y="73470"/>
                  </a:cubicBezTo>
                  <a:cubicBezTo>
                    <a:pt x="77722" y="72345"/>
                    <a:pt x="78178" y="71281"/>
                    <a:pt x="79637" y="70673"/>
                  </a:cubicBezTo>
                  <a:cubicBezTo>
                    <a:pt x="80336" y="70400"/>
                    <a:pt x="81005" y="70187"/>
                    <a:pt x="81765" y="69974"/>
                  </a:cubicBezTo>
                  <a:cubicBezTo>
                    <a:pt x="84440" y="69336"/>
                    <a:pt x="87206" y="68971"/>
                    <a:pt x="89941" y="68576"/>
                  </a:cubicBezTo>
                  <a:cubicBezTo>
                    <a:pt x="92677" y="68211"/>
                    <a:pt x="95443" y="67907"/>
                    <a:pt x="98239" y="67634"/>
                  </a:cubicBezTo>
                  <a:cubicBezTo>
                    <a:pt x="100428" y="67451"/>
                    <a:pt x="102647" y="67239"/>
                    <a:pt x="104835" y="67208"/>
                  </a:cubicBezTo>
                  <a:cubicBezTo>
                    <a:pt x="105789" y="67185"/>
                    <a:pt x="106752" y="67170"/>
                    <a:pt x="107717" y="67170"/>
                  </a:cubicBezTo>
                  <a:cubicBezTo>
                    <a:pt x="109243" y="67170"/>
                    <a:pt x="110774" y="67206"/>
                    <a:pt x="112282" y="67299"/>
                  </a:cubicBezTo>
                  <a:cubicBezTo>
                    <a:pt x="114380" y="67390"/>
                    <a:pt x="116477" y="67634"/>
                    <a:pt x="118513" y="67907"/>
                  </a:cubicBezTo>
                  <a:cubicBezTo>
                    <a:pt x="121887" y="68302"/>
                    <a:pt x="125140" y="69153"/>
                    <a:pt x="128422" y="69822"/>
                  </a:cubicBezTo>
                  <a:cubicBezTo>
                    <a:pt x="130915" y="70369"/>
                    <a:pt x="133407" y="70856"/>
                    <a:pt x="135960" y="71251"/>
                  </a:cubicBezTo>
                  <a:cubicBezTo>
                    <a:pt x="139274" y="71737"/>
                    <a:pt x="142617" y="72223"/>
                    <a:pt x="145900" y="72801"/>
                  </a:cubicBezTo>
                  <a:cubicBezTo>
                    <a:pt x="149547" y="73439"/>
                    <a:pt x="153012" y="74381"/>
                    <a:pt x="156356" y="75658"/>
                  </a:cubicBezTo>
                  <a:cubicBezTo>
                    <a:pt x="157876" y="76205"/>
                    <a:pt x="159365" y="76783"/>
                    <a:pt x="160915" y="77330"/>
                  </a:cubicBezTo>
                  <a:cubicBezTo>
                    <a:pt x="163833" y="78303"/>
                    <a:pt x="166812" y="79093"/>
                    <a:pt x="170034" y="79366"/>
                  </a:cubicBezTo>
                  <a:cubicBezTo>
                    <a:pt x="170822" y="79432"/>
                    <a:pt x="171611" y="79464"/>
                    <a:pt x="172396" y="79464"/>
                  </a:cubicBezTo>
                  <a:cubicBezTo>
                    <a:pt x="173429" y="79464"/>
                    <a:pt x="174457" y="79409"/>
                    <a:pt x="175475" y="79306"/>
                  </a:cubicBezTo>
                  <a:cubicBezTo>
                    <a:pt x="178636" y="78910"/>
                    <a:pt x="181463" y="77938"/>
                    <a:pt x="184107" y="76631"/>
                  </a:cubicBezTo>
                  <a:cubicBezTo>
                    <a:pt x="185931" y="75749"/>
                    <a:pt x="187633" y="74777"/>
                    <a:pt x="189305" y="73774"/>
                  </a:cubicBezTo>
                  <a:cubicBezTo>
                    <a:pt x="191554" y="72467"/>
                    <a:pt x="193560" y="70947"/>
                    <a:pt x="195111" y="69153"/>
                  </a:cubicBezTo>
                  <a:cubicBezTo>
                    <a:pt x="197117" y="66874"/>
                    <a:pt x="198545" y="64412"/>
                    <a:pt x="199457" y="61767"/>
                  </a:cubicBezTo>
                  <a:cubicBezTo>
                    <a:pt x="199913" y="60400"/>
                    <a:pt x="200156" y="59001"/>
                    <a:pt x="200369" y="57603"/>
                  </a:cubicBezTo>
                  <a:cubicBezTo>
                    <a:pt x="200521" y="56539"/>
                    <a:pt x="200521" y="55475"/>
                    <a:pt x="200247" y="54442"/>
                  </a:cubicBezTo>
                  <a:cubicBezTo>
                    <a:pt x="199244" y="50612"/>
                    <a:pt x="196904" y="47299"/>
                    <a:pt x="192770" y="44807"/>
                  </a:cubicBezTo>
                  <a:cubicBezTo>
                    <a:pt x="191098" y="43773"/>
                    <a:pt x="189183" y="43013"/>
                    <a:pt x="187056" y="42588"/>
                  </a:cubicBezTo>
                  <a:cubicBezTo>
                    <a:pt x="185435" y="42249"/>
                    <a:pt x="183795" y="42064"/>
                    <a:pt x="182120" y="42064"/>
                  </a:cubicBezTo>
                  <a:cubicBezTo>
                    <a:pt x="181691" y="42064"/>
                    <a:pt x="181259" y="42077"/>
                    <a:pt x="180825" y="42101"/>
                  </a:cubicBezTo>
                  <a:cubicBezTo>
                    <a:pt x="179183" y="42162"/>
                    <a:pt x="177572" y="42314"/>
                    <a:pt x="175961" y="42588"/>
                  </a:cubicBezTo>
                  <a:cubicBezTo>
                    <a:pt x="172314" y="43196"/>
                    <a:pt x="168818" y="44107"/>
                    <a:pt x="165292" y="44989"/>
                  </a:cubicBezTo>
                  <a:cubicBezTo>
                    <a:pt x="160034" y="46266"/>
                    <a:pt x="154806" y="47603"/>
                    <a:pt x="149395" y="48545"/>
                  </a:cubicBezTo>
                  <a:cubicBezTo>
                    <a:pt x="146417" y="49062"/>
                    <a:pt x="143407" y="49457"/>
                    <a:pt x="140337" y="49731"/>
                  </a:cubicBezTo>
                  <a:cubicBezTo>
                    <a:pt x="138574" y="49883"/>
                    <a:pt x="136842" y="49974"/>
                    <a:pt x="135079" y="50126"/>
                  </a:cubicBezTo>
                  <a:cubicBezTo>
                    <a:pt x="132830" y="50278"/>
                    <a:pt x="130611" y="50369"/>
                    <a:pt x="128362" y="50430"/>
                  </a:cubicBezTo>
                  <a:cubicBezTo>
                    <a:pt x="126527" y="50456"/>
                    <a:pt x="124704" y="50477"/>
                    <a:pt x="122884" y="50477"/>
                  </a:cubicBezTo>
                  <a:cubicBezTo>
                    <a:pt x="120514" y="50477"/>
                    <a:pt x="118151" y="50442"/>
                    <a:pt x="115778" y="50339"/>
                  </a:cubicBezTo>
                  <a:cubicBezTo>
                    <a:pt x="113285" y="50187"/>
                    <a:pt x="110732" y="50035"/>
                    <a:pt x="108209" y="49822"/>
                  </a:cubicBezTo>
                  <a:cubicBezTo>
                    <a:pt x="104714" y="49518"/>
                    <a:pt x="101218" y="48971"/>
                    <a:pt x="97814" y="48332"/>
                  </a:cubicBezTo>
                  <a:cubicBezTo>
                    <a:pt x="91796" y="47238"/>
                    <a:pt x="85929" y="45779"/>
                    <a:pt x="80002" y="44411"/>
                  </a:cubicBezTo>
                  <a:cubicBezTo>
                    <a:pt x="75321" y="43348"/>
                    <a:pt x="70610" y="42253"/>
                    <a:pt x="65929" y="41068"/>
                  </a:cubicBezTo>
                  <a:cubicBezTo>
                    <a:pt x="61309" y="39913"/>
                    <a:pt x="56688" y="38636"/>
                    <a:pt x="52251" y="37116"/>
                  </a:cubicBezTo>
                  <a:cubicBezTo>
                    <a:pt x="46810" y="35262"/>
                    <a:pt x="41582" y="33165"/>
                    <a:pt x="36688" y="30612"/>
                  </a:cubicBezTo>
                  <a:cubicBezTo>
                    <a:pt x="34013" y="29274"/>
                    <a:pt x="31460" y="27785"/>
                    <a:pt x="28998" y="26174"/>
                  </a:cubicBezTo>
                  <a:cubicBezTo>
                    <a:pt x="26658" y="24654"/>
                    <a:pt x="24439" y="23074"/>
                    <a:pt x="22341" y="21372"/>
                  </a:cubicBezTo>
                  <a:cubicBezTo>
                    <a:pt x="20487" y="19852"/>
                    <a:pt x="18755" y="18241"/>
                    <a:pt x="16931" y="16691"/>
                  </a:cubicBezTo>
                  <a:cubicBezTo>
                    <a:pt x="14560" y="14685"/>
                    <a:pt x="12250" y="12648"/>
                    <a:pt x="10031" y="10581"/>
                  </a:cubicBezTo>
                  <a:cubicBezTo>
                    <a:pt x="6596" y="7298"/>
                    <a:pt x="3314" y="3955"/>
                    <a:pt x="578" y="338"/>
                  </a:cubicBezTo>
                  <a:cubicBezTo>
                    <a:pt x="437" y="169"/>
                    <a:pt x="375" y="0"/>
                    <a:pt x="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5"/>
            <p:cNvSpPr/>
            <p:nvPr/>
          </p:nvSpPr>
          <p:spPr>
            <a:xfrm>
              <a:off x="2626650" y="267025"/>
              <a:ext cx="2683200" cy="1545850"/>
            </a:xfrm>
            <a:custGeom>
              <a:avLst/>
              <a:gdLst/>
              <a:ahLst/>
              <a:cxnLst/>
              <a:rect l="l" t="t" r="r" b="b"/>
              <a:pathLst>
                <a:path w="107328" h="61834" extrusionOk="0">
                  <a:moveTo>
                    <a:pt x="1" y="1"/>
                  </a:moveTo>
                  <a:cubicBezTo>
                    <a:pt x="31" y="335"/>
                    <a:pt x="456" y="335"/>
                    <a:pt x="760" y="426"/>
                  </a:cubicBezTo>
                  <a:cubicBezTo>
                    <a:pt x="2219" y="791"/>
                    <a:pt x="3739" y="1095"/>
                    <a:pt x="5168" y="1490"/>
                  </a:cubicBezTo>
                  <a:cubicBezTo>
                    <a:pt x="11733" y="3162"/>
                    <a:pt x="17964" y="5289"/>
                    <a:pt x="23952" y="7873"/>
                  </a:cubicBezTo>
                  <a:cubicBezTo>
                    <a:pt x="32494" y="11551"/>
                    <a:pt x="40214" y="15989"/>
                    <a:pt x="46658" y="21460"/>
                  </a:cubicBezTo>
                  <a:cubicBezTo>
                    <a:pt x="51369" y="25381"/>
                    <a:pt x="54834" y="29819"/>
                    <a:pt x="57175" y="34773"/>
                  </a:cubicBezTo>
                  <a:cubicBezTo>
                    <a:pt x="59910" y="40548"/>
                    <a:pt x="61096" y="46506"/>
                    <a:pt x="61218" y="52615"/>
                  </a:cubicBezTo>
                  <a:cubicBezTo>
                    <a:pt x="61248" y="54014"/>
                    <a:pt x="61126" y="55381"/>
                    <a:pt x="61248" y="56749"/>
                  </a:cubicBezTo>
                  <a:cubicBezTo>
                    <a:pt x="61369" y="58056"/>
                    <a:pt x="61248" y="59333"/>
                    <a:pt x="61704" y="60609"/>
                  </a:cubicBezTo>
                  <a:cubicBezTo>
                    <a:pt x="62011" y="61415"/>
                    <a:pt x="62584" y="61834"/>
                    <a:pt x="63340" y="61834"/>
                  </a:cubicBezTo>
                  <a:cubicBezTo>
                    <a:pt x="63782" y="61834"/>
                    <a:pt x="64286" y="61691"/>
                    <a:pt x="64835" y="61400"/>
                  </a:cubicBezTo>
                  <a:cubicBezTo>
                    <a:pt x="66050" y="60761"/>
                    <a:pt x="66871" y="59910"/>
                    <a:pt x="67722" y="59029"/>
                  </a:cubicBezTo>
                  <a:cubicBezTo>
                    <a:pt x="70458" y="56202"/>
                    <a:pt x="72312" y="53041"/>
                    <a:pt x="73862" y="49758"/>
                  </a:cubicBezTo>
                  <a:cubicBezTo>
                    <a:pt x="75686" y="46020"/>
                    <a:pt x="76871" y="42098"/>
                    <a:pt x="77996" y="38177"/>
                  </a:cubicBezTo>
                  <a:cubicBezTo>
                    <a:pt x="79212" y="34013"/>
                    <a:pt x="80701" y="29910"/>
                    <a:pt x="83619" y="26171"/>
                  </a:cubicBezTo>
                  <a:cubicBezTo>
                    <a:pt x="83680" y="26050"/>
                    <a:pt x="83710" y="25958"/>
                    <a:pt x="83771" y="25837"/>
                  </a:cubicBezTo>
                  <a:cubicBezTo>
                    <a:pt x="83832" y="25806"/>
                    <a:pt x="83862" y="25715"/>
                    <a:pt x="83893" y="25685"/>
                  </a:cubicBezTo>
                  <a:cubicBezTo>
                    <a:pt x="84166" y="25320"/>
                    <a:pt x="84349" y="24955"/>
                    <a:pt x="84744" y="24651"/>
                  </a:cubicBezTo>
                  <a:cubicBezTo>
                    <a:pt x="84926" y="24469"/>
                    <a:pt x="85109" y="24287"/>
                    <a:pt x="85261" y="24074"/>
                  </a:cubicBezTo>
                  <a:cubicBezTo>
                    <a:pt x="86902" y="22037"/>
                    <a:pt x="88695" y="20092"/>
                    <a:pt x="90671" y="18208"/>
                  </a:cubicBezTo>
                  <a:cubicBezTo>
                    <a:pt x="92829" y="16080"/>
                    <a:pt x="95230" y="14104"/>
                    <a:pt x="97145" y="11855"/>
                  </a:cubicBezTo>
                  <a:cubicBezTo>
                    <a:pt x="97236" y="11733"/>
                    <a:pt x="97267" y="11673"/>
                    <a:pt x="97297" y="11551"/>
                  </a:cubicBezTo>
                  <a:cubicBezTo>
                    <a:pt x="97358" y="11460"/>
                    <a:pt x="97358" y="11429"/>
                    <a:pt x="97388" y="11399"/>
                  </a:cubicBezTo>
                  <a:cubicBezTo>
                    <a:pt x="97419" y="11308"/>
                    <a:pt x="97510" y="11277"/>
                    <a:pt x="97540" y="11217"/>
                  </a:cubicBezTo>
                  <a:cubicBezTo>
                    <a:pt x="97601" y="11156"/>
                    <a:pt x="97662" y="11095"/>
                    <a:pt x="97723" y="11065"/>
                  </a:cubicBezTo>
                  <a:lnTo>
                    <a:pt x="97844" y="10943"/>
                  </a:lnTo>
                  <a:cubicBezTo>
                    <a:pt x="97905" y="10821"/>
                    <a:pt x="98057" y="10761"/>
                    <a:pt x="98179" y="10639"/>
                  </a:cubicBezTo>
                  <a:cubicBezTo>
                    <a:pt x="98483" y="10396"/>
                    <a:pt x="98665" y="10183"/>
                    <a:pt x="98908" y="9910"/>
                  </a:cubicBezTo>
                  <a:cubicBezTo>
                    <a:pt x="101644" y="6840"/>
                    <a:pt x="104197" y="3648"/>
                    <a:pt x="106963" y="578"/>
                  </a:cubicBezTo>
                  <a:cubicBezTo>
                    <a:pt x="107115" y="426"/>
                    <a:pt x="107328" y="213"/>
                    <a:pt x="107176" y="1"/>
                  </a:cubicBezTo>
                  <a:lnTo>
                    <a:pt x="86020" y="1"/>
                  </a:lnTo>
                  <a:cubicBezTo>
                    <a:pt x="85716" y="122"/>
                    <a:pt x="85504" y="274"/>
                    <a:pt x="85230" y="487"/>
                  </a:cubicBezTo>
                  <a:cubicBezTo>
                    <a:pt x="83315" y="2128"/>
                    <a:pt x="81613" y="3861"/>
                    <a:pt x="79850" y="5624"/>
                  </a:cubicBezTo>
                  <a:cubicBezTo>
                    <a:pt x="76811" y="8603"/>
                    <a:pt x="74683" y="11916"/>
                    <a:pt x="72677" y="15290"/>
                  </a:cubicBezTo>
                  <a:cubicBezTo>
                    <a:pt x="70975" y="18177"/>
                    <a:pt x="70367" y="21308"/>
                    <a:pt x="70336" y="24408"/>
                  </a:cubicBezTo>
                  <a:cubicBezTo>
                    <a:pt x="70306" y="26992"/>
                    <a:pt x="70215" y="29545"/>
                    <a:pt x="70002" y="32098"/>
                  </a:cubicBezTo>
                  <a:cubicBezTo>
                    <a:pt x="69789" y="34378"/>
                    <a:pt x="69424" y="36627"/>
                    <a:pt x="68786" y="38846"/>
                  </a:cubicBezTo>
                  <a:cubicBezTo>
                    <a:pt x="68543" y="39697"/>
                    <a:pt x="68300" y="40579"/>
                    <a:pt x="67601" y="41308"/>
                  </a:cubicBezTo>
                  <a:cubicBezTo>
                    <a:pt x="67280" y="41597"/>
                    <a:pt x="67018" y="41750"/>
                    <a:pt x="66745" y="41750"/>
                  </a:cubicBezTo>
                  <a:cubicBezTo>
                    <a:pt x="66499" y="41750"/>
                    <a:pt x="66245" y="41627"/>
                    <a:pt x="65929" y="41369"/>
                  </a:cubicBezTo>
                  <a:cubicBezTo>
                    <a:pt x="64987" y="40639"/>
                    <a:pt x="64500" y="39697"/>
                    <a:pt x="63984" y="38816"/>
                  </a:cubicBezTo>
                  <a:cubicBezTo>
                    <a:pt x="62160" y="35776"/>
                    <a:pt x="60488" y="32706"/>
                    <a:pt x="58330" y="29819"/>
                  </a:cubicBezTo>
                  <a:cubicBezTo>
                    <a:pt x="55382" y="25898"/>
                    <a:pt x="51856" y="22341"/>
                    <a:pt x="47631" y="19119"/>
                  </a:cubicBezTo>
                  <a:cubicBezTo>
                    <a:pt x="45655" y="17600"/>
                    <a:pt x="43527" y="16141"/>
                    <a:pt x="41369" y="14742"/>
                  </a:cubicBezTo>
                  <a:cubicBezTo>
                    <a:pt x="37661" y="12311"/>
                    <a:pt x="33618" y="10153"/>
                    <a:pt x="29454" y="8116"/>
                  </a:cubicBezTo>
                  <a:cubicBezTo>
                    <a:pt x="25016" y="6049"/>
                    <a:pt x="20396" y="4134"/>
                    <a:pt x="15594" y="2554"/>
                  </a:cubicBezTo>
                  <a:cubicBezTo>
                    <a:pt x="12645" y="1581"/>
                    <a:pt x="9727" y="578"/>
                    <a:pt x="656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5"/>
            <p:cNvSpPr/>
            <p:nvPr/>
          </p:nvSpPr>
          <p:spPr>
            <a:xfrm>
              <a:off x="2178325" y="267025"/>
              <a:ext cx="3513750" cy="2057800"/>
            </a:xfrm>
            <a:custGeom>
              <a:avLst/>
              <a:gdLst/>
              <a:ahLst/>
              <a:cxnLst/>
              <a:rect l="l" t="t" r="r" b="b"/>
              <a:pathLst>
                <a:path w="140550" h="82312" extrusionOk="0">
                  <a:moveTo>
                    <a:pt x="30" y="1"/>
                  </a:moveTo>
                  <a:cubicBezTo>
                    <a:pt x="30" y="1"/>
                    <a:pt x="0" y="1"/>
                    <a:pt x="0" y="31"/>
                  </a:cubicBezTo>
                  <a:cubicBezTo>
                    <a:pt x="0" y="61"/>
                    <a:pt x="0" y="61"/>
                    <a:pt x="91" y="122"/>
                  </a:cubicBezTo>
                  <a:cubicBezTo>
                    <a:pt x="2371" y="365"/>
                    <a:pt x="4681" y="669"/>
                    <a:pt x="6961" y="973"/>
                  </a:cubicBezTo>
                  <a:cubicBezTo>
                    <a:pt x="11672" y="1642"/>
                    <a:pt x="16353" y="2463"/>
                    <a:pt x="20943" y="3526"/>
                  </a:cubicBezTo>
                  <a:cubicBezTo>
                    <a:pt x="26718" y="4864"/>
                    <a:pt x="32250" y="6596"/>
                    <a:pt x="37630" y="8724"/>
                  </a:cubicBezTo>
                  <a:cubicBezTo>
                    <a:pt x="43162" y="10943"/>
                    <a:pt x="48420" y="13496"/>
                    <a:pt x="53223" y="16445"/>
                  </a:cubicBezTo>
                  <a:cubicBezTo>
                    <a:pt x="56263" y="18299"/>
                    <a:pt x="59211" y="20274"/>
                    <a:pt x="61734" y="22554"/>
                  </a:cubicBezTo>
                  <a:cubicBezTo>
                    <a:pt x="63770" y="24347"/>
                    <a:pt x="65533" y="26293"/>
                    <a:pt x="67023" y="28329"/>
                  </a:cubicBezTo>
                  <a:cubicBezTo>
                    <a:pt x="68725" y="30670"/>
                    <a:pt x="70032" y="33132"/>
                    <a:pt x="71004" y="35685"/>
                  </a:cubicBezTo>
                  <a:cubicBezTo>
                    <a:pt x="72129" y="38512"/>
                    <a:pt x="72767" y="41399"/>
                    <a:pt x="72980" y="44378"/>
                  </a:cubicBezTo>
                  <a:cubicBezTo>
                    <a:pt x="73132" y="46111"/>
                    <a:pt x="73102" y="47874"/>
                    <a:pt x="72919" y="49606"/>
                  </a:cubicBezTo>
                  <a:cubicBezTo>
                    <a:pt x="72676" y="51734"/>
                    <a:pt x="72281" y="53831"/>
                    <a:pt x="71582" y="55928"/>
                  </a:cubicBezTo>
                  <a:cubicBezTo>
                    <a:pt x="70153" y="60305"/>
                    <a:pt x="67752" y="64409"/>
                    <a:pt x="64713" y="68269"/>
                  </a:cubicBezTo>
                  <a:cubicBezTo>
                    <a:pt x="62706" y="70822"/>
                    <a:pt x="60366" y="73254"/>
                    <a:pt x="58147" y="75716"/>
                  </a:cubicBezTo>
                  <a:cubicBezTo>
                    <a:pt x="57022" y="76932"/>
                    <a:pt x="55928" y="78148"/>
                    <a:pt x="55077" y="79485"/>
                  </a:cubicBezTo>
                  <a:cubicBezTo>
                    <a:pt x="54804" y="79971"/>
                    <a:pt x="54652" y="80427"/>
                    <a:pt x="54652" y="80974"/>
                  </a:cubicBezTo>
                  <a:cubicBezTo>
                    <a:pt x="54682" y="81491"/>
                    <a:pt x="55016" y="81825"/>
                    <a:pt x="55624" y="82069"/>
                  </a:cubicBezTo>
                  <a:cubicBezTo>
                    <a:pt x="55989" y="82190"/>
                    <a:pt x="56384" y="82281"/>
                    <a:pt x="56810" y="82281"/>
                  </a:cubicBezTo>
                  <a:cubicBezTo>
                    <a:pt x="57133" y="82302"/>
                    <a:pt x="57455" y="82311"/>
                    <a:pt x="57778" y="82311"/>
                  </a:cubicBezTo>
                  <a:cubicBezTo>
                    <a:pt x="58914" y="82311"/>
                    <a:pt x="60050" y="82190"/>
                    <a:pt x="61187" y="81977"/>
                  </a:cubicBezTo>
                  <a:cubicBezTo>
                    <a:pt x="65077" y="81218"/>
                    <a:pt x="68725" y="80002"/>
                    <a:pt x="72159" y="78452"/>
                  </a:cubicBezTo>
                  <a:cubicBezTo>
                    <a:pt x="75898" y="76719"/>
                    <a:pt x="79242" y="74683"/>
                    <a:pt x="82281" y="72342"/>
                  </a:cubicBezTo>
                  <a:cubicBezTo>
                    <a:pt x="84622" y="70549"/>
                    <a:pt x="86749" y="68603"/>
                    <a:pt x="88695" y="66597"/>
                  </a:cubicBezTo>
                  <a:cubicBezTo>
                    <a:pt x="92555" y="62524"/>
                    <a:pt x="95564" y="58117"/>
                    <a:pt x="98330" y="53649"/>
                  </a:cubicBezTo>
                  <a:cubicBezTo>
                    <a:pt x="100579" y="50032"/>
                    <a:pt x="102738" y="46384"/>
                    <a:pt x="105291" y="42889"/>
                  </a:cubicBezTo>
                  <a:cubicBezTo>
                    <a:pt x="105929" y="42007"/>
                    <a:pt x="106628" y="41187"/>
                    <a:pt x="107297" y="40305"/>
                  </a:cubicBezTo>
                  <a:cubicBezTo>
                    <a:pt x="108634" y="38633"/>
                    <a:pt x="110185" y="37053"/>
                    <a:pt x="111674" y="35442"/>
                  </a:cubicBezTo>
                  <a:cubicBezTo>
                    <a:pt x="112951" y="34044"/>
                    <a:pt x="114288" y="32645"/>
                    <a:pt x="115686" y="31278"/>
                  </a:cubicBezTo>
                  <a:cubicBezTo>
                    <a:pt x="117905" y="29180"/>
                    <a:pt x="120367" y="27265"/>
                    <a:pt x="122738" y="25259"/>
                  </a:cubicBezTo>
                  <a:cubicBezTo>
                    <a:pt x="124319" y="23892"/>
                    <a:pt x="125686" y="22402"/>
                    <a:pt x="126993" y="20882"/>
                  </a:cubicBezTo>
                  <a:cubicBezTo>
                    <a:pt x="128999" y="18542"/>
                    <a:pt x="130732" y="16110"/>
                    <a:pt x="132373" y="13587"/>
                  </a:cubicBezTo>
                  <a:cubicBezTo>
                    <a:pt x="134015" y="11125"/>
                    <a:pt x="135443" y="8542"/>
                    <a:pt x="136902" y="5989"/>
                  </a:cubicBezTo>
                  <a:cubicBezTo>
                    <a:pt x="137845" y="4317"/>
                    <a:pt x="138726" y="2584"/>
                    <a:pt x="139851" y="943"/>
                  </a:cubicBezTo>
                  <a:cubicBezTo>
                    <a:pt x="140094" y="639"/>
                    <a:pt x="140428" y="335"/>
                    <a:pt x="140550" y="1"/>
                  </a:cubicBezTo>
                  <a:lnTo>
                    <a:pt x="132769" y="1"/>
                  </a:lnTo>
                  <a:cubicBezTo>
                    <a:pt x="132495" y="122"/>
                    <a:pt x="132313" y="274"/>
                    <a:pt x="132191" y="457"/>
                  </a:cubicBezTo>
                  <a:cubicBezTo>
                    <a:pt x="131705" y="1247"/>
                    <a:pt x="131036" y="1976"/>
                    <a:pt x="130519" y="2767"/>
                  </a:cubicBezTo>
                  <a:cubicBezTo>
                    <a:pt x="128696" y="5502"/>
                    <a:pt x="126750" y="8207"/>
                    <a:pt x="124744" y="10852"/>
                  </a:cubicBezTo>
                  <a:cubicBezTo>
                    <a:pt x="121765" y="14773"/>
                    <a:pt x="118422" y="18451"/>
                    <a:pt x="114440" y="21855"/>
                  </a:cubicBezTo>
                  <a:cubicBezTo>
                    <a:pt x="109911" y="25594"/>
                    <a:pt x="106415" y="29910"/>
                    <a:pt x="103194" y="34317"/>
                  </a:cubicBezTo>
                  <a:cubicBezTo>
                    <a:pt x="100458" y="37995"/>
                    <a:pt x="98786" y="41977"/>
                    <a:pt x="97084" y="45959"/>
                  </a:cubicBezTo>
                  <a:cubicBezTo>
                    <a:pt x="95473" y="49667"/>
                    <a:pt x="93771" y="53254"/>
                    <a:pt x="91522" y="56719"/>
                  </a:cubicBezTo>
                  <a:cubicBezTo>
                    <a:pt x="89090" y="60518"/>
                    <a:pt x="86142" y="64044"/>
                    <a:pt x="82251" y="67175"/>
                  </a:cubicBezTo>
                  <a:cubicBezTo>
                    <a:pt x="80336" y="68755"/>
                    <a:pt x="78147" y="70123"/>
                    <a:pt x="75655" y="71248"/>
                  </a:cubicBezTo>
                  <a:cubicBezTo>
                    <a:pt x="75077" y="71491"/>
                    <a:pt x="74470" y="71704"/>
                    <a:pt x="73801" y="71734"/>
                  </a:cubicBezTo>
                  <a:cubicBezTo>
                    <a:pt x="73715" y="71739"/>
                    <a:pt x="73632" y="71741"/>
                    <a:pt x="73553" y="71741"/>
                  </a:cubicBezTo>
                  <a:cubicBezTo>
                    <a:pt x="72600" y="71741"/>
                    <a:pt x="72153" y="71400"/>
                    <a:pt x="72068" y="70670"/>
                  </a:cubicBezTo>
                  <a:cubicBezTo>
                    <a:pt x="72008" y="69880"/>
                    <a:pt x="72190" y="69151"/>
                    <a:pt x="72433" y="68391"/>
                  </a:cubicBezTo>
                  <a:cubicBezTo>
                    <a:pt x="73132" y="65959"/>
                    <a:pt x="74135" y="63558"/>
                    <a:pt x="74895" y="61157"/>
                  </a:cubicBezTo>
                  <a:cubicBezTo>
                    <a:pt x="76445" y="56141"/>
                    <a:pt x="77084" y="51096"/>
                    <a:pt x="76597" y="45928"/>
                  </a:cubicBezTo>
                  <a:cubicBezTo>
                    <a:pt x="76293" y="42828"/>
                    <a:pt x="75564" y="39728"/>
                    <a:pt x="74470" y="36749"/>
                  </a:cubicBezTo>
                  <a:cubicBezTo>
                    <a:pt x="72707" y="32068"/>
                    <a:pt x="69941" y="27721"/>
                    <a:pt x="65989" y="23800"/>
                  </a:cubicBezTo>
                  <a:cubicBezTo>
                    <a:pt x="63041" y="20852"/>
                    <a:pt x="59454" y="18299"/>
                    <a:pt x="55655" y="15928"/>
                  </a:cubicBezTo>
                  <a:cubicBezTo>
                    <a:pt x="49667" y="12098"/>
                    <a:pt x="43040" y="8937"/>
                    <a:pt x="35989" y="6262"/>
                  </a:cubicBezTo>
                  <a:cubicBezTo>
                    <a:pt x="32037" y="4742"/>
                    <a:pt x="27964" y="3466"/>
                    <a:pt x="23739" y="2402"/>
                  </a:cubicBezTo>
                  <a:cubicBezTo>
                    <a:pt x="20061" y="1429"/>
                    <a:pt x="16414" y="487"/>
                    <a:pt x="125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5"/>
            <p:cNvSpPr/>
            <p:nvPr/>
          </p:nvSpPr>
          <p:spPr>
            <a:xfrm>
              <a:off x="2321175" y="1289850"/>
              <a:ext cx="5959850" cy="1949050"/>
            </a:xfrm>
            <a:custGeom>
              <a:avLst/>
              <a:gdLst/>
              <a:ahLst/>
              <a:cxnLst/>
              <a:rect l="l" t="t" r="r" b="b"/>
              <a:pathLst>
                <a:path w="238394" h="77962" extrusionOk="0">
                  <a:moveTo>
                    <a:pt x="238350" y="74792"/>
                  </a:moveTo>
                  <a:cubicBezTo>
                    <a:pt x="238343" y="74792"/>
                    <a:pt x="238345" y="74796"/>
                    <a:pt x="238351" y="74804"/>
                  </a:cubicBezTo>
                  <a:lnTo>
                    <a:pt x="238394" y="74804"/>
                  </a:lnTo>
                  <a:cubicBezTo>
                    <a:pt x="238370" y="74795"/>
                    <a:pt x="238356" y="74792"/>
                    <a:pt x="238350" y="74792"/>
                  </a:cubicBezTo>
                  <a:close/>
                  <a:moveTo>
                    <a:pt x="145505" y="0"/>
                  </a:moveTo>
                  <a:cubicBezTo>
                    <a:pt x="142739" y="0"/>
                    <a:pt x="140064" y="182"/>
                    <a:pt x="137571" y="1033"/>
                  </a:cubicBezTo>
                  <a:cubicBezTo>
                    <a:pt x="133985" y="2219"/>
                    <a:pt x="130459" y="3496"/>
                    <a:pt x="126933" y="4742"/>
                  </a:cubicBezTo>
                  <a:cubicBezTo>
                    <a:pt x="121067" y="6809"/>
                    <a:pt x="115990" y="9666"/>
                    <a:pt x="111401" y="12949"/>
                  </a:cubicBezTo>
                  <a:cubicBezTo>
                    <a:pt x="108513" y="15015"/>
                    <a:pt x="106021" y="17356"/>
                    <a:pt x="103650" y="19757"/>
                  </a:cubicBezTo>
                  <a:cubicBezTo>
                    <a:pt x="99698" y="23709"/>
                    <a:pt x="95960" y="27782"/>
                    <a:pt x="91887" y="31642"/>
                  </a:cubicBezTo>
                  <a:cubicBezTo>
                    <a:pt x="87175" y="36140"/>
                    <a:pt x="82008" y="40305"/>
                    <a:pt x="76081" y="43952"/>
                  </a:cubicBezTo>
                  <a:cubicBezTo>
                    <a:pt x="69667" y="47873"/>
                    <a:pt x="62676" y="51065"/>
                    <a:pt x="55047" y="53587"/>
                  </a:cubicBezTo>
                  <a:cubicBezTo>
                    <a:pt x="48816" y="55594"/>
                    <a:pt x="42342" y="57144"/>
                    <a:pt x="35715" y="58208"/>
                  </a:cubicBezTo>
                  <a:cubicBezTo>
                    <a:pt x="30427" y="59059"/>
                    <a:pt x="25077" y="59575"/>
                    <a:pt x="19667" y="59849"/>
                  </a:cubicBezTo>
                  <a:cubicBezTo>
                    <a:pt x="18299" y="59910"/>
                    <a:pt x="16961" y="59910"/>
                    <a:pt x="15593" y="60001"/>
                  </a:cubicBezTo>
                  <a:cubicBezTo>
                    <a:pt x="14313" y="60085"/>
                    <a:pt x="13038" y="60122"/>
                    <a:pt x="11765" y="60122"/>
                  </a:cubicBezTo>
                  <a:cubicBezTo>
                    <a:pt x="9835" y="60122"/>
                    <a:pt x="7912" y="60038"/>
                    <a:pt x="5988" y="59910"/>
                  </a:cubicBezTo>
                  <a:cubicBezTo>
                    <a:pt x="4408" y="59819"/>
                    <a:pt x="2797" y="59606"/>
                    <a:pt x="1156" y="59606"/>
                  </a:cubicBezTo>
                  <a:cubicBezTo>
                    <a:pt x="760" y="59606"/>
                    <a:pt x="396" y="59727"/>
                    <a:pt x="213" y="60001"/>
                  </a:cubicBezTo>
                  <a:cubicBezTo>
                    <a:pt x="0" y="60305"/>
                    <a:pt x="335" y="60518"/>
                    <a:pt x="548" y="60700"/>
                  </a:cubicBezTo>
                  <a:cubicBezTo>
                    <a:pt x="1308" y="61369"/>
                    <a:pt x="2311" y="61825"/>
                    <a:pt x="3283" y="62220"/>
                  </a:cubicBezTo>
                  <a:cubicBezTo>
                    <a:pt x="7934" y="64226"/>
                    <a:pt x="12919" y="65594"/>
                    <a:pt x="18025" y="66658"/>
                  </a:cubicBezTo>
                  <a:cubicBezTo>
                    <a:pt x="27265" y="68512"/>
                    <a:pt x="36718" y="69272"/>
                    <a:pt x="46293" y="69454"/>
                  </a:cubicBezTo>
                  <a:cubicBezTo>
                    <a:pt x="46877" y="69463"/>
                    <a:pt x="47461" y="69468"/>
                    <a:pt x="48046" y="69468"/>
                  </a:cubicBezTo>
                  <a:cubicBezTo>
                    <a:pt x="51238" y="69468"/>
                    <a:pt x="54445" y="69339"/>
                    <a:pt x="57631" y="69211"/>
                  </a:cubicBezTo>
                  <a:cubicBezTo>
                    <a:pt x="61491" y="69059"/>
                    <a:pt x="65351" y="68724"/>
                    <a:pt x="69181" y="68269"/>
                  </a:cubicBezTo>
                  <a:cubicBezTo>
                    <a:pt x="75747" y="67478"/>
                    <a:pt x="82099" y="66110"/>
                    <a:pt x="87905" y="63679"/>
                  </a:cubicBezTo>
                  <a:cubicBezTo>
                    <a:pt x="92191" y="61885"/>
                    <a:pt x="95838" y="59606"/>
                    <a:pt x="98331" y="56414"/>
                  </a:cubicBezTo>
                  <a:cubicBezTo>
                    <a:pt x="99030" y="55502"/>
                    <a:pt x="99698" y="54560"/>
                    <a:pt x="100458" y="53648"/>
                  </a:cubicBezTo>
                  <a:cubicBezTo>
                    <a:pt x="102221" y="51581"/>
                    <a:pt x="104501" y="49849"/>
                    <a:pt x="106872" y="48177"/>
                  </a:cubicBezTo>
                  <a:cubicBezTo>
                    <a:pt x="110367" y="45715"/>
                    <a:pt x="114167" y="43587"/>
                    <a:pt x="118544" y="42068"/>
                  </a:cubicBezTo>
                  <a:cubicBezTo>
                    <a:pt x="121918" y="40882"/>
                    <a:pt x="125444" y="40153"/>
                    <a:pt x="129121" y="40001"/>
                  </a:cubicBezTo>
                  <a:cubicBezTo>
                    <a:pt x="129899" y="39971"/>
                    <a:pt x="130674" y="39957"/>
                    <a:pt x="131446" y="39957"/>
                  </a:cubicBezTo>
                  <a:cubicBezTo>
                    <a:pt x="134661" y="39957"/>
                    <a:pt x="137833" y="40210"/>
                    <a:pt x="140945" y="40700"/>
                  </a:cubicBezTo>
                  <a:cubicBezTo>
                    <a:pt x="149183" y="41976"/>
                    <a:pt x="157450" y="43131"/>
                    <a:pt x="165839" y="43678"/>
                  </a:cubicBezTo>
                  <a:cubicBezTo>
                    <a:pt x="167096" y="43776"/>
                    <a:pt x="168352" y="43816"/>
                    <a:pt x="169608" y="43816"/>
                  </a:cubicBezTo>
                  <a:cubicBezTo>
                    <a:pt x="171087" y="43816"/>
                    <a:pt x="172567" y="43761"/>
                    <a:pt x="174046" y="43678"/>
                  </a:cubicBezTo>
                  <a:cubicBezTo>
                    <a:pt x="174362" y="43664"/>
                    <a:pt x="174676" y="43657"/>
                    <a:pt x="174989" y="43657"/>
                  </a:cubicBezTo>
                  <a:cubicBezTo>
                    <a:pt x="176001" y="43657"/>
                    <a:pt x="176999" y="43736"/>
                    <a:pt x="177998" y="43922"/>
                  </a:cubicBezTo>
                  <a:cubicBezTo>
                    <a:pt x="179214" y="44104"/>
                    <a:pt x="180004" y="44682"/>
                    <a:pt x="180460" y="45472"/>
                  </a:cubicBezTo>
                  <a:cubicBezTo>
                    <a:pt x="180703" y="45897"/>
                    <a:pt x="180855" y="46353"/>
                    <a:pt x="180946" y="46809"/>
                  </a:cubicBezTo>
                  <a:cubicBezTo>
                    <a:pt x="181311" y="48177"/>
                    <a:pt x="181341" y="49545"/>
                    <a:pt x="181463" y="50913"/>
                  </a:cubicBezTo>
                  <a:cubicBezTo>
                    <a:pt x="181645" y="53405"/>
                    <a:pt x="181858" y="55958"/>
                    <a:pt x="182375" y="58481"/>
                  </a:cubicBezTo>
                  <a:cubicBezTo>
                    <a:pt x="183226" y="62949"/>
                    <a:pt x="184837" y="67296"/>
                    <a:pt x="187633" y="71308"/>
                  </a:cubicBezTo>
                  <a:cubicBezTo>
                    <a:pt x="189001" y="73314"/>
                    <a:pt x="190794" y="75138"/>
                    <a:pt x="193500" y="76354"/>
                  </a:cubicBezTo>
                  <a:cubicBezTo>
                    <a:pt x="195752" y="77453"/>
                    <a:pt x="198194" y="77961"/>
                    <a:pt x="200825" y="77961"/>
                  </a:cubicBezTo>
                  <a:cubicBezTo>
                    <a:pt x="201176" y="77961"/>
                    <a:pt x="201531" y="77952"/>
                    <a:pt x="201889" y="77934"/>
                  </a:cubicBezTo>
                  <a:cubicBezTo>
                    <a:pt x="204016" y="77813"/>
                    <a:pt x="206114" y="77509"/>
                    <a:pt x="208211" y="77205"/>
                  </a:cubicBezTo>
                  <a:cubicBezTo>
                    <a:pt x="211099" y="76779"/>
                    <a:pt x="214017" y="76323"/>
                    <a:pt x="216965" y="76263"/>
                  </a:cubicBezTo>
                  <a:cubicBezTo>
                    <a:pt x="219184" y="76080"/>
                    <a:pt x="221433" y="75898"/>
                    <a:pt x="223622" y="75837"/>
                  </a:cubicBezTo>
                  <a:cubicBezTo>
                    <a:pt x="225133" y="75805"/>
                    <a:pt x="226626" y="75772"/>
                    <a:pt x="228116" y="75772"/>
                  </a:cubicBezTo>
                  <a:cubicBezTo>
                    <a:pt x="229414" y="75772"/>
                    <a:pt x="230709" y="75797"/>
                    <a:pt x="232011" y="75867"/>
                  </a:cubicBezTo>
                  <a:cubicBezTo>
                    <a:pt x="234078" y="75989"/>
                    <a:pt x="236054" y="76323"/>
                    <a:pt x="238090" y="76475"/>
                  </a:cubicBezTo>
                  <a:cubicBezTo>
                    <a:pt x="238212" y="76445"/>
                    <a:pt x="238333" y="76415"/>
                    <a:pt x="238394" y="76384"/>
                  </a:cubicBezTo>
                  <a:lnTo>
                    <a:pt x="238394" y="74864"/>
                  </a:lnTo>
                  <a:cubicBezTo>
                    <a:pt x="238380" y="74837"/>
                    <a:pt x="238361" y="74816"/>
                    <a:pt x="238351" y="74804"/>
                  </a:cubicBezTo>
                  <a:lnTo>
                    <a:pt x="238303" y="74804"/>
                  </a:lnTo>
                  <a:cubicBezTo>
                    <a:pt x="238060" y="74804"/>
                    <a:pt x="237908" y="74712"/>
                    <a:pt x="237756" y="74652"/>
                  </a:cubicBezTo>
                  <a:cubicBezTo>
                    <a:pt x="234534" y="74013"/>
                    <a:pt x="231221" y="73649"/>
                    <a:pt x="227907" y="73588"/>
                  </a:cubicBezTo>
                  <a:cubicBezTo>
                    <a:pt x="226282" y="73575"/>
                    <a:pt x="224656" y="73563"/>
                    <a:pt x="223031" y="73563"/>
                  </a:cubicBezTo>
                  <a:cubicBezTo>
                    <a:pt x="220674" y="73563"/>
                    <a:pt x="218318" y="73589"/>
                    <a:pt x="215962" y="73679"/>
                  </a:cubicBezTo>
                  <a:cubicBezTo>
                    <a:pt x="212041" y="73801"/>
                    <a:pt x="208150" y="74196"/>
                    <a:pt x="204320" y="74621"/>
                  </a:cubicBezTo>
                  <a:cubicBezTo>
                    <a:pt x="203058" y="74745"/>
                    <a:pt x="201767" y="74855"/>
                    <a:pt x="200486" y="74855"/>
                  </a:cubicBezTo>
                  <a:cubicBezTo>
                    <a:pt x="199886" y="74855"/>
                    <a:pt x="199289" y="74831"/>
                    <a:pt x="198697" y="74773"/>
                  </a:cubicBezTo>
                  <a:cubicBezTo>
                    <a:pt x="194898" y="74439"/>
                    <a:pt x="192010" y="72980"/>
                    <a:pt x="189852" y="70731"/>
                  </a:cubicBezTo>
                  <a:cubicBezTo>
                    <a:pt x="187724" y="68542"/>
                    <a:pt x="186539" y="66019"/>
                    <a:pt x="185566" y="63436"/>
                  </a:cubicBezTo>
                  <a:cubicBezTo>
                    <a:pt x="183743" y="58572"/>
                    <a:pt x="183530" y="53557"/>
                    <a:pt x="183469" y="48542"/>
                  </a:cubicBezTo>
                  <a:cubicBezTo>
                    <a:pt x="183439" y="47144"/>
                    <a:pt x="183469" y="45745"/>
                    <a:pt x="183195" y="44378"/>
                  </a:cubicBezTo>
                  <a:cubicBezTo>
                    <a:pt x="182831" y="42280"/>
                    <a:pt x="181372" y="41338"/>
                    <a:pt x="178484" y="41216"/>
                  </a:cubicBezTo>
                  <a:lnTo>
                    <a:pt x="177694" y="41216"/>
                  </a:lnTo>
                  <a:cubicBezTo>
                    <a:pt x="175779" y="41308"/>
                    <a:pt x="173894" y="41399"/>
                    <a:pt x="171979" y="41520"/>
                  </a:cubicBezTo>
                  <a:cubicBezTo>
                    <a:pt x="170648" y="41601"/>
                    <a:pt x="169307" y="41639"/>
                    <a:pt x="167963" y="41639"/>
                  </a:cubicBezTo>
                  <a:cubicBezTo>
                    <a:pt x="166761" y="41639"/>
                    <a:pt x="165556" y="41608"/>
                    <a:pt x="164350" y="41551"/>
                  </a:cubicBezTo>
                  <a:cubicBezTo>
                    <a:pt x="160855" y="41460"/>
                    <a:pt x="157450" y="40882"/>
                    <a:pt x="153985" y="40548"/>
                  </a:cubicBezTo>
                  <a:cubicBezTo>
                    <a:pt x="149152" y="40092"/>
                    <a:pt x="144410" y="39302"/>
                    <a:pt x="139669" y="38572"/>
                  </a:cubicBezTo>
                  <a:cubicBezTo>
                    <a:pt x="136769" y="38142"/>
                    <a:pt x="133835" y="37914"/>
                    <a:pt x="130905" y="37914"/>
                  </a:cubicBezTo>
                  <a:cubicBezTo>
                    <a:pt x="129904" y="37914"/>
                    <a:pt x="128904" y="37940"/>
                    <a:pt x="127906" y="37995"/>
                  </a:cubicBezTo>
                  <a:cubicBezTo>
                    <a:pt x="122130" y="38390"/>
                    <a:pt x="116933" y="39970"/>
                    <a:pt x="112221" y="42402"/>
                  </a:cubicBezTo>
                  <a:cubicBezTo>
                    <a:pt x="105382" y="45897"/>
                    <a:pt x="99455" y="50122"/>
                    <a:pt x="94440" y="55016"/>
                  </a:cubicBezTo>
                  <a:cubicBezTo>
                    <a:pt x="93103" y="56293"/>
                    <a:pt x="91796" y="57600"/>
                    <a:pt x="90185" y="58694"/>
                  </a:cubicBezTo>
                  <a:cubicBezTo>
                    <a:pt x="86112" y="61460"/>
                    <a:pt x="81309" y="63223"/>
                    <a:pt x="76051" y="64439"/>
                  </a:cubicBezTo>
                  <a:cubicBezTo>
                    <a:pt x="68300" y="66171"/>
                    <a:pt x="60245" y="66688"/>
                    <a:pt x="52190" y="66870"/>
                  </a:cubicBezTo>
                  <a:cubicBezTo>
                    <a:pt x="51738" y="66880"/>
                    <a:pt x="51287" y="66884"/>
                    <a:pt x="50836" y="66884"/>
                  </a:cubicBezTo>
                  <a:cubicBezTo>
                    <a:pt x="48377" y="66884"/>
                    <a:pt x="45932" y="66756"/>
                    <a:pt x="43466" y="66627"/>
                  </a:cubicBezTo>
                  <a:cubicBezTo>
                    <a:pt x="40366" y="66445"/>
                    <a:pt x="37326" y="66171"/>
                    <a:pt x="34378" y="65624"/>
                  </a:cubicBezTo>
                  <a:cubicBezTo>
                    <a:pt x="33010" y="65351"/>
                    <a:pt x="31673" y="65047"/>
                    <a:pt x="30487" y="64499"/>
                  </a:cubicBezTo>
                  <a:cubicBezTo>
                    <a:pt x="29515" y="64074"/>
                    <a:pt x="29424" y="63496"/>
                    <a:pt x="30305" y="62919"/>
                  </a:cubicBezTo>
                  <a:cubicBezTo>
                    <a:pt x="30791" y="62585"/>
                    <a:pt x="31460" y="62402"/>
                    <a:pt x="32007" y="62098"/>
                  </a:cubicBezTo>
                  <a:cubicBezTo>
                    <a:pt x="32159" y="62007"/>
                    <a:pt x="32281" y="61916"/>
                    <a:pt x="32433" y="61855"/>
                  </a:cubicBezTo>
                  <a:cubicBezTo>
                    <a:pt x="32524" y="61825"/>
                    <a:pt x="32585" y="61825"/>
                    <a:pt x="32676" y="61794"/>
                  </a:cubicBezTo>
                  <a:cubicBezTo>
                    <a:pt x="32858" y="61733"/>
                    <a:pt x="33071" y="61703"/>
                    <a:pt x="33284" y="61673"/>
                  </a:cubicBezTo>
                  <a:cubicBezTo>
                    <a:pt x="36962" y="60578"/>
                    <a:pt x="40761" y="59636"/>
                    <a:pt x="44469" y="58633"/>
                  </a:cubicBezTo>
                  <a:cubicBezTo>
                    <a:pt x="53527" y="56110"/>
                    <a:pt x="62160" y="53040"/>
                    <a:pt x="70093" y="48967"/>
                  </a:cubicBezTo>
                  <a:cubicBezTo>
                    <a:pt x="77114" y="45411"/>
                    <a:pt x="83224" y="41125"/>
                    <a:pt x="88817" y="36384"/>
                  </a:cubicBezTo>
                  <a:cubicBezTo>
                    <a:pt x="93802" y="32219"/>
                    <a:pt x="98057" y="27660"/>
                    <a:pt x="102464" y="23192"/>
                  </a:cubicBezTo>
                  <a:cubicBezTo>
                    <a:pt x="105960" y="19605"/>
                    <a:pt x="109607" y="16140"/>
                    <a:pt x="114136" y="13222"/>
                  </a:cubicBezTo>
                  <a:cubicBezTo>
                    <a:pt x="117541" y="11034"/>
                    <a:pt x="121279" y="9058"/>
                    <a:pt x="125383" y="7569"/>
                  </a:cubicBezTo>
                  <a:cubicBezTo>
                    <a:pt x="129821" y="5958"/>
                    <a:pt x="134441" y="4711"/>
                    <a:pt x="139000" y="3313"/>
                  </a:cubicBezTo>
                  <a:cubicBezTo>
                    <a:pt x="140793" y="2736"/>
                    <a:pt x="142708" y="2523"/>
                    <a:pt x="144593" y="2432"/>
                  </a:cubicBezTo>
                  <a:cubicBezTo>
                    <a:pt x="145218" y="2406"/>
                    <a:pt x="145841" y="2393"/>
                    <a:pt x="146462" y="2393"/>
                  </a:cubicBezTo>
                  <a:cubicBezTo>
                    <a:pt x="150186" y="2393"/>
                    <a:pt x="153833" y="2840"/>
                    <a:pt x="157481" y="3465"/>
                  </a:cubicBezTo>
                  <a:cubicBezTo>
                    <a:pt x="162830" y="4377"/>
                    <a:pt x="168271" y="4833"/>
                    <a:pt x="173773" y="4863"/>
                  </a:cubicBezTo>
                  <a:cubicBezTo>
                    <a:pt x="176934" y="4863"/>
                    <a:pt x="180034" y="4833"/>
                    <a:pt x="183195" y="4651"/>
                  </a:cubicBezTo>
                  <a:cubicBezTo>
                    <a:pt x="186083" y="4438"/>
                    <a:pt x="188940" y="4255"/>
                    <a:pt x="191828" y="4073"/>
                  </a:cubicBezTo>
                  <a:cubicBezTo>
                    <a:pt x="194411" y="3891"/>
                    <a:pt x="196995" y="3739"/>
                    <a:pt x="199579" y="3617"/>
                  </a:cubicBezTo>
                  <a:cubicBezTo>
                    <a:pt x="202132" y="3496"/>
                    <a:pt x="204716" y="3435"/>
                    <a:pt x="207238" y="3313"/>
                  </a:cubicBezTo>
                  <a:cubicBezTo>
                    <a:pt x="211190" y="3161"/>
                    <a:pt x="215141" y="3040"/>
                    <a:pt x="219093" y="2979"/>
                  </a:cubicBezTo>
                  <a:cubicBezTo>
                    <a:pt x="219705" y="2962"/>
                    <a:pt x="220316" y="2954"/>
                    <a:pt x="220924" y="2954"/>
                  </a:cubicBezTo>
                  <a:cubicBezTo>
                    <a:pt x="223547" y="2954"/>
                    <a:pt x="226138" y="3093"/>
                    <a:pt x="228728" y="3192"/>
                  </a:cubicBezTo>
                  <a:cubicBezTo>
                    <a:pt x="231221" y="3313"/>
                    <a:pt x="233683" y="3465"/>
                    <a:pt x="236206" y="3678"/>
                  </a:cubicBezTo>
                  <a:cubicBezTo>
                    <a:pt x="236675" y="3745"/>
                    <a:pt x="237144" y="3845"/>
                    <a:pt x="237637" y="3845"/>
                  </a:cubicBezTo>
                  <a:cubicBezTo>
                    <a:pt x="237815" y="3845"/>
                    <a:pt x="237996" y="3832"/>
                    <a:pt x="238181" y="3799"/>
                  </a:cubicBezTo>
                  <a:lnTo>
                    <a:pt x="238394" y="3678"/>
                  </a:lnTo>
                  <a:lnTo>
                    <a:pt x="238394" y="2432"/>
                  </a:lnTo>
                  <a:cubicBezTo>
                    <a:pt x="238060" y="2158"/>
                    <a:pt x="237573" y="2280"/>
                    <a:pt x="237178" y="2158"/>
                  </a:cubicBezTo>
                  <a:cubicBezTo>
                    <a:pt x="236844" y="2097"/>
                    <a:pt x="236540" y="2067"/>
                    <a:pt x="236236" y="2006"/>
                  </a:cubicBezTo>
                  <a:cubicBezTo>
                    <a:pt x="233075" y="1702"/>
                    <a:pt x="229883" y="1520"/>
                    <a:pt x="226752" y="1489"/>
                  </a:cubicBezTo>
                  <a:cubicBezTo>
                    <a:pt x="224727" y="1443"/>
                    <a:pt x="222697" y="1418"/>
                    <a:pt x="220668" y="1418"/>
                  </a:cubicBezTo>
                  <a:cubicBezTo>
                    <a:pt x="217429" y="1418"/>
                    <a:pt x="214191" y="1480"/>
                    <a:pt x="210977" y="1611"/>
                  </a:cubicBezTo>
                  <a:cubicBezTo>
                    <a:pt x="209670" y="1641"/>
                    <a:pt x="208393" y="1641"/>
                    <a:pt x="207086" y="1702"/>
                  </a:cubicBezTo>
                  <a:cubicBezTo>
                    <a:pt x="203287" y="1945"/>
                    <a:pt x="199487" y="2037"/>
                    <a:pt x="195688" y="2310"/>
                  </a:cubicBezTo>
                  <a:cubicBezTo>
                    <a:pt x="193013" y="2462"/>
                    <a:pt x="190278" y="2675"/>
                    <a:pt x="187542" y="2888"/>
                  </a:cubicBezTo>
                  <a:cubicBezTo>
                    <a:pt x="183803" y="3222"/>
                    <a:pt x="180095" y="3344"/>
                    <a:pt x="176326" y="3465"/>
                  </a:cubicBezTo>
                  <a:cubicBezTo>
                    <a:pt x="176158" y="3468"/>
                    <a:pt x="175990" y="3469"/>
                    <a:pt x="175821" y="3469"/>
                  </a:cubicBezTo>
                  <a:cubicBezTo>
                    <a:pt x="174074" y="3469"/>
                    <a:pt x="172325" y="3333"/>
                    <a:pt x="170551" y="3222"/>
                  </a:cubicBezTo>
                  <a:cubicBezTo>
                    <a:pt x="165900" y="2979"/>
                    <a:pt x="161310" y="2401"/>
                    <a:pt x="156812" y="1489"/>
                  </a:cubicBezTo>
                  <a:cubicBezTo>
                    <a:pt x="153104" y="760"/>
                    <a:pt x="149426" y="30"/>
                    <a:pt x="145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5"/>
            <p:cNvSpPr/>
            <p:nvPr/>
          </p:nvSpPr>
          <p:spPr>
            <a:xfrm>
              <a:off x="1264175" y="1104725"/>
              <a:ext cx="7016850" cy="2431625"/>
            </a:xfrm>
            <a:custGeom>
              <a:avLst/>
              <a:gdLst/>
              <a:ahLst/>
              <a:cxnLst/>
              <a:rect l="l" t="t" r="r" b="b"/>
              <a:pathLst>
                <a:path w="280674" h="97265" extrusionOk="0">
                  <a:moveTo>
                    <a:pt x="181901" y="0"/>
                  </a:moveTo>
                  <a:cubicBezTo>
                    <a:pt x="180532" y="0"/>
                    <a:pt x="179220" y="280"/>
                    <a:pt x="177997" y="931"/>
                  </a:cubicBezTo>
                  <a:cubicBezTo>
                    <a:pt x="177541" y="1204"/>
                    <a:pt x="177085" y="1448"/>
                    <a:pt x="176629" y="1691"/>
                  </a:cubicBezTo>
                  <a:cubicBezTo>
                    <a:pt x="174228" y="3119"/>
                    <a:pt x="171918" y="4578"/>
                    <a:pt x="169365" y="5855"/>
                  </a:cubicBezTo>
                  <a:cubicBezTo>
                    <a:pt x="165140" y="7922"/>
                    <a:pt x="161067" y="10171"/>
                    <a:pt x="157328" y="12755"/>
                  </a:cubicBezTo>
                  <a:cubicBezTo>
                    <a:pt x="153863" y="15126"/>
                    <a:pt x="150641" y="17588"/>
                    <a:pt x="147784" y="20354"/>
                  </a:cubicBezTo>
                  <a:cubicBezTo>
                    <a:pt x="143650" y="24396"/>
                    <a:pt x="140003" y="28682"/>
                    <a:pt x="136082" y="32877"/>
                  </a:cubicBezTo>
                  <a:cubicBezTo>
                    <a:pt x="131188" y="38074"/>
                    <a:pt x="125929" y="43029"/>
                    <a:pt x="119516" y="47345"/>
                  </a:cubicBezTo>
                  <a:cubicBezTo>
                    <a:pt x="116750" y="49199"/>
                    <a:pt x="113862" y="50901"/>
                    <a:pt x="110762" y="52482"/>
                  </a:cubicBezTo>
                  <a:cubicBezTo>
                    <a:pt x="105230" y="55248"/>
                    <a:pt x="99303" y="57406"/>
                    <a:pt x="92981" y="59108"/>
                  </a:cubicBezTo>
                  <a:cubicBezTo>
                    <a:pt x="85838" y="61023"/>
                    <a:pt x="78512" y="62208"/>
                    <a:pt x="70913" y="62451"/>
                  </a:cubicBezTo>
                  <a:cubicBezTo>
                    <a:pt x="69777" y="62498"/>
                    <a:pt x="68640" y="62521"/>
                    <a:pt x="67503" y="62521"/>
                  </a:cubicBezTo>
                  <a:cubicBezTo>
                    <a:pt x="63406" y="62521"/>
                    <a:pt x="59311" y="62219"/>
                    <a:pt x="55290" y="61600"/>
                  </a:cubicBezTo>
                  <a:cubicBezTo>
                    <a:pt x="49271" y="60688"/>
                    <a:pt x="43496" y="59230"/>
                    <a:pt x="38238" y="56798"/>
                  </a:cubicBezTo>
                  <a:cubicBezTo>
                    <a:pt x="36657" y="56068"/>
                    <a:pt x="35077" y="55308"/>
                    <a:pt x="33982" y="54153"/>
                  </a:cubicBezTo>
                  <a:cubicBezTo>
                    <a:pt x="32797" y="52907"/>
                    <a:pt x="33071" y="52087"/>
                    <a:pt x="34894" y="51357"/>
                  </a:cubicBezTo>
                  <a:cubicBezTo>
                    <a:pt x="35046" y="51296"/>
                    <a:pt x="35229" y="51235"/>
                    <a:pt x="35441" y="51175"/>
                  </a:cubicBezTo>
                  <a:cubicBezTo>
                    <a:pt x="37569" y="50384"/>
                    <a:pt x="39849" y="49776"/>
                    <a:pt x="41916" y="48925"/>
                  </a:cubicBezTo>
                  <a:cubicBezTo>
                    <a:pt x="45472" y="47527"/>
                    <a:pt x="48299" y="45582"/>
                    <a:pt x="50123" y="42937"/>
                  </a:cubicBezTo>
                  <a:cubicBezTo>
                    <a:pt x="51612" y="40749"/>
                    <a:pt x="52220" y="38409"/>
                    <a:pt x="52828" y="36038"/>
                  </a:cubicBezTo>
                  <a:cubicBezTo>
                    <a:pt x="53375" y="33880"/>
                    <a:pt x="54044" y="31722"/>
                    <a:pt x="55685" y="29807"/>
                  </a:cubicBezTo>
                  <a:cubicBezTo>
                    <a:pt x="57053" y="28256"/>
                    <a:pt x="58785" y="26919"/>
                    <a:pt x="60822" y="25825"/>
                  </a:cubicBezTo>
                  <a:cubicBezTo>
                    <a:pt x="61126" y="25642"/>
                    <a:pt x="61369" y="25460"/>
                    <a:pt x="61734" y="25247"/>
                  </a:cubicBezTo>
                  <a:cubicBezTo>
                    <a:pt x="63041" y="24548"/>
                    <a:pt x="64500" y="23879"/>
                    <a:pt x="65837" y="23180"/>
                  </a:cubicBezTo>
                  <a:cubicBezTo>
                    <a:pt x="67114" y="22481"/>
                    <a:pt x="68512" y="21873"/>
                    <a:pt x="69515" y="20901"/>
                  </a:cubicBezTo>
                  <a:cubicBezTo>
                    <a:pt x="70548" y="19867"/>
                    <a:pt x="70245" y="19016"/>
                    <a:pt x="68634" y="18530"/>
                  </a:cubicBezTo>
                  <a:cubicBezTo>
                    <a:pt x="67843" y="18317"/>
                    <a:pt x="66992" y="18226"/>
                    <a:pt x="66202" y="18104"/>
                  </a:cubicBezTo>
                  <a:cubicBezTo>
                    <a:pt x="65594" y="18074"/>
                    <a:pt x="64986" y="17952"/>
                    <a:pt x="64378" y="17952"/>
                  </a:cubicBezTo>
                  <a:cubicBezTo>
                    <a:pt x="63731" y="17943"/>
                    <a:pt x="63085" y="17938"/>
                    <a:pt x="62438" y="17938"/>
                  </a:cubicBezTo>
                  <a:cubicBezTo>
                    <a:pt x="58950" y="17938"/>
                    <a:pt x="55459" y="18084"/>
                    <a:pt x="51946" y="18469"/>
                  </a:cubicBezTo>
                  <a:cubicBezTo>
                    <a:pt x="46110" y="19107"/>
                    <a:pt x="40426" y="20141"/>
                    <a:pt x="35198" y="22177"/>
                  </a:cubicBezTo>
                  <a:cubicBezTo>
                    <a:pt x="32159" y="23393"/>
                    <a:pt x="29575" y="25004"/>
                    <a:pt x="27478" y="27010"/>
                  </a:cubicBezTo>
                  <a:cubicBezTo>
                    <a:pt x="25745" y="28712"/>
                    <a:pt x="24681" y="30658"/>
                    <a:pt x="23344" y="32512"/>
                  </a:cubicBezTo>
                  <a:cubicBezTo>
                    <a:pt x="22918" y="33089"/>
                    <a:pt x="22462" y="33606"/>
                    <a:pt x="21946" y="34123"/>
                  </a:cubicBezTo>
                  <a:cubicBezTo>
                    <a:pt x="20578" y="35369"/>
                    <a:pt x="18845" y="35977"/>
                    <a:pt x="16627" y="36007"/>
                  </a:cubicBezTo>
                  <a:cubicBezTo>
                    <a:pt x="16562" y="36008"/>
                    <a:pt x="16497" y="36008"/>
                    <a:pt x="16432" y="36008"/>
                  </a:cubicBezTo>
                  <a:cubicBezTo>
                    <a:pt x="13681" y="36008"/>
                    <a:pt x="11157" y="35384"/>
                    <a:pt x="8632" y="34731"/>
                  </a:cubicBezTo>
                  <a:cubicBezTo>
                    <a:pt x="7265" y="34336"/>
                    <a:pt x="5866" y="33971"/>
                    <a:pt x="4407" y="33758"/>
                  </a:cubicBezTo>
                  <a:cubicBezTo>
                    <a:pt x="4126" y="33724"/>
                    <a:pt x="3855" y="33708"/>
                    <a:pt x="3595" y="33708"/>
                  </a:cubicBezTo>
                  <a:cubicBezTo>
                    <a:pt x="1978" y="33708"/>
                    <a:pt x="810" y="34359"/>
                    <a:pt x="365" y="35643"/>
                  </a:cubicBezTo>
                  <a:cubicBezTo>
                    <a:pt x="0" y="36585"/>
                    <a:pt x="91" y="37527"/>
                    <a:pt x="274" y="38469"/>
                  </a:cubicBezTo>
                  <a:cubicBezTo>
                    <a:pt x="973" y="41630"/>
                    <a:pt x="2796" y="44457"/>
                    <a:pt x="4955" y="47193"/>
                  </a:cubicBezTo>
                  <a:cubicBezTo>
                    <a:pt x="8116" y="51144"/>
                    <a:pt x="12098" y="54609"/>
                    <a:pt x="16383" y="57892"/>
                  </a:cubicBezTo>
                  <a:cubicBezTo>
                    <a:pt x="19757" y="60476"/>
                    <a:pt x="23192" y="62999"/>
                    <a:pt x="26839" y="65339"/>
                  </a:cubicBezTo>
                  <a:cubicBezTo>
                    <a:pt x="32493" y="69017"/>
                    <a:pt x="38846" y="71965"/>
                    <a:pt x="45746" y="74184"/>
                  </a:cubicBezTo>
                  <a:cubicBezTo>
                    <a:pt x="53709" y="76829"/>
                    <a:pt x="62038" y="78409"/>
                    <a:pt x="70579" y="79503"/>
                  </a:cubicBezTo>
                  <a:cubicBezTo>
                    <a:pt x="79272" y="80628"/>
                    <a:pt x="88056" y="81145"/>
                    <a:pt x="96871" y="81388"/>
                  </a:cubicBezTo>
                  <a:cubicBezTo>
                    <a:pt x="98646" y="81433"/>
                    <a:pt x="100424" y="81460"/>
                    <a:pt x="102203" y="81460"/>
                  </a:cubicBezTo>
                  <a:cubicBezTo>
                    <a:pt x="106364" y="81460"/>
                    <a:pt x="110531" y="81315"/>
                    <a:pt x="114683" y="80932"/>
                  </a:cubicBezTo>
                  <a:cubicBezTo>
                    <a:pt x="122890" y="80111"/>
                    <a:pt x="130762" y="78591"/>
                    <a:pt x="137997" y="75674"/>
                  </a:cubicBezTo>
                  <a:cubicBezTo>
                    <a:pt x="143316" y="73546"/>
                    <a:pt x="147784" y="70689"/>
                    <a:pt x="151188" y="67011"/>
                  </a:cubicBezTo>
                  <a:cubicBezTo>
                    <a:pt x="152678" y="65400"/>
                    <a:pt x="153894" y="63606"/>
                    <a:pt x="155292" y="61935"/>
                  </a:cubicBezTo>
                  <a:cubicBezTo>
                    <a:pt x="157967" y="58682"/>
                    <a:pt x="161675" y="56372"/>
                    <a:pt x="166508" y="54974"/>
                  </a:cubicBezTo>
                  <a:cubicBezTo>
                    <a:pt x="169791" y="54036"/>
                    <a:pt x="173171" y="53686"/>
                    <a:pt x="176582" y="53686"/>
                  </a:cubicBezTo>
                  <a:cubicBezTo>
                    <a:pt x="178254" y="53686"/>
                    <a:pt x="179934" y="53770"/>
                    <a:pt x="181614" y="53910"/>
                  </a:cubicBezTo>
                  <a:cubicBezTo>
                    <a:pt x="184988" y="54184"/>
                    <a:pt x="188241" y="54853"/>
                    <a:pt x="191554" y="55400"/>
                  </a:cubicBezTo>
                  <a:cubicBezTo>
                    <a:pt x="197025" y="56251"/>
                    <a:pt x="202496" y="57223"/>
                    <a:pt x="207937" y="58196"/>
                  </a:cubicBezTo>
                  <a:cubicBezTo>
                    <a:pt x="209943" y="58530"/>
                    <a:pt x="211980" y="58804"/>
                    <a:pt x="213955" y="59290"/>
                  </a:cubicBezTo>
                  <a:cubicBezTo>
                    <a:pt x="216083" y="59837"/>
                    <a:pt x="217451" y="60871"/>
                    <a:pt x="218150" y="62391"/>
                  </a:cubicBezTo>
                  <a:cubicBezTo>
                    <a:pt x="218424" y="63029"/>
                    <a:pt x="218728" y="63637"/>
                    <a:pt x="218910" y="64275"/>
                  </a:cubicBezTo>
                  <a:cubicBezTo>
                    <a:pt x="220339" y="69017"/>
                    <a:pt x="221949" y="73728"/>
                    <a:pt x="224229" y="78348"/>
                  </a:cubicBezTo>
                  <a:cubicBezTo>
                    <a:pt x="225962" y="81844"/>
                    <a:pt x="227846" y="85248"/>
                    <a:pt x="230460" y="88440"/>
                  </a:cubicBezTo>
                  <a:cubicBezTo>
                    <a:pt x="232527" y="90962"/>
                    <a:pt x="235050" y="93151"/>
                    <a:pt x="238515" y="94732"/>
                  </a:cubicBezTo>
                  <a:cubicBezTo>
                    <a:pt x="242369" y="96466"/>
                    <a:pt x="246489" y="97265"/>
                    <a:pt x="250847" y="97265"/>
                  </a:cubicBezTo>
                  <a:cubicBezTo>
                    <a:pt x="251989" y="97265"/>
                    <a:pt x="253147" y="97210"/>
                    <a:pt x="254321" y="97102"/>
                  </a:cubicBezTo>
                  <a:cubicBezTo>
                    <a:pt x="257482" y="96859"/>
                    <a:pt x="260582" y="96494"/>
                    <a:pt x="263713" y="95978"/>
                  </a:cubicBezTo>
                  <a:cubicBezTo>
                    <a:pt x="264412" y="95856"/>
                    <a:pt x="265142" y="95826"/>
                    <a:pt x="265780" y="95552"/>
                  </a:cubicBezTo>
                  <a:cubicBezTo>
                    <a:pt x="266449" y="95218"/>
                    <a:pt x="267239" y="95218"/>
                    <a:pt x="267999" y="95066"/>
                  </a:cubicBezTo>
                  <a:cubicBezTo>
                    <a:pt x="270279" y="94610"/>
                    <a:pt x="272558" y="94336"/>
                    <a:pt x="274868" y="94154"/>
                  </a:cubicBezTo>
                  <a:cubicBezTo>
                    <a:pt x="276814" y="94002"/>
                    <a:pt x="278759" y="93880"/>
                    <a:pt x="280674" y="93698"/>
                  </a:cubicBezTo>
                  <a:lnTo>
                    <a:pt x="280674" y="91145"/>
                  </a:lnTo>
                  <a:cubicBezTo>
                    <a:pt x="279428" y="90993"/>
                    <a:pt x="278182" y="91145"/>
                    <a:pt x="276875" y="90902"/>
                  </a:cubicBezTo>
                  <a:cubicBezTo>
                    <a:pt x="275446" y="90902"/>
                    <a:pt x="274078" y="91023"/>
                    <a:pt x="272680" y="91175"/>
                  </a:cubicBezTo>
                  <a:cubicBezTo>
                    <a:pt x="269884" y="91449"/>
                    <a:pt x="267239" y="91905"/>
                    <a:pt x="264564" y="92482"/>
                  </a:cubicBezTo>
                  <a:cubicBezTo>
                    <a:pt x="264260" y="92665"/>
                    <a:pt x="263956" y="92786"/>
                    <a:pt x="263592" y="92847"/>
                  </a:cubicBezTo>
                  <a:cubicBezTo>
                    <a:pt x="261950" y="93121"/>
                    <a:pt x="260309" y="93455"/>
                    <a:pt x="258637" y="93698"/>
                  </a:cubicBezTo>
                  <a:cubicBezTo>
                    <a:pt x="256357" y="94032"/>
                    <a:pt x="254139" y="94336"/>
                    <a:pt x="251859" y="94549"/>
                  </a:cubicBezTo>
                  <a:cubicBezTo>
                    <a:pt x="250694" y="94661"/>
                    <a:pt x="249529" y="94727"/>
                    <a:pt x="248371" y="94727"/>
                  </a:cubicBezTo>
                  <a:cubicBezTo>
                    <a:pt x="246687" y="94727"/>
                    <a:pt x="245017" y="94587"/>
                    <a:pt x="243378" y="94245"/>
                  </a:cubicBezTo>
                  <a:cubicBezTo>
                    <a:pt x="241433" y="93850"/>
                    <a:pt x="239579" y="93333"/>
                    <a:pt x="237968" y="92421"/>
                  </a:cubicBezTo>
                  <a:cubicBezTo>
                    <a:pt x="237725" y="92209"/>
                    <a:pt x="237360" y="92057"/>
                    <a:pt x="237026" y="91905"/>
                  </a:cubicBezTo>
                  <a:cubicBezTo>
                    <a:pt x="235688" y="91266"/>
                    <a:pt x="234564" y="90446"/>
                    <a:pt x="233530" y="89534"/>
                  </a:cubicBezTo>
                  <a:cubicBezTo>
                    <a:pt x="231129" y="87467"/>
                    <a:pt x="229427" y="85096"/>
                    <a:pt x="227937" y="82634"/>
                  </a:cubicBezTo>
                  <a:cubicBezTo>
                    <a:pt x="224867" y="77497"/>
                    <a:pt x="222588" y="72208"/>
                    <a:pt x="221068" y="66737"/>
                  </a:cubicBezTo>
                  <a:cubicBezTo>
                    <a:pt x="220551" y="64853"/>
                    <a:pt x="220095" y="62907"/>
                    <a:pt x="219366" y="61053"/>
                  </a:cubicBezTo>
                  <a:cubicBezTo>
                    <a:pt x="218606" y="59108"/>
                    <a:pt x="216995" y="57831"/>
                    <a:pt x="214199" y="57406"/>
                  </a:cubicBezTo>
                  <a:cubicBezTo>
                    <a:pt x="213408" y="57284"/>
                    <a:pt x="212648" y="57132"/>
                    <a:pt x="211828" y="57011"/>
                  </a:cubicBezTo>
                  <a:cubicBezTo>
                    <a:pt x="203226" y="55886"/>
                    <a:pt x="194715" y="54397"/>
                    <a:pt x="186143" y="53029"/>
                  </a:cubicBezTo>
                  <a:cubicBezTo>
                    <a:pt x="182840" y="52499"/>
                    <a:pt x="179510" y="52133"/>
                    <a:pt x="176152" y="52133"/>
                  </a:cubicBezTo>
                  <a:cubicBezTo>
                    <a:pt x="174504" y="52133"/>
                    <a:pt x="172850" y="52221"/>
                    <a:pt x="171189" y="52421"/>
                  </a:cubicBezTo>
                  <a:cubicBezTo>
                    <a:pt x="164502" y="53211"/>
                    <a:pt x="158939" y="55491"/>
                    <a:pt x="154775" y="59442"/>
                  </a:cubicBezTo>
                  <a:cubicBezTo>
                    <a:pt x="153407" y="60780"/>
                    <a:pt x="152404" y="62239"/>
                    <a:pt x="151401" y="63667"/>
                  </a:cubicBezTo>
                  <a:cubicBezTo>
                    <a:pt x="149820" y="65795"/>
                    <a:pt x="147997" y="67801"/>
                    <a:pt x="145717" y="69564"/>
                  </a:cubicBezTo>
                  <a:cubicBezTo>
                    <a:pt x="141401" y="72877"/>
                    <a:pt x="136112" y="75157"/>
                    <a:pt x="130306" y="76768"/>
                  </a:cubicBezTo>
                  <a:cubicBezTo>
                    <a:pt x="121765" y="79169"/>
                    <a:pt x="112829" y="80172"/>
                    <a:pt x="103741" y="80324"/>
                  </a:cubicBezTo>
                  <a:cubicBezTo>
                    <a:pt x="102900" y="80339"/>
                    <a:pt x="102057" y="80346"/>
                    <a:pt x="101214" y="80346"/>
                  </a:cubicBezTo>
                  <a:cubicBezTo>
                    <a:pt x="96843" y="80346"/>
                    <a:pt x="92444" y="80163"/>
                    <a:pt x="88087" y="79959"/>
                  </a:cubicBezTo>
                  <a:cubicBezTo>
                    <a:pt x="84531" y="79807"/>
                    <a:pt x="80944" y="79595"/>
                    <a:pt x="77418" y="79291"/>
                  </a:cubicBezTo>
                  <a:cubicBezTo>
                    <a:pt x="71156" y="78743"/>
                    <a:pt x="64956" y="77923"/>
                    <a:pt x="58877" y="76707"/>
                  </a:cubicBezTo>
                  <a:cubicBezTo>
                    <a:pt x="52493" y="75400"/>
                    <a:pt x="46323" y="73667"/>
                    <a:pt x="40518" y="71388"/>
                  </a:cubicBezTo>
                  <a:cubicBezTo>
                    <a:pt x="33922" y="68804"/>
                    <a:pt x="28086" y="65369"/>
                    <a:pt x="22766" y="61540"/>
                  </a:cubicBezTo>
                  <a:cubicBezTo>
                    <a:pt x="19879" y="59503"/>
                    <a:pt x="16991" y="57406"/>
                    <a:pt x="14347" y="55156"/>
                  </a:cubicBezTo>
                  <a:cubicBezTo>
                    <a:pt x="10213" y="51691"/>
                    <a:pt x="6474" y="48044"/>
                    <a:pt x="3891" y="43849"/>
                  </a:cubicBezTo>
                  <a:cubicBezTo>
                    <a:pt x="2705" y="41934"/>
                    <a:pt x="1763" y="40050"/>
                    <a:pt x="1854" y="37922"/>
                  </a:cubicBezTo>
                  <a:cubicBezTo>
                    <a:pt x="1909" y="36320"/>
                    <a:pt x="2743" y="35622"/>
                    <a:pt x="4651" y="35622"/>
                  </a:cubicBezTo>
                  <a:cubicBezTo>
                    <a:pt x="4843" y="35622"/>
                    <a:pt x="5045" y="35629"/>
                    <a:pt x="5259" y="35643"/>
                  </a:cubicBezTo>
                  <a:cubicBezTo>
                    <a:pt x="5593" y="35643"/>
                    <a:pt x="5897" y="35703"/>
                    <a:pt x="6201" y="35734"/>
                  </a:cubicBezTo>
                  <a:cubicBezTo>
                    <a:pt x="7569" y="36007"/>
                    <a:pt x="8906" y="36342"/>
                    <a:pt x="10243" y="36706"/>
                  </a:cubicBezTo>
                  <a:cubicBezTo>
                    <a:pt x="12493" y="37314"/>
                    <a:pt x="14681" y="37801"/>
                    <a:pt x="17052" y="37983"/>
                  </a:cubicBezTo>
                  <a:cubicBezTo>
                    <a:pt x="17580" y="38024"/>
                    <a:pt x="18096" y="38045"/>
                    <a:pt x="18599" y="38045"/>
                  </a:cubicBezTo>
                  <a:cubicBezTo>
                    <a:pt x="21856" y="38045"/>
                    <a:pt x="24561" y="37159"/>
                    <a:pt x="26536" y="34974"/>
                  </a:cubicBezTo>
                  <a:cubicBezTo>
                    <a:pt x="27569" y="33880"/>
                    <a:pt x="28359" y="32755"/>
                    <a:pt x="29271" y="31600"/>
                  </a:cubicBezTo>
                  <a:cubicBezTo>
                    <a:pt x="32250" y="27983"/>
                    <a:pt x="36384" y="25703"/>
                    <a:pt x="42220" y="25247"/>
                  </a:cubicBezTo>
                  <a:cubicBezTo>
                    <a:pt x="42429" y="25232"/>
                    <a:pt x="42632" y="25225"/>
                    <a:pt x="42831" y="25225"/>
                  </a:cubicBezTo>
                  <a:cubicBezTo>
                    <a:pt x="45056" y="25225"/>
                    <a:pt x="46589" y="26156"/>
                    <a:pt x="46840" y="27831"/>
                  </a:cubicBezTo>
                  <a:cubicBezTo>
                    <a:pt x="46931" y="28712"/>
                    <a:pt x="47053" y="29563"/>
                    <a:pt x="47053" y="30384"/>
                  </a:cubicBezTo>
                  <a:cubicBezTo>
                    <a:pt x="47053" y="31326"/>
                    <a:pt x="47174" y="32299"/>
                    <a:pt x="47235" y="33241"/>
                  </a:cubicBezTo>
                  <a:cubicBezTo>
                    <a:pt x="47448" y="35247"/>
                    <a:pt x="47752" y="37314"/>
                    <a:pt x="47357" y="39320"/>
                  </a:cubicBezTo>
                  <a:cubicBezTo>
                    <a:pt x="46931" y="41600"/>
                    <a:pt x="45837" y="43697"/>
                    <a:pt x="43557" y="45369"/>
                  </a:cubicBezTo>
                  <a:cubicBezTo>
                    <a:pt x="41521" y="46889"/>
                    <a:pt x="38998" y="47862"/>
                    <a:pt x="36293" y="48621"/>
                  </a:cubicBezTo>
                  <a:cubicBezTo>
                    <a:pt x="34438" y="49169"/>
                    <a:pt x="32463" y="49503"/>
                    <a:pt x="30669" y="50141"/>
                  </a:cubicBezTo>
                  <a:cubicBezTo>
                    <a:pt x="28542" y="50901"/>
                    <a:pt x="28177" y="52056"/>
                    <a:pt x="29514" y="53454"/>
                  </a:cubicBezTo>
                  <a:cubicBezTo>
                    <a:pt x="29575" y="53576"/>
                    <a:pt x="29697" y="53637"/>
                    <a:pt x="29818" y="53758"/>
                  </a:cubicBezTo>
                  <a:cubicBezTo>
                    <a:pt x="30943" y="54883"/>
                    <a:pt x="32463" y="55764"/>
                    <a:pt x="34013" y="56555"/>
                  </a:cubicBezTo>
                  <a:cubicBezTo>
                    <a:pt x="38542" y="58834"/>
                    <a:pt x="43557" y="60445"/>
                    <a:pt x="48846" y="61540"/>
                  </a:cubicBezTo>
                  <a:cubicBezTo>
                    <a:pt x="54682" y="62749"/>
                    <a:pt x="60631" y="63412"/>
                    <a:pt x="66694" y="63412"/>
                  </a:cubicBezTo>
                  <a:cubicBezTo>
                    <a:pt x="67642" y="63412"/>
                    <a:pt x="68592" y="63396"/>
                    <a:pt x="69545" y="63363"/>
                  </a:cubicBezTo>
                  <a:cubicBezTo>
                    <a:pt x="73375" y="63242"/>
                    <a:pt x="77144" y="62938"/>
                    <a:pt x="80913" y="62421"/>
                  </a:cubicBezTo>
                  <a:cubicBezTo>
                    <a:pt x="88847" y="61266"/>
                    <a:pt x="96324" y="59260"/>
                    <a:pt x="103528" y="56494"/>
                  </a:cubicBezTo>
                  <a:cubicBezTo>
                    <a:pt x="109941" y="54032"/>
                    <a:pt x="115717" y="50901"/>
                    <a:pt x="121005" y="47284"/>
                  </a:cubicBezTo>
                  <a:cubicBezTo>
                    <a:pt x="125048" y="44518"/>
                    <a:pt x="128635" y="41418"/>
                    <a:pt x="132009" y="38165"/>
                  </a:cubicBezTo>
                  <a:cubicBezTo>
                    <a:pt x="135930" y="34427"/>
                    <a:pt x="139456" y="30475"/>
                    <a:pt x="143073" y="26554"/>
                  </a:cubicBezTo>
                  <a:cubicBezTo>
                    <a:pt x="147024" y="22299"/>
                    <a:pt x="151158" y="18165"/>
                    <a:pt x="156416" y="14670"/>
                  </a:cubicBezTo>
                  <a:cubicBezTo>
                    <a:pt x="158574" y="13211"/>
                    <a:pt x="160733" y="11812"/>
                    <a:pt x="163012" y="10475"/>
                  </a:cubicBezTo>
                  <a:cubicBezTo>
                    <a:pt x="165991" y="8742"/>
                    <a:pt x="169335" y="7375"/>
                    <a:pt x="172435" y="5733"/>
                  </a:cubicBezTo>
                  <a:cubicBezTo>
                    <a:pt x="174593" y="4578"/>
                    <a:pt x="176629" y="3332"/>
                    <a:pt x="178940" y="2359"/>
                  </a:cubicBezTo>
                  <a:cubicBezTo>
                    <a:pt x="180016" y="1895"/>
                    <a:pt x="181132" y="1646"/>
                    <a:pt x="182318" y="1646"/>
                  </a:cubicBezTo>
                  <a:cubicBezTo>
                    <a:pt x="182606" y="1646"/>
                    <a:pt x="182898" y="1661"/>
                    <a:pt x="183195" y="1691"/>
                  </a:cubicBezTo>
                  <a:cubicBezTo>
                    <a:pt x="186903" y="2055"/>
                    <a:pt x="190460" y="2967"/>
                    <a:pt x="193894" y="3970"/>
                  </a:cubicBezTo>
                  <a:cubicBezTo>
                    <a:pt x="197633" y="5095"/>
                    <a:pt x="201280" y="6402"/>
                    <a:pt x="205232" y="7131"/>
                  </a:cubicBezTo>
                  <a:cubicBezTo>
                    <a:pt x="208910" y="7831"/>
                    <a:pt x="212679" y="8165"/>
                    <a:pt x="216448" y="8347"/>
                  </a:cubicBezTo>
                  <a:cubicBezTo>
                    <a:pt x="217649" y="8400"/>
                    <a:pt x="218860" y="8433"/>
                    <a:pt x="220082" y="8433"/>
                  </a:cubicBezTo>
                  <a:cubicBezTo>
                    <a:pt x="220963" y="8433"/>
                    <a:pt x="221849" y="8416"/>
                    <a:pt x="222740" y="8378"/>
                  </a:cubicBezTo>
                  <a:cubicBezTo>
                    <a:pt x="226083" y="8287"/>
                    <a:pt x="229396" y="8043"/>
                    <a:pt x="232740" y="7770"/>
                  </a:cubicBezTo>
                  <a:cubicBezTo>
                    <a:pt x="235354" y="7557"/>
                    <a:pt x="237968" y="7283"/>
                    <a:pt x="240643" y="7101"/>
                  </a:cubicBezTo>
                  <a:cubicBezTo>
                    <a:pt x="244138" y="6828"/>
                    <a:pt x="247603" y="6615"/>
                    <a:pt x="251099" y="6402"/>
                  </a:cubicBezTo>
                  <a:cubicBezTo>
                    <a:pt x="254139" y="6250"/>
                    <a:pt x="257209" y="6098"/>
                    <a:pt x="260248" y="5946"/>
                  </a:cubicBezTo>
                  <a:cubicBezTo>
                    <a:pt x="262558" y="5855"/>
                    <a:pt x="264929" y="5764"/>
                    <a:pt x="267239" y="5733"/>
                  </a:cubicBezTo>
                  <a:cubicBezTo>
                    <a:pt x="270887" y="5642"/>
                    <a:pt x="274564" y="5490"/>
                    <a:pt x="278212" y="5460"/>
                  </a:cubicBezTo>
                  <a:cubicBezTo>
                    <a:pt x="278972" y="5460"/>
                    <a:pt x="279732" y="5429"/>
                    <a:pt x="280461" y="5277"/>
                  </a:cubicBezTo>
                  <a:lnTo>
                    <a:pt x="280674" y="5156"/>
                  </a:lnTo>
                  <a:lnTo>
                    <a:pt x="280674" y="4122"/>
                  </a:lnTo>
                  <a:cubicBezTo>
                    <a:pt x="280613" y="4092"/>
                    <a:pt x="280492" y="4062"/>
                    <a:pt x="280431" y="4062"/>
                  </a:cubicBezTo>
                  <a:cubicBezTo>
                    <a:pt x="277938" y="4244"/>
                    <a:pt x="275476" y="4426"/>
                    <a:pt x="273014" y="4517"/>
                  </a:cubicBezTo>
                  <a:cubicBezTo>
                    <a:pt x="272072" y="4548"/>
                    <a:pt x="271069" y="4548"/>
                    <a:pt x="270096" y="4639"/>
                  </a:cubicBezTo>
                  <a:cubicBezTo>
                    <a:pt x="267513" y="4791"/>
                    <a:pt x="264868" y="4852"/>
                    <a:pt x="262285" y="4973"/>
                  </a:cubicBezTo>
                  <a:cubicBezTo>
                    <a:pt x="260157" y="5095"/>
                    <a:pt x="257999" y="5156"/>
                    <a:pt x="255841" y="5277"/>
                  </a:cubicBezTo>
                  <a:cubicBezTo>
                    <a:pt x="252619" y="5429"/>
                    <a:pt x="249427" y="5612"/>
                    <a:pt x="246175" y="5855"/>
                  </a:cubicBezTo>
                  <a:cubicBezTo>
                    <a:pt x="242679" y="6068"/>
                    <a:pt x="239184" y="6372"/>
                    <a:pt x="235688" y="6676"/>
                  </a:cubicBezTo>
                  <a:cubicBezTo>
                    <a:pt x="232162" y="7010"/>
                    <a:pt x="228606" y="7375"/>
                    <a:pt x="225019" y="7466"/>
                  </a:cubicBezTo>
                  <a:cubicBezTo>
                    <a:pt x="223585" y="7524"/>
                    <a:pt x="222147" y="7555"/>
                    <a:pt x="220709" y="7555"/>
                  </a:cubicBezTo>
                  <a:cubicBezTo>
                    <a:pt x="218368" y="7555"/>
                    <a:pt x="216028" y="7472"/>
                    <a:pt x="213712" y="7283"/>
                  </a:cubicBezTo>
                  <a:cubicBezTo>
                    <a:pt x="207785" y="6797"/>
                    <a:pt x="202162" y="5642"/>
                    <a:pt x="196782" y="3758"/>
                  </a:cubicBezTo>
                  <a:cubicBezTo>
                    <a:pt x="192739" y="2299"/>
                    <a:pt x="188545" y="1083"/>
                    <a:pt x="184168" y="232"/>
                  </a:cubicBezTo>
                  <a:cubicBezTo>
                    <a:pt x="183399" y="82"/>
                    <a:pt x="182642" y="0"/>
                    <a:pt x="181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5"/>
            <p:cNvSpPr/>
            <p:nvPr/>
          </p:nvSpPr>
          <p:spPr>
            <a:xfrm>
              <a:off x="2793825" y="267025"/>
              <a:ext cx="1983350" cy="1051050"/>
            </a:xfrm>
            <a:custGeom>
              <a:avLst/>
              <a:gdLst/>
              <a:ahLst/>
              <a:cxnLst/>
              <a:rect l="l" t="t" r="r" b="b"/>
              <a:pathLst>
                <a:path w="79334" h="42042" extrusionOk="0">
                  <a:moveTo>
                    <a:pt x="42676" y="1"/>
                  </a:moveTo>
                  <a:cubicBezTo>
                    <a:pt x="42433" y="213"/>
                    <a:pt x="42707" y="426"/>
                    <a:pt x="42859" y="578"/>
                  </a:cubicBezTo>
                  <a:cubicBezTo>
                    <a:pt x="43801" y="1551"/>
                    <a:pt x="44500" y="2645"/>
                    <a:pt x="45138" y="3770"/>
                  </a:cubicBezTo>
                  <a:cubicBezTo>
                    <a:pt x="45777" y="4894"/>
                    <a:pt x="46202" y="6110"/>
                    <a:pt x="46810" y="7296"/>
                  </a:cubicBezTo>
                  <a:cubicBezTo>
                    <a:pt x="46871" y="7417"/>
                    <a:pt x="46962" y="7508"/>
                    <a:pt x="46992" y="7660"/>
                  </a:cubicBezTo>
                  <a:cubicBezTo>
                    <a:pt x="47023" y="7721"/>
                    <a:pt x="47023" y="7782"/>
                    <a:pt x="47084" y="7812"/>
                  </a:cubicBezTo>
                  <a:cubicBezTo>
                    <a:pt x="47114" y="7964"/>
                    <a:pt x="47175" y="8086"/>
                    <a:pt x="47236" y="8207"/>
                  </a:cubicBezTo>
                  <a:cubicBezTo>
                    <a:pt x="47266" y="8238"/>
                    <a:pt x="47266" y="8329"/>
                    <a:pt x="47296" y="8359"/>
                  </a:cubicBezTo>
                  <a:cubicBezTo>
                    <a:pt x="47327" y="8481"/>
                    <a:pt x="47327" y="8633"/>
                    <a:pt x="47388" y="8724"/>
                  </a:cubicBezTo>
                  <a:cubicBezTo>
                    <a:pt x="47388" y="8785"/>
                    <a:pt x="47388" y="8846"/>
                    <a:pt x="47418" y="8876"/>
                  </a:cubicBezTo>
                  <a:cubicBezTo>
                    <a:pt x="47448" y="8967"/>
                    <a:pt x="47479" y="9028"/>
                    <a:pt x="47539" y="9150"/>
                  </a:cubicBezTo>
                  <a:cubicBezTo>
                    <a:pt x="47570" y="9241"/>
                    <a:pt x="47570" y="9271"/>
                    <a:pt x="47600" y="9302"/>
                  </a:cubicBezTo>
                  <a:cubicBezTo>
                    <a:pt x="47691" y="9423"/>
                    <a:pt x="47691" y="9545"/>
                    <a:pt x="47722" y="9636"/>
                  </a:cubicBezTo>
                  <a:cubicBezTo>
                    <a:pt x="47722" y="9727"/>
                    <a:pt x="47722" y="9758"/>
                    <a:pt x="47752" y="9788"/>
                  </a:cubicBezTo>
                  <a:lnTo>
                    <a:pt x="47874" y="10153"/>
                  </a:lnTo>
                  <a:cubicBezTo>
                    <a:pt x="47874" y="10183"/>
                    <a:pt x="47874" y="10244"/>
                    <a:pt x="47904" y="10305"/>
                  </a:cubicBezTo>
                  <a:cubicBezTo>
                    <a:pt x="47935" y="10457"/>
                    <a:pt x="47995" y="10548"/>
                    <a:pt x="48026" y="10669"/>
                  </a:cubicBezTo>
                  <a:cubicBezTo>
                    <a:pt x="48026" y="10700"/>
                    <a:pt x="48026" y="10791"/>
                    <a:pt x="48056" y="10821"/>
                  </a:cubicBezTo>
                  <a:cubicBezTo>
                    <a:pt x="48087" y="10943"/>
                    <a:pt x="48147" y="11095"/>
                    <a:pt x="48178" y="11217"/>
                  </a:cubicBezTo>
                  <a:cubicBezTo>
                    <a:pt x="48178" y="11247"/>
                    <a:pt x="48178" y="11308"/>
                    <a:pt x="48208" y="11369"/>
                  </a:cubicBezTo>
                  <a:cubicBezTo>
                    <a:pt x="48299" y="11460"/>
                    <a:pt x="48330" y="11612"/>
                    <a:pt x="48330" y="11733"/>
                  </a:cubicBezTo>
                  <a:cubicBezTo>
                    <a:pt x="48360" y="11824"/>
                    <a:pt x="48360" y="11885"/>
                    <a:pt x="48391" y="11976"/>
                  </a:cubicBezTo>
                  <a:cubicBezTo>
                    <a:pt x="48451" y="12068"/>
                    <a:pt x="48482" y="12220"/>
                    <a:pt x="48512" y="12341"/>
                  </a:cubicBezTo>
                  <a:cubicBezTo>
                    <a:pt x="48512" y="12372"/>
                    <a:pt x="48512" y="12463"/>
                    <a:pt x="48543" y="12493"/>
                  </a:cubicBezTo>
                  <a:cubicBezTo>
                    <a:pt x="48634" y="12676"/>
                    <a:pt x="48634" y="12828"/>
                    <a:pt x="48664" y="12980"/>
                  </a:cubicBezTo>
                  <a:cubicBezTo>
                    <a:pt x="48664" y="13040"/>
                    <a:pt x="48664" y="13101"/>
                    <a:pt x="48695" y="13131"/>
                  </a:cubicBezTo>
                  <a:cubicBezTo>
                    <a:pt x="48786" y="13283"/>
                    <a:pt x="48816" y="13496"/>
                    <a:pt x="48816" y="13618"/>
                  </a:cubicBezTo>
                  <a:cubicBezTo>
                    <a:pt x="48847" y="13739"/>
                    <a:pt x="48847" y="13831"/>
                    <a:pt x="48907" y="13891"/>
                  </a:cubicBezTo>
                  <a:cubicBezTo>
                    <a:pt x="48968" y="14043"/>
                    <a:pt x="48998" y="14195"/>
                    <a:pt x="48998" y="14378"/>
                  </a:cubicBezTo>
                  <a:cubicBezTo>
                    <a:pt x="49059" y="14469"/>
                    <a:pt x="49059" y="14590"/>
                    <a:pt x="49090" y="14651"/>
                  </a:cubicBezTo>
                  <a:cubicBezTo>
                    <a:pt x="49211" y="14864"/>
                    <a:pt x="49211" y="15077"/>
                    <a:pt x="49211" y="15259"/>
                  </a:cubicBezTo>
                  <a:cubicBezTo>
                    <a:pt x="49242" y="15350"/>
                    <a:pt x="49242" y="15472"/>
                    <a:pt x="49272" y="15533"/>
                  </a:cubicBezTo>
                  <a:cubicBezTo>
                    <a:pt x="49363" y="15715"/>
                    <a:pt x="49363" y="15867"/>
                    <a:pt x="49394" y="16080"/>
                  </a:cubicBezTo>
                  <a:cubicBezTo>
                    <a:pt x="49394" y="16141"/>
                    <a:pt x="49394" y="16232"/>
                    <a:pt x="49424" y="16262"/>
                  </a:cubicBezTo>
                  <a:cubicBezTo>
                    <a:pt x="49546" y="16475"/>
                    <a:pt x="49515" y="16749"/>
                    <a:pt x="49546" y="16992"/>
                  </a:cubicBezTo>
                  <a:cubicBezTo>
                    <a:pt x="49576" y="17053"/>
                    <a:pt x="49576" y="17174"/>
                    <a:pt x="49606" y="17235"/>
                  </a:cubicBezTo>
                  <a:cubicBezTo>
                    <a:pt x="49698" y="17448"/>
                    <a:pt x="49698" y="17630"/>
                    <a:pt x="49728" y="17843"/>
                  </a:cubicBezTo>
                  <a:cubicBezTo>
                    <a:pt x="49728" y="17934"/>
                    <a:pt x="49728" y="17964"/>
                    <a:pt x="49789" y="18056"/>
                  </a:cubicBezTo>
                  <a:cubicBezTo>
                    <a:pt x="49941" y="18299"/>
                    <a:pt x="49850" y="18572"/>
                    <a:pt x="49880" y="18846"/>
                  </a:cubicBezTo>
                  <a:cubicBezTo>
                    <a:pt x="49941" y="18907"/>
                    <a:pt x="49941" y="19028"/>
                    <a:pt x="49971" y="19119"/>
                  </a:cubicBezTo>
                  <a:cubicBezTo>
                    <a:pt x="50154" y="19484"/>
                    <a:pt x="50032" y="19819"/>
                    <a:pt x="49941" y="20214"/>
                  </a:cubicBezTo>
                  <a:cubicBezTo>
                    <a:pt x="49777" y="20681"/>
                    <a:pt x="49613" y="20825"/>
                    <a:pt x="49159" y="20825"/>
                  </a:cubicBezTo>
                  <a:cubicBezTo>
                    <a:pt x="49023" y="20825"/>
                    <a:pt x="48861" y="20812"/>
                    <a:pt x="48664" y="20791"/>
                  </a:cubicBezTo>
                  <a:cubicBezTo>
                    <a:pt x="48634" y="20730"/>
                    <a:pt x="48543" y="20700"/>
                    <a:pt x="48482" y="20700"/>
                  </a:cubicBezTo>
                  <a:cubicBezTo>
                    <a:pt x="48421" y="20670"/>
                    <a:pt x="48299" y="20670"/>
                    <a:pt x="48208" y="20639"/>
                  </a:cubicBezTo>
                  <a:cubicBezTo>
                    <a:pt x="48147" y="20578"/>
                    <a:pt x="48087" y="20548"/>
                    <a:pt x="48026" y="20548"/>
                  </a:cubicBezTo>
                  <a:lnTo>
                    <a:pt x="47783" y="20426"/>
                  </a:lnTo>
                  <a:cubicBezTo>
                    <a:pt x="47752" y="20426"/>
                    <a:pt x="47752" y="20396"/>
                    <a:pt x="47722" y="20396"/>
                  </a:cubicBezTo>
                  <a:cubicBezTo>
                    <a:pt x="47691" y="20366"/>
                    <a:pt x="47600" y="20366"/>
                    <a:pt x="47570" y="20335"/>
                  </a:cubicBezTo>
                  <a:cubicBezTo>
                    <a:pt x="47539" y="20274"/>
                    <a:pt x="47448" y="20274"/>
                    <a:pt x="47418" y="20244"/>
                  </a:cubicBezTo>
                  <a:cubicBezTo>
                    <a:pt x="47388" y="20214"/>
                    <a:pt x="47296" y="20214"/>
                    <a:pt x="47266" y="20153"/>
                  </a:cubicBezTo>
                  <a:lnTo>
                    <a:pt x="47144" y="20062"/>
                  </a:lnTo>
                  <a:cubicBezTo>
                    <a:pt x="47053" y="19970"/>
                    <a:pt x="46962" y="19879"/>
                    <a:pt x="46901" y="19788"/>
                  </a:cubicBezTo>
                  <a:cubicBezTo>
                    <a:pt x="43314" y="17691"/>
                    <a:pt x="39971" y="15442"/>
                    <a:pt x="36415" y="13375"/>
                  </a:cubicBezTo>
                  <a:cubicBezTo>
                    <a:pt x="28512" y="8694"/>
                    <a:pt x="19940" y="4742"/>
                    <a:pt x="10761" y="1581"/>
                  </a:cubicBezTo>
                  <a:cubicBezTo>
                    <a:pt x="9059" y="1004"/>
                    <a:pt x="7387" y="396"/>
                    <a:pt x="5563" y="31"/>
                  </a:cubicBezTo>
                  <a:lnTo>
                    <a:pt x="1" y="31"/>
                  </a:lnTo>
                  <a:cubicBezTo>
                    <a:pt x="548" y="244"/>
                    <a:pt x="1095" y="365"/>
                    <a:pt x="1672" y="517"/>
                  </a:cubicBezTo>
                  <a:cubicBezTo>
                    <a:pt x="4955" y="1368"/>
                    <a:pt x="8086" y="2432"/>
                    <a:pt x="11217" y="3496"/>
                  </a:cubicBezTo>
                  <a:cubicBezTo>
                    <a:pt x="12888" y="4043"/>
                    <a:pt x="14469" y="4742"/>
                    <a:pt x="16110" y="5381"/>
                  </a:cubicBezTo>
                  <a:cubicBezTo>
                    <a:pt x="19150" y="6596"/>
                    <a:pt x="22068" y="7934"/>
                    <a:pt x="24925" y="9362"/>
                  </a:cubicBezTo>
                  <a:cubicBezTo>
                    <a:pt x="27904" y="10852"/>
                    <a:pt x="30731" y="12402"/>
                    <a:pt x="33436" y="14135"/>
                  </a:cubicBezTo>
                  <a:cubicBezTo>
                    <a:pt x="35138" y="15198"/>
                    <a:pt x="36871" y="16293"/>
                    <a:pt x="38451" y="17448"/>
                  </a:cubicBezTo>
                  <a:cubicBezTo>
                    <a:pt x="39849" y="18451"/>
                    <a:pt x="41248" y="19484"/>
                    <a:pt x="42585" y="20578"/>
                  </a:cubicBezTo>
                  <a:cubicBezTo>
                    <a:pt x="43193" y="21065"/>
                    <a:pt x="43862" y="21581"/>
                    <a:pt x="44409" y="22098"/>
                  </a:cubicBezTo>
                  <a:cubicBezTo>
                    <a:pt x="45868" y="23405"/>
                    <a:pt x="47266" y="24743"/>
                    <a:pt x="48482" y="26171"/>
                  </a:cubicBezTo>
                  <a:cubicBezTo>
                    <a:pt x="49606" y="27509"/>
                    <a:pt x="50731" y="28846"/>
                    <a:pt x="51764" y="30183"/>
                  </a:cubicBezTo>
                  <a:cubicBezTo>
                    <a:pt x="52859" y="31673"/>
                    <a:pt x="53801" y="33253"/>
                    <a:pt x="54804" y="34804"/>
                  </a:cubicBezTo>
                  <a:cubicBezTo>
                    <a:pt x="54895" y="34986"/>
                    <a:pt x="55017" y="35138"/>
                    <a:pt x="55138" y="35320"/>
                  </a:cubicBezTo>
                  <a:cubicBezTo>
                    <a:pt x="56202" y="37144"/>
                    <a:pt x="57205" y="38968"/>
                    <a:pt x="58452" y="40761"/>
                  </a:cubicBezTo>
                  <a:cubicBezTo>
                    <a:pt x="58786" y="41217"/>
                    <a:pt x="59272" y="41551"/>
                    <a:pt x="59759" y="41886"/>
                  </a:cubicBezTo>
                  <a:cubicBezTo>
                    <a:pt x="59905" y="41989"/>
                    <a:pt x="60052" y="42042"/>
                    <a:pt x="60199" y="42042"/>
                  </a:cubicBezTo>
                  <a:cubicBezTo>
                    <a:pt x="60356" y="42042"/>
                    <a:pt x="60513" y="41981"/>
                    <a:pt x="60670" y="41855"/>
                  </a:cubicBezTo>
                  <a:cubicBezTo>
                    <a:pt x="61035" y="41612"/>
                    <a:pt x="61309" y="41369"/>
                    <a:pt x="61552" y="41065"/>
                  </a:cubicBezTo>
                  <a:cubicBezTo>
                    <a:pt x="62008" y="40427"/>
                    <a:pt x="62190" y="39697"/>
                    <a:pt x="62433" y="39029"/>
                  </a:cubicBezTo>
                  <a:cubicBezTo>
                    <a:pt x="62737" y="38117"/>
                    <a:pt x="62920" y="37205"/>
                    <a:pt x="63102" y="36232"/>
                  </a:cubicBezTo>
                  <a:cubicBezTo>
                    <a:pt x="63254" y="35533"/>
                    <a:pt x="63376" y="34773"/>
                    <a:pt x="63436" y="34013"/>
                  </a:cubicBezTo>
                  <a:cubicBezTo>
                    <a:pt x="63528" y="33284"/>
                    <a:pt x="63558" y="32554"/>
                    <a:pt x="63680" y="31886"/>
                  </a:cubicBezTo>
                  <a:cubicBezTo>
                    <a:pt x="63862" y="30700"/>
                    <a:pt x="63832" y="29515"/>
                    <a:pt x="63923" y="28329"/>
                  </a:cubicBezTo>
                  <a:cubicBezTo>
                    <a:pt x="64075" y="25928"/>
                    <a:pt x="63923" y="23557"/>
                    <a:pt x="64288" y="21186"/>
                  </a:cubicBezTo>
                  <a:cubicBezTo>
                    <a:pt x="64409" y="20426"/>
                    <a:pt x="64561" y="19667"/>
                    <a:pt x="64774" y="18967"/>
                  </a:cubicBezTo>
                  <a:cubicBezTo>
                    <a:pt x="65321" y="17296"/>
                    <a:pt x="65990" y="15685"/>
                    <a:pt x="67023" y="14135"/>
                  </a:cubicBezTo>
                  <a:cubicBezTo>
                    <a:pt x="67722" y="13040"/>
                    <a:pt x="68361" y="11916"/>
                    <a:pt x="69120" y="10852"/>
                  </a:cubicBezTo>
                  <a:cubicBezTo>
                    <a:pt x="70184" y="9423"/>
                    <a:pt x="71157" y="7964"/>
                    <a:pt x="72525" y="6627"/>
                  </a:cubicBezTo>
                  <a:cubicBezTo>
                    <a:pt x="73285" y="5928"/>
                    <a:pt x="73984" y="5077"/>
                    <a:pt x="74744" y="4317"/>
                  </a:cubicBezTo>
                  <a:cubicBezTo>
                    <a:pt x="76172" y="2858"/>
                    <a:pt x="77783" y="1429"/>
                    <a:pt x="793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5"/>
            <p:cNvSpPr/>
            <p:nvPr/>
          </p:nvSpPr>
          <p:spPr>
            <a:xfrm>
              <a:off x="1121300" y="3014800"/>
              <a:ext cx="949900" cy="1980050"/>
            </a:xfrm>
            <a:custGeom>
              <a:avLst/>
              <a:gdLst/>
              <a:ahLst/>
              <a:cxnLst/>
              <a:rect l="l" t="t" r="r" b="b"/>
              <a:pathLst>
                <a:path w="37996" h="79202" extrusionOk="0">
                  <a:moveTo>
                    <a:pt x="31" y="0"/>
                  </a:moveTo>
                  <a:cubicBezTo>
                    <a:pt x="31" y="1945"/>
                    <a:pt x="31" y="3921"/>
                    <a:pt x="61" y="5927"/>
                  </a:cubicBezTo>
                  <a:cubicBezTo>
                    <a:pt x="1642" y="7113"/>
                    <a:pt x="2919" y="8450"/>
                    <a:pt x="4286" y="9727"/>
                  </a:cubicBezTo>
                  <a:cubicBezTo>
                    <a:pt x="6201" y="11520"/>
                    <a:pt x="7964" y="13344"/>
                    <a:pt x="9454" y="15350"/>
                  </a:cubicBezTo>
                  <a:cubicBezTo>
                    <a:pt x="13284" y="20547"/>
                    <a:pt x="14651" y="26231"/>
                    <a:pt x="15107" y="32037"/>
                  </a:cubicBezTo>
                  <a:cubicBezTo>
                    <a:pt x="15259" y="33739"/>
                    <a:pt x="15381" y="35502"/>
                    <a:pt x="15715" y="37204"/>
                  </a:cubicBezTo>
                  <a:cubicBezTo>
                    <a:pt x="16323" y="40426"/>
                    <a:pt x="18512" y="43101"/>
                    <a:pt x="21399" y="45472"/>
                  </a:cubicBezTo>
                  <a:cubicBezTo>
                    <a:pt x="24013" y="47660"/>
                    <a:pt x="26293" y="49970"/>
                    <a:pt x="27722" y="52706"/>
                  </a:cubicBezTo>
                  <a:cubicBezTo>
                    <a:pt x="30214" y="57387"/>
                    <a:pt x="31156" y="62250"/>
                    <a:pt x="30518" y="67205"/>
                  </a:cubicBezTo>
                  <a:cubicBezTo>
                    <a:pt x="30366" y="68177"/>
                    <a:pt x="30153" y="69089"/>
                    <a:pt x="29667" y="69940"/>
                  </a:cubicBezTo>
                  <a:cubicBezTo>
                    <a:pt x="29130" y="70872"/>
                    <a:pt x="28357" y="71594"/>
                    <a:pt x="26739" y="71594"/>
                  </a:cubicBezTo>
                  <a:cubicBezTo>
                    <a:pt x="26615" y="71594"/>
                    <a:pt x="26487" y="71590"/>
                    <a:pt x="26354" y="71582"/>
                  </a:cubicBezTo>
                  <a:cubicBezTo>
                    <a:pt x="25594" y="71521"/>
                    <a:pt x="24895" y="71430"/>
                    <a:pt x="24165" y="71278"/>
                  </a:cubicBezTo>
                  <a:cubicBezTo>
                    <a:pt x="21973" y="70763"/>
                    <a:pt x="19733" y="70442"/>
                    <a:pt x="17466" y="70442"/>
                  </a:cubicBezTo>
                  <a:cubicBezTo>
                    <a:pt x="17187" y="70442"/>
                    <a:pt x="16907" y="70447"/>
                    <a:pt x="16627" y="70457"/>
                  </a:cubicBezTo>
                  <a:cubicBezTo>
                    <a:pt x="13831" y="70548"/>
                    <a:pt x="11156" y="71095"/>
                    <a:pt x="8542" y="71825"/>
                  </a:cubicBezTo>
                  <a:cubicBezTo>
                    <a:pt x="5989" y="72493"/>
                    <a:pt x="3496" y="73223"/>
                    <a:pt x="882" y="73648"/>
                  </a:cubicBezTo>
                  <a:cubicBezTo>
                    <a:pt x="578" y="73679"/>
                    <a:pt x="213" y="73740"/>
                    <a:pt x="1" y="73892"/>
                  </a:cubicBezTo>
                  <a:lnTo>
                    <a:pt x="1" y="76445"/>
                  </a:lnTo>
                  <a:cubicBezTo>
                    <a:pt x="943" y="76445"/>
                    <a:pt x="1885" y="76263"/>
                    <a:pt x="2797" y="76111"/>
                  </a:cubicBezTo>
                  <a:cubicBezTo>
                    <a:pt x="5320" y="75685"/>
                    <a:pt x="7721" y="74955"/>
                    <a:pt x="10183" y="74469"/>
                  </a:cubicBezTo>
                  <a:cubicBezTo>
                    <a:pt x="11939" y="74100"/>
                    <a:pt x="13695" y="73884"/>
                    <a:pt x="15462" y="73884"/>
                  </a:cubicBezTo>
                  <a:cubicBezTo>
                    <a:pt x="16755" y="73884"/>
                    <a:pt x="18053" y="74000"/>
                    <a:pt x="19363" y="74256"/>
                  </a:cubicBezTo>
                  <a:cubicBezTo>
                    <a:pt x="21278" y="74591"/>
                    <a:pt x="22980" y="75229"/>
                    <a:pt x="24621" y="75989"/>
                  </a:cubicBezTo>
                  <a:cubicBezTo>
                    <a:pt x="26263" y="76749"/>
                    <a:pt x="27843" y="77600"/>
                    <a:pt x="29545" y="78299"/>
                  </a:cubicBezTo>
                  <a:cubicBezTo>
                    <a:pt x="30457" y="78725"/>
                    <a:pt x="31430" y="78998"/>
                    <a:pt x="32433" y="79150"/>
                  </a:cubicBezTo>
                  <a:cubicBezTo>
                    <a:pt x="32662" y="79184"/>
                    <a:pt x="32884" y="79202"/>
                    <a:pt x="33098" y="79202"/>
                  </a:cubicBezTo>
                  <a:cubicBezTo>
                    <a:pt x="34017" y="79202"/>
                    <a:pt x="34789" y="78885"/>
                    <a:pt x="35381" y="78269"/>
                  </a:cubicBezTo>
                  <a:cubicBezTo>
                    <a:pt x="35746" y="77904"/>
                    <a:pt x="36050" y="77478"/>
                    <a:pt x="36232" y="77022"/>
                  </a:cubicBezTo>
                  <a:cubicBezTo>
                    <a:pt x="36901" y="75655"/>
                    <a:pt x="37083" y="74256"/>
                    <a:pt x="37235" y="72828"/>
                  </a:cubicBezTo>
                  <a:cubicBezTo>
                    <a:pt x="37387" y="71278"/>
                    <a:pt x="37448" y="69727"/>
                    <a:pt x="37570" y="68177"/>
                  </a:cubicBezTo>
                  <a:cubicBezTo>
                    <a:pt x="37661" y="67113"/>
                    <a:pt x="37600" y="66080"/>
                    <a:pt x="37722" y="65047"/>
                  </a:cubicBezTo>
                  <a:cubicBezTo>
                    <a:pt x="37874" y="63496"/>
                    <a:pt x="37722" y="61977"/>
                    <a:pt x="37904" y="60426"/>
                  </a:cubicBezTo>
                  <a:cubicBezTo>
                    <a:pt x="37995" y="59819"/>
                    <a:pt x="37843" y="59241"/>
                    <a:pt x="37813" y="58633"/>
                  </a:cubicBezTo>
                  <a:cubicBezTo>
                    <a:pt x="37752" y="57569"/>
                    <a:pt x="37813" y="56475"/>
                    <a:pt x="37661" y="55411"/>
                  </a:cubicBezTo>
                  <a:cubicBezTo>
                    <a:pt x="37448" y="53922"/>
                    <a:pt x="37266" y="52432"/>
                    <a:pt x="36931" y="51004"/>
                  </a:cubicBezTo>
                  <a:cubicBezTo>
                    <a:pt x="36354" y="48603"/>
                    <a:pt x="35442" y="46323"/>
                    <a:pt x="33953" y="44195"/>
                  </a:cubicBezTo>
                  <a:cubicBezTo>
                    <a:pt x="32737" y="42432"/>
                    <a:pt x="31187" y="40852"/>
                    <a:pt x="29485" y="39332"/>
                  </a:cubicBezTo>
                  <a:cubicBezTo>
                    <a:pt x="27843" y="37843"/>
                    <a:pt x="26658" y="36201"/>
                    <a:pt x="25867" y="34377"/>
                  </a:cubicBezTo>
                  <a:cubicBezTo>
                    <a:pt x="24834" y="32007"/>
                    <a:pt x="24135" y="29575"/>
                    <a:pt x="23253" y="27174"/>
                  </a:cubicBezTo>
                  <a:cubicBezTo>
                    <a:pt x="22190" y="24256"/>
                    <a:pt x="20822" y="21429"/>
                    <a:pt x="18998" y="18693"/>
                  </a:cubicBezTo>
                  <a:cubicBezTo>
                    <a:pt x="17630" y="16657"/>
                    <a:pt x="15989" y="14711"/>
                    <a:pt x="14195" y="12888"/>
                  </a:cubicBezTo>
                  <a:cubicBezTo>
                    <a:pt x="12797" y="11429"/>
                    <a:pt x="11217" y="10031"/>
                    <a:pt x="9636" y="8663"/>
                  </a:cubicBezTo>
                  <a:cubicBezTo>
                    <a:pt x="8359" y="7538"/>
                    <a:pt x="7022" y="6353"/>
                    <a:pt x="5745" y="5198"/>
                  </a:cubicBezTo>
                  <a:cubicBezTo>
                    <a:pt x="3952" y="3617"/>
                    <a:pt x="2311" y="1976"/>
                    <a:pt x="609" y="334"/>
                  </a:cubicBezTo>
                  <a:cubicBezTo>
                    <a:pt x="457" y="182"/>
                    <a:pt x="335" y="0"/>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
            <p:cNvSpPr/>
            <p:nvPr/>
          </p:nvSpPr>
          <p:spPr>
            <a:xfrm>
              <a:off x="1119025" y="2288325"/>
              <a:ext cx="4800275" cy="2733350"/>
            </a:xfrm>
            <a:custGeom>
              <a:avLst/>
              <a:gdLst/>
              <a:ahLst/>
              <a:cxnLst/>
              <a:rect l="l" t="t" r="r" b="b"/>
              <a:pathLst>
                <a:path w="192011" h="109334" extrusionOk="0">
                  <a:moveTo>
                    <a:pt x="122" y="1"/>
                  </a:moveTo>
                  <a:cubicBezTo>
                    <a:pt x="122" y="214"/>
                    <a:pt x="122" y="426"/>
                    <a:pt x="0" y="487"/>
                  </a:cubicBezTo>
                  <a:cubicBezTo>
                    <a:pt x="973" y="1429"/>
                    <a:pt x="1733" y="2463"/>
                    <a:pt x="2584" y="3405"/>
                  </a:cubicBezTo>
                  <a:cubicBezTo>
                    <a:pt x="7387" y="8664"/>
                    <a:pt x="12888" y="13527"/>
                    <a:pt x="18238" y="18451"/>
                  </a:cubicBezTo>
                  <a:cubicBezTo>
                    <a:pt x="20943" y="20852"/>
                    <a:pt x="23861" y="23132"/>
                    <a:pt x="27022" y="25260"/>
                  </a:cubicBezTo>
                  <a:cubicBezTo>
                    <a:pt x="30396" y="27539"/>
                    <a:pt x="33952" y="29545"/>
                    <a:pt x="37691" y="31430"/>
                  </a:cubicBezTo>
                  <a:cubicBezTo>
                    <a:pt x="40640" y="32858"/>
                    <a:pt x="43710" y="34165"/>
                    <a:pt x="46810" y="35412"/>
                  </a:cubicBezTo>
                  <a:cubicBezTo>
                    <a:pt x="49849" y="36628"/>
                    <a:pt x="52980" y="37722"/>
                    <a:pt x="56172" y="38725"/>
                  </a:cubicBezTo>
                  <a:cubicBezTo>
                    <a:pt x="59850" y="39880"/>
                    <a:pt x="63619" y="40944"/>
                    <a:pt x="67327" y="42008"/>
                  </a:cubicBezTo>
                  <a:cubicBezTo>
                    <a:pt x="74409" y="44044"/>
                    <a:pt x="81461" y="46020"/>
                    <a:pt x="88513" y="48056"/>
                  </a:cubicBezTo>
                  <a:cubicBezTo>
                    <a:pt x="92251" y="49150"/>
                    <a:pt x="96142" y="50062"/>
                    <a:pt x="100094" y="50670"/>
                  </a:cubicBezTo>
                  <a:cubicBezTo>
                    <a:pt x="106355" y="51673"/>
                    <a:pt x="112738" y="51795"/>
                    <a:pt x="119121" y="51886"/>
                  </a:cubicBezTo>
                  <a:cubicBezTo>
                    <a:pt x="120747" y="51916"/>
                    <a:pt x="122374" y="51930"/>
                    <a:pt x="123999" y="51930"/>
                  </a:cubicBezTo>
                  <a:cubicBezTo>
                    <a:pt x="128876" y="51930"/>
                    <a:pt x="133749" y="51810"/>
                    <a:pt x="138605" y="51673"/>
                  </a:cubicBezTo>
                  <a:cubicBezTo>
                    <a:pt x="141492" y="51552"/>
                    <a:pt x="144350" y="51430"/>
                    <a:pt x="147237" y="51217"/>
                  </a:cubicBezTo>
                  <a:cubicBezTo>
                    <a:pt x="152253" y="50883"/>
                    <a:pt x="157207" y="50123"/>
                    <a:pt x="162131" y="49424"/>
                  </a:cubicBezTo>
                  <a:cubicBezTo>
                    <a:pt x="165899" y="48907"/>
                    <a:pt x="169646" y="48390"/>
                    <a:pt x="173454" y="48390"/>
                  </a:cubicBezTo>
                  <a:cubicBezTo>
                    <a:pt x="174347" y="48390"/>
                    <a:pt x="175243" y="48418"/>
                    <a:pt x="176144" y="48482"/>
                  </a:cubicBezTo>
                  <a:cubicBezTo>
                    <a:pt x="178575" y="48634"/>
                    <a:pt x="180916" y="49090"/>
                    <a:pt x="182952" y="50032"/>
                  </a:cubicBezTo>
                  <a:cubicBezTo>
                    <a:pt x="186569" y="51704"/>
                    <a:pt x="188241" y="54318"/>
                    <a:pt x="187208" y="57448"/>
                  </a:cubicBezTo>
                  <a:cubicBezTo>
                    <a:pt x="186265" y="60245"/>
                    <a:pt x="183803" y="62221"/>
                    <a:pt x="180217" y="63376"/>
                  </a:cubicBezTo>
                  <a:cubicBezTo>
                    <a:pt x="177357" y="64279"/>
                    <a:pt x="174414" y="64602"/>
                    <a:pt x="171372" y="64602"/>
                  </a:cubicBezTo>
                  <a:cubicBezTo>
                    <a:pt x="170728" y="64602"/>
                    <a:pt x="170079" y="64588"/>
                    <a:pt x="169426" y="64561"/>
                  </a:cubicBezTo>
                  <a:cubicBezTo>
                    <a:pt x="165353" y="64409"/>
                    <a:pt x="161310" y="64105"/>
                    <a:pt x="157237" y="64014"/>
                  </a:cubicBezTo>
                  <a:cubicBezTo>
                    <a:pt x="153742" y="63953"/>
                    <a:pt x="150246" y="63862"/>
                    <a:pt x="146751" y="63740"/>
                  </a:cubicBezTo>
                  <a:cubicBezTo>
                    <a:pt x="143438" y="63680"/>
                    <a:pt x="140125" y="63436"/>
                    <a:pt x="136842" y="63193"/>
                  </a:cubicBezTo>
                  <a:cubicBezTo>
                    <a:pt x="130307" y="62646"/>
                    <a:pt x="123833" y="61582"/>
                    <a:pt x="117267" y="61157"/>
                  </a:cubicBezTo>
                  <a:cubicBezTo>
                    <a:pt x="114517" y="61004"/>
                    <a:pt x="111810" y="60937"/>
                    <a:pt x="109091" y="60937"/>
                  </a:cubicBezTo>
                  <a:cubicBezTo>
                    <a:pt x="108565" y="60937"/>
                    <a:pt x="108038" y="60939"/>
                    <a:pt x="107510" y="60944"/>
                  </a:cubicBezTo>
                  <a:cubicBezTo>
                    <a:pt x="103589" y="60974"/>
                    <a:pt x="99668" y="61096"/>
                    <a:pt x="95808" y="61218"/>
                  </a:cubicBezTo>
                  <a:cubicBezTo>
                    <a:pt x="94865" y="61233"/>
                    <a:pt x="93923" y="61240"/>
                    <a:pt x="92985" y="61240"/>
                  </a:cubicBezTo>
                  <a:cubicBezTo>
                    <a:pt x="92046" y="61240"/>
                    <a:pt x="91112" y="61233"/>
                    <a:pt x="90185" y="61218"/>
                  </a:cubicBezTo>
                  <a:cubicBezTo>
                    <a:pt x="87023" y="61157"/>
                    <a:pt x="83953" y="60792"/>
                    <a:pt x="81005" y="59941"/>
                  </a:cubicBezTo>
                  <a:cubicBezTo>
                    <a:pt x="78057" y="59120"/>
                    <a:pt x="75473" y="57783"/>
                    <a:pt x="72920" y="56415"/>
                  </a:cubicBezTo>
                  <a:cubicBezTo>
                    <a:pt x="68452" y="54014"/>
                    <a:pt x="63831" y="51825"/>
                    <a:pt x="58816" y="50062"/>
                  </a:cubicBezTo>
                  <a:cubicBezTo>
                    <a:pt x="56445" y="49242"/>
                    <a:pt x="54074" y="48360"/>
                    <a:pt x="51795" y="47418"/>
                  </a:cubicBezTo>
                  <a:cubicBezTo>
                    <a:pt x="43983" y="44196"/>
                    <a:pt x="36263" y="40792"/>
                    <a:pt x="28816" y="37114"/>
                  </a:cubicBezTo>
                  <a:cubicBezTo>
                    <a:pt x="26992" y="36202"/>
                    <a:pt x="25168" y="35320"/>
                    <a:pt x="23253" y="34500"/>
                  </a:cubicBezTo>
                  <a:cubicBezTo>
                    <a:pt x="22858" y="34317"/>
                    <a:pt x="22433" y="34165"/>
                    <a:pt x="21946" y="34044"/>
                  </a:cubicBezTo>
                  <a:cubicBezTo>
                    <a:pt x="21803" y="34001"/>
                    <a:pt x="21646" y="33971"/>
                    <a:pt x="21498" y="33971"/>
                  </a:cubicBezTo>
                  <a:cubicBezTo>
                    <a:pt x="21332" y="33971"/>
                    <a:pt x="21177" y="34008"/>
                    <a:pt x="21065" y="34105"/>
                  </a:cubicBezTo>
                  <a:cubicBezTo>
                    <a:pt x="20822" y="34317"/>
                    <a:pt x="20882" y="34530"/>
                    <a:pt x="20974" y="34773"/>
                  </a:cubicBezTo>
                  <a:cubicBezTo>
                    <a:pt x="21186" y="35169"/>
                    <a:pt x="21521" y="35533"/>
                    <a:pt x="21855" y="35868"/>
                  </a:cubicBezTo>
                  <a:cubicBezTo>
                    <a:pt x="23375" y="37418"/>
                    <a:pt x="25077" y="38907"/>
                    <a:pt x="26809" y="40336"/>
                  </a:cubicBezTo>
                  <a:cubicBezTo>
                    <a:pt x="30396" y="43375"/>
                    <a:pt x="33983" y="46415"/>
                    <a:pt x="37326" y="49606"/>
                  </a:cubicBezTo>
                  <a:cubicBezTo>
                    <a:pt x="40822" y="52920"/>
                    <a:pt x="44317" y="56202"/>
                    <a:pt x="48421" y="59120"/>
                  </a:cubicBezTo>
                  <a:cubicBezTo>
                    <a:pt x="51004" y="60944"/>
                    <a:pt x="52859" y="63193"/>
                    <a:pt x="54378" y="65534"/>
                  </a:cubicBezTo>
                  <a:cubicBezTo>
                    <a:pt x="56081" y="68269"/>
                    <a:pt x="57205" y="71126"/>
                    <a:pt x="57813" y="74044"/>
                  </a:cubicBezTo>
                  <a:cubicBezTo>
                    <a:pt x="58573" y="77570"/>
                    <a:pt x="60427" y="80701"/>
                    <a:pt x="64044" y="83163"/>
                  </a:cubicBezTo>
                  <a:cubicBezTo>
                    <a:pt x="64257" y="83315"/>
                    <a:pt x="64531" y="83467"/>
                    <a:pt x="64683" y="83710"/>
                  </a:cubicBezTo>
                  <a:cubicBezTo>
                    <a:pt x="64743" y="83741"/>
                    <a:pt x="64804" y="83801"/>
                    <a:pt x="64835" y="83862"/>
                  </a:cubicBezTo>
                  <a:cubicBezTo>
                    <a:pt x="65594" y="84713"/>
                    <a:pt x="65777" y="85625"/>
                    <a:pt x="65290" y="86628"/>
                  </a:cubicBezTo>
                  <a:cubicBezTo>
                    <a:pt x="65199" y="86750"/>
                    <a:pt x="65138" y="86811"/>
                    <a:pt x="65108" y="86932"/>
                  </a:cubicBezTo>
                  <a:cubicBezTo>
                    <a:pt x="65047" y="87054"/>
                    <a:pt x="65017" y="87145"/>
                    <a:pt x="64956" y="87236"/>
                  </a:cubicBezTo>
                  <a:lnTo>
                    <a:pt x="64835" y="87358"/>
                  </a:lnTo>
                  <a:cubicBezTo>
                    <a:pt x="64743" y="87449"/>
                    <a:pt x="64683" y="87540"/>
                    <a:pt x="64561" y="87601"/>
                  </a:cubicBezTo>
                  <a:cubicBezTo>
                    <a:pt x="64044" y="88118"/>
                    <a:pt x="63528" y="88604"/>
                    <a:pt x="62889" y="89060"/>
                  </a:cubicBezTo>
                  <a:cubicBezTo>
                    <a:pt x="60853" y="90488"/>
                    <a:pt x="58573" y="91674"/>
                    <a:pt x="56324" y="92981"/>
                  </a:cubicBezTo>
                  <a:cubicBezTo>
                    <a:pt x="54865" y="93802"/>
                    <a:pt x="53467" y="94592"/>
                    <a:pt x="52251" y="95625"/>
                  </a:cubicBezTo>
                  <a:cubicBezTo>
                    <a:pt x="49697" y="97753"/>
                    <a:pt x="48512" y="100306"/>
                    <a:pt x="47722" y="103011"/>
                  </a:cubicBezTo>
                  <a:cubicBezTo>
                    <a:pt x="47175" y="104866"/>
                    <a:pt x="46931" y="106750"/>
                    <a:pt x="46476" y="108635"/>
                  </a:cubicBezTo>
                  <a:cubicBezTo>
                    <a:pt x="46445" y="108878"/>
                    <a:pt x="46415" y="109121"/>
                    <a:pt x="46658" y="109334"/>
                  </a:cubicBezTo>
                  <a:lnTo>
                    <a:pt x="47539" y="109334"/>
                  </a:lnTo>
                  <a:cubicBezTo>
                    <a:pt x="47509" y="108635"/>
                    <a:pt x="47722" y="107936"/>
                    <a:pt x="47874" y="107206"/>
                  </a:cubicBezTo>
                  <a:cubicBezTo>
                    <a:pt x="48178" y="105960"/>
                    <a:pt x="48451" y="104714"/>
                    <a:pt x="48846" y="103467"/>
                  </a:cubicBezTo>
                  <a:cubicBezTo>
                    <a:pt x="49181" y="102252"/>
                    <a:pt x="49697" y="101066"/>
                    <a:pt x="50366" y="99911"/>
                  </a:cubicBezTo>
                  <a:cubicBezTo>
                    <a:pt x="51156" y="98483"/>
                    <a:pt x="52281" y="97236"/>
                    <a:pt x="53740" y="96112"/>
                  </a:cubicBezTo>
                  <a:cubicBezTo>
                    <a:pt x="55260" y="94957"/>
                    <a:pt x="57084" y="94106"/>
                    <a:pt x="58907" y="93194"/>
                  </a:cubicBezTo>
                  <a:cubicBezTo>
                    <a:pt x="61005" y="92130"/>
                    <a:pt x="63163" y="91157"/>
                    <a:pt x="65260" y="90033"/>
                  </a:cubicBezTo>
                  <a:cubicBezTo>
                    <a:pt x="66962" y="89181"/>
                    <a:pt x="68482" y="88148"/>
                    <a:pt x="69728" y="86932"/>
                  </a:cubicBezTo>
                  <a:cubicBezTo>
                    <a:pt x="70883" y="85777"/>
                    <a:pt x="71187" y="84531"/>
                    <a:pt x="70306" y="83254"/>
                  </a:cubicBezTo>
                  <a:cubicBezTo>
                    <a:pt x="69911" y="82677"/>
                    <a:pt x="69363" y="82190"/>
                    <a:pt x="68664" y="81795"/>
                  </a:cubicBezTo>
                  <a:cubicBezTo>
                    <a:pt x="67266" y="80975"/>
                    <a:pt x="65898" y="80154"/>
                    <a:pt x="64652" y="79212"/>
                  </a:cubicBezTo>
                  <a:cubicBezTo>
                    <a:pt x="63041" y="78026"/>
                    <a:pt x="61917" y="76658"/>
                    <a:pt x="61187" y="75108"/>
                  </a:cubicBezTo>
                  <a:cubicBezTo>
                    <a:pt x="60610" y="73923"/>
                    <a:pt x="60245" y="72768"/>
                    <a:pt x="59819" y="71552"/>
                  </a:cubicBezTo>
                  <a:cubicBezTo>
                    <a:pt x="59211" y="69759"/>
                    <a:pt x="58482" y="67996"/>
                    <a:pt x="57600" y="66294"/>
                  </a:cubicBezTo>
                  <a:cubicBezTo>
                    <a:pt x="56932" y="65017"/>
                    <a:pt x="56081" y="63740"/>
                    <a:pt x="55169" y="62525"/>
                  </a:cubicBezTo>
                  <a:cubicBezTo>
                    <a:pt x="53892" y="60822"/>
                    <a:pt x="52372" y="59272"/>
                    <a:pt x="50579" y="57813"/>
                  </a:cubicBezTo>
                  <a:cubicBezTo>
                    <a:pt x="49394" y="56871"/>
                    <a:pt x="48299" y="55898"/>
                    <a:pt x="47023" y="55047"/>
                  </a:cubicBezTo>
                  <a:cubicBezTo>
                    <a:pt x="46931" y="54986"/>
                    <a:pt x="46871" y="54926"/>
                    <a:pt x="46779" y="54865"/>
                  </a:cubicBezTo>
                  <a:cubicBezTo>
                    <a:pt x="45685" y="53862"/>
                    <a:pt x="44621" y="52859"/>
                    <a:pt x="43527" y="51856"/>
                  </a:cubicBezTo>
                  <a:cubicBezTo>
                    <a:pt x="41430" y="49910"/>
                    <a:pt x="39424" y="47935"/>
                    <a:pt x="37478" y="45929"/>
                  </a:cubicBezTo>
                  <a:cubicBezTo>
                    <a:pt x="36992" y="45473"/>
                    <a:pt x="36536" y="44986"/>
                    <a:pt x="36263" y="44409"/>
                  </a:cubicBezTo>
                  <a:cubicBezTo>
                    <a:pt x="36141" y="44105"/>
                    <a:pt x="35867" y="43770"/>
                    <a:pt x="36171" y="43497"/>
                  </a:cubicBezTo>
                  <a:cubicBezTo>
                    <a:pt x="36304" y="43397"/>
                    <a:pt x="36449" y="43362"/>
                    <a:pt x="36599" y="43362"/>
                  </a:cubicBezTo>
                  <a:cubicBezTo>
                    <a:pt x="36860" y="43362"/>
                    <a:pt x="37136" y="43469"/>
                    <a:pt x="37387" y="43527"/>
                  </a:cubicBezTo>
                  <a:cubicBezTo>
                    <a:pt x="39515" y="44044"/>
                    <a:pt x="41430" y="44834"/>
                    <a:pt x="43375" y="45594"/>
                  </a:cubicBezTo>
                  <a:cubicBezTo>
                    <a:pt x="46354" y="46780"/>
                    <a:pt x="49363" y="47995"/>
                    <a:pt x="52372" y="49120"/>
                  </a:cubicBezTo>
                  <a:cubicBezTo>
                    <a:pt x="53801" y="49667"/>
                    <a:pt x="55290" y="50154"/>
                    <a:pt x="56780" y="50670"/>
                  </a:cubicBezTo>
                  <a:cubicBezTo>
                    <a:pt x="58938" y="51430"/>
                    <a:pt x="61065" y="52251"/>
                    <a:pt x="63163" y="53102"/>
                  </a:cubicBezTo>
                  <a:cubicBezTo>
                    <a:pt x="65047" y="53923"/>
                    <a:pt x="66871" y="54834"/>
                    <a:pt x="68756" y="55746"/>
                  </a:cubicBezTo>
                  <a:cubicBezTo>
                    <a:pt x="70610" y="56658"/>
                    <a:pt x="72342" y="57661"/>
                    <a:pt x="74227" y="58634"/>
                  </a:cubicBezTo>
                  <a:cubicBezTo>
                    <a:pt x="76385" y="59728"/>
                    <a:pt x="78665" y="60640"/>
                    <a:pt x="81157" y="61278"/>
                  </a:cubicBezTo>
                  <a:cubicBezTo>
                    <a:pt x="83558" y="61886"/>
                    <a:pt x="86020" y="62129"/>
                    <a:pt x="88543" y="62190"/>
                  </a:cubicBezTo>
                  <a:cubicBezTo>
                    <a:pt x="89490" y="62233"/>
                    <a:pt x="90436" y="62263"/>
                    <a:pt x="91386" y="62263"/>
                  </a:cubicBezTo>
                  <a:cubicBezTo>
                    <a:pt x="92449" y="62263"/>
                    <a:pt x="93516" y="62226"/>
                    <a:pt x="94592" y="62129"/>
                  </a:cubicBezTo>
                  <a:cubicBezTo>
                    <a:pt x="95215" y="62069"/>
                    <a:pt x="95846" y="62069"/>
                    <a:pt x="96480" y="62069"/>
                  </a:cubicBezTo>
                  <a:cubicBezTo>
                    <a:pt x="97115" y="62069"/>
                    <a:pt x="97753" y="62069"/>
                    <a:pt x="98391" y="62008"/>
                  </a:cubicBezTo>
                  <a:cubicBezTo>
                    <a:pt x="99820" y="61886"/>
                    <a:pt x="101309" y="61917"/>
                    <a:pt x="102799" y="61886"/>
                  </a:cubicBezTo>
                  <a:cubicBezTo>
                    <a:pt x="104516" y="61856"/>
                    <a:pt x="106233" y="61848"/>
                    <a:pt x="107955" y="61848"/>
                  </a:cubicBezTo>
                  <a:cubicBezTo>
                    <a:pt x="109676" y="61848"/>
                    <a:pt x="111401" y="61856"/>
                    <a:pt x="113133" y="61856"/>
                  </a:cubicBezTo>
                  <a:cubicBezTo>
                    <a:pt x="113255" y="61856"/>
                    <a:pt x="113390" y="61842"/>
                    <a:pt x="113530" y="61842"/>
                  </a:cubicBezTo>
                  <a:cubicBezTo>
                    <a:pt x="113599" y="61842"/>
                    <a:pt x="113670" y="61846"/>
                    <a:pt x="113741" y="61856"/>
                  </a:cubicBezTo>
                  <a:cubicBezTo>
                    <a:pt x="115200" y="62038"/>
                    <a:pt x="116690" y="62038"/>
                    <a:pt x="118179" y="62190"/>
                  </a:cubicBezTo>
                  <a:cubicBezTo>
                    <a:pt x="119699" y="62342"/>
                    <a:pt x="121249" y="62494"/>
                    <a:pt x="122769" y="62677"/>
                  </a:cubicBezTo>
                  <a:cubicBezTo>
                    <a:pt x="124015" y="62828"/>
                    <a:pt x="125322" y="63041"/>
                    <a:pt x="126568" y="63224"/>
                  </a:cubicBezTo>
                  <a:cubicBezTo>
                    <a:pt x="128392" y="63497"/>
                    <a:pt x="130246" y="63710"/>
                    <a:pt x="132070" y="63953"/>
                  </a:cubicBezTo>
                  <a:cubicBezTo>
                    <a:pt x="133681" y="64136"/>
                    <a:pt x="135231" y="64348"/>
                    <a:pt x="136842" y="64500"/>
                  </a:cubicBezTo>
                  <a:cubicBezTo>
                    <a:pt x="137784" y="64591"/>
                    <a:pt x="138726" y="64713"/>
                    <a:pt x="139730" y="64774"/>
                  </a:cubicBezTo>
                  <a:cubicBezTo>
                    <a:pt x="140976" y="64895"/>
                    <a:pt x="142192" y="65047"/>
                    <a:pt x="143407" y="65108"/>
                  </a:cubicBezTo>
                  <a:cubicBezTo>
                    <a:pt x="144350" y="65199"/>
                    <a:pt x="145292" y="65260"/>
                    <a:pt x="146265" y="65321"/>
                  </a:cubicBezTo>
                  <a:cubicBezTo>
                    <a:pt x="147055" y="65351"/>
                    <a:pt x="147845" y="65321"/>
                    <a:pt x="148635" y="65412"/>
                  </a:cubicBezTo>
                  <a:cubicBezTo>
                    <a:pt x="149791" y="65564"/>
                    <a:pt x="150915" y="65534"/>
                    <a:pt x="152070" y="65625"/>
                  </a:cubicBezTo>
                  <a:cubicBezTo>
                    <a:pt x="153043" y="65686"/>
                    <a:pt x="154046" y="65716"/>
                    <a:pt x="154988" y="65807"/>
                  </a:cubicBezTo>
                  <a:cubicBezTo>
                    <a:pt x="156295" y="65898"/>
                    <a:pt x="157541" y="65990"/>
                    <a:pt x="158818" y="66142"/>
                  </a:cubicBezTo>
                  <a:cubicBezTo>
                    <a:pt x="160429" y="66324"/>
                    <a:pt x="162010" y="66567"/>
                    <a:pt x="163651" y="66750"/>
                  </a:cubicBezTo>
                  <a:cubicBezTo>
                    <a:pt x="165019" y="66902"/>
                    <a:pt x="166356" y="67175"/>
                    <a:pt x="167724" y="67327"/>
                  </a:cubicBezTo>
                  <a:cubicBezTo>
                    <a:pt x="168605" y="67449"/>
                    <a:pt x="169457" y="67479"/>
                    <a:pt x="170338" y="67601"/>
                  </a:cubicBezTo>
                  <a:cubicBezTo>
                    <a:pt x="170885" y="67677"/>
                    <a:pt x="171440" y="67692"/>
                    <a:pt x="171991" y="67692"/>
                  </a:cubicBezTo>
                  <a:cubicBezTo>
                    <a:pt x="172358" y="67692"/>
                    <a:pt x="172724" y="67685"/>
                    <a:pt x="173084" y="67685"/>
                  </a:cubicBezTo>
                  <a:cubicBezTo>
                    <a:pt x="173264" y="67685"/>
                    <a:pt x="173443" y="67687"/>
                    <a:pt x="173621" y="67692"/>
                  </a:cubicBezTo>
                  <a:cubicBezTo>
                    <a:pt x="174441" y="67692"/>
                    <a:pt x="175323" y="67661"/>
                    <a:pt x="176204" y="67540"/>
                  </a:cubicBezTo>
                  <a:cubicBezTo>
                    <a:pt x="178393" y="67327"/>
                    <a:pt x="180521" y="66871"/>
                    <a:pt x="182527" y="66172"/>
                  </a:cubicBezTo>
                  <a:cubicBezTo>
                    <a:pt x="184594" y="65443"/>
                    <a:pt x="186387" y="64500"/>
                    <a:pt x="187846" y="63224"/>
                  </a:cubicBezTo>
                  <a:cubicBezTo>
                    <a:pt x="189183" y="62038"/>
                    <a:pt x="190217" y="60792"/>
                    <a:pt x="190886" y="59333"/>
                  </a:cubicBezTo>
                  <a:cubicBezTo>
                    <a:pt x="191311" y="58421"/>
                    <a:pt x="191585" y="57479"/>
                    <a:pt x="191767" y="56537"/>
                  </a:cubicBezTo>
                  <a:cubicBezTo>
                    <a:pt x="192010" y="55321"/>
                    <a:pt x="191889" y="54166"/>
                    <a:pt x="191402" y="53041"/>
                  </a:cubicBezTo>
                  <a:cubicBezTo>
                    <a:pt x="190825" y="51643"/>
                    <a:pt x="189791" y="50427"/>
                    <a:pt x="188363" y="49363"/>
                  </a:cubicBezTo>
                  <a:cubicBezTo>
                    <a:pt x="187238" y="48543"/>
                    <a:pt x="185961" y="47904"/>
                    <a:pt x="184563" y="47418"/>
                  </a:cubicBezTo>
                  <a:cubicBezTo>
                    <a:pt x="183347" y="46992"/>
                    <a:pt x="182040" y="46719"/>
                    <a:pt x="180703" y="46536"/>
                  </a:cubicBezTo>
                  <a:cubicBezTo>
                    <a:pt x="179274" y="46384"/>
                    <a:pt x="177785" y="46324"/>
                    <a:pt x="176356" y="46233"/>
                  </a:cubicBezTo>
                  <a:cubicBezTo>
                    <a:pt x="175851" y="46233"/>
                    <a:pt x="175398" y="46388"/>
                    <a:pt x="174901" y="46388"/>
                  </a:cubicBezTo>
                  <a:cubicBezTo>
                    <a:pt x="174860" y="46388"/>
                    <a:pt x="174818" y="46387"/>
                    <a:pt x="174776" y="46384"/>
                  </a:cubicBezTo>
                  <a:cubicBezTo>
                    <a:pt x="174582" y="46376"/>
                    <a:pt x="174390" y="46372"/>
                    <a:pt x="174198" y="46372"/>
                  </a:cubicBezTo>
                  <a:cubicBezTo>
                    <a:pt x="172969" y="46372"/>
                    <a:pt x="171764" y="46527"/>
                    <a:pt x="170581" y="46658"/>
                  </a:cubicBezTo>
                  <a:cubicBezTo>
                    <a:pt x="168514" y="46871"/>
                    <a:pt x="166508" y="47175"/>
                    <a:pt x="164502" y="47509"/>
                  </a:cubicBezTo>
                  <a:cubicBezTo>
                    <a:pt x="160490" y="48208"/>
                    <a:pt x="156508" y="48938"/>
                    <a:pt x="152496" y="49485"/>
                  </a:cubicBezTo>
                  <a:cubicBezTo>
                    <a:pt x="150672" y="49728"/>
                    <a:pt x="148848" y="49941"/>
                    <a:pt x="146964" y="50154"/>
                  </a:cubicBezTo>
                  <a:cubicBezTo>
                    <a:pt x="145383" y="50306"/>
                    <a:pt x="143742" y="50457"/>
                    <a:pt x="142100" y="50518"/>
                  </a:cubicBezTo>
                  <a:cubicBezTo>
                    <a:pt x="140429" y="50640"/>
                    <a:pt x="138726" y="50670"/>
                    <a:pt x="137055" y="50792"/>
                  </a:cubicBezTo>
                  <a:cubicBezTo>
                    <a:pt x="135687" y="50853"/>
                    <a:pt x="134289" y="50853"/>
                    <a:pt x="132921" y="50913"/>
                  </a:cubicBezTo>
                  <a:cubicBezTo>
                    <a:pt x="130155" y="51005"/>
                    <a:pt x="127328" y="50944"/>
                    <a:pt x="124562" y="51065"/>
                  </a:cubicBezTo>
                  <a:cubicBezTo>
                    <a:pt x="124027" y="51082"/>
                    <a:pt x="123493" y="51090"/>
                    <a:pt x="122957" y="51090"/>
                  </a:cubicBezTo>
                  <a:cubicBezTo>
                    <a:pt x="121575" y="51090"/>
                    <a:pt x="120189" y="51040"/>
                    <a:pt x="118787" y="50974"/>
                  </a:cubicBezTo>
                  <a:cubicBezTo>
                    <a:pt x="116264" y="50913"/>
                    <a:pt x="113741" y="50944"/>
                    <a:pt x="111188" y="50822"/>
                  </a:cubicBezTo>
                  <a:cubicBezTo>
                    <a:pt x="111066" y="50822"/>
                    <a:pt x="110914" y="50822"/>
                    <a:pt x="110762" y="50792"/>
                  </a:cubicBezTo>
                  <a:cubicBezTo>
                    <a:pt x="109881" y="50640"/>
                    <a:pt x="108969" y="50640"/>
                    <a:pt x="108118" y="50609"/>
                  </a:cubicBezTo>
                  <a:cubicBezTo>
                    <a:pt x="106477" y="50488"/>
                    <a:pt x="104835" y="50306"/>
                    <a:pt x="103255" y="50093"/>
                  </a:cubicBezTo>
                  <a:cubicBezTo>
                    <a:pt x="100641" y="49789"/>
                    <a:pt x="98118" y="49394"/>
                    <a:pt x="95595" y="48816"/>
                  </a:cubicBezTo>
                  <a:cubicBezTo>
                    <a:pt x="93893" y="48421"/>
                    <a:pt x="92191" y="48026"/>
                    <a:pt x="90519" y="47600"/>
                  </a:cubicBezTo>
                  <a:cubicBezTo>
                    <a:pt x="87814" y="46901"/>
                    <a:pt x="85108" y="46111"/>
                    <a:pt x="82403" y="45381"/>
                  </a:cubicBezTo>
                  <a:cubicBezTo>
                    <a:pt x="79728" y="44682"/>
                    <a:pt x="76932" y="43953"/>
                    <a:pt x="74257" y="43193"/>
                  </a:cubicBezTo>
                  <a:cubicBezTo>
                    <a:pt x="69759" y="41886"/>
                    <a:pt x="65260" y="40731"/>
                    <a:pt x="60761" y="39424"/>
                  </a:cubicBezTo>
                  <a:cubicBezTo>
                    <a:pt x="57296" y="38390"/>
                    <a:pt x="53892" y="37327"/>
                    <a:pt x="50549" y="36172"/>
                  </a:cubicBezTo>
                  <a:cubicBezTo>
                    <a:pt x="49181" y="35716"/>
                    <a:pt x="47843" y="35169"/>
                    <a:pt x="46476" y="34652"/>
                  </a:cubicBezTo>
                  <a:cubicBezTo>
                    <a:pt x="44135" y="33740"/>
                    <a:pt x="41855" y="32767"/>
                    <a:pt x="39606" y="31703"/>
                  </a:cubicBezTo>
                  <a:cubicBezTo>
                    <a:pt x="36597" y="30305"/>
                    <a:pt x="33740" y="28785"/>
                    <a:pt x="31004" y="27144"/>
                  </a:cubicBezTo>
                  <a:cubicBezTo>
                    <a:pt x="28876" y="25898"/>
                    <a:pt x="26870" y="24530"/>
                    <a:pt x="24895" y="23162"/>
                  </a:cubicBezTo>
                  <a:cubicBezTo>
                    <a:pt x="23466" y="22190"/>
                    <a:pt x="22159" y="21035"/>
                    <a:pt x="20822" y="19971"/>
                  </a:cubicBezTo>
                  <a:cubicBezTo>
                    <a:pt x="19758" y="19089"/>
                    <a:pt x="18846" y="18177"/>
                    <a:pt x="17782" y="17326"/>
                  </a:cubicBezTo>
                  <a:cubicBezTo>
                    <a:pt x="16779" y="16445"/>
                    <a:pt x="15806" y="15533"/>
                    <a:pt x="14864" y="14652"/>
                  </a:cubicBezTo>
                  <a:cubicBezTo>
                    <a:pt x="13831" y="13740"/>
                    <a:pt x="12858" y="12828"/>
                    <a:pt x="11824" y="11916"/>
                  </a:cubicBezTo>
                  <a:cubicBezTo>
                    <a:pt x="10305" y="10548"/>
                    <a:pt x="8876" y="9120"/>
                    <a:pt x="7417" y="7721"/>
                  </a:cubicBezTo>
                  <a:cubicBezTo>
                    <a:pt x="5259" y="5563"/>
                    <a:pt x="3253" y="3375"/>
                    <a:pt x="1307" y="1125"/>
                  </a:cubicBezTo>
                  <a:cubicBezTo>
                    <a:pt x="973" y="730"/>
                    <a:pt x="760" y="214"/>
                    <a:pt x="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5"/>
            <p:cNvSpPr/>
            <p:nvPr/>
          </p:nvSpPr>
          <p:spPr>
            <a:xfrm>
              <a:off x="2494425" y="264750"/>
              <a:ext cx="3003125" cy="1796400"/>
            </a:xfrm>
            <a:custGeom>
              <a:avLst/>
              <a:gdLst/>
              <a:ahLst/>
              <a:cxnLst/>
              <a:rect l="l" t="t" r="r" b="b"/>
              <a:pathLst>
                <a:path w="120125" h="71856" extrusionOk="0">
                  <a:moveTo>
                    <a:pt x="1" y="0"/>
                  </a:moveTo>
                  <a:cubicBezTo>
                    <a:pt x="122" y="122"/>
                    <a:pt x="305" y="122"/>
                    <a:pt x="457" y="152"/>
                  </a:cubicBezTo>
                  <a:cubicBezTo>
                    <a:pt x="5958" y="1277"/>
                    <a:pt x="11399" y="2523"/>
                    <a:pt x="16688" y="4165"/>
                  </a:cubicBezTo>
                  <a:cubicBezTo>
                    <a:pt x="22038" y="5776"/>
                    <a:pt x="27174" y="7812"/>
                    <a:pt x="32068" y="10092"/>
                  </a:cubicBezTo>
                  <a:cubicBezTo>
                    <a:pt x="35138" y="11520"/>
                    <a:pt x="38117" y="13131"/>
                    <a:pt x="40974" y="14803"/>
                  </a:cubicBezTo>
                  <a:cubicBezTo>
                    <a:pt x="44074" y="16657"/>
                    <a:pt x="47053" y="18694"/>
                    <a:pt x="49819" y="20821"/>
                  </a:cubicBezTo>
                  <a:cubicBezTo>
                    <a:pt x="50306" y="21217"/>
                    <a:pt x="50762" y="21581"/>
                    <a:pt x="51217" y="22007"/>
                  </a:cubicBezTo>
                  <a:cubicBezTo>
                    <a:pt x="53345" y="23952"/>
                    <a:pt x="55290" y="25958"/>
                    <a:pt x="56932" y="28116"/>
                  </a:cubicBezTo>
                  <a:cubicBezTo>
                    <a:pt x="58908" y="30761"/>
                    <a:pt x="60367" y="33496"/>
                    <a:pt x="61522" y="36323"/>
                  </a:cubicBezTo>
                  <a:cubicBezTo>
                    <a:pt x="62312" y="38390"/>
                    <a:pt x="62889" y="40427"/>
                    <a:pt x="63315" y="42524"/>
                  </a:cubicBezTo>
                  <a:cubicBezTo>
                    <a:pt x="63619" y="44044"/>
                    <a:pt x="63832" y="45533"/>
                    <a:pt x="63923" y="47022"/>
                  </a:cubicBezTo>
                  <a:cubicBezTo>
                    <a:pt x="64075" y="50153"/>
                    <a:pt x="63923" y="53314"/>
                    <a:pt x="63254" y="56445"/>
                  </a:cubicBezTo>
                  <a:cubicBezTo>
                    <a:pt x="62737" y="58907"/>
                    <a:pt x="62008" y="61339"/>
                    <a:pt x="61187" y="63740"/>
                  </a:cubicBezTo>
                  <a:cubicBezTo>
                    <a:pt x="60579" y="65351"/>
                    <a:pt x="60002" y="66992"/>
                    <a:pt x="59455" y="68634"/>
                  </a:cubicBezTo>
                  <a:cubicBezTo>
                    <a:pt x="59242" y="69302"/>
                    <a:pt x="59151" y="70032"/>
                    <a:pt x="59242" y="70761"/>
                  </a:cubicBezTo>
                  <a:cubicBezTo>
                    <a:pt x="59364" y="71521"/>
                    <a:pt x="59880" y="71856"/>
                    <a:pt x="60944" y="71856"/>
                  </a:cubicBezTo>
                  <a:cubicBezTo>
                    <a:pt x="61278" y="71856"/>
                    <a:pt x="61582" y="71825"/>
                    <a:pt x="61886" y="71734"/>
                  </a:cubicBezTo>
                  <a:cubicBezTo>
                    <a:pt x="63345" y="71400"/>
                    <a:pt x="64531" y="70761"/>
                    <a:pt x="65686" y="70123"/>
                  </a:cubicBezTo>
                  <a:cubicBezTo>
                    <a:pt x="67814" y="68938"/>
                    <a:pt x="69607" y="67509"/>
                    <a:pt x="71309" y="65989"/>
                  </a:cubicBezTo>
                  <a:cubicBezTo>
                    <a:pt x="73680" y="63922"/>
                    <a:pt x="75686" y="61673"/>
                    <a:pt x="77449" y="59272"/>
                  </a:cubicBezTo>
                  <a:cubicBezTo>
                    <a:pt x="79881" y="56019"/>
                    <a:pt x="81735" y="52554"/>
                    <a:pt x="83376" y="49028"/>
                  </a:cubicBezTo>
                  <a:cubicBezTo>
                    <a:pt x="84926" y="45685"/>
                    <a:pt x="86264" y="42250"/>
                    <a:pt x="87996" y="38968"/>
                  </a:cubicBezTo>
                  <a:cubicBezTo>
                    <a:pt x="88847" y="37357"/>
                    <a:pt x="89759" y="35837"/>
                    <a:pt x="90823" y="34317"/>
                  </a:cubicBezTo>
                  <a:cubicBezTo>
                    <a:pt x="91765" y="33040"/>
                    <a:pt x="92829" y="31764"/>
                    <a:pt x="93863" y="30487"/>
                  </a:cubicBezTo>
                  <a:cubicBezTo>
                    <a:pt x="96446" y="27296"/>
                    <a:pt x="99303" y="24226"/>
                    <a:pt x="102647" y="21399"/>
                  </a:cubicBezTo>
                  <a:cubicBezTo>
                    <a:pt x="104380" y="19970"/>
                    <a:pt x="106021" y="18390"/>
                    <a:pt x="107510" y="16809"/>
                  </a:cubicBezTo>
                  <a:cubicBezTo>
                    <a:pt x="110489" y="13526"/>
                    <a:pt x="113042" y="10122"/>
                    <a:pt x="115565" y="6627"/>
                  </a:cubicBezTo>
                  <a:cubicBezTo>
                    <a:pt x="117115" y="4469"/>
                    <a:pt x="118605" y="2250"/>
                    <a:pt x="120125" y="92"/>
                  </a:cubicBezTo>
                  <a:cubicBezTo>
                    <a:pt x="117571" y="92"/>
                    <a:pt x="115018" y="92"/>
                    <a:pt x="112708" y="61"/>
                  </a:cubicBezTo>
                  <a:lnTo>
                    <a:pt x="111097" y="1885"/>
                  </a:lnTo>
                  <a:cubicBezTo>
                    <a:pt x="108544" y="4833"/>
                    <a:pt x="106112" y="7812"/>
                    <a:pt x="103498" y="10730"/>
                  </a:cubicBezTo>
                  <a:cubicBezTo>
                    <a:pt x="103346" y="10852"/>
                    <a:pt x="103285" y="11004"/>
                    <a:pt x="103164" y="11095"/>
                  </a:cubicBezTo>
                  <a:cubicBezTo>
                    <a:pt x="103103" y="11156"/>
                    <a:pt x="103042" y="11247"/>
                    <a:pt x="102981" y="11308"/>
                  </a:cubicBezTo>
                  <a:cubicBezTo>
                    <a:pt x="102890" y="11338"/>
                    <a:pt x="102860" y="11399"/>
                    <a:pt x="102769" y="11490"/>
                  </a:cubicBezTo>
                  <a:cubicBezTo>
                    <a:pt x="102677" y="11520"/>
                    <a:pt x="102708" y="11672"/>
                    <a:pt x="102586" y="11703"/>
                  </a:cubicBezTo>
                  <a:cubicBezTo>
                    <a:pt x="100884" y="13526"/>
                    <a:pt x="99060" y="15320"/>
                    <a:pt x="97145" y="17022"/>
                  </a:cubicBezTo>
                  <a:cubicBezTo>
                    <a:pt x="94501" y="19423"/>
                    <a:pt x="92130" y="21976"/>
                    <a:pt x="90094" y="24682"/>
                  </a:cubicBezTo>
                  <a:cubicBezTo>
                    <a:pt x="89759" y="25016"/>
                    <a:pt x="89546" y="25472"/>
                    <a:pt x="89212" y="25806"/>
                  </a:cubicBezTo>
                  <a:cubicBezTo>
                    <a:pt x="89091" y="25897"/>
                    <a:pt x="89151" y="25989"/>
                    <a:pt x="89030" y="26080"/>
                  </a:cubicBezTo>
                  <a:cubicBezTo>
                    <a:pt x="88756" y="26384"/>
                    <a:pt x="88483" y="26718"/>
                    <a:pt x="88270" y="27052"/>
                  </a:cubicBezTo>
                  <a:cubicBezTo>
                    <a:pt x="86476" y="29484"/>
                    <a:pt x="85230" y="32129"/>
                    <a:pt x="84349" y="34803"/>
                  </a:cubicBezTo>
                  <a:cubicBezTo>
                    <a:pt x="83680" y="36870"/>
                    <a:pt x="83072" y="38968"/>
                    <a:pt x="82403" y="41034"/>
                  </a:cubicBezTo>
                  <a:cubicBezTo>
                    <a:pt x="81127" y="45259"/>
                    <a:pt x="79637" y="49454"/>
                    <a:pt x="77236" y="53405"/>
                  </a:cubicBezTo>
                  <a:cubicBezTo>
                    <a:pt x="75868" y="55624"/>
                    <a:pt x="74318" y="57813"/>
                    <a:pt x="72312" y="59789"/>
                  </a:cubicBezTo>
                  <a:cubicBezTo>
                    <a:pt x="71613" y="60488"/>
                    <a:pt x="70823" y="61156"/>
                    <a:pt x="69759" y="61551"/>
                  </a:cubicBezTo>
                  <a:cubicBezTo>
                    <a:pt x="69427" y="61697"/>
                    <a:pt x="69123" y="61768"/>
                    <a:pt x="68849" y="61768"/>
                  </a:cubicBezTo>
                  <a:cubicBezTo>
                    <a:pt x="68323" y="61768"/>
                    <a:pt x="67911" y="61505"/>
                    <a:pt x="67631" y="61004"/>
                  </a:cubicBezTo>
                  <a:cubicBezTo>
                    <a:pt x="67601" y="60883"/>
                    <a:pt x="67570" y="60792"/>
                    <a:pt x="67510" y="60700"/>
                  </a:cubicBezTo>
                  <a:cubicBezTo>
                    <a:pt x="67023" y="59454"/>
                    <a:pt x="67145" y="58208"/>
                    <a:pt x="67054" y="56962"/>
                  </a:cubicBezTo>
                  <a:cubicBezTo>
                    <a:pt x="66902" y="54652"/>
                    <a:pt x="67054" y="52372"/>
                    <a:pt x="66871" y="50062"/>
                  </a:cubicBezTo>
                  <a:cubicBezTo>
                    <a:pt x="66689" y="47995"/>
                    <a:pt x="66415" y="45959"/>
                    <a:pt x="65990" y="43892"/>
                  </a:cubicBezTo>
                  <a:cubicBezTo>
                    <a:pt x="65443" y="41156"/>
                    <a:pt x="64592" y="38512"/>
                    <a:pt x="63467" y="35867"/>
                  </a:cubicBezTo>
                  <a:cubicBezTo>
                    <a:pt x="62160" y="32980"/>
                    <a:pt x="60519" y="30214"/>
                    <a:pt x="58452" y="27600"/>
                  </a:cubicBezTo>
                  <a:cubicBezTo>
                    <a:pt x="56385" y="24986"/>
                    <a:pt x="53953" y="22584"/>
                    <a:pt x="51157" y="20365"/>
                  </a:cubicBezTo>
                  <a:cubicBezTo>
                    <a:pt x="49333" y="18937"/>
                    <a:pt x="47418" y="17569"/>
                    <a:pt x="45442" y="16262"/>
                  </a:cubicBezTo>
                  <a:cubicBezTo>
                    <a:pt x="42494" y="14347"/>
                    <a:pt x="39394" y="12554"/>
                    <a:pt x="36141" y="10882"/>
                  </a:cubicBezTo>
                  <a:cubicBezTo>
                    <a:pt x="30184" y="7842"/>
                    <a:pt x="23831" y="5259"/>
                    <a:pt x="17144" y="3162"/>
                  </a:cubicBezTo>
                  <a:cubicBezTo>
                    <a:pt x="14165" y="2250"/>
                    <a:pt x="11126" y="1429"/>
                    <a:pt x="8056" y="700"/>
                  </a:cubicBezTo>
                  <a:cubicBezTo>
                    <a:pt x="7174" y="517"/>
                    <a:pt x="6232" y="365"/>
                    <a:pt x="5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5"/>
            <p:cNvSpPr/>
            <p:nvPr/>
          </p:nvSpPr>
          <p:spPr>
            <a:xfrm>
              <a:off x="2432125" y="2499000"/>
              <a:ext cx="5620950" cy="2524950"/>
            </a:xfrm>
            <a:custGeom>
              <a:avLst/>
              <a:gdLst/>
              <a:ahLst/>
              <a:cxnLst/>
              <a:rect l="l" t="t" r="r" b="b"/>
              <a:pathLst>
                <a:path w="224838" h="100998" extrusionOk="0">
                  <a:moveTo>
                    <a:pt x="131161" y="0"/>
                  </a:moveTo>
                  <a:cubicBezTo>
                    <a:pt x="129863" y="0"/>
                    <a:pt x="128555" y="55"/>
                    <a:pt x="127237" y="176"/>
                  </a:cubicBezTo>
                  <a:cubicBezTo>
                    <a:pt x="121613" y="723"/>
                    <a:pt x="116902" y="2516"/>
                    <a:pt x="113255" y="5708"/>
                  </a:cubicBezTo>
                  <a:cubicBezTo>
                    <a:pt x="111552" y="7228"/>
                    <a:pt x="110185" y="8899"/>
                    <a:pt x="108665" y="10480"/>
                  </a:cubicBezTo>
                  <a:cubicBezTo>
                    <a:pt x="106568" y="12699"/>
                    <a:pt x="104318" y="14735"/>
                    <a:pt x="101643" y="16559"/>
                  </a:cubicBezTo>
                  <a:cubicBezTo>
                    <a:pt x="98786" y="18474"/>
                    <a:pt x="95656" y="20054"/>
                    <a:pt x="92282" y="21362"/>
                  </a:cubicBezTo>
                  <a:cubicBezTo>
                    <a:pt x="87236" y="23276"/>
                    <a:pt x="81886" y="24583"/>
                    <a:pt x="76293" y="25404"/>
                  </a:cubicBezTo>
                  <a:cubicBezTo>
                    <a:pt x="73284" y="25860"/>
                    <a:pt x="70275" y="26164"/>
                    <a:pt x="67236" y="26377"/>
                  </a:cubicBezTo>
                  <a:cubicBezTo>
                    <a:pt x="64502" y="26546"/>
                    <a:pt x="61749" y="26638"/>
                    <a:pt x="58977" y="26638"/>
                  </a:cubicBezTo>
                  <a:cubicBezTo>
                    <a:pt x="58266" y="26638"/>
                    <a:pt x="57554" y="26632"/>
                    <a:pt x="56840" y="26620"/>
                  </a:cubicBezTo>
                  <a:cubicBezTo>
                    <a:pt x="53709" y="26590"/>
                    <a:pt x="50640" y="26590"/>
                    <a:pt x="47539" y="26377"/>
                  </a:cubicBezTo>
                  <a:cubicBezTo>
                    <a:pt x="46050" y="26377"/>
                    <a:pt x="44560" y="26164"/>
                    <a:pt x="43071" y="26103"/>
                  </a:cubicBezTo>
                  <a:cubicBezTo>
                    <a:pt x="42949" y="26103"/>
                    <a:pt x="42824" y="26107"/>
                    <a:pt x="42698" y="26107"/>
                  </a:cubicBezTo>
                  <a:cubicBezTo>
                    <a:pt x="42446" y="26107"/>
                    <a:pt x="42189" y="26093"/>
                    <a:pt x="41946" y="26012"/>
                  </a:cubicBezTo>
                  <a:cubicBezTo>
                    <a:pt x="41642" y="25982"/>
                    <a:pt x="41369" y="25982"/>
                    <a:pt x="41065" y="25982"/>
                  </a:cubicBezTo>
                  <a:cubicBezTo>
                    <a:pt x="40153" y="25921"/>
                    <a:pt x="39241" y="25921"/>
                    <a:pt x="38329" y="25799"/>
                  </a:cubicBezTo>
                  <a:cubicBezTo>
                    <a:pt x="38116" y="25769"/>
                    <a:pt x="37904" y="25769"/>
                    <a:pt x="37721" y="25769"/>
                  </a:cubicBezTo>
                  <a:cubicBezTo>
                    <a:pt x="34013" y="25495"/>
                    <a:pt x="30305" y="25100"/>
                    <a:pt x="26627" y="24705"/>
                  </a:cubicBezTo>
                  <a:cubicBezTo>
                    <a:pt x="26505" y="24705"/>
                    <a:pt x="26353" y="24644"/>
                    <a:pt x="26201" y="24644"/>
                  </a:cubicBezTo>
                  <a:lnTo>
                    <a:pt x="25685" y="24644"/>
                  </a:lnTo>
                  <a:cubicBezTo>
                    <a:pt x="25533" y="24644"/>
                    <a:pt x="25381" y="24659"/>
                    <a:pt x="25232" y="24659"/>
                  </a:cubicBezTo>
                  <a:cubicBezTo>
                    <a:pt x="25084" y="24659"/>
                    <a:pt x="24940" y="24644"/>
                    <a:pt x="24803" y="24583"/>
                  </a:cubicBezTo>
                  <a:cubicBezTo>
                    <a:pt x="24438" y="24462"/>
                    <a:pt x="24013" y="24431"/>
                    <a:pt x="23587" y="24340"/>
                  </a:cubicBezTo>
                  <a:cubicBezTo>
                    <a:pt x="23435" y="24340"/>
                    <a:pt x="23283" y="24310"/>
                    <a:pt x="23101" y="24310"/>
                  </a:cubicBezTo>
                  <a:cubicBezTo>
                    <a:pt x="22858" y="24310"/>
                    <a:pt x="22675" y="24279"/>
                    <a:pt x="22463" y="24249"/>
                  </a:cubicBezTo>
                  <a:cubicBezTo>
                    <a:pt x="15654" y="23276"/>
                    <a:pt x="8967" y="22000"/>
                    <a:pt x="2493" y="20085"/>
                  </a:cubicBezTo>
                  <a:cubicBezTo>
                    <a:pt x="1794" y="19903"/>
                    <a:pt x="1125" y="19599"/>
                    <a:pt x="365" y="19568"/>
                  </a:cubicBezTo>
                  <a:cubicBezTo>
                    <a:pt x="213" y="19599"/>
                    <a:pt x="0" y="19629"/>
                    <a:pt x="31" y="19842"/>
                  </a:cubicBezTo>
                  <a:cubicBezTo>
                    <a:pt x="152" y="19872"/>
                    <a:pt x="213" y="19903"/>
                    <a:pt x="335" y="19933"/>
                  </a:cubicBezTo>
                  <a:cubicBezTo>
                    <a:pt x="5198" y="21513"/>
                    <a:pt x="10213" y="22669"/>
                    <a:pt x="15350" y="23641"/>
                  </a:cubicBezTo>
                  <a:cubicBezTo>
                    <a:pt x="18846" y="24279"/>
                    <a:pt x="22371" y="24796"/>
                    <a:pt x="25897" y="25252"/>
                  </a:cubicBezTo>
                  <a:cubicBezTo>
                    <a:pt x="28390" y="25556"/>
                    <a:pt x="30822" y="25860"/>
                    <a:pt x="33284" y="26073"/>
                  </a:cubicBezTo>
                  <a:cubicBezTo>
                    <a:pt x="34834" y="26225"/>
                    <a:pt x="36354" y="26377"/>
                    <a:pt x="37904" y="26468"/>
                  </a:cubicBezTo>
                  <a:cubicBezTo>
                    <a:pt x="39788" y="26620"/>
                    <a:pt x="41673" y="26772"/>
                    <a:pt x="43588" y="26924"/>
                  </a:cubicBezTo>
                  <a:cubicBezTo>
                    <a:pt x="45199" y="27045"/>
                    <a:pt x="46840" y="27137"/>
                    <a:pt x="48481" y="27228"/>
                  </a:cubicBezTo>
                  <a:cubicBezTo>
                    <a:pt x="50943" y="27441"/>
                    <a:pt x="53466" y="27471"/>
                    <a:pt x="55928" y="27532"/>
                  </a:cubicBezTo>
                  <a:cubicBezTo>
                    <a:pt x="57074" y="27557"/>
                    <a:pt x="58215" y="27572"/>
                    <a:pt x="59352" y="27572"/>
                  </a:cubicBezTo>
                  <a:cubicBezTo>
                    <a:pt x="60961" y="27572"/>
                    <a:pt x="62563" y="27542"/>
                    <a:pt x="64166" y="27471"/>
                  </a:cubicBezTo>
                  <a:cubicBezTo>
                    <a:pt x="66628" y="27349"/>
                    <a:pt x="69120" y="27258"/>
                    <a:pt x="71582" y="27015"/>
                  </a:cubicBezTo>
                  <a:cubicBezTo>
                    <a:pt x="74804" y="26711"/>
                    <a:pt x="77996" y="26255"/>
                    <a:pt x="81157" y="25647"/>
                  </a:cubicBezTo>
                  <a:cubicBezTo>
                    <a:pt x="84713" y="24948"/>
                    <a:pt x="88148" y="24067"/>
                    <a:pt x="91491" y="22912"/>
                  </a:cubicBezTo>
                  <a:cubicBezTo>
                    <a:pt x="95200" y="21635"/>
                    <a:pt x="98665" y="20024"/>
                    <a:pt x="101826" y="18079"/>
                  </a:cubicBezTo>
                  <a:cubicBezTo>
                    <a:pt x="103710" y="16893"/>
                    <a:pt x="105504" y="15586"/>
                    <a:pt x="107115" y="14188"/>
                  </a:cubicBezTo>
                  <a:cubicBezTo>
                    <a:pt x="108878" y="12608"/>
                    <a:pt x="110489" y="10966"/>
                    <a:pt x="112069" y="9294"/>
                  </a:cubicBezTo>
                  <a:cubicBezTo>
                    <a:pt x="113711" y="7592"/>
                    <a:pt x="115504" y="6012"/>
                    <a:pt x="117753" y="4705"/>
                  </a:cubicBezTo>
                  <a:cubicBezTo>
                    <a:pt x="119607" y="3641"/>
                    <a:pt x="121705" y="2820"/>
                    <a:pt x="123984" y="2303"/>
                  </a:cubicBezTo>
                  <a:cubicBezTo>
                    <a:pt x="126522" y="1737"/>
                    <a:pt x="129139" y="1470"/>
                    <a:pt x="131820" y="1470"/>
                  </a:cubicBezTo>
                  <a:cubicBezTo>
                    <a:pt x="132447" y="1470"/>
                    <a:pt x="133077" y="1484"/>
                    <a:pt x="133711" y="1513"/>
                  </a:cubicBezTo>
                  <a:cubicBezTo>
                    <a:pt x="136051" y="1635"/>
                    <a:pt x="138331" y="1848"/>
                    <a:pt x="140611" y="2273"/>
                  </a:cubicBezTo>
                  <a:cubicBezTo>
                    <a:pt x="144714" y="3003"/>
                    <a:pt x="148757" y="3884"/>
                    <a:pt x="152769" y="4796"/>
                  </a:cubicBezTo>
                  <a:cubicBezTo>
                    <a:pt x="156964" y="5769"/>
                    <a:pt x="161097" y="6802"/>
                    <a:pt x="165110" y="8079"/>
                  </a:cubicBezTo>
                  <a:cubicBezTo>
                    <a:pt x="166143" y="8443"/>
                    <a:pt x="167055" y="8899"/>
                    <a:pt x="167906" y="9446"/>
                  </a:cubicBezTo>
                  <a:cubicBezTo>
                    <a:pt x="169183" y="10389"/>
                    <a:pt x="169912" y="11513"/>
                    <a:pt x="170490" y="12729"/>
                  </a:cubicBezTo>
                  <a:cubicBezTo>
                    <a:pt x="171736" y="15495"/>
                    <a:pt x="172982" y="18322"/>
                    <a:pt x="174228" y="21088"/>
                  </a:cubicBezTo>
                  <a:cubicBezTo>
                    <a:pt x="175718" y="24310"/>
                    <a:pt x="177359" y="27501"/>
                    <a:pt x="179213" y="30632"/>
                  </a:cubicBezTo>
                  <a:cubicBezTo>
                    <a:pt x="181189" y="33884"/>
                    <a:pt x="183438" y="37046"/>
                    <a:pt x="186326" y="39964"/>
                  </a:cubicBezTo>
                  <a:cubicBezTo>
                    <a:pt x="188666" y="42334"/>
                    <a:pt x="191493" y="44341"/>
                    <a:pt x="194806" y="45982"/>
                  </a:cubicBezTo>
                  <a:cubicBezTo>
                    <a:pt x="197998" y="47532"/>
                    <a:pt x="201402" y="48900"/>
                    <a:pt x="204776" y="50268"/>
                  </a:cubicBezTo>
                  <a:cubicBezTo>
                    <a:pt x="206813" y="51119"/>
                    <a:pt x="208849" y="51909"/>
                    <a:pt x="210794" y="52882"/>
                  </a:cubicBezTo>
                  <a:cubicBezTo>
                    <a:pt x="212345" y="53702"/>
                    <a:pt x="213864" y="54553"/>
                    <a:pt x="214746" y="55860"/>
                  </a:cubicBezTo>
                  <a:cubicBezTo>
                    <a:pt x="215384" y="56772"/>
                    <a:pt x="215658" y="57715"/>
                    <a:pt x="215475" y="58778"/>
                  </a:cubicBezTo>
                  <a:cubicBezTo>
                    <a:pt x="215080" y="60693"/>
                    <a:pt x="213621" y="62122"/>
                    <a:pt x="211828" y="63429"/>
                  </a:cubicBezTo>
                  <a:cubicBezTo>
                    <a:pt x="209913" y="64736"/>
                    <a:pt x="207725" y="65739"/>
                    <a:pt x="205232" y="66408"/>
                  </a:cubicBezTo>
                  <a:cubicBezTo>
                    <a:pt x="203071" y="67010"/>
                    <a:pt x="200888" y="67323"/>
                    <a:pt x="198680" y="67323"/>
                  </a:cubicBezTo>
                  <a:cubicBezTo>
                    <a:pt x="197099" y="67323"/>
                    <a:pt x="195505" y="67163"/>
                    <a:pt x="193894" y="66833"/>
                  </a:cubicBezTo>
                  <a:cubicBezTo>
                    <a:pt x="191250" y="66256"/>
                    <a:pt x="188818" y="65465"/>
                    <a:pt x="186326" y="64675"/>
                  </a:cubicBezTo>
                  <a:cubicBezTo>
                    <a:pt x="184229" y="64037"/>
                    <a:pt x="182131" y="63429"/>
                    <a:pt x="179912" y="63155"/>
                  </a:cubicBezTo>
                  <a:cubicBezTo>
                    <a:pt x="179329" y="63091"/>
                    <a:pt x="178759" y="63058"/>
                    <a:pt x="178201" y="63058"/>
                  </a:cubicBezTo>
                  <a:cubicBezTo>
                    <a:pt x="175882" y="63058"/>
                    <a:pt x="173787" y="63626"/>
                    <a:pt x="171949" y="64827"/>
                  </a:cubicBezTo>
                  <a:cubicBezTo>
                    <a:pt x="169912" y="66104"/>
                    <a:pt x="168575" y="67776"/>
                    <a:pt x="167359" y="69538"/>
                  </a:cubicBezTo>
                  <a:cubicBezTo>
                    <a:pt x="167237" y="69569"/>
                    <a:pt x="167298" y="69690"/>
                    <a:pt x="167085" y="69690"/>
                  </a:cubicBezTo>
                  <a:cubicBezTo>
                    <a:pt x="166964" y="69751"/>
                    <a:pt x="167025" y="69873"/>
                    <a:pt x="166933" y="69934"/>
                  </a:cubicBezTo>
                  <a:cubicBezTo>
                    <a:pt x="165991" y="71514"/>
                    <a:pt x="165110" y="73095"/>
                    <a:pt x="164319" y="74706"/>
                  </a:cubicBezTo>
                  <a:cubicBezTo>
                    <a:pt x="162617" y="77988"/>
                    <a:pt x="160520" y="81119"/>
                    <a:pt x="157906" y="84068"/>
                  </a:cubicBezTo>
                  <a:cubicBezTo>
                    <a:pt x="156569" y="85587"/>
                    <a:pt x="155505" y="87198"/>
                    <a:pt x="154562" y="88870"/>
                  </a:cubicBezTo>
                  <a:cubicBezTo>
                    <a:pt x="153681" y="90420"/>
                    <a:pt x="152951" y="91970"/>
                    <a:pt x="152161" y="93490"/>
                  </a:cubicBezTo>
                  <a:cubicBezTo>
                    <a:pt x="151492" y="94828"/>
                    <a:pt x="150733" y="96165"/>
                    <a:pt x="149578" y="97350"/>
                  </a:cubicBezTo>
                  <a:cubicBezTo>
                    <a:pt x="148179" y="98809"/>
                    <a:pt x="146264" y="99812"/>
                    <a:pt x="143894" y="100238"/>
                  </a:cubicBezTo>
                  <a:cubicBezTo>
                    <a:pt x="142906" y="100405"/>
                    <a:pt x="141918" y="100466"/>
                    <a:pt x="140930" y="100466"/>
                  </a:cubicBezTo>
                  <a:cubicBezTo>
                    <a:pt x="139942" y="100466"/>
                    <a:pt x="138954" y="100405"/>
                    <a:pt x="137966" y="100329"/>
                  </a:cubicBezTo>
                  <a:cubicBezTo>
                    <a:pt x="135565" y="100147"/>
                    <a:pt x="133164" y="99782"/>
                    <a:pt x="130823" y="99417"/>
                  </a:cubicBezTo>
                  <a:cubicBezTo>
                    <a:pt x="127693" y="98961"/>
                    <a:pt x="124501" y="98657"/>
                    <a:pt x="121310" y="98627"/>
                  </a:cubicBezTo>
                  <a:cubicBezTo>
                    <a:pt x="117784" y="98566"/>
                    <a:pt x="114288" y="98353"/>
                    <a:pt x="110793" y="98110"/>
                  </a:cubicBezTo>
                  <a:cubicBezTo>
                    <a:pt x="108574" y="97898"/>
                    <a:pt x="106385" y="97654"/>
                    <a:pt x="104227" y="97381"/>
                  </a:cubicBezTo>
                  <a:cubicBezTo>
                    <a:pt x="99212" y="96743"/>
                    <a:pt x="94288" y="95739"/>
                    <a:pt x="89424" y="94706"/>
                  </a:cubicBezTo>
                  <a:cubicBezTo>
                    <a:pt x="87540" y="94311"/>
                    <a:pt x="85564" y="94007"/>
                    <a:pt x="83588" y="93885"/>
                  </a:cubicBezTo>
                  <a:cubicBezTo>
                    <a:pt x="83001" y="93847"/>
                    <a:pt x="82418" y="93828"/>
                    <a:pt x="81839" y="93828"/>
                  </a:cubicBezTo>
                  <a:cubicBezTo>
                    <a:pt x="78736" y="93828"/>
                    <a:pt x="75763" y="94366"/>
                    <a:pt x="72920" y="95314"/>
                  </a:cubicBezTo>
                  <a:cubicBezTo>
                    <a:pt x="68816" y="96682"/>
                    <a:pt x="65260" y="98657"/>
                    <a:pt x="62007" y="100937"/>
                  </a:cubicBezTo>
                  <a:lnTo>
                    <a:pt x="64439" y="100937"/>
                  </a:lnTo>
                  <a:cubicBezTo>
                    <a:pt x="64774" y="100846"/>
                    <a:pt x="65108" y="100755"/>
                    <a:pt x="65412" y="100572"/>
                  </a:cubicBezTo>
                  <a:cubicBezTo>
                    <a:pt x="67388" y="99326"/>
                    <a:pt x="69576" y="98262"/>
                    <a:pt x="71856" y="97350"/>
                  </a:cubicBezTo>
                  <a:cubicBezTo>
                    <a:pt x="75047" y="96043"/>
                    <a:pt x="78421" y="95253"/>
                    <a:pt x="82069" y="95223"/>
                  </a:cubicBezTo>
                  <a:cubicBezTo>
                    <a:pt x="84500" y="95223"/>
                    <a:pt x="86932" y="95527"/>
                    <a:pt x="89333" y="95983"/>
                  </a:cubicBezTo>
                  <a:cubicBezTo>
                    <a:pt x="92859" y="96621"/>
                    <a:pt x="96355" y="97381"/>
                    <a:pt x="99881" y="97958"/>
                  </a:cubicBezTo>
                  <a:cubicBezTo>
                    <a:pt x="106294" y="99022"/>
                    <a:pt x="112799" y="99691"/>
                    <a:pt x="119334" y="99843"/>
                  </a:cubicBezTo>
                  <a:cubicBezTo>
                    <a:pt x="123832" y="99964"/>
                    <a:pt x="128240" y="100451"/>
                    <a:pt x="132647" y="100998"/>
                  </a:cubicBezTo>
                  <a:lnTo>
                    <a:pt x="147906" y="100998"/>
                  </a:lnTo>
                  <a:cubicBezTo>
                    <a:pt x="149243" y="100572"/>
                    <a:pt x="150185" y="99843"/>
                    <a:pt x="151037" y="99022"/>
                  </a:cubicBezTo>
                  <a:cubicBezTo>
                    <a:pt x="152617" y="97411"/>
                    <a:pt x="153559" y="95557"/>
                    <a:pt x="154441" y="93703"/>
                  </a:cubicBezTo>
                  <a:cubicBezTo>
                    <a:pt x="155961" y="90511"/>
                    <a:pt x="157754" y="87381"/>
                    <a:pt x="160216" y="84493"/>
                  </a:cubicBezTo>
                  <a:cubicBezTo>
                    <a:pt x="162465" y="81909"/>
                    <a:pt x="164167" y="79143"/>
                    <a:pt x="165657" y="76286"/>
                  </a:cubicBezTo>
                  <a:cubicBezTo>
                    <a:pt x="166569" y="74493"/>
                    <a:pt x="167481" y="72730"/>
                    <a:pt x="168666" y="70997"/>
                  </a:cubicBezTo>
                  <a:cubicBezTo>
                    <a:pt x="169943" y="69174"/>
                    <a:pt x="171432" y="67502"/>
                    <a:pt x="173772" y="66286"/>
                  </a:cubicBezTo>
                  <a:cubicBezTo>
                    <a:pt x="174928" y="65678"/>
                    <a:pt x="176265" y="65435"/>
                    <a:pt x="177663" y="65344"/>
                  </a:cubicBezTo>
                  <a:cubicBezTo>
                    <a:pt x="177886" y="65332"/>
                    <a:pt x="178107" y="65327"/>
                    <a:pt x="178327" y="65327"/>
                  </a:cubicBezTo>
                  <a:cubicBezTo>
                    <a:pt x="180425" y="65327"/>
                    <a:pt x="182428" y="65827"/>
                    <a:pt x="184381" y="66377"/>
                  </a:cubicBezTo>
                  <a:cubicBezTo>
                    <a:pt x="186903" y="67107"/>
                    <a:pt x="189335" y="67897"/>
                    <a:pt x="191858" y="68566"/>
                  </a:cubicBezTo>
                  <a:cubicBezTo>
                    <a:pt x="194516" y="69280"/>
                    <a:pt x="197206" y="69716"/>
                    <a:pt x="199978" y="69716"/>
                  </a:cubicBezTo>
                  <a:cubicBezTo>
                    <a:pt x="200978" y="69716"/>
                    <a:pt x="201989" y="69659"/>
                    <a:pt x="203013" y="69538"/>
                  </a:cubicBezTo>
                  <a:cubicBezTo>
                    <a:pt x="207208" y="69022"/>
                    <a:pt x="211007" y="67776"/>
                    <a:pt x="214594" y="66104"/>
                  </a:cubicBezTo>
                  <a:cubicBezTo>
                    <a:pt x="216418" y="65283"/>
                    <a:pt x="217907" y="64219"/>
                    <a:pt x="219366" y="63095"/>
                  </a:cubicBezTo>
                  <a:cubicBezTo>
                    <a:pt x="221433" y="61636"/>
                    <a:pt x="222953" y="59873"/>
                    <a:pt x="223895" y="57897"/>
                  </a:cubicBezTo>
                  <a:cubicBezTo>
                    <a:pt x="224746" y="56164"/>
                    <a:pt x="224837" y="54401"/>
                    <a:pt x="223226" y="52821"/>
                  </a:cubicBezTo>
                  <a:cubicBezTo>
                    <a:pt x="222223" y="51879"/>
                    <a:pt x="220855" y="51301"/>
                    <a:pt x="219427" y="50876"/>
                  </a:cubicBezTo>
                  <a:cubicBezTo>
                    <a:pt x="216326" y="49994"/>
                    <a:pt x="213105" y="49386"/>
                    <a:pt x="209913" y="48748"/>
                  </a:cubicBezTo>
                  <a:cubicBezTo>
                    <a:pt x="205445" y="47806"/>
                    <a:pt x="201098" y="46620"/>
                    <a:pt x="196964" y="45009"/>
                  </a:cubicBezTo>
                  <a:cubicBezTo>
                    <a:pt x="193013" y="43550"/>
                    <a:pt x="189639" y="41575"/>
                    <a:pt x="186934" y="38991"/>
                  </a:cubicBezTo>
                  <a:cubicBezTo>
                    <a:pt x="184624" y="36742"/>
                    <a:pt x="182709" y="34310"/>
                    <a:pt x="181007" y="31757"/>
                  </a:cubicBezTo>
                  <a:cubicBezTo>
                    <a:pt x="180885" y="31574"/>
                    <a:pt x="180824" y="31392"/>
                    <a:pt x="180764" y="31149"/>
                  </a:cubicBezTo>
                  <a:cubicBezTo>
                    <a:pt x="180612" y="30693"/>
                    <a:pt x="180399" y="30328"/>
                    <a:pt x="180125" y="29903"/>
                  </a:cubicBezTo>
                  <a:cubicBezTo>
                    <a:pt x="178149" y="26742"/>
                    <a:pt x="176599" y="23489"/>
                    <a:pt x="175080" y="20206"/>
                  </a:cubicBezTo>
                  <a:cubicBezTo>
                    <a:pt x="173469" y="16833"/>
                    <a:pt x="172344" y="13367"/>
                    <a:pt x="170733" y="9994"/>
                  </a:cubicBezTo>
                  <a:cubicBezTo>
                    <a:pt x="170703" y="9902"/>
                    <a:pt x="170672" y="9872"/>
                    <a:pt x="170642" y="9811"/>
                  </a:cubicBezTo>
                  <a:lnTo>
                    <a:pt x="170399" y="9446"/>
                  </a:lnTo>
                  <a:cubicBezTo>
                    <a:pt x="169578" y="8109"/>
                    <a:pt x="168240" y="7136"/>
                    <a:pt x="166417" y="6498"/>
                  </a:cubicBezTo>
                  <a:cubicBezTo>
                    <a:pt x="163590" y="5495"/>
                    <a:pt x="160550" y="4978"/>
                    <a:pt x="157602" y="4249"/>
                  </a:cubicBezTo>
                  <a:cubicBezTo>
                    <a:pt x="152739" y="3063"/>
                    <a:pt x="147754" y="2212"/>
                    <a:pt x="142830" y="1240"/>
                  </a:cubicBezTo>
                  <a:cubicBezTo>
                    <a:pt x="138966" y="508"/>
                    <a:pt x="135103" y="0"/>
                    <a:pt x="131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5"/>
            <p:cNvSpPr/>
            <p:nvPr/>
          </p:nvSpPr>
          <p:spPr>
            <a:xfrm>
              <a:off x="1122075" y="2309500"/>
              <a:ext cx="4574575" cy="2717500"/>
            </a:xfrm>
            <a:custGeom>
              <a:avLst/>
              <a:gdLst/>
              <a:ahLst/>
              <a:cxnLst/>
              <a:rect l="l" t="t" r="r" b="b"/>
              <a:pathLst>
                <a:path w="182983" h="108700" extrusionOk="0">
                  <a:moveTo>
                    <a:pt x="239" y="1"/>
                  </a:moveTo>
                  <a:cubicBezTo>
                    <a:pt x="171" y="1"/>
                    <a:pt x="92" y="20"/>
                    <a:pt x="0" y="66"/>
                  </a:cubicBezTo>
                  <a:lnTo>
                    <a:pt x="0" y="826"/>
                  </a:lnTo>
                  <a:cubicBezTo>
                    <a:pt x="486" y="826"/>
                    <a:pt x="578" y="1130"/>
                    <a:pt x="730" y="1312"/>
                  </a:cubicBezTo>
                  <a:cubicBezTo>
                    <a:pt x="3222" y="4200"/>
                    <a:pt x="5988" y="7026"/>
                    <a:pt x="8845" y="9762"/>
                  </a:cubicBezTo>
                  <a:cubicBezTo>
                    <a:pt x="11429" y="12224"/>
                    <a:pt x="14043" y="14656"/>
                    <a:pt x="16627" y="17118"/>
                  </a:cubicBezTo>
                  <a:cubicBezTo>
                    <a:pt x="18967" y="19336"/>
                    <a:pt x="21459" y="21373"/>
                    <a:pt x="24134" y="23349"/>
                  </a:cubicBezTo>
                  <a:cubicBezTo>
                    <a:pt x="25836" y="24656"/>
                    <a:pt x="27630" y="25811"/>
                    <a:pt x="29484" y="26966"/>
                  </a:cubicBezTo>
                  <a:cubicBezTo>
                    <a:pt x="32250" y="28698"/>
                    <a:pt x="35168" y="30279"/>
                    <a:pt x="38207" y="31738"/>
                  </a:cubicBezTo>
                  <a:cubicBezTo>
                    <a:pt x="43040" y="34109"/>
                    <a:pt x="48147" y="36145"/>
                    <a:pt x="53405" y="37939"/>
                  </a:cubicBezTo>
                  <a:cubicBezTo>
                    <a:pt x="58421" y="39641"/>
                    <a:pt x="63527" y="41161"/>
                    <a:pt x="68603" y="42771"/>
                  </a:cubicBezTo>
                  <a:cubicBezTo>
                    <a:pt x="71856" y="43744"/>
                    <a:pt x="75108" y="44747"/>
                    <a:pt x="78330" y="45781"/>
                  </a:cubicBezTo>
                  <a:cubicBezTo>
                    <a:pt x="81582" y="46784"/>
                    <a:pt x="84713" y="47817"/>
                    <a:pt x="87965" y="48851"/>
                  </a:cubicBezTo>
                  <a:cubicBezTo>
                    <a:pt x="90701" y="49732"/>
                    <a:pt x="93467" y="50492"/>
                    <a:pt x="96354" y="51009"/>
                  </a:cubicBezTo>
                  <a:cubicBezTo>
                    <a:pt x="100002" y="51708"/>
                    <a:pt x="103771" y="52042"/>
                    <a:pt x="107510" y="52255"/>
                  </a:cubicBezTo>
                  <a:cubicBezTo>
                    <a:pt x="109698" y="52407"/>
                    <a:pt x="111856" y="52498"/>
                    <a:pt x="114014" y="52528"/>
                  </a:cubicBezTo>
                  <a:cubicBezTo>
                    <a:pt x="116872" y="52620"/>
                    <a:pt x="119759" y="52650"/>
                    <a:pt x="122616" y="52680"/>
                  </a:cubicBezTo>
                  <a:cubicBezTo>
                    <a:pt x="125565" y="52711"/>
                    <a:pt x="128574" y="52711"/>
                    <a:pt x="131553" y="52772"/>
                  </a:cubicBezTo>
                  <a:cubicBezTo>
                    <a:pt x="133164" y="52797"/>
                    <a:pt x="134776" y="52812"/>
                    <a:pt x="136390" y="52812"/>
                  </a:cubicBezTo>
                  <a:cubicBezTo>
                    <a:pt x="138672" y="52812"/>
                    <a:pt x="140958" y="52782"/>
                    <a:pt x="143255" y="52711"/>
                  </a:cubicBezTo>
                  <a:cubicBezTo>
                    <a:pt x="145991" y="52620"/>
                    <a:pt x="148757" y="52559"/>
                    <a:pt x="151523" y="52407"/>
                  </a:cubicBezTo>
                  <a:cubicBezTo>
                    <a:pt x="152678" y="52376"/>
                    <a:pt x="153802" y="52376"/>
                    <a:pt x="154897" y="52255"/>
                  </a:cubicBezTo>
                  <a:cubicBezTo>
                    <a:pt x="155656" y="52225"/>
                    <a:pt x="156386" y="52225"/>
                    <a:pt x="157146" y="52164"/>
                  </a:cubicBezTo>
                  <a:cubicBezTo>
                    <a:pt x="159152" y="51951"/>
                    <a:pt x="161158" y="51890"/>
                    <a:pt x="163195" y="51799"/>
                  </a:cubicBezTo>
                  <a:cubicBezTo>
                    <a:pt x="163695" y="51780"/>
                    <a:pt x="164195" y="51770"/>
                    <a:pt x="164696" y="51770"/>
                  </a:cubicBezTo>
                  <a:cubicBezTo>
                    <a:pt x="165776" y="51770"/>
                    <a:pt x="166856" y="51817"/>
                    <a:pt x="167936" y="51921"/>
                  </a:cubicBezTo>
                  <a:cubicBezTo>
                    <a:pt x="169243" y="52042"/>
                    <a:pt x="170550" y="52255"/>
                    <a:pt x="171766" y="52650"/>
                  </a:cubicBezTo>
                  <a:cubicBezTo>
                    <a:pt x="172617" y="52924"/>
                    <a:pt x="173347" y="53319"/>
                    <a:pt x="173894" y="53835"/>
                  </a:cubicBezTo>
                  <a:cubicBezTo>
                    <a:pt x="174775" y="54595"/>
                    <a:pt x="174715" y="55690"/>
                    <a:pt x="173651" y="56510"/>
                  </a:cubicBezTo>
                  <a:cubicBezTo>
                    <a:pt x="172587" y="57361"/>
                    <a:pt x="171219" y="57848"/>
                    <a:pt x="169760" y="58273"/>
                  </a:cubicBezTo>
                  <a:cubicBezTo>
                    <a:pt x="166751" y="59094"/>
                    <a:pt x="163651" y="59489"/>
                    <a:pt x="160489" y="59793"/>
                  </a:cubicBezTo>
                  <a:cubicBezTo>
                    <a:pt x="158757" y="59975"/>
                    <a:pt x="156963" y="60097"/>
                    <a:pt x="155170" y="60219"/>
                  </a:cubicBezTo>
                  <a:cubicBezTo>
                    <a:pt x="152738" y="60371"/>
                    <a:pt x="150276" y="60523"/>
                    <a:pt x="147845" y="60553"/>
                  </a:cubicBezTo>
                  <a:cubicBezTo>
                    <a:pt x="146398" y="60572"/>
                    <a:pt x="144952" y="60585"/>
                    <a:pt x="143506" y="60585"/>
                  </a:cubicBezTo>
                  <a:cubicBezTo>
                    <a:pt x="140274" y="60585"/>
                    <a:pt x="137046" y="60520"/>
                    <a:pt x="133832" y="60310"/>
                  </a:cubicBezTo>
                  <a:cubicBezTo>
                    <a:pt x="131553" y="60158"/>
                    <a:pt x="129212" y="60006"/>
                    <a:pt x="126933" y="59854"/>
                  </a:cubicBezTo>
                  <a:cubicBezTo>
                    <a:pt x="124774" y="59702"/>
                    <a:pt x="122586" y="59550"/>
                    <a:pt x="120397" y="59398"/>
                  </a:cubicBezTo>
                  <a:cubicBezTo>
                    <a:pt x="117571" y="59215"/>
                    <a:pt x="114713" y="59215"/>
                    <a:pt x="111856" y="59094"/>
                  </a:cubicBezTo>
                  <a:cubicBezTo>
                    <a:pt x="111544" y="59085"/>
                    <a:pt x="111231" y="59082"/>
                    <a:pt x="110918" y="59082"/>
                  </a:cubicBezTo>
                  <a:cubicBezTo>
                    <a:pt x="109042" y="59082"/>
                    <a:pt x="107167" y="59215"/>
                    <a:pt x="105291" y="59215"/>
                  </a:cubicBezTo>
                  <a:cubicBezTo>
                    <a:pt x="103741" y="59215"/>
                    <a:pt x="102221" y="59246"/>
                    <a:pt x="100701" y="59307"/>
                  </a:cubicBezTo>
                  <a:cubicBezTo>
                    <a:pt x="98937" y="59334"/>
                    <a:pt x="97161" y="59373"/>
                    <a:pt x="95382" y="59373"/>
                  </a:cubicBezTo>
                  <a:cubicBezTo>
                    <a:pt x="93174" y="59373"/>
                    <a:pt x="90960" y="59313"/>
                    <a:pt x="88756" y="59094"/>
                  </a:cubicBezTo>
                  <a:cubicBezTo>
                    <a:pt x="86628" y="58912"/>
                    <a:pt x="84622" y="58547"/>
                    <a:pt x="82646" y="57969"/>
                  </a:cubicBezTo>
                  <a:cubicBezTo>
                    <a:pt x="79637" y="57118"/>
                    <a:pt x="77023" y="55842"/>
                    <a:pt x="74409" y="54504"/>
                  </a:cubicBezTo>
                  <a:cubicBezTo>
                    <a:pt x="70670" y="52620"/>
                    <a:pt x="66810" y="50857"/>
                    <a:pt x="62767" y="49337"/>
                  </a:cubicBezTo>
                  <a:cubicBezTo>
                    <a:pt x="60001" y="48303"/>
                    <a:pt x="57235" y="47331"/>
                    <a:pt x="54500" y="46267"/>
                  </a:cubicBezTo>
                  <a:cubicBezTo>
                    <a:pt x="50852" y="44778"/>
                    <a:pt x="47205" y="43258"/>
                    <a:pt x="43588" y="41708"/>
                  </a:cubicBezTo>
                  <a:cubicBezTo>
                    <a:pt x="39150" y="39762"/>
                    <a:pt x="34773" y="37726"/>
                    <a:pt x="30578" y="35507"/>
                  </a:cubicBezTo>
                  <a:cubicBezTo>
                    <a:pt x="26384" y="33258"/>
                    <a:pt x="22311" y="30887"/>
                    <a:pt x="18511" y="28273"/>
                  </a:cubicBezTo>
                  <a:cubicBezTo>
                    <a:pt x="15593" y="26267"/>
                    <a:pt x="12766" y="24139"/>
                    <a:pt x="10061" y="21981"/>
                  </a:cubicBezTo>
                  <a:cubicBezTo>
                    <a:pt x="9423" y="21434"/>
                    <a:pt x="8754" y="20917"/>
                    <a:pt x="8085" y="20370"/>
                  </a:cubicBezTo>
                  <a:cubicBezTo>
                    <a:pt x="6778" y="19276"/>
                    <a:pt x="5441" y="18181"/>
                    <a:pt x="3952" y="17148"/>
                  </a:cubicBezTo>
                  <a:cubicBezTo>
                    <a:pt x="3648" y="16935"/>
                    <a:pt x="3313" y="16783"/>
                    <a:pt x="2979" y="16631"/>
                  </a:cubicBezTo>
                  <a:cubicBezTo>
                    <a:pt x="2786" y="16550"/>
                    <a:pt x="2624" y="16510"/>
                    <a:pt x="2495" y="16510"/>
                  </a:cubicBezTo>
                  <a:cubicBezTo>
                    <a:pt x="2236" y="16510"/>
                    <a:pt x="2108" y="16672"/>
                    <a:pt x="2128" y="16996"/>
                  </a:cubicBezTo>
                  <a:cubicBezTo>
                    <a:pt x="2158" y="17422"/>
                    <a:pt x="2371" y="17847"/>
                    <a:pt x="2553" y="18212"/>
                  </a:cubicBezTo>
                  <a:cubicBezTo>
                    <a:pt x="3313" y="19701"/>
                    <a:pt x="4225" y="21099"/>
                    <a:pt x="5259" y="22467"/>
                  </a:cubicBezTo>
                  <a:cubicBezTo>
                    <a:pt x="8085" y="26327"/>
                    <a:pt x="11581" y="29793"/>
                    <a:pt x="15441" y="33106"/>
                  </a:cubicBezTo>
                  <a:cubicBezTo>
                    <a:pt x="18086" y="35385"/>
                    <a:pt x="20852" y="37635"/>
                    <a:pt x="23648" y="39884"/>
                  </a:cubicBezTo>
                  <a:cubicBezTo>
                    <a:pt x="25532" y="41434"/>
                    <a:pt x="27387" y="43045"/>
                    <a:pt x="29180" y="44656"/>
                  </a:cubicBezTo>
                  <a:cubicBezTo>
                    <a:pt x="31885" y="47148"/>
                    <a:pt x="34378" y="49671"/>
                    <a:pt x="36779" y="52316"/>
                  </a:cubicBezTo>
                  <a:cubicBezTo>
                    <a:pt x="38907" y="54656"/>
                    <a:pt x="41277" y="56875"/>
                    <a:pt x="44043" y="58851"/>
                  </a:cubicBezTo>
                  <a:cubicBezTo>
                    <a:pt x="44803" y="59367"/>
                    <a:pt x="45563" y="59975"/>
                    <a:pt x="46293" y="60583"/>
                  </a:cubicBezTo>
                  <a:cubicBezTo>
                    <a:pt x="48633" y="62589"/>
                    <a:pt x="50487" y="64808"/>
                    <a:pt x="51825" y="67270"/>
                  </a:cubicBezTo>
                  <a:cubicBezTo>
                    <a:pt x="53527" y="70431"/>
                    <a:pt x="54256" y="73775"/>
                    <a:pt x="54652" y="77149"/>
                  </a:cubicBezTo>
                  <a:cubicBezTo>
                    <a:pt x="54712" y="77939"/>
                    <a:pt x="54864" y="78790"/>
                    <a:pt x="55047" y="79581"/>
                  </a:cubicBezTo>
                  <a:cubicBezTo>
                    <a:pt x="55442" y="81222"/>
                    <a:pt x="56263" y="82772"/>
                    <a:pt x="57083" y="84292"/>
                  </a:cubicBezTo>
                  <a:cubicBezTo>
                    <a:pt x="57843" y="85781"/>
                    <a:pt x="57630" y="87149"/>
                    <a:pt x="56506" y="88486"/>
                  </a:cubicBezTo>
                  <a:cubicBezTo>
                    <a:pt x="55594" y="89489"/>
                    <a:pt x="54530" y="90462"/>
                    <a:pt x="53314" y="91283"/>
                  </a:cubicBezTo>
                  <a:cubicBezTo>
                    <a:pt x="50092" y="93532"/>
                    <a:pt x="47964" y="96268"/>
                    <a:pt x="46931" y="99429"/>
                  </a:cubicBezTo>
                  <a:cubicBezTo>
                    <a:pt x="46171" y="101648"/>
                    <a:pt x="45837" y="103897"/>
                    <a:pt x="45442" y="106177"/>
                  </a:cubicBezTo>
                  <a:cubicBezTo>
                    <a:pt x="45290" y="107028"/>
                    <a:pt x="45229" y="107848"/>
                    <a:pt x="44925" y="108699"/>
                  </a:cubicBezTo>
                  <a:cubicBezTo>
                    <a:pt x="45229" y="108699"/>
                    <a:pt x="45472" y="108699"/>
                    <a:pt x="45806" y="108639"/>
                  </a:cubicBezTo>
                  <a:cubicBezTo>
                    <a:pt x="46384" y="107818"/>
                    <a:pt x="46384" y="106845"/>
                    <a:pt x="46536" y="105994"/>
                  </a:cubicBezTo>
                  <a:cubicBezTo>
                    <a:pt x="46992" y="103259"/>
                    <a:pt x="47478" y="100462"/>
                    <a:pt x="48907" y="97879"/>
                  </a:cubicBezTo>
                  <a:cubicBezTo>
                    <a:pt x="50001" y="95842"/>
                    <a:pt x="51642" y="94140"/>
                    <a:pt x="53861" y="92681"/>
                  </a:cubicBezTo>
                  <a:cubicBezTo>
                    <a:pt x="55807" y="91435"/>
                    <a:pt x="57813" y="90189"/>
                    <a:pt x="59484" y="88730"/>
                  </a:cubicBezTo>
                  <a:cubicBezTo>
                    <a:pt x="61673" y="86875"/>
                    <a:pt x="62068" y="85356"/>
                    <a:pt x="60488" y="83350"/>
                  </a:cubicBezTo>
                  <a:cubicBezTo>
                    <a:pt x="60214" y="82985"/>
                    <a:pt x="59910" y="82650"/>
                    <a:pt x="59636" y="82316"/>
                  </a:cubicBezTo>
                  <a:cubicBezTo>
                    <a:pt x="58269" y="80644"/>
                    <a:pt x="57326" y="78851"/>
                    <a:pt x="56901" y="76906"/>
                  </a:cubicBezTo>
                  <a:cubicBezTo>
                    <a:pt x="56414" y="74474"/>
                    <a:pt x="55989" y="72012"/>
                    <a:pt x="55138" y="69611"/>
                  </a:cubicBezTo>
                  <a:cubicBezTo>
                    <a:pt x="54135" y="66845"/>
                    <a:pt x="52493" y="64261"/>
                    <a:pt x="50335" y="61860"/>
                  </a:cubicBezTo>
                  <a:cubicBezTo>
                    <a:pt x="48846" y="60249"/>
                    <a:pt x="47022" y="58820"/>
                    <a:pt x="45168" y="57422"/>
                  </a:cubicBezTo>
                  <a:cubicBezTo>
                    <a:pt x="43831" y="56389"/>
                    <a:pt x="42463" y="55446"/>
                    <a:pt x="41308" y="54352"/>
                  </a:cubicBezTo>
                  <a:cubicBezTo>
                    <a:pt x="37387" y="50614"/>
                    <a:pt x="33739" y="46753"/>
                    <a:pt x="29545" y="43167"/>
                  </a:cubicBezTo>
                  <a:cubicBezTo>
                    <a:pt x="26931" y="40948"/>
                    <a:pt x="24225" y="38759"/>
                    <a:pt x="21581" y="36571"/>
                  </a:cubicBezTo>
                  <a:cubicBezTo>
                    <a:pt x="18146" y="33744"/>
                    <a:pt x="14803" y="30856"/>
                    <a:pt x="12006" y="27726"/>
                  </a:cubicBezTo>
                  <a:cubicBezTo>
                    <a:pt x="11246" y="26844"/>
                    <a:pt x="10487" y="25993"/>
                    <a:pt x="10061" y="25020"/>
                  </a:cubicBezTo>
                  <a:cubicBezTo>
                    <a:pt x="10000" y="24838"/>
                    <a:pt x="9787" y="24625"/>
                    <a:pt x="10031" y="24473"/>
                  </a:cubicBezTo>
                  <a:cubicBezTo>
                    <a:pt x="10099" y="24435"/>
                    <a:pt x="10166" y="24420"/>
                    <a:pt x="10231" y="24420"/>
                  </a:cubicBezTo>
                  <a:cubicBezTo>
                    <a:pt x="10426" y="24420"/>
                    <a:pt x="10608" y="24557"/>
                    <a:pt x="10791" y="24625"/>
                  </a:cubicBezTo>
                  <a:cubicBezTo>
                    <a:pt x="11003" y="24747"/>
                    <a:pt x="11246" y="24868"/>
                    <a:pt x="11429" y="24990"/>
                  </a:cubicBezTo>
                  <a:cubicBezTo>
                    <a:pt x="13283" y="26115"/>
                    <a:pt x="15168" y="27300"/>
                    <a:pt x="16930" y="28486"/>
                  </a:cubicBezTo>
                  <a:cubicBezTo>
                    <a:pt x="20669" y="30948"/>
                    <a:pt x="24621" y="33227"/>
                    <a:pt x="28694" y="35385"/>
                  </a:cubicBezTo>
                  <a:cubicBezTo>
                    <a:pt x="32220" y="37239"/>
                    <a:pt x="35837" y="39033"/>
                    <a:pt x="39545" y="40705"/>
                  </a:cubicBezTo>
                  <a:cubicBezTo>
                    <a:pt x="45411" y="43379"/>
                    <a:pt x="51247" y="45993"/>
                    <a:pt x="57448" y="48182"/>
                  </a:cubicBezTo>
                  <a:cubicBezTo>
                    <a:pt x="63679" y="50431"/>
                    <a:pt x="69576" y="53045"/>
                    <a:pt x="75138" y="56024"/>
                  </a:cubicBezTo>
                  <a:cubicBezTo>
                    <a:pt x="77266" y="57118"/>
                    <a:pt x="79546" y="58060"/>
                    <a:pt x="81947" y="58790"/>
                  </a:cubicBezTo>
                  <a:cubicBezTo>
                    <a:pt x="85230" y="59793"/>
                    <a:pt x="88725" y="60006"/>
                    <a:pt x="92221" y="60127"/>
                  </a:cubicBezTo>
                  <a:cubicBezTo>
                    <a:pt x="92726" y="60148"/>
                    <a:pt x="93232" y="60156"/>
                    <a:pt x="93741" y="60156"/>
                  </a:cubicBezTo>
                  <a:cubicBezTo>
                    <a:pt x="95952" y="60156"/>
                    <a:pt x="98192" y="59998"/>
                    <a:pt x="100434" y="59998"/>
                  </a:cubicBezTo>
                  <a:cubicBezTo>
                    <a:pt x="100715" y="59998"/>
                    <a:pt x="100997" y="60000"/>
                    <a:pt x="101279" y="60006"/>
                  </a:cubicBezTo>
                  <a:lnTo>
                    <a:pt x="101491" y="60006"/>
                  </a:lnTo>
                  <a:cubicBezTo>
                    <a:pt x="102802" y="59862"/>
                    <a:pt x="104127" y="59827"/>
                    <a:pt x="105455" y="59827"/>
                  </a:cubicBezTo>
                  <a:cubicBezTo>
                    <a:pt x="106698" y="59827"/>
                    <a:pt x="107945" y="59857"/>
                    <a:pt x="109187" y="59857"/>
                  </a:cubicBezTo>
                  <a:cubicBezTo>
                    <a:pt x="109418" y="59857"/>
                    <a:pt x="109649" y="59856"/>
                    <a:pt x="109881" y="59854"/>
                  </a:cubicBezTo>
                  <a:cubicBezTo>
                    <a:pt x="110184" y="59851"/>
                    <a:pt x="110488" y="59850"/>
                    <a:pt x="110791" y="59850"/>
                  </a:cubicBezTo>
                  <a:cubicBezTo>
                    <a:pt x="114104" y="59850"/>
                    <a:pt x="117413" y="60001"/>
                    <a:pt x="120671" y="60279"/>
                  </a:cubicBezTo>
                  <a:cubicBezTo>
                    <a:pt x="124227" y="60583"/>
                    <a:pt x="127814" y="60948"/>
                    <a:pt x="131401" y="61252"/>
                  </a:cubicBezTo>
                  <a:cubicBezTo>
                    <a:pt x="134167" y="61495"/>
                    <a:pt x="136933" y="61678"/>
                    <a:pt x="139760" y="61830"/>
                  </a:cubicBezTo>
                  <a:cubicBezTo>
                    <a:pt x="141219" y="61921"/>
                    <a:pt x="142678" y="61921"/>
                    <a:pt x="144167" y="61981"/>
                  </a:cubicBezTo>
                  <a:cubicBezTo>
                    <a:pt x="145776" y="62068"/>
                    <a:pt x="147379" y="62100"/>
                    <a:pt x="148985" y="62100"/>
                  </a:cubicBezTo>
                  <a:cubicBezTo>
                    <a:pt x="150775" y="62100"/>
                    <a:pt x="152569" y="62060"/>
                    <a:pt x="154380" y="62012"/>
                  </a:cubicBezTo>
                  <a:cubicBezTo>
                    <a:pt x="157723" y="61921"/>
                    <a:pt x="161097" y="61799"/>
                    <a:pt x="164471" y="61678"/>
                  </a:cubicBezTo>
                  <a:cubicBezTo>
                    <a:pt x="167936" y="61556"/>
                    <a:pt x="171401" y="61374"/>
                    <a:pt x="174775" y="60735"/>
                  </a:cubicBezTo>
                  <a:cubicBezTo>
                    <a:pt x="177085" y="60279"/>
                    <a:pt x="179122" y="59489"/>
                    <a:pt x="180733" y="58152"/>
                  </a:cubicBezTo>
                  <a:cubicBezTo>
                    <a:pt x="182800" y="56449"/>
                    <a:pt x="182982" y="54261"/>
                    <a:pt x="181189" y="52437"/>
                  </a:cubicBezTo>
                  <a:cubicBezTo>
                    <a:pt x="180095" y="51313"/>
                    <a:pt x="178575" y="50614"/>
                    <a:pt x="176842" y="50158"/>
                  </a:cubicBezTo>
                  <a:cubicBezTo>
                    <a:pt x="174526" y="49565"/>
                    <a:pt x="172165" y="49378"/>
                    <a:pt x="169793" y="49378"/>
                  </a:cubicBezTo>
                  <a:cubicBezTo>
                    <a:pt x="168273" y="49378"/>
                    <a:pt x="166750" y="49455"/>
                    <a:pt x="165231" y="49550"/>
                  </a:cubicBezTo>
                  <a:cubicBezTo>
                    <a:pt x="162192" y="49793"/>
                    <a:pt x="159152" y="50097"/>
                    <a:pt x="156173" y="50462"/>
                  </a:cubicBezTo>
                  <a:cubicBezTo>
                    <a:pt x="150580" y="51130"/>
                    <a:pt x="144957" y="51465"/>
                    <a:pt x="139334" y="51495"/>
                  </a:cubicBezTo>
                  <a:cubicBezTo>
                    <a:pt x="135231" y="51541"/>
                    <a:pt x="131135" y="51579"/>
                    <a:pt x="127043" y="51579"/>
                  </a:cubicBezTo>
                  <a:cubicBezTo>
                    <a:pt x="122951" y="51579"/>
                    <a:pt x="118862" y="51541"/>
                    <a:pt x="114774" y="51434"/>
                  </a:cubicBezTo>
                  <a:cubicBezTo>
                    <a:pt x="112464" y="51343"/>
                    <a:pt x="110184" y="51282"/>
                    <a:pt x="107874" y="51161"/>
                  </a:cubicBezTo>
                  <a:cubicBezTo>
                    <a:pt x="105291" y="51009"/>
                    <a:pt x="102768" y="50766"/>
                    <a:pt x="100215" y="50431"/>
                  </a:cubicBezTo>
                  <a:cubicBezTo>
                    <a:pt x="95716" y="49823"/>
                    <a:pt x="91461" y="48729"/>
                    <a:pt x="87266" y="47422"/>
                  </a:cubicBezTo>
                  <a:cubicBezTo>
                    <a:pt x="81825" y="45811"/>
                    <a:pt x="76415" y="44170"/>
                    <a:pt x="70944" y="42528"/>
                  </a:cubicBezTo>
                  <a:cubicBezTo>
                    <a:pt x="62828" y="40127"/>
                    <a:pt x="54712" y="37847"/>
                    <a:pt x="46992" y="34808"/>
                  </a:cubicBezTo>
                  <a:cubicBezTo>
                    <a:pt x="44986" y="34018"/>
                    <a:pt x="42919" y="33258"/>
                    <a:pt x="41034" y="32285"/>
                  </a:cubicBezTo>
                  <a:cubicBezTo>
                    <a:pt x="40761" y="32042"/>
                    <a:pt x="40426" y="31890"/>
                    <a:pt x="40092" y="31738"/>
                  </a:cubicBezTo>
                  <a:cubicBezTo>
                    <a:pt x="35016" y="29458"/>
                    <a:pt x="30426" y="26814"/>
                    <a:pt x="26140" y="23896"/>
                  </a:cubicBezTo>
                  <a:cubicBezTo>
                    <a:pt x="23283" y="21951"/>
                    <a:pt x="20700" y="19853"/>
                    <a:pt x="18268" y="17665"/>
                  </a:cubicBezTo>
                  <a:cubicBezTo>
                    <a:pt x="16475" y="16084"/>
                    <a:pt x="14772" y="14473"/>
                    <a:pt x="13040" y="12862"/>
                  </a:cubicBezTo>
                  <a:cubicBezTo>
                    <a:pt x="8663" y="8789"/>
                    <a:pt x="4316" y="4747"/>
                    <a:pt x="638" y="278"/>
                  </a:cubicBezTo>
                  <a:cubicBezTo>
                    <a:pt x="548" y="165"/>
                    <a:pt x="440" y="1"/>
                    <a:pt x="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
            <p:cNvSpPr/>
            <p:nvPr/>
          </p:nvSpPr>
          <p:spPr>
            <a:xfrm>
              <a:off x="1121300" y="363900"/>
              <a:ext cx="7161250" cy="2193025"/>
            </a:xfrm>
            <a:custGeom>
              <a:avLst/>
              <a:gdLst/>
              <a:ahLst/>
              <a:cxnLst/>
              <a:rect l="l" t="t" r="r" b="b"/>
              <a:pathLst>
                <a:path w="286450" h="87721" extrusionOk="0">
                  <a:moveTo>
                    <a:pt x="44530" y="776"/>
                  </a:moveTo>
                  <a:lnTo>
                    <a:pt x="44530" y="776"/>
                  </a:lnTo>
                  <a:cubicBezTo>
                    <a:pt x="44417" y="811"/>
                    <a:pt x="44302" y="818"/>
                    <a:pt x="44189" y="818"/>
                  </a:cubicBezTo>
                  <a:cubicBezTo>
                    <a:pt x="44176" y="818"/>
                    <a:pt x="44164" y="818"/>
                    <a:pt x="44151" y="818"/>
                  </a:cubicBezTo>
                  <a:lnTo>
                    <a:pt x="44151" y="818"/>
                  </a:lnTo>
                  <a:cubicBezTo>
                    <a:pt x="44277" y="806"/>
                    <a:pt x="44404" y="793"/>
                    <a:pt x="44530" y="776"/>
                  </a:cubicBezTo>
                  <a:close/>
                  <a:moveTo>
                    <a:pt x="49098" y="1186"/>
                  </a:moveTo>
                  <a:cubicBezTo>
                    <a:pt x="49163" y="1186"/>
                    <a:pt x="49231" y="1199"/>
                    <a:pt x="49303" y="1232"/>
                  </a:cubicBezTo>
                  <a:cubicBezTo>
                    <a:pt x="49237" y="1221"/>
                    <a:pt x="49163" y="1198"/>
                    <a:pt x="49096" y="1186"/>
                  </a:cubicBezTo>
                  <a:lnTo>
                    <a:pt x="49096" y="1186"/>
                  </a:lnTo>
                  <a:cubicBezTo>
                    <a:pt x="49097" y="1186"/>
                    <a:pt x="49097" y="1186"/>
                    <a:pt x="49098" y="1186"/>
                  </a:cubicBezTo>
                  <a:close/>
                  <a:moveTo>
                    <a:pt x="86751" y="87280"/>
                  </a:moveTo>
                  <a:cubicBezTo>
                    <a:pt x="86789" y="87280"/>
                    <a:pt x="86826" y="87283"/>
                    <a:pt x="86863" y="87286"/>
                  </a:cubicBezTo>
                  <a:lnTo>
                    <a:pt x="86863" y="87286"/>
                  </a:lnTo>
                  <a:cubicBezTo>
                    <a:pt x="86764" y="87291"/>
                    <a:pt x="86654" y="87312"/>
                    <a:pt x="86537" y="87312"/>
                  </a:cubicBezTo>
                  <a:cubicBezTo>
                    <a:pt x="86507" y="87312"/>
                    <a:pt x="86476" y="87312"/>
                    <a:pt x="86507" y="87343"/>
                  </a:cubicBezTo>
                  <a:cubicBezTo>
                    <a:pt x="86516" y="87362"/>
                    <a:pt x="86508" y="87369"/>
                    <a:pt x="86496" y="87369"/>
                  </a:cubicBezTo>
                  <a:cubicBezTo>
                    <a:pt x="86469" y="87369"/>
                    <a:pt x="86423" y="87333"/>
                    <a:pt x="86507" y="87312"/>
                  </a:cubicBezTo>
                  <a:cubicBezTo>
                    <a:pt x="86588" y="87290"/>
                    <a:pt x="86670" y="87280"/>
                    <a:pt x="86751" y="87280"/>
                  </a:cubicBezTo>
                  <a:close/>
                  <a:moveTo>
                    <a:pt x="84531" y="87445"/>
                  </a:moveTo>
                  <a:cubicBezTo>
                    <a:pt x="84531" y="87450"/>
                    <a:pt x="84531" y="87457"/>
                    <a:pt x="84531" y="87464"/>
                  </a:cubicBezTo>
                  <a:cubicBezTo>
                    <a:pt x="84541" y="87485"/>
                    <a:pt x="84534" y="87491"/>
                    <a:pt x="84520" y="87491"/>
                  </a:cubicBezTo>
                  <a:cubicBezTo>
                    <a:pt x="84491" y="87491"/>
                    <a:pt x="84430" y="87464"/>
                    <a:pt x="84410" y="87464"/>
                  </a:cubicBezTo>
                  <a:cubicBezTo>
                    <a:pt x="84451" y="87457"/>
                    <a:pt x="84491" y="87451"/>
                    <a:pt x="84531" y="87445"/>
                  </a:cubicBezTo>
                  <a:close/>
                  <a:moveTo>
                    <a:pt x="34201" y="0"/>
                  </a:moveTo>
                  <a:cubicBezTo>
                    <a:pt x="33412" y="0"/>
                    <a:pt x="32619" y="13"/>
                    <a:pt x="31825" y="47"/>
                  </a:cubicBezTo>
                  <a:cubicBezTo>
                    <a:pt x="28725" y="138"/>
                    <a:pt x="25594" y="259"/>
                    <a:pt x="22524" y="594"/>
                  </a:cubicBezTo>
                  <a:cubicBezTo>
                    <a:pt x="19727" y="898"/>
                    <a:pt x="16901" y="1323"/>
                    <a:pt x="14256" y="2114"/>
                  </a:cubicBezTo>
                  <a:cubicBezTo>
                    <a:pt x="11733" y="2843"/>
                    <a:pt x="9454" y="3785"/>
                    <a:pt x="7600" y="5244"/>
                  </a:cubicBezTo>
                  <a:cubicBezTo>
                    <a:pt x="6870" y="5822"/>
                    <a:pt x="6262" y="6430"/>
                    <a:pt x="5989" y="7190"/>
                  </a:cubicBezTo>
                  <a:cubicBezTo>
                    <a:pt x="5745" y="7949"/>
                    <a:pt x="5837" y="8649"/>
                    <a:pt x="6597" y="9256"/>
                  </a:cubicBezTo>
                  <a:cubicBezTo>
                    <a:pt x="7265" y="9773"/>
                    <a:pt x="8116" y="10016"/>
                    <a:pt x="8998" y="10229"/>
                  </a:cubicBezTo>
                  <a:cubicBezTo>
                    <a:pt x="10639" y="10594"/>
                    <a:pt x="12372" y="10715"/>
                    <a:pt x="14104" y="10837"/>
                  </a:cubicBezTo>
                  <a:cubicBezTo>
                    <a:pt x="16475" y="10928"/>
                    <a:pt x="18876" y="11019"/>
                    <a:pt x="21278" y="11080"/>
                  </a:cubicBezTo>
                  <a:cubicBezTo>
                    <a:pt x="22311" y="11141"/>
                    <a:pt x="23284" y="11171"/>
                    <a:pt x="24317" y="11202"/>
                  </a:cubicBezTo>
                  <a:cubicBezTo>
                    <a:pt x="27022" y="11323"/>
                    <a:pt x="29697" y="11445"/>
                    <a:pt x="32402" y="11627"/>
                  </a:cubicBezTo>
                  <a:cubicBezTo>
                    <a:pt x="34500" y="11779"/>
                    <a:pt x="36597" y="11962"/>
                    <a:pt x="38664" y="12205"/>
                  </a:cubicBezTo>
                  <a:cubicBezTo>
                    <a:pt x="42220" y="12600"/>
                    <a:pt x="45716" y="13147"/>
                    <a:pt x="49151" y="13816"/>
                  </a:cubicBezTo>
                  <a:cubicBezTo>
                    <a:pt x="54166" y="14849"/>
                    <a:pt x="59120" y="16035"/>
                    <a:pt x="63710" y="17858"/>
                  </a:cubicBezTo>
                  <a:cubicBezTo>
                    <a:pt x="65929" y="18740"/>
                    <a:pt x="67996" y="19713"/>
                    <a:pt x="69607" y="21172"/>
                  </a:cubicBezTo>
                  <a:cubicBezTo>
                    <a:pt x="70549" y="22023"/>
                    <a:pt x="71279" y="22995"/>
                    <a:pt x="71309" y="24120"/>
                  </a:cubicBezTo>
                  <a:cubicBezTo>
                    <a:pt x="71339" y="25488"/>
                    <a:pt x="70671" y="26582"/>
                    <a:pt x="69455" y="27585"/>
                  </a:cubicBezTo>
                  <a:cubicBezTo>
                    <a:pt x="67813" y="28922"/>
                    <a:pt x="65777" y="29834"/>
                    <a:pt x="63649" y="30625"/>
                  </a:cubicBezTo>
                  <a:cubicBezTo>
                    <a:pt x="60215" y="31901"/>
                    <a:pt x="56597" y="32874"/>
                    <a:pt x="53011" y="33847"/>
                  </a:cubicBezTo>
                  <a:cubicBezTo>
                    <a:pt x="49515" y="34850"/>
                    <a:pt x="45929" y="35701"/>
                    <a:pt x="42433" y="36704"/>
                  </a:cubicBezTo>
                  <a:cubicBezTo>
                    <a:pt x="37357" y="38132"/>
                    <a:pt x="32342" y="39743"/>
                    <a:pt x="27570" y="41719"/>
                  </a:cubicBezTo>
                  <a:cubicBezTo>
                    <a:pt x="24287" y="43117"/>
                    <a:pt x="21126" y="44667"/>
                    <a:pt x="18056" y="46309"/>
                  </a:cubicBezTo>
                  <a:cubicBezTo>
                    <a:pt x="15411" y="47677"/>
                    <a:pt x="12615" y="48862"/>
                    <a:pt x="9423" y="49409"/>
                  </a:cubicBezTo>
                  <a:cubicBezTo>
                    <a:pt x="8025" y="49683"/>
                    <a:pt x="6597" y="49987"/>
                    <a:pt x="5350" y="50534"/>
                  </a:cubicBezTo>
                  <a:cubicBezTo>
                    <a:pt x="3162" y="51476"/>
                    <a:pt x="1642" y="52844"/>
                    <a:pt x="609" y="54516"/>
                  </a:cubicBezTo>
                  <a:cubicBezTo>
                    <a:pt x="457" y="54728"/>
                    <a:pt x="365" y="55002"/>
                    <a:pt x="31" y="55123"/>
                  </a:cubicBezTo>
                  <a:cubicBezTo>
                    <a:pt x="31" y="55701"/>
                    <a:pt x="31" y="56218"/>
                    <a:pt x="1" y="56613"/>
                  </a:cubicBezTo>
                  <a:cubicBezTo>
                    <a:pt x="700" y="56613"/>
                    <a:pt x="700" y="56096"/>
                    <a:pt x="852" y="55792"/>
                  </a:cubicBezTo>
                  <a:cubicBezTo>
                    <a:pt x="2280" y="53148"/>
                    <a:pt x="4803" y="51537"/>
                    <a:pt x="8724" y="51172"/>
                  </a:cubicBezTo>
                  <a:cubicBezTo>
                    <a:pt x="11125" y="50929"/>
                    <a:pt x="13466" y="50473"/>
                    <a:pt x="15533" y="49409"/>
                  </a:cubicBezTo>
                  <a:cubicBezTo>
                    <a:pt x="17357" y="48467"/>
                    <a:pt x="19089" y="47494"/>
                    <a:pt x="20852" y="46461"/>
                  </a:cubicBezTo>
                  <a:cubicBezTo>
                    <a:pt x="25563" y="43725"/>
                    <a:pt x="30761" y="41567"/>
                    <a:pt x="36232" y="39774"/>
                  </a:cubicBezTo>
                  <a:cubicBezTo>
                    <a:pt x="40366" y="38406"/>
                    <a:pt x="44682" y="37312"/>
                    <a:pt x="48938" y="36157"/>
                  </a:cubicBezTo>
                  <a:cubicBezTo>
                    <a:pt x="53710" y="34910"/>
                    <a:pt x="58664" y="33847"/>
                    <a:pt x="63315" y="32327"/>
                  </a:cubicBezTo>
                  <a:cubicBezTo>
                    <a:pt x="66263" y="31384"/>
                    <a:pt x="69181" y="30412"/>
                    <a:pt x="71522" y="28740"/>
                  </a:cubicBezTo>
                  <a:cubicBezTo>
                    <a:pt x="73315" y="27463"/>
                    <a:pt x="74470" y="26065"/>
                    <a:pt x="74257" y="24150"/>
                  </a:cubicBezTo>
                  <a:cubicBezTo>
                    <a:pt x="74105" y="22600"/>
                    <a:pt x="73102" y="21415"/>
                    <a:pt x="71735" y="20351"/>
                  </a:cubicBezTo>
                  <a:cubicBezTo>
                    <a:pt x="69485" y="18618"/>
                    <a:pt x="66750" y="17433"/>
                    <a:pt x="63862" y="16430"/>
                  </a:cubicBezTo>
                  <a:cubicBezTo>
                    <a:pt x="57844" y="14363"/>
                    <a:pt x="51461" y="12995"/>
                    <a:pt x="44986" y="11931"/>
                  </a:cubicBezTo>
                  <a:cubicBezTo>
                    <a:pt x="41856" y="11415"/>
                    <a:pt x="38694" y="11050"/>
                    <a:pt x="35503" y="10776"/>
                  </a:cubicBezTo>
                  <a:cubicBezTo>
                    <a:pt x="32828" y="10564"/>
                    <a:pt x="30123" y="10351"/>
                    <a:pt x="27418" y="10199"/>
                  </a:cubicBezTo>
                  <a:cubicBezTo>
                    <a:pt x="24530" y="10047"/>
                    <a:pt x="21612" y="9895"/>
                    <a:pt x="18724" y="9712"/>
                  </a:cubicBezTo>
                  <a:cubicBezTo>
                    <a:pt x="16566" y="9591"/>
                    <a:pt x="14439" y="9378"/>
                    <a:pt x="12341" y="8892"/>
                  </a:cubicBezTo>
                  <a:cubicBezTo>
                    <a:pt x="11916" y="8770"/>
                    <a:pt x="11490" y="8649"/>
                    <a:pt x="11156" y="8466"/>
                  </a:cubicBezTo>
                  <a:cubicBezTo>
                    <a:pt x="10031" y="7858"/>
                    <a:pt x="9788" y="7098"/>
                    <a:pt x="10396" y="6187"/>
                  </a:cubicBezTo>
                  <a:cubicBezTo>
                    <a:pt x="10578" y="5883"/>
                    <a:pt x="10852" y="5639"/>
                    <a:pt x="11156" y="5427"/>
                  </a:cubicBezTo>
                  <a:cubicBezTo>
                    <a:pt x="13284" y="3724"/>
                    <a:pt x="16110" y="2873"/>
                    <a:pt x="19028" y="2235"/>
                  </a:cubicBezTo>
                  <a:cubicBezTo>
                    <a:pt x="24317" y="1019"/>
                    <a:pt x="29819" y="837"/>
                    <a:pt x="35290" y="685"/>
                  </a:cubicBezTo>
                  <a:cubicBezTo>
                    <a:pt x="35538" y="675"/>
                    <a:pt x="35785" y="671"/>
                    <a:pt x="36030" y="671"/>
                  </a:cubicBezTo>
                  <a:cubicBezTo>
                    <a:pt x="37257" y="671"/>
                    <a:pt x="38456" y="776"/>
                    <a:pt x="39697" y="776"/>
                  </a:cubicBezTo>
                  <a:cubicBezTo>
                    <a:pt x="40751" y="776"/>
                    <a:pt x="41818" y="871"/>
                    <a:pt x="42899" y="871"/>
                  </a:cubicBezTo>
                  <a:cubicBezTo>
                    <a:pt x="43150" y="871"/>
                    <a:pt x="43402" y="866"/>
                    <a:pt x="43655" y="853"/>
                  </a:cubicBezTo>
                  <a:lnTo>
                    <a:pt x="43655" y="853"/>
                  </a:lnTo>
                  <a:cubicBezTo>
                    <a:pt x="43584" y="879"/>
                    <a:pt x="43521" y="921"/>
                    <a:pt x="43467" y="989"/>
                  </a:cubicBezTo>
                  <a:cubicBezTo>
                    <a:pt x="43670" y="1125"/>
                    <a:pt x="43892" y="1157"/>
                    <a:pt x="44121" y="1157"/>
                  </a:cubicBezTo>
                  <a:cubicBezTo>
                    <a:pt x="44334" y="1157"/>
                    <a:pt x="44553" y="1129"/>
                    <a:pt x="44769" y="1129"/>
                  </a:cubicBezTo>
                  <a:cubicBezTo>
                    <a:pt x="44842" y="1129"/>
                    <a:pt x="44914" y="1132"/>
                    <a:pt x="44986" y="1141"/>
                  </a:cubicBezTo>
                  <a:cubicBezTo>
                    <a:pt x="45275" y="1097"/>
                    <a:pt x="45563" y="1084"/>
                    <a:pt x="45850" y="1084"/>
                  </a:cubicBezTo>
                  <a:cubicBezTo>
                    <a:pt x="46316" y="1084"/>
                    <a:pt x="46776" y="1120"/>
                    <a:pt x="47221" y="1120"/>
                  </a:cubicBezTo>
                  <a:cubicBezTo>
                    <a:pt x="47335" y="1120"/>
                    <a:pt x="47448" y="1117"/>
                    <a:pt x="47559" y="1111"/>
                  </a:cubicBezTo>
                  <a:lnTo>
                    <a:pt x="47559" y="1111"/>
                  </a:lnTo>
                  <a:cubicBezTo>
                    <a:pt x="47523" y="1127"/>
                    <a:pt x="47486" y="1147"/>
                    <a:pt x="47448" y="1171"/>
                  </a:cubicBezTo>
                  <a:cubicBezTo>
                    <a:pt x="47560" y="1362"/>
                    <a:pt x="47730" y="1403"/>
                    <a:pt x="47914" y="1403"/>
                  </a:cubicBezTo>
                  <a:cubicBezTo>
                    <a:pt x="48052" y="1403"/>
                    <a:pt x="48199" y="1380"/>
                    <a:pt x="48335" y="1380"/>
                  </a:cubicBezTo>
                  <a:cubicBezTo>
                    <a:pt x="48364" y="1380"/>
                    <a:pt x="48393" y="1381"/>
                    <a:pt x="48421" y="1384"/>
                  </a:cubicBezTo>
                  <a:cubicBezTo>
                    <a:pt x="48597" y="1366"/>
                    <a:pt x="48752" y="1268"/>
                    <a:pt x="48916" y="1217"/>
                  </a:cubicBezTo>
                  <a:lnTo>
                    <a:pt x="48916" y="1217"/>
                  </a:lnTo>
                  <a:cubicBezTo>
                    <a:pt x="48891" y="1244"/>
                    <a:pt x="48877" y="1287"/>
                    <a:pt x="48877" y="1354"/>
                  </a:cubicBezTo>
                  <a:cubicBezTo>
                    <a:pt x="49880" y="1658"/>
                    <a:pt x="50944" y="1597"/>
                    <a:pt x="51977" y="1779"/>
                  </a:cubicBezTo>
                  <a:cubicBezTo>
                    <a:pt x="54135" y="1962"/>
                    <a:pt x="56263" y="2266"/>
                    <a:pt x="58391" y="2600"/>
                  </a:cubicBezTo>
                  <a:cubicBezTo>
                    <a:pt x="62342" y="3269"/>
                    <a:pt x="66172" y="4089"/>
                    <a:pt x="69941" y="5123"/>
                  </a:cubicBezTo>
                  <a:cubicBezTo>
                    <a:pt x="74318" y="6339"/>
                    <a:pt x="78574" y="7767"/>
                    <a:pt x="82586" y="9530"/>
                  </a:cubicBezTo>
                  <a:cubicBezTo>
                    <a:pt x="87084" y="11475"/>
                    <a:pt x="91249" y="13633"/>
                    <a:pt x="95170" y="16187"/>
                  </a:cubicBezTo>
                  <a:cubicBezTo>
                    <a:pt x="97875" y="17889"/>
                    <a:pt x="100155" y="19865"/>
                    <a:pt x="102130" y="22023"/>
                  </a:cubicBezTo>
                  <a:cubicBezTo>
                    <a:pt x="104501" y="24606"/>
                    <a:pt x="106234" y="27463"/>
                    <a:pt x="107358" y="30473"/>
                  </a:cubicBezTo>
                  <a:cubicBezTo>
                    <a:pt x="108088" y="32327"/>
                    <a:pt x="108605" y="34272"/>
                    <a:pt x="108817" y="36187"/>
                  </a:cubicBezTo>
                  <a:cubicBezTo>
                    <a:pt x="108848" y="36430"/>
                    <a:pt x="108696" y="36734"/>
                    <a:pt x="109152" y="36886"/>
                  </a:cubicBezTo>
                  <a:cubicBezTo>
                    <a:pt x="109304" y="36734"/>
                    <a:pt x="109212" y="36552"/>
                    <a:pt x="109212" y="36400"/>
                  </a:cubicBezTo>
                  <a:cubicBezTo>
                    <a:pt x="109212" y="36388"/>
                    <a:pt x="109212" y="36379"/>
                    <a:pt x="109212" y="36371"/>
                  </a:cubicBezTo>
                  <a:lnTo>
                    <a:pt x="109212" y="36371"/>
                  </a:lnTo>
                  <a:cubicBezTo>
                    <a:pt x="109243" y="36381"/>
                    <a:pt x="109273" y="36403"/>
                    <a:pt x="109273" y="36461"/>
                  </a:cubicBezTo>
                  <a:cubicBezTo>
                    <a:pt x="109364" y="36795"/>
                    <a:pt x="109030" y="37160"/>
                    <a:pt x="109000" y="37524"/>
                  </a:cubicBezTo>
                  <a:lnTo>
                    <a:pt x="109000" y="41293"/>
                  </a:lnTo>
                  <a:cubicBezTo>
                    <a:pt x="109273" y="42205"/>
                    <a:pt x="109000" y="43087"/>
                    <a:pt x="108848" y="43938"/>
                  </a:cubicBezTo>
                  <a:cubicBezTo>
                    <a:pt x="108270" y="46947"/>
                    <a:pt x="107176" y="49835"/>
                    <a:pt x="105474" y="52570"/>
                  </a:cubicBezTo>
                  <a:cubicBezTo>
                    <a:pt x="103589" y="55610"/>
                    <a:pt x="101158" y="58376"/>
                    <a:pt x="98057" y="60868"/>
                  </a:cubicBezTo>
                  <a:cubicBezTo>
                    <a:pt x="95018" y="63300"/>
                    <a:pt x="91522" y="65306"/>
                    <a:pt x="87844" y="67190"/>
                  </a:cubicBezTo>
                  <a:cubicBezTo>
                    <a:pt x="84531" y="68923"/>
                    <a:pt x="81248" y="70686"/>
                    <a:pt x="78330" y="72783"/>
                  </a:cubicBezTo>
                  <a:cubicBezTo>
                    <a:pt x="75291" y="74911"/>
                    <a:pt x="72434" y="77191"/>
                    <a:pt x="69668" y="79501"/>
                  </a:cubicBezTo>
                  <a:cubicBezTo>
                    <a:pt x="68482" y="80504"/>
                    <a:pt x="67327" y="81537"/>
                    <a:pt x="66719" y="82783"/>
                  </a:cubicBezTo>
                  <a:cubicBezTo>
                    <a:pt x="66172" y="83817"/>
                    <a:pt x="66506" y="84668"/>
                    <a:pt x="67631" y="85397"/>
                  </a:cubicBezTo>
                  <a:cubicBezTo>
                    <a:pt x="68999" y="86340"/>
                    <a:pt x="70731" y="86644"/>
                    <a:pt x="72494" y="86948"/>
                  </a:cubicBezTo>
                  <a:cubicBezTo>
                    <a:pt x="75325" y="87428"/>
                    <a:pt x="78227" y="87627"/>
                    <a:pt x="81158" y="87627"/>
                  </a:cubicBezTo>
                  <a:cubicBezTo>
                    <a:pt x="81562" y="87627"/>
                    <a:pt x="81967" y="87624"/>
                    <a:pt x="82373" y="87616"/>
                  </a:cubicBezTo>
                  <a:cubicBezTo>
                    <a:pt x="82692" y="87616"/>
                    <a:pt x="83019" y="87601"/>
                    <a:pt x="83349" y="87601"/>
                  </a:cubicBezTo>
                  <a:cubicBezTo>
                    <a:pt x="83680" y="87601"/>
                    <a:pt x="84014" y="87616"/>
                    <a:pt x="84349" y="87677"/>
                  </a:cubicBezTo>
                  <a:cubicBezTo>
                    <a:pt x="84388" y="87671"/>
                    <a:pt x="84428" y="87669"/>
                    <a:pt x="84469" y="87669"/>
                  </a:cubicBezTo>
                  <a:cubicBezTo>
                    <a:pt x="84660" y="87669"/>
                    <a:pt x="84873" y="87721"/>
                    <a:pt x="85074" y="87721"/>
                  </a:cubicBezTo>
                  <a:cubicBezTo>
                    <a:pt x="85273" y="87721"/>
                    <a:pt x="85458" y="87669"/>
                    <a:pt x="85595" y="87464"/>
                  </a:cubicBezTo>
                  <a:cubicBezTo>
                    <a:pt x="85545" y="87444"/>
                    <a:pt x="85494" y="87428"/>
                    <a:pt x="85442" y="87416"/>
                  </a:cubicBezTo>
                  <a:lnTo>
                    <a:pt x="85442" y="87416"/>
                  </a:lnTo>
                  <a:cubicBezTo>
                    <a:pt x="85680" y="87440"/>
                    <a:pt x="85899" y="87489"/>
                    <a:pt x="86112" y="87555"/>
                  </a:cubicBezTo>
                  <a:cubicBezTo>
                    <a:pt x="86274" y="87555"/>
                    <a:pt x="86442" y="87580"/>
                    <a:pt x="86603" y="87580"/>
                  </a:cubicBezTo>
                  <a:cubicBezTo>
                    <a:pt x="86804" y="87580"/>
                    <a:pt x="86993" y="87542"/>
                    <a:pt x="87145" y="87373"/>
                  </a:cubicBezTo>
                  <a:cubicBezTo>
                    <a:pt x="87127" y="87355"/>
                    <a:pt x="87108" y="87340"/>
                    <a:pt x="87088" y="87328"/>
                  </a:cubicBezTo>
                  <a:lnTo>
                    <a:pt x="87088" y="87328"/>
                  </a:lnTo>
                  <a:cubicBezTo>
                    <a:pt x="87222" y="87363"/>
                    <a:pt x="87353" y="87414"/>
                    <a:pt x="87480" y="87464"/>
                  </a:cubicBezTo>
                  <a:cubicBezTo>
                    <a:pt x="88087" y="87464"/>
                    <a:pt x="88665" y="87312"/>
                    <a:pt x="89273" y="87252"/>
                  </a:cubicBezTo>
                  <a:cubicBezTo>
                    <a:pt x="90458" y="87100"/>
                    <a:pt x="91644" y="86917"/>
                    <a:pt x="92799" y="86735"/>
                  </a:cubicBezTo>
                  <a:cubicBezTo>
                    <a:pt x="96750" y="86036"/>
                    <a:pt x="100610" y="85063"/>
                    <a:pt x="104319" y="83878"/>
                  </a:cubicBezTo>
                  <a:cubicBezTo>
                    <a:pt x="106325" y="83209"/>
                    <a:pt x="108301" y="82510"/>
                    <a:pt x="110215" y="81720"/>
                  </a:cubicBezTo>
                  <a:cubicBezTo>
                    <a:pt x="114653" y="79896"/>
                    <a:pt x="118757" y="77768"/>
                    <a:pt x="122526" y="75245"/>
                  </a:cubicBezTo>
                  <a:cubicBezTo>
                    <a:pt x="124228" y="74121"/>
                    <a:pt x="125930" y="72966"/>
                    <a:pt x="127511" y="71689"/>
                  </a:cubicBezTo>
                  <a:cubicBezTo>
                    <a:pt x="129365" y="70169"/>
                    <a:pt x="131189" y="68649"/>
                    <a:pt x="132860" y="67038"/>
                  </a:cubicBezTo>
                  <a:cubicBezTo>
                    <a:pt x="135930" y="64121"/>
                    <a:pt x="138696" y="61051"/>
                    <a:pt x="141280" y="57889"/>
                  </a:cubicBezTo>
                  <a:cubicBezTo>
                    <a:pt x="143347" y="55397"/>
                    <a:pt x="145383" y="52844"/>
                    <a:pt x="147481" y="50321"/>
                  </a:cubicBezTo>
                  <a:cubicBezTo>
                    <a:pt x="149183" y="48284"/>
                    <a:pt x="150946" y="46218"/>
                    <a:pt x="152891" y="44242"/>
                  </a:cubicBezTo>
                  <a:cubicBezTo>
                    <a:pt x="154563" y="42509"/>
                    <a:pt x="156447" y="40868"/>
                    <a:pt x="158362" y="39227"/>
                  </a:cubicBezTo>
                  <a:cubicBezTo>
                    <a:pt x="158970" y="38740"/>
                    <a:pt x="159730" y="38284"/>
                    <a:pt x="160064" y="37616"/>
                  </a:cubicBezTo>
                  <a:cubicBezTo>
                    <a:pt x="160095" y="37372"/>
                    <a:pt x="160338" y="37220"/>
                    <a:pt x="160520" y="37068"/>
                  </a:cubicBezTo>
                  <a:cubicBezTo>
                    <a:pt x="161007" y="36613"/>
                    <a:pt x="161584" y="36157"/>
                    <a:pt x="162162" y="35701"/>
                  </a:cubicBezTo>
                  <a:cubicBezTo>
                    <a:pt x="163712" y="34424"/>
                    <a:pt x="165232" y="33147"/>
                    <a:pt x="166934" y="32023"/>
                  </a:cubicBezTo>
                  <a:cubicBezTo>
                    <a:pt x="170551" y="29622"/>
                    <a:pt x="173894" y="27068"/>
                    <a:pt x="176630" y="24120"/>
                  </a:cubicBezTo>
                  <a:cubicBezTo>
                    <a:pt x="178575" y="21992"/>
                    <a:pt x="180186" y="19743"/>
                    <a:pt x="181980" y="17585"/>
                  </a:cubicBezTo>
                  <a:cubicBezTo>
                    <a:pt x="182740" y="16673"/>
                    <a:pt x="183378" y="15640"/>
                    <a:pt x="184442" y="14849"/>
                  </a:cubicBezTo>
                  <a:cubicBezTo>
                    <a:pt x="184755" y="14619"/>
                    <a:pt x="185059" y="14513"/>
                    <a:pt x="185369" y="14513"/>
                  </a:cubicBezTo>
                  <a:cubicBezTo>
                    <a:pt x="185630" y="14513"/>
                    <a:pt x="185896" y="14588"/>
                    <a:pt x="186174" y="14728"/>
                  </a:cubicBezTo>
                  <a:cubicBezTo>
                    <a:pt x="186813" y="15032"/>
                    <a:pt x="187238" y="15457"/>
                    <a:pt x="187603" y="15913"/>
                  </a:cubicBezTo>
                  <a:cubicBezTo>
                    <a:pt x="188940" y="17403"/>
                    <a:pt x="190126" y="18922"/>
                    <a:pt x="191646" y="20320"/>
                  </a:cubicBezTo>
                  <a:cubicBezTo>
                    <a:pt x="193652" y="22175"/>
                    <a:pt x="196114" y="23664"/>
                    <a:pt x="198849" y="24910"/>
                  </a:cubicBezTo>
                  <a:cubicBezTo>
                    <a:pt x="200916" y="25822"/>
                    <a:pt x="203074" y="26612"/>
                    <a:pt x="205232" y="27463"/>
                  </a:cubicBezTo>
                  <a:cubicBezTo>
                    <a:pt x="207543" y="28345"/>
                    <a:pt x="209944" y="29135"/>
                    <a:pt x="212467" y="29743"/>
                  </a:cubicBezTo>
                  <a:cubicBezTo>
                    <a:pt x="218728" y="31263"/>
                    <a:pt x="225233" y="31901"/>
                    <a:pt x="231798" y="31992"/>
                  </a:cubicBezTo>
                  <a:cubicBezTo>
                    <a:pt x="231976" y="31995"/>
                    <a:pt x="232154" y="31996"/>
                    <a:pt x="232333" y="31996"/>
                  </a:cubicBezTo>
                  <a:cubicBezTo>
                    <a:pt x="234170" y="31996"/>
                    <a:pt x="236052" y="31863"/>
                    <a:pt x="237908" y="31780"/>
                  </a:cubicBezTo>
                  <a:cubicBezTo>
                    <a:pt x="240522" y="31688"/>
                    <a:pt x="243166" y="31445"/>
                    <a:pt x="245750" y="31172"/>
                  </a:cubicBezTo>
                  <a:cubicBezTo>
                    <a:pt x="251556" y="30564"/>
                    <a:pt x="257331" y="29865"/>
                    <a:pt x="263075" y="29044"/>
                  </a:cubicBezTo>
                  <a:cubicBezTo>
                    <a:pt x="270218" y="28041"/>
                    <a:pt x="277209" y="26704"/>
                    <a:pt x="283866" y="24454"/>
                  </a:cubicBezTo>
                  <a:cubicBezTo>
                    <a:pt x="284717" y="24181"/>
                    <a:pt x="285659" y="23938"/>
                    <a:pt x="286328" y="23360"/>
                  </a:cubicBezTo>
                  <a:cubicBezTo>
                    <a:pt x="286237" y="22935"/>
                    <a:pt x="286450" y="22570"/>
                    <a:pt x="286207" y="22175"/>
                  </a:cubicBezTo>
                  <a:cubicBezTo>
                    <a:pt x="284079" y="23056"/>
                    <a:pt x="281951" y="23816"/>
                    <a:pt x="279702" y="24454"/>
                  </a:cubicBezTo>
                  <a:cubicBezTo>
                    <a:pt x="275143" y="25792"/>
                    <a:pt x="270401" y="26764"/>
                    <a:pt x="265659" y="27646"/>
                  </a:cubicBezTo>
                  <a:cubicBezTo>
                    <a:pt x="262224" y="28284"/>
                    <a:pt x="258820" y="28801"/>
                    <a:pt x="255385" y="29196"/>
                  </a:cubicBezTo>
                  <a:cubicBezTo>
                    <a:pt x="252893" y="29500"/>
                    <a:pt x="250370" y="29895"/>
                    <a:pt x="247847" y="30169"/>
                  </a:cubicBezTo>
                  <a:cubicBezTo>
                    <a:pt x="245750" y="30381"/>
                    <a:pt x="243653" y="30564"/>
                    <a:pt x="241555" y="30716"/>
                  </a:cubicBezTo>
                  <a:cubicBezTo>
                    <a:pt x="239519" y="30868"/>
                    <a:pt x="237452" y="31020"/>
                    <a:pt x="235385" y="31081"/>
                  </a:cubicBezTo>
                  <a:cubicBezTo>
                    <a:pt x="234818" y="31091"/>
                    <a:pt x="234252" y="31096"/>
                    <a:pt x="233687" y="31096"/>
                  </a:cubicBezTo>
                  <a:cubicBezTo>
                    <a:pt x="230865" y="31096"/>
                    <a:pt x="228075" y="30969"/>
                    <a:pt x="225263" y="30716"/>
                  </a:cubicBezTo>
                  <a:cubicBezTo>
                    <a:pt x="222923" y="30503"/>
                    <a:pt x="220582" y="30229"/>
                    <a:pt x="218272" y="29865"/>
                  </a:cubicBezTo>
                  <a:cubicBezTo>
                    <a:pt x="214169" y="29166"/>
                    <a:pt x="210217" y="28132"/>
                    <a:pt x="206418" y="26734"/>
                  </a:cubicBezTo>
                  <a:cubicBezTo>
                    <a:pt x="206357" y="26673"/>
                    <a:pt x="206144" y="26704"/>
                    <a:pt x="206084" y="26612"/>
                  </a:cubicBezTo>
                  <a:cubicBezTo>
                    <a:pt x="205992" y="26552"/>
                    <a:pt x="205810" y="26582"/>
                    <a:pt x="205749" y="26521"/>
                  </a:cubicBezTo>
                  <a:cubicBezTo>
                    <a:pt x="204169" y="25913"/>
                    <a:pt x="202588" y="25305"/>
                    <a:pt x="200977" y="24697"/>
                  </a:cubicBezTo>
                  <a:cubicBezTo>
                    <a:pt x="199001" y="23938"/>
                    <a:pt x="197147" y="23026"/>
                    <a:pt x="195475" y="21962"/>
                  </a:cubicBezTo>
                  <a:cubicBezTo>
                    <a:pt x="193439" y="20655"/>
                    <a:pt x="191798" y="19105"/>
                    <a:pt x="190430" y="17403"/>
                  </a:cubicBezTo>
                  <a:cubicBezTo>
                    <a:pt x="189548" y="16278"/>
                    <a:pt x="188788" y="15184"/>
                    <a:pt x="187907" y="14120"/>
                  </a:cubicBezTo>
                  <a:cubicBezTo>
                    <a:pt x="187451" y="13542"/>
                    <a:pt x="186995" y="12995"/>
                    <a:pt x="186326" y="12570"/>
                  </a:cubicBezTo>
                  <a:cubicBezTo>
                    <a:pt x="186060" y="12410"/>
                    <a:pt x="185804" y="12333"/>
                    <a:pt x="185541" y="12333"/>
                  </a:cubicBezTo>
                  <a:cubicBezTo>
                    <a:pt x="185353" y="12333"/>
                    <a:pt x="185161" y="12372"/>
                    <a:pt x="184959" y="12448"/>
                  </a:cubicBezTo>
                  <a:cubicBezTo>
                    <a:pt x="184381" y="12630"/>
                    <a:pt x="184016" y="12995"/>
                    <a:pt x="183652" y="13360"/>
                  </a:cubicBezTo>
                  <a:cubicBezTo>
                    <a:pt x="182557" y="14576"/>
                    <a:pt x="181676" y="15944"/>
                    <a:pt x="180734" y="17251"/>
                  </a:cubicBezTo>
                  <a:cubicBezTo>
                    <a:pt x="179183" y="19378"/>
                    <a:pt x="177572" y="21506"/>
                    <a:pt x="175718" y="23512"/>
                  </a:cubicBezTo>
                  <a:cubicBezTo>
                    <a:pt x="173894" y="25518"/>
                    <a:pt x="171767" y="27342"/>
                    <a:pt x="169487" y="29105"/>
                  </a:cubicBezTo>
                  <a:cubicBezTo>
                    <a:pt x="167815" y="30351"/>
                    <a:pt x="165992" y="31476"/>
                    <a:pt x="164350" y="32783"/>
                  </a:cubicBezTo>
                  <a:cubicBezTo>
                    <a:pt x="162223" y="34485"/>
                    <a:pt x="160216" y="36248"/>
                    <a:pt x="158180" y="37980"/>
                  </a:cubicBezTo>
                  <a:cubicBezTo>
                    <a:pt x="155535" y="40230"/>
                    <a:pt x="153073" y="42540"/>
                    <a:pt x="150885" y="45062"/>
                  </a:cubicBezTo>
                  <a:cubicBezTo>
                    <a:pt x="148453" y="47798"/>
                    <a:pt x="146234" y="50625"/>
                    <a:pt x="143955" y="53452"/>
                  </a:cubicBezTo>
                  <a:cubicBezTo>
                    <a:pt x="141158" y="56978"/>
                    <a:pt x="138362" y="60503"/>
                    <a:pt x="135170" y="63877"/>
                  </a:cubicBezTo>
                  <a:cubicBezTo>
                    <a:pt x="132951" y="66218"/>
                    <a:pt x="130550" y="68497"/>
                    <a:pt x="127875" y="70625"/>
                  </a:cubicBezTo>
                  <a:cubicBezTo>
                    <a:pt x="124775" y="73087"/>
                    <a:pt x="121462" y="75458"/>
                    <a:pt x="117784" y="77464"/>
                  </a:cubicBezTo>
                  <a:cubicBezTo>
                    <a:pt x="113863" y="79592"/>
                    <a:pt x="109729" y="81416"/>
                    <a:pt x="105291" y="82875"/>
                  </a:cubicBezTo>
                  <a:cubicBezTo>
                    <a:pt x="100185" y="84577"/>
                    <a:pt x="94896" y="85823"/>
                    <a:pt x="89364" y="86431"/>
                  </a:cubicBezTo>
                  <a:cubicBezTo>
                    <a:pt x="87297" y="86704"/>
                    <a:pt x="85230" y="86826"/>
                    <a:pt x="83163" y="86887"/>
                  </a:cubicBezTo>
                  <a:cubicBezTo>
                    <a:pt x="82757" y="86915"/>
                    <a:pt x="82353" y="86925"/>
                    <a:pt x="81951" y="86925"/>
                  </a:cubicBezTo>
                  <a:cubicBezTo>
                    <a:pt x="81029" y="86925"/>
                    <a:pt x="80113" y="86868"/>
                    <a:pt x="79181" y="86826"/>
                  </a:cubicBezTo>
                  <a:cubicBezTo>
                    <a:pt x="77510" y="86735"/>
                    <a:pt x="75868" y="86583"/>
                    <a:pt x="74227" y="86279"/>
                  </a:cubicBezTo>
                  <a:cubicBezTo>
                    <a:pt x="72859" y="86066"/>
                    <a:pt x="71552" y="85762"/>
                    <a:pt x="70397" y="85154"/>
                  </a:cubicBezTo>
                  <a:cubicBezTo>
                    <a:pt x="69272" y="84577"/>
                    <a:pt x="68847" y="83665"/>
                    <a:pt x="69272" y="82723"/>
                  </a:cubicBezTo>
                  <a:cubicBezTo>
                    <a:pt x="69607" y="81963"/>
                    <a:pt x="70215" y="81264"/>
                    <a:pt x="70853" y="80625"/>
                  </a:cubicBezTo>
                  <a:cubicBezTo>
                    <a:pt x="72768" y="78771"/>
                    <a:pt x="74987" y="77099"/>
                    <a:pt x="77175" y="75428"/>
                  </a:cubicBezTo>
                  <a:cubicBezTo>
                    <a:pt x="78726" y="74181"/>
                    <a:pt x="80397" y="73087"/>
                    <a:pt x="82099" y="72023"/>
                  </a:cubicBezTo>
                  <a:cubicBezTo>
                    <a:pt x="84531" y="70504"/>
                    <a:pt x="87115" y="69075"/>
                    <a:pt x="89698" y="67677"/>
                  </a:cubicBezTo>
                  <a:cubicBezTo>
                    <a:pt x="91522" y="66643"/>
                    <a:pt x="93315" y="65610"/>
                    <a:pt x="94987" y="64485"/>
                  </a:cubicBezTo>
                  <a:cubicBezTo>
                    <a:pt x="96355" y="63543"/>
                    <a:pt x="97632" y="62601"/>
                    <a:pt x="98847" y="61598"/>
                  </a:cubicBezTo>
                  <a:cubicBezTo>
                    <a:pt x="101279" y="59622"/>
                    <a:pt x="103316" y="57433"/>
                    <a:pt x="104987" y="55093"/>
                  </a:cubicBezTo>
                  <a:cubicBezTo>
                    <a:pt x="106538" y="52965"/>
                    <a:pt x="107662" y="50686"/>
                    <a:pt x="108544" y="48376"/>
                  </a:cubicBezTo>
                  <a:cubicBezTo>
                    <a:pt x="109304" y="46278"/>
                    <a:pt x="109851" y="44181"/>
                    <a:pt x="110003" y="42023"/>
                  </a:cubicBezTo>
                  <a:cubicBezTo>
                    <a:pt x="110185" y="38892"/>
                    <a:pt x="109912" y="35792"/>
                    <a:pt x="109000" y="32722"/>
                  </a:cubicBezTo>
                  <a:cubicBezTo>
                    <a:pt x="107814" y="28710"/>
                    <a:pt x="105747" y="25032"/>
                    <a:pt x="102586" y="21658"/>
                  </a:cubicBezTo>
                  <a:cubicBezTo>
                    <a:pt x="100671" y="19591"/>
                    <a:pt x="98483" y="17737"/>
                    <a:pt x="95930" y="16065"/>
                  </a:cubicBezTo>
                  <a:cubicBezTo>
                    <a:pt x="93528" y="14515"/>
                    <a:pt x="91036" y="13026"/>
                    <a:pt x="88422" y="11688"/>
                  </a:cubicBezTo>
                  <a:cubicBezTo>
                    <a:pt x="83771" y="9348"/>
                    <a:pt x="78847" y="7342"/>
                    <a:pt x="73619" y="5670"/>
                  </a:cubicBezTo>
                  <a:cubicBezTo>
                    <a:pt x="69424" y="4332"/>
                    <a:pt x="65078" y="3177"/>
                    <a:pt x="60640" y="2357"/>
                  </a:cubicBezTo>
                  <a:cubicBezTo>
                    <a:pt x="56263" y="1566"/>
                    <a:pt x="51856" y="959"/>
                    <a:pt x="47388" y="563"/>
                  </a:cubicBezTo>
                  <a:cubicBezTo>
                    <a:pt x="45017" y="351"/>
                    <a:pt x="42676" y="138"/>
                    <a:pt x="40305" y="107"/>
                  </a:cubicBezTo>
                  <a:cubicBezTo>
                    <a:pt x="38287" y="85"/>
                    <a:pt x="36252" y="0"/>
                    <a:pt x="342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5"/>
            <p:cNvSpPr/>
            <p:nvPr/>
          </p:nvSpPr>
          <p:spPr>
            <a:xfrm>
              <a:off x="6330375" y="267025"/>
              <a:ext cx="1785775" cy="283675"/>
            </a:xfrm>
            <a:custGeom>
              <a:avLst/>
              <a:gdLst/>
              <a:ahLst/>
              <a:cxnLst/>
              <a:rect l="l" t="t" r="r" b="b"/>
              <a:pathLst>
                <a:path w="71431" h="11347" extrusionOk="0">
                  <a:moveTo>
                    <a:pt x="71430" y="1"/>
                  </a:moveTo>
                  <a:cubicBezTo>
                    <a:pt x="47630" y="1"/>
                    <a:pt x="23800" y="1"/>
                    <a:pt x="0" y="31"/>
                  </a:cubicBezTo>
                  <a:cubicBezTo>
                    <a:pt x="152" y="305"/>
                    <a:pt x="456" y="426"/>
                    <a:pt x="730" y="578"/>
                  </a:cubicBezTo>
                  <a:cubicBezTo>
                    <a:pt x="1642" y="1064"/>
                    <a:pt x="2462" y="1581"/>
                    <a:pt x="3161" y="2280"/>
                  </a:cubicBezTo>
                  <a:cubicBezTo>
                    <a:pt x="4134" y="3253"/>
                    <a:pt x="4529" y="4378"/>
                    <a:pt x="4468" y="5533"/>
                  </a:cubicBezTo>
                  <a:cubicBezTo>
                    <a:pt x="4438" y="5989"/>
                    <a:pt x="4377" y="6444"/>
                    <a:pt x="4316" y="6900"/>
                  </a:cubicBezTo>
                  <a:cubicBezTo>
                    <a:pt x="4286" y="8481"/>
                    <a:pt x="5289" y="9545"/>
                    <a:pt x="7143" y="10183"/>
                  </a:cubicBezTo>
                  <a:cubicBezTo>
                    <a:pt x="9089" y="10852"/>
                    <a:pt x="11155" y="11156"/>
                    <a:pt x="13283" y="11277"/>
                  </a:cubicBezTo>
                  <a:cubicBezTo>
                    <a:pt x="14324" y="11324"/>
                    <a:pt x="15364" y="11347"/>
                    <a:pt x="16403" y="11347"/>
                  </a:cubicBezTo>
                  <a:cubicBezTo>
                    <a:pt x="19433" y="11347"/>
                    <a:pt x="22454" y="11153"/>
                    <a:pt x="25441" y="10791"/>
                  </a:cubicBezTo>
                  <a:cubicBezTo>
                    <a:pt x="28998" y="10365"/>
                    <a:pt x="32524" y="9788"/>
                    <a:pt x="36019" y="9180"/>
                  </a:cubicBezTo>
                  <a:cubicBezTo>
                    <a:pt x="40791" y="8359"/>
                    <a:pt x="45563" y="7387"/>
                    <a:pt x="50305" y="6444"/>
                  </a:cubicBezTo>
                  <a:cubicBezTo>
                    <a:pt x="53102" y="5897"/>
                    <a:pt x="55898" y="5289"/>
                    <a:pt x="58694" y="4712"/>
                  </a:cubicBezTo>
                  <a:cubicBezTo>
                    <a:pt x="62281" y="3952"/>
                    <a:pt x="65564" y="2797"/>
                    <a:pt x="68725" y="1368"/>
                  </a:cubicBezTo>
                  <a:cubicBezTo>
                    <a:pt x="69637" y="912"/>
                    <a:pt x="70640" y="578"/>
                    <a:pt x="71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5"/>
            <p:cNvSpPr/>
            <p:nvPr/>
          </p:nvSpPr>
          <p:spPr>
            <a:xfrm>
              <a:off x="1122075" y="1990975"/>
              <a:ext cx="5661225" cy="3037550"/>
            </a:xfrm>
            <a:custGeom>
              <a:avLst/>
              <a:gdLst/>
              <a:ahLst/>
              <a:cxnLst/>
              <a:rect l="l" t="t" r="r" b="b"/>
              <a:pathLst>
                <a:path w="226449" h="121502" extrusionOk="0">
                  <a:moveTo>
                    <a:pt x="101186" y="50645"/>
                  </a:moveTo>
                  <a:cubicBezTo>
                    <a:pt x="101209" y="50645"/>
                    <a:pt x="101232" y="50646"/>
                    <a:pt x="101255" y="50647"/>
                  </a:cubicBezTo>
                  <a:lnTo>
                    <a:pt x="101255" y="50647"/>
                  </a:lnTo>
                  <a:cubicBezTo>
                    <a:pt x="101202" y="50647"/>
                    <a:pt x="101149" y="50648"/>
                    <a:pt x="101096" y="50649"/>
                  </a:cubicBezTo>
                  <a:cubicBezTo>
                    <a:pt x="101126" y="50646"/>
                    <a:pt x="101156" y="50645"/>
                    <a:pt x="101186" y="50645"/>
                  </a:cubicBezTo>
                  <a:close/>
                  <a:moveTo>
                    <a:pt x="121" y="1"/>
                  </a:moveTo>
                  <a:cubicBezTo>
                    <a:pt x="85" y="1"/>
                    <a:pt x="46" y="4"/>
                    <a:pt x="0" y="10"/>
                  </a:cubicBezTo>
                  <a:lnTo>
                    <a:pt x="0" y="1895"/>
                  </a:lnTo>
                  <a:cubicBezTo>
                    <a:pt x="365" y="2016"/>
                    <a:pt x="426" y="2290"/>
                    <a:pt x="517" y="2503"/>
                  </a:cubicBezTo>
                  <a:cubicBezTo>
                    <a:pt x="1429" y="4782"/>
                    <a:pt x="2766" y="6940"/>
                    <a:pt x="4255" y="9038"/>
                  </a:cubicBezTo>
                  <a:cubicBezTo>
                    <a:pt x="6596" y="12351"/>
                    <a:pt x="9575" y="15421"/>
                    <a:pt x="12736" y="18339"/>
                  </a:cubicBezTo>
                  <a:cubicBezTo>
                    <a:pt x="15107" y="20558"/>
                    <a:pt x="17599" y="22624"/>
                    <a:pt x="20213" y="24691"/>
                  </a:cubicBezTo>
                  <a:cubicBezTo>
                    <a:pt x="22949" y="26819"/>
                    <a:pt x="25684" y="28947"/>
                    <a:pt x="28542" y="30953"/>
                  </a:cubicBezTo>
                  <a:cubicBezTo>
                    <a:pt x="30578" y="32442"/>
                    <a:pt x="32736" y="33780"/>
                    <a:pt x="35016" y="35056"/>
                  </a:cubicBezTo>
                  <a:cubicBezTo>
                    <a:pt x="40183" y="38005"/>
                    <a:pt x="45776" y="40375"/>
                    <a:pt x="51734" y="42321"/>
                  </a:cubicBezTo>
                  <a:cubicBezTo>
                    <a:pt x="55959" y="43719"/>
                    <a:pt x="60305" y="44813"/>
                    <a:pt x="64743" y="45816"/>
                  </a:cubicBezTo>
                  <a:cubicBezTo>
                    <a:pt x="69363" y="46850"/>
                    <a:pt x="74044" y="47640"/>
                    <a:pt x="78755" y="48370"/>
                  </a:cubicBezTo>
                  <a:cubicBezTo>
                    <a:pt x="83254" y="49038"/>
                    <a:pt x="87752" y="49616"/>
                    <a:pt x="92281" y="50193"/>
                  </a:cubicBezTo>
                  <a:cubicBezTo>
                    <a:pt x="95595" y="50588"/>
                    <a:pt x="98908" y="50984"/>
                    <a:pt x="102190" y="51288"/>
                  </a:cubicBezTo>
                  <a:cubicBezTo>
                    <a:pt x="104926" y="51531"/>
                    <a:pt x="107631" y="51743"/>
                    <a:pt x="110367" y="51895"/>
                  </a:cubicBezTo>
                  <a:cubicBezTo>
                    <a:pt x="112950" y="52047"/>
                    <a:pt x="115565" y="52078"/>
                    <a:pt x="118148" y="52169"/>
                  </a:cubicBezTo>
                  <a:cubicBezTo>
                    <a:pt x="118407" y="52177"/>
                    <a:pt x="118667" y="52180"/>
                    <a:pt x="118928" y="52180"/>
                  </a:cubicBezTo>
                  <a:cubicBezTo>
                    <a:pt x="119712" y="52180"/>
                    <a:pt x="120504" y="52146"/>
                    <a:pt x="121279" y="52078"/>
                  </a:cubicBezTo>
                  <a:cubicBezTo>
                    <a:pt x="122647" y="52017"/>
                    <a:pt x="124045" y="52047"/>
                    <a:pt x="125413" y="51987"/>
                  </a:cubicBezTo>
                  <a:cubicBezTo>
                    <a:pt x="127510" y="51835"/>
                    <a:pt x="129547" y="51683"/>
                    <a:pt x="131613" y="51439"/>
                  </a:cubicBezTo>
                  <a:cubicBezTo>
                    <a:pt x="135383" y="51075"/>
                    <a:pt x="139060" y="50376"/>
                    <a:pt x="142708" y="49555"/>
                  </a:cubicBezTo>
                  <a:cubicBezTo>
                    <a:pt x="146507" y="48643"/>
                    <a:pt x="150124" y="47518"/>
                    <a:pt x="153620" y="46120"/>
                  </a:cubicBezTo>
                  <a:cubicBezTo>
                    <a:pt x="156204" y="45087"/>
                    <a:pt x="158666" y="43932"/>
                    <a:pt x="161067" y="42655"/>
                  </a:cubicBezTo>
                  <a:cubicBezTo>
                    <a:pt x="164410" y="40923"/>
                    <a:pt x="167450" y="38917"/>
                    <a:pt x="170550" y="36971"/>
                  </a:cubicBezTo>
                  <a:cubicBezTo>
                    <a:pt x="172344" y="35816"/>
                    <a:pt x="174198" y="34752"/>
                    <a:pt x="176204" y="33840"/>
                  </a:cubicBezTo>
                  <a:cubicBezTo>
                    <a:pt x="179447" y="32378"/>
                    <a:pt x="182865" y="31638"/>
                    <a:pt x="186523" y="31638"/>
                  </a:cubicBezTo>
                  <a:cubicBezTo>
                    <a:pt x="187425" y="31638"/>
                    <a:pt x="188342" y="31683"/>
                    <a:pt x="189274" y="31774"/>
                  </a:cubicBezTo>
                  <a:cubicBezTo>
                    <a:pt x="191979" y="32017"/>
                    <a:pt x="194563" y="32625"/>
                    <a:pt x="197025" y="33476"/>
                  </a:cubicBezTo>
                  <a:cubicBezTo>
                    <a:pt x="201372" y="34935"/>
                    <a:pt x="205201" y="37002"/>
                    <a:pt x="208667" y="39433"/>
                  </a:cubicBezTo>
                  <a:cubicBezTo>
                    <a:pt x="209913" y="40315"/>
                    <a:pt x="211068" y="41257"/>
                    <a:pt x="212162" y="42230"/>
                  </a:cubicBezTo>
                  <a:cubicBezTo>
                    <a:pt x="214290" y="44145"/>
                    <a:pt x="216144" y="46151"/>
                    <a:pt x="217542" y="48370"/>
                  </a:cubicBezTo>
                  <a:cubicBezTo>
                    <a:pt x="219032" y="50710"/>
                    <a:pt x="220065" y="53233"/>
                    <a:pt x="220946" y="55725"/>
                  </a:cubicBezTo>
                  <a:cubicBezTo>
                    <a:pt x="221646" y="57792"/>
                    <a:pt x="222253" y="59859"/>
                    <a:pt x="222557" y="62017"/>
                  </a:cubicBezTo>
                  <a:cubicBezTo>
                    <a:pt x="222801" y="63476"/>
                    <a:pt x="222801" y="64996"/>
                    <a:pt x="222649" y="66485"/>
                  </a:cubicBezTo>
                  <a:cubicBezTo>
                    <a:pt x="222405" y="68522"/>
                    <a:pt x="221433" y="70467"/>
                    <a:pt x="220035" y="72260"/>
                  </a:cubicBezTo>
                  <a:cubicBezTo>
                    <a:pt x="219123" y="73446"/>
                    <a:pt x="218089" y="74601"/>
                    <a:pt x="217056" y="75756"/>
                  </a:cubicBezTo>
                  <a:cubicBezTo>
                    <a:pt x="214320" y="78826"/>
                    <a:pt x="211828" y="82017"/>
                    <a:pt x="209457" y="85239"/>
                  </a:cubicBezTo>
                  <a:cubicBezTo>
                    <a:pt x="207603" y="87793"/>
                    <a:pt x="205627" y="90315"/>
                    <a:pt x="203408" y="92717"/>
                  </a:cubicBezTo>
                  <a:cubicBezTo>
                    <a:pt x="201037" y="95300"/>
                    <a:pt x="198788" y="97914"/>
                    <a:pt x="197055" y="100772"/>
                  </a:cubicBezTo>
                  <a:cubicBezTo>
                    <a:pt x="196296" y="101957"/>
                    <a:pt x="195475" y="103173"/>
                    <a:pt x="194654" y="104358"/>
                  </a:cubicBezTo>
                  <a:cubicBezTo>
                    <a:pt x="193955" y="105361"/>
                    <a:pt x="193134" y="106273"/>
                    <a:pt x="192101" y="107063"/>
                  </a:cubicBezTo>
                  <a:cubicBezTo>
                    <a:pt x="190004" y="108735"/>
                    <a:pt x="187207" y="109434"/>
                    <a:pt x="184198" y="109738"/>
                  </a:cubicBezTo>
                  <a:cubicBezTo>
                    <a:pt x="182617" y="109890"/>
                    <a:pt x="181037" y="109951"/>
                    <a:pt x="179456" y="110042"/>
                  </a:cubicBezTo>
                  <a:cubicBezTo>
                    <a:pt x="178696" y="110073"/>
                    <a:pt x="177937" y="110073"/>
                    <a:pt x="177207" y="110133"/>
                  </a:cubicBezTo>
                  <a:cubicBezTo>
                    <a:pt x="175474" y="110346"/>
                    <a:pt x="173712" y="110437"/>
                    <a:pt x="171979" y="110498"/>
                  </a:cubicBezTo>
                  <a:cubicBezTo>
                    <a:pt x="170686" y="110529"/>
                    <a:pt x="169389" y="110550"/>
                    <a:pt x="168092" y="110550"/>
                  </a:cubicBezTo>
                  <a:cubicBezTo>
                    <a:pt x="165607" y="110550"/>
                    <a:pt x="163117" y="110475"/>
                    <a:pt x="160641" y="110255"/>
                  </a:cubicBezTo>
                  <a:cubicBezTo>
                    <a:pt x="158301" y="110012"/>
                    <a:pt x="155930" y="109799"/>
                    <a:pt x="153590" y="109465"/>
                  </a:cubicBezTo>
                  <a:cubicBezTo>
                    <a:pt x="150155" y="108918"/>
                    <a:pt x="146781" y="108310"/>
                    <a:pt x="143437" y="107550"/>
                  </a:cubicBezTo>
                  <a:cubicBezTo>
                    <a:pt x="140063" y="106790"/>
                    <a:pt x="136659" y="106030"/>
                    <a:pt x="133103" y="105756"/>
                  </a:cubicBezTo>
                  <a:cubicBezTo>
                    <a:pt x="132076" y="105676"/>
                    <a:pt x="131049" y="105638"/>
                    <a:pt x="130027" y="105638"/>
                  </a:cubicBezTo>
                  <a:cubicBezTo>
                    <a:pt x="129112" y="105638"/>
                    <a:pt x="128201" y="105669"/>
                    <a:pt x="127297" y="105726"/>
                  </a:cubicBezTo>
                  <a:cubicBezTo>
                    <a:pt x="124714" y="105908"/>
                    <a:pt x="122221" y="106334"/>
                    <a:pt x="119850" y="107094"/>
                  </a:cubicBezTo>
                  <a:cubicBezTo>
                    <a:pt x="119729" y="107246"/>
                    <a:pt x="119455" y="107124"/>
                    <a:pt x="119334" y="107246"/>
                  </a:cubicBezTo>
                  <a:cubicBezTo>
                    <a:pt x="119273" y="107337"/>
                    <a:pt x="119121" y="107276"/>
                    <a:pt x="118999" y="107367"/>
                  </a:cubicBezTo>
                  <a:cubicBezTo>
                    <a:pt x="116172" y="108310"/>
                    <a:pt x="113619" y="109525"/>
                    <a:pt x="111096" y="110863"/>
                  </a:cubicBezTo>
                  <a:cubicBezTo>
                    <a:pt x="108543" y="112261"/>
                    <a:pt x="106081" y="113720"/>
                    <a:pt x="103315" y="114845"/>
                  </a:cubicBezTo>
                  <a:cubicBezTo>
                    <a:pt x="101474" y="115593"/>
                    <a:pt x="99496" y="116096"/>
                    <a:pt x="97408" y="116096"/>
                  </a:cubicBezTo>
                  <a:cubicBezTo>
                    <a:pt x="97290" y="116096"/>
                    <a:pt x="97172" y="116094"/>
                    <a:pt x="97054" y="116091"/>
                  </a:cubicBezTo>
                  <a:cubicBezTo>
                    <a:pt x="95260" y="116060"/>
                    <a:pt x="93558" y="115696"/>
                    <a:pt x="91886" y="115331"/>
                  </a:cubicBezTo>
                  <a:cubicBezTo>
                    <a:pt x="88269" y="114571"/>
                    <a:pt x="84682" y="113811"/>
                    <a:pt x="81005" y="113264"/>
                  </a:cubicBezTo>
                  <a:cubicBezTo>
                    <a:pt x="78892" y="112916"/>
                    <a:pt x="76744" y="112674"/>
                    <a:pt x="74560" y="112674"/>
                  </a:cubicBezTo>
                  <a:cubicBezTo>
                    <a:pt x="73885" y="112674"/>
                    <a:pt x="73206" y="112697"/>
                    <a:pt x="72524" y="112747"/>
                  </a:cubicBezTo>
                  <a:cubicBezTo>
                    <a:pt x="69941" y="112960"/>
                    <a:pt x="67509" y="113416"/>
                    <a:pt x="65168" y="114206"/>
                  </a:cubicBezTo>
                  <a:cubicBezTo>
                    <a:pt x="63497" y="114784"/>
                    <a:pt x="62038" y="115574"/>
                    <a:pt x="60822" y="116608"/>
                  </a:cubicBezTo>
                  <a:cubicBezTo>
                    <a:pt x="59728" y="117550"/>
                    <a:pt x="58846" y="118583"/>
                    <a:pt x="58086" y="119678"/>
                  </a:cubicBezTo>
                  <a:cubicBezTo>
                    <a:pt x="57691" y="120255"/>
                    <a:pt x="57174" y="120833"/>
                    <a:pt x="56870" y="121440"/>
                  </a:cubicBezTo>
                  <a:cubicBezTo>
                    <a:pt x="57174" y="121440"/>
                    <a:pt x="57448" y="121440"/>
                    <a:pt x="57873" y="121501"/>
                  </a:cubicBezTo>
                  <a:cubicBezTo>
                    <a:pt x="58664" y="120681"/>
                    <a:pt x="59484" y="119860"/>
                    <a:pt x="60092" y="118948"/>
                  </a:cubicBezTo>
                  <a:cubicBezTo>
                    <a:pt x="60700" y="118097"/>
                    <a:pt x="61521" y="117276"/>
                    <a:pt x="62494" y="116638"/>
                  </a:cubicBezTo>
                  <a:cubicBezTo>
                    <a:pt x="64804" y="115118"/>
                    <a:pt x="67661" y="114267"/>
                    <a:pt x="70731" y="113933"/>
                  </a:cubicBezTo>
                  <a:cubicBezTo>
                    <a:pt x="71824" y="113827"/>
                    <a:pt x="72909" y="113777"/>
                    <a:pt x="73989" y="113777"/>
                  </a:cubicBezTo>
                  <a:cubicBezTo>
                    <a:pt x="76635" y="113777"/>
                    <a:pt x="79253" y="114075"/>
                    <a:pt x="81886" y="114571"/>
                  </a:cubicBezTo>
                  <a:cubicBezTo>
                    <a:pt x="85929" y="115331"/>
                    <a:pt x="89850" y="116456"/>
                    <a:pt x="93801" y="117489"/>
                  </a:cubicBezTo>
                  <a:cubicBezTo>
                    <a:pt x="95370" y="117896"/>
                    <a:pt x="96904" y="118129"/>
                    <a:pt x="98419" y="118129"/>
                  </a:cubicBezTo>
                  <a:cubicBezTo>
                    <a:pt x="100076" y="118129"/>
                    <a:pt x="101711" y="117850"/>
                    <a:pt x="103345" y="117216"/>
                  </a:cubicBezTo>
                  <a:cubicBezTo>
                    <a:pt x="105169" y="116486"/>
                    <a:pt x="106871" y="115605"/>
                    <a:pt x="108513" y="114662"/>
                  </a:cubicBezTo>
                  <a:cubicBezTo>
                    <a:pt x="111856" y="112778"/>
                    <a:pt x="115078" y="110802"/>
                    <a:pt x="118847" y="109343"/>
                  </a:cubicBezTo>
                  <a:cubicBezTo>
                    <a:pt x="122648" y="107903"/>
                    <a:pt x="126614" y="107105"/>
                    <a:pt x="130773" y="107105"/>
                  </a:cubicBezTo>
                  <a:cubicBezTo>
                    <a:pt x="131969" y="107105"/>
                    <a:pt x="133181" y="107171"/>
                    <a:pt x="134410" y="107307"/>
                  </a:cubicBezTo>
                  <a:cubicBezTo>
                    <a:pt x="137693" y="107641"/>
                    <a:pt x="140793" y="108370"/>
                    <a:pt x="143924" y="109039"/>
                  </a:cubicBezTo>
                  <a:cubicBezTo>
                    <a:pt x="147754" y="109890"/>
                    <a:pt x="151583" y="110559"/>
                    <a:pt x="155535" y="111045"/>
                  </a:cubicBezTo>
                  <a:cubicBezTo>
                    <a:pt x="158666" y="111440"/>
                    <a:pt x="161766" y="111714"/>
                    <a:pt x="164927" y="111805"/>
                  </a:cubicBezTo>
                  <a:cubicBezTo>
                    <a:pt x="166596" y="111864"/>
                    <a:pt x="168264" y="111898"/>
                    <a:pt x="169924" y="111898"/>
                  </a:cubicBezTo>
                  <a:cubicBezTo>
                    <a:pt x="170835" y="111898"/>
                    <a:pt x="171743" y="111887"/>
                    <a:pt x="172648" y="111866"/>
                  </a:cubicBezTo>
                  <a:cubicBezTo>
                    <a:pt x="175353" y="111775"/>
                    <a:pt x="178028" y="111501"/>
                    <a:pt x="180763" y="111501"/>
                  </a:cubicBezTo>
                  <a:cubicBezTo>
                    <a:pt x="182587" y="111501"/>
                    <a:pt x="184380" y="111410"/>
                    <a:pt x="186204" y="111258"/>
                  </a:cubicBezTo>
                  <a:cubicBezTo>
                    <a:pt x="189943" y="110893"/>
                    <a:pt x="192770" y="109617"/>
                    <a:pt x="194806" y="107307"/>
                  </a:cubicBezTo>
                  <a:cubicBezTo>
                    <a:pt x="196022" y="105939"/>
                    <a:pt x="196903" y="104480"/>
                    <a:pt x="197755" y="102990"/>
                  </a:cubicBezTo>
                  <a:cubicBezTo>
                    <a:pt x="199274" y="100407"/>
                    <a:pt x="201037" y="97914"/>
                    <a:pt x="203226" y="95604"/>
                  </a:cubicBezTo>
                  <a:cubicBezTo>
                    <a:pt x="206508" y="92170"/>
                    <a:pt x="209305" y="88492"/>
                    <a:pt x="211980" y="84814"/>
                  </a:cubicBezTo>
                  <a:cubicBezTo>
                    <a:pt x="213743" y="82382"/>
                    <a:pt x="215627" y="79981"/>
                    <a:pt x="217785" y="77732"/>
                  </a:cubicBezTo>
                  <a:cubicBezTo>
                    <a:pt x="219457" y="75938"/>
                    <a:pt x="221311" y="74267"/>
                    <a:pt x="222983" y="72504"/>
                  </a:cubicBezTo>
                  <a:cubicBezTo>
                    <a:pt x="225263" y="70072"/>
                    <a:pt x="226448" y="67397"/>
                    <a:pt x="226296" y="64449"/>
                  </a:cubicBezTo>
                  <a:cubicBezTo>
                    <a:pt x="226205" y="62959"/>
                    <a:pt x="225931" y="61470"/>
                    <a:pt x="225445" y="59981"/>
                  </a:cubicBezTo>
                  <a:cubicBezTo>
                    <a:pt x="224533" y="57002"/>
                    <a:pt x="223317" y="54054"/>
                    <a:pt x="222010" y="51136"/>
                  </a:cubicBezTo>
                  <a:cubicBezTo>
                    <a:pt x="221007" y="48947"/>
                    <a:pt x="219913" y="46759"/>
                    <a:pt x="218363" y="44752"/>
                  </a:cubicBezTo>
                  <a:cubicBezTo>
                    <a:pt x="216691" y="42564"/>
                    <a:pt x="214320" y="40679"/>
                    <a:pt x="211858" y="38947"/>
                  </a:cubicBezTo>
                  <a:cubicBezTo>
                    <a:pt x="207177" y="35603"/>
                    <a:pt x="201858" y="33020"/>
                    <a:pt x="195779" y="31226"/>
                  </a:cubicBezTo>
                  <a:cubicBezTo>
                    <a:pt x="192824" y="30355"/>
                    <a:pt x="189735" y="29888"/>
                    <a:pt x="186587" y="29888"/>
                  </a:cubicBezTo>
                  <a:cubicBezTo>
                    <a:pt x="185784" y="29888"/>
                    <a:pt x="184977" y="29918"/>
                    <a:pt x="184168" y="29980"/>
                  </a:cubicBezTo>
                  <a:cubicBezTo>
                    <a:pt x="180551" y="30254"/>
                    <a:pt x="177329" y="31318"/>
                    <a:pt x="174380" y="32868"/>
                  </a:cubicBezTo>
                  <a:cubicBezTo>
                    <a:pt x="170946" y="34722"/>
                    <a:pt x="167997" y="36971"/>
                    <a:pt x="164806" y="39008"/>
                  </a:cubicBezTo>
                  <a:cubicBezTo>
                    <a:pt x="162222" y="40679"/>
                    <a:pt x="159547" y="42260"/>
                    <a:pt x="156690" y="43658"/>
                  </a:cubicBezTo>
                  <a:cubicBezTo>
                    <a:pt x="150459" y="46698"/>
                    <a:pt x="143620" y="48704"/>
                    <a:pt x="136355" y="49920"/>
                  </a:cubicBezTo>
                  <a:cubicBezTo>
                    <a:pt x="133164" y="50497"/>
                    <a:pt x="129911" y="50832"/>
                    <a:pt x="126629" y="51105"/>
                  </a:cubicBezTo>
                  <a:cubicBezTo>
                    <a:pt x="123893" y="51318"/>
                    <a:pt x="121157" y="51379"/>
                    <a:pt x="118422" y="51379"/>
                  </a:cubicBezTo>
                  <a:cubicBezTo>
                    <a:pt x="118072" y="51381"/>
                    <a:pt x="117723" y="51383"/>
                    <a:pt x="117373" y="51383"/>
                  </a:cubicBezTo>
                  <a:cubicBezTo>
                    <a:pt x="113554" y="51383"/>
                    <a:pt x="109713" y="51232"/>
                    <a:pt x="105899" y="50953"/>
                  </a:cubicBezTo>
                  <a:cubicBezTo>
                    <a:pt x="104504" y="50822"/>
                    <a:pt x="103133" y="50667"/>
                    <a:pt x="101744" y="50648"/>
                  </a:cubicBezTo>
                  <a:lnTo>
                    <a:pt x="101744" y="50648"/>
                  </a:lnTo>
                  <a:cubicBezTo>
                    <a:pt x="101815" y="50628"/>
                    <a:pt x="101883" y="50591"/>
                    <a:pt x="101947" y="50528"/>
                  </a:cubicBezTo>
                  <a:cubicBezTo>
                    <a:pt x="101795" y="50360"/>
                    <a:pt x="101605" y="50322"/>
                    <a:pt x="101400" y="50322"/>
                  </a:cubicBezTo>
                  <a:cubicBezTo>
                    <a:pt x="101229" y="50322"/>
                    <a:pt x="101048" y="50349"/>
                    <a:pt x="100869" y="50349"/>
                  </a:cubicBezTo>
                  <a:cubicBezTo>
                    <a:pt x="100833" y="50349"/>
                    <a:pt x="100797" y="50348"/>
                    <a:pt x="100762" y="50345"/>
                  </a:cubicBezTo>
                  <a:cubicBezTo>
                    <a:pt x="100502" y="50382"/>
                    <a:pt x="100245" y="50397"/>
                    <a:pt x="99990" y="50397"/>
                  </a:cubicBezTo>
                  <a:cubicBezTo>
                    <a:pt x="98941" y="50397"/>
                    <a:pt x="97924" y="50144"/>
                    <a:pt x="96885" y="50144"/>
                  </a:cubicBezTo>
                  <a:cubicBezTo>
                    <a:pt x="96729" y="50144"/>
                    <a:pt x="96572" y="50150"/>
                    <a:pt x="96415" y="50163"/>
                  </a:cubicBezTo>
                  <a:cubicBezTo>
                    <a:pt x="96415" y="50163"/>
                    <a:pt x="96415" y="50102"/>
                    <a:pt x="96476" y="50102"/>
                  </a:cubicBezTo>
                  <a:cubicBezTo>
                    <a:pt x="96506" y="50102"/>
                    <a:pt x="96537" y="50072"/>
                    <a:pt x="96537" y="50041"/>
                  </a:cubicBezTo>
                  <a:cubicBezTo>
                    <a:pt x="96392" y="49880"/>
                    <a:pt x="96221" y="49847"/>
                    <a:pt x="96043" y="49847"/>
                  </a:cubicBezTo>
                  <a:cubicBezTo>
                    <a:pt x="95919" y="49847"/>
                    <a:pt x="95792" y="49863"/>
                    <a:pt x="95667" y="49863"/>
                  </a:cubicBezTo>
                  <a:cubicBezTo>
                    <a:pt x="95632" y="49863"/>
                    <a:pt x="95598" y="49862"/>
                    <a:pt x="95564" y="49859"/>
                  </a:cubicBezTo>
                  <a:cubicBezTo>
                    <a:pt x="95409" y="49898"/>
                    <a:pt x="95251" y="49911"/>
                    <a:pt x="95092" y="49911"/>
                  </a:cubicBezTo>
                  <a:cubicBezTo>
                    <a:pt x="94763" y="49911"/>
                    <a:pt x="94436" y="49854"/>
                    <a:pt x="94152" y="49854"/>
                  </a:cubicBezTo>
                  <a:cubicBezTo>
                    <a:pt x="94108" y="49854"/>
                    <a:pt x="94066" y="49855"/>
                    <a:pt x="94024" y="49858"/>
                  </a:cubicBezTo>
                  <a:lnTo>
                    <a:pt x="94024" y="49858"/>
                  </a:lnTo>
                  <a:cubicBezTo>
                    <a:pt x="94058" y="49840"/>
                    <a:pt x="94088" y="49811"/>
                    <a:pt x="94105" y="49768"/>
                  </a:cubicBezTo>
                  <a:cubicBezTo>
                    <a:pt x="94021" y="49599"/>
                    <a:pt x="93880" y="49561"/>
                    <a:pt x="93719" y="49561"/>
                  </a:cubicBezTo>
                  <a:cubicBezTo>
                    <a:pt x="93591" y="49561"/>
                    <a:pt x="93450" y="49585"/>
                    <a:pt x="93315" y="49585"/>
                  </a:cubicBezTo>
                  <a:cubicBezTo>
                    <a:pt x="93193" y="49616"/>
                    <a:pt x="93072" y="49646"/>
                    <a:pt x="93011" y="49707"/>
                  </a:cubicBezTo>
                  <a:cubicBezTo>
                    <a:pt x="92922" y="49751"/>
                    <a:pt x="92833" y="49780"/>
                    <a:pt x="92732" y="49780"/>
                  </a:cubicBezTo>
                  <a:cubicBezTo>
                    <a:pt x="92695" y="49780"/>
                    <a:pt x="92656" y="49776"/>
                    <a:pt x="92616" y="49768"/>
                  </a:cubicBezTo>
                  <a:cubicBezTo>
                    <a:pt x="92651" y="49768"/>
                    <a:pt x="92690" y="49770"/>
                    <a:pt x="92729" y="49770"/>
                  </a:cubicBezTo>
                  <a:cubicBezTo>
                    <a:pt x="92827" y="49770"/>
                    <a:pt x="92920" y="49755"/>
                    <a:pt x="92920" y="49646"/>
                  </a:cubicBezTo>
                  <a:cubicBezTo>
                    <a:pt x="92793" y="49502"/>
                    <a:pt x="92635" y="49464"/>
                    <a:pt x="92463" y="49464"/>
                  </a:cubicBezTo>
                  <a:cubicBezTo>
                    <a:pt x="92346" y="49464"/>
                    <a:pt x="92222" y="49482"/>
                    <a:pt x="92099" y="49494"/>
                  </a:cubicBezTo>
                  <a:cubicBezTo>
                    <a:pt x="91957" y="49589"/>
                    <a:pt x="91796" y="49665"/>
                    <a:pt x="91616" y="49665"/>
                  </a:cubicBezTo>
                  <a:cubicBezTo>
                    <a:pt x="91566" y="49665"/>
                    <a:pt x="91514" y="49659"/>
                    <a:pt x="91461" y="49646"/>
                  </a:cubicBezTo>
                  <a:cubicBezTo>
                    <a:pt x="91492" y="49634"/>
                    <a:pt x="91528" y="49630"/>
                    <a:pt x="91564" y="49630"/>
                  </a:cubicBezTo>
                  <a:cubicBezTo>
                    <a:pt x="91608" y="49630"/>
                    <a:pt x="91654" y="49635"/>
                    <a:pt x="91695" y="49635"/>
                  </a:cubicBezTo>
                  <a:cubicBezTo>
                    <a:pt x="91785" y="49635"/>
                    <a:pt x="91856" y="49612"/>
                    <a:pt x="91856" y="49464"/>
                  </a:cubicBezTo>
                  <a:cubicBezTo>
                    <a:pt x="91370" y="49251"/>
                    <a:pt x="90792" y="49312"/>
                    <a:pt x="90275" y="49190"/>
                  </a:cubicBezTo>
                  <a:cubicBezTo>
                    <a:pt x="86020" y="48734"/>
                    <a:pt x="81795" y="48218"/>
                    <a:pt x="77570" y="47579"/>
                  </a:cubicBezTo>
                  <a:cubicBezTo>
                    <a:pt x="66475" y="45968"/>
                    <a:pt x="55746" y="43567"/>
                    <a:pt x="45715" y="39616"/>
                  </a:cubicBezTo>
                  <a:cubicBezTo>
                    <a:pt x="40943" y="37731"/>
                    <a:pt x="36505" y="35512"/>
                    <a:pt x="32371" y="32929"/>
                  </a:cubicBezTo>
                  <a:cubicBezTo>
                    <a:pt x="31824" y="32716"/>
                    <a:pt x="31429" y="32381"/>
                    <a:pt x="31004" y="32077"/>
                  </a:cubicBezTo>
                  <a:cubicBezTo>
                    <a:pt x="29666" y="31105"/>
                    <a:pt x="28146" y="30315"/>
                    <a:pt x="26961" y="29251"/>
                  </a:cubicBezTo>
                  <a:cubicBezTo>
                    <a:pt x="26900" y="29220"/>
                    <a:pt x="26870" y="29190"/>
                    <a:pt x="26779" y="29129"/>
                  </a:cubicBezTo>
                  <a:cubicBezTo>
                    <a:pt x="26657" y="29068"/>
                    <a:pt x="26627" y="28977"/>
                    <a:pt x="26566" y="28916"/>
                  </a:cubicBezTo>
                  <a:cubicBezTo>
                    <a:pt x="24955" y="27701"/>
                    <a:pt x="23253" y="26546"/>
                    <a:pt x="21733" y="25299"/>
                  </a:cubicBezTo>
                  <a:cubicBezTo>
                    <a:pt x="21642" y="25238"/>
                    <a:pt x="21611" y="25178"/>
                    <a:pt x="21551" y="25147"/>
                  </a:cubicBezTo>
                  <a:cubicBezTo>
                    <a:pt x="20882" y="24509"/>
                    <a:pt x="19940" y="24023"/>
                    <a:pt x="19301" y="23354"/>
                  </a:cubicBezTo>
                  <a:cubicBezTo>
                    <a:pt x="18845" y="22898"/>
                    <a:pt x="18146" y="22594"/>
                    <a:pt x="17751" y="22108"/>
                  </a:cubicBezTo>
                  <a:cubicBezTo>
                    <a:pt x="17386" y="21743"/>
                    <a:pt x="16870" y="21469"/>
                    <a:pt x="16535" y="21074"/>
                  </a:cubicBezTo>
                  <a:cubicBezTo>
                    <a:pt x="16262" y="20770"/>
                    <a:pt x="15775" y="20558"/>
                    <a:pt x="15502" y="20223"/>
                  </a:cubicBezTo>
                  <a:cubicBezTo>
                    <a:pt x="15259" y="19950"/>
                    <a:pt x="14864" y="19767"/>
                    <a:pt x="14620" y="19463"/>
                  </a:cubicBezTo>
                  <a:cubicBezTo>
                    <a:pt x="14438" y="19220"/>
                    <a:pt x="14134" y="19038"/>
                    <a:pt x="13952" y="18795"/>
                  </a:cubicBezTo>
                  <a:cubicBezTo>
                    <a:pt x="13435" y="18430"/>
                    <a:pt x="12949" y="18004"/>
                    <a:pt x="12523" y="17548"/>
                  </a:cubicBezTo>
                  <a:cubicBezTo>
                    <a:pt x="11520" y="16606"/>
                    <a:pt x="10517" y="15603"/>
                    <a:pt x="9575" y="14630"/>
                  </a:cubicBezTo>
                  <a:cubicBezTo>
                    <a:pt x="8815" y="13901"/>
                    <a:pt x="8116" y="13141"/>
                    <a:pt x="7477" y="12351"/>
                  </a:cubicBezTo>
                  <a:cubicBezTo>
                    <a:pt x="6383" y="11135"/>
                    <a:pt x="5471" y="9828"/>
                    <a:pt x="4559" y="8551"/>
                  </a:cubicBezTo>
                  <a:cubicBezTo>
                    <a:pt x="2736" y="5937"/>
                    <a:pt x="1277" y="3232"/>
                    <a:pt x="486" y="375"/>
                  </a:cubicBezTo>
                  <a:cubicBezTo>
                    <a:pt x="378" y="212"/>
                    <a:pt x="415" y="1"/>
                    <a:pt x="1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5"/>
            <p:cNvSpPr/>
            <p:nvPr/>
          </p:nvSpPr>
          <p:spPr>
            <a:xfrm>
              <a:off x="6510450" y="4343625"/>
              <a:ext cx="1769075" cy="683375"/>
            </a:xfrm>
            <a:custGeom>
              <a:avLst/>
              <a:gdLst/>
              <a:ahLst/>
              <a:cxnLst/>
              <a:rect l="l" t="t" r="r" b="b"/>
              <a:pathLst>
                <a:path w="70763" h="27335" extrusionOk="0">
                  <a:moveTo>
                    <a:pt x="70336" y="1"/>
                  </a:moveTo>
                  <a:cubicBezTo>
                    <a:pt x="70027" y="1"/>
                    <a:pt x="69811" y="226"/>
                    <a:pt x="69577" y="343"/>
                  </a:cubicBezTo>
                  <a:cubicBezTo>
                    <a:pt x="64227" y="3109"/>
                    <a:pt x="58513" y="5389"/>
                    <a:pt x="52190" y="6757"/>
                  </a:cubicBezTo>
                  <a:cubicBezTo>
                    <a:pt x="49242" y="7397"/>
                    <a:pt x="46224" y="7659"/>
                    <a:pt x="43189" y="7659"/>
                  </a:cubicBezTo>
                  <a:cubicBezTo>
                    <a:pt x="42189" y="7659"/>
                    <a:pt x="41186" y="7630"/>
                    <a:pt x="40184" y="7577"/>
                  </a:cubicBezTo>
                  <a:cubicBezTo>
                    <a:pt x="36020" y="7334"/>
                    <a:pt x="31977" y="6605"/>
                    <a:pt x="27935" y="5845"/>
                  </a:cubicBezTo>
                  <a:cubicBezTo>
                    <a:pt x="25754" y="5414"/>
                    <a:pt x="23492" y="5174"/>
                    <a:pt x="21174" y="5174"/>
                  </a:cubicBezTo>
                  <a:cubicBezTo>
                    <a:pt x="21036" y="5174"/>
                    <a:pt x="20899" y="5174"/>
                    <a:pt x="20761" y="5176"/>
                  </a:cubicBezTo>
                  <a:cubicBezTo>
                    <a:pt x="18694" y="5207"/>
                    <a:pt x="16871" y="5632"/>
                    <a:pt x="15260" y="6514"/>
                  </a:cubicBezTo>
                  <a:cubicBezTo>
                    <a:pt x="13679" y="7304"/>
                    <a:pt x="12615" y="8428"/>
                    <a:pt x="11643" y="9614"/>
                  </a:cubicBezTo>
                  <a:cubicBezTo>
                    <a:pt x="10336" y="11134"/>
                    <a:pt x="9332" y="12684"/>
                    <a:pt x="8177" y="14264"/>
                  </a:cubicBezTo>
                  <a:cubicBezTo>
                    <a:pt x="5259" y="18277"/>
                    <a:pt x="2189" y="22228"/>
                    <a:pt x="305" y="26605"/>
                  </a:cubicBezTo>
                  <a:cubicBezTo>
                    <a:pt x="214" y="26818"/>
                    <a:pt x="1" y="27061"/>
                    <a:pt x="244" y="27334"/>
                  </a:cubicBezTo>
                  <a:lnTo>
                    <a:pt x="8573" y="27334"/>
                  </a:lnTo>
                  <a:cubicBezTo>
                    <a:pt x="8907" y="27213"/>
                    <a:pt x="8998" y="26970"/>
                    <a:pt x="9089" y="26757"/>
                  </a:cubicBezTo>
                  <a:cubicBezTo>
                    <a:pt x="9788" y="25511"/>
                    <a:pt x="10548" y="24325"/>
                    <a:pt x="11460" y="23140"/>
                  </a:cubicBezTo>
                  <a:cubicBezTo>
                    <a:pt x="13375" y="20587"/>
                    <a:pt x="15199" y="18064"/>
                    <a:pt x="17782" y="15815"/>
                  </a:cubicBezTo>
                  <a:cubicBezTo>
                    <a:pt x="20123" y="13808"/>
                    <a:pt x="22919" y="12501"/>
                    <a:pt x="26536" y="12167"/>
                  </a:cubicBezTo>
                  <a:cubicBezTo>
                    <a:pt x="27872" y="12047"/>
                    <a:pt x="29207" y="11997"/>
                    <a:pt x="30540" y="11997"/>
                  </a:cubicBezTo>
                  <a:cubicBezTo>
                    <a:pt x="32241" y="11997"/>
                    <a:pt x="33938" y="12078"/>
                    <a:pt x="35625" y="12197"/>
                  </a:cubicBezTo>
                  <a:cubicBezTo>
                    <a:pt x="38239" y="12441"/>
                    <a:pt x="40822" y="12349"/>
                    <a:pt x="43406" y="12532"/>
                  </a:cubicBezTo>
                  <a:cubicBezTo>
                    <a:pt x="43669" y="12559"/>
                    <a:pt x="43931" y="12569"/>
                    <a:pt x="44193" y="12569"/>
                  </a:cubicBezTo>
                  <a:cubicBezTo>
                    <a:pt x="45106" y="12569"/>
                    <a:pt x="46010" y="12441"/>
                    <a:pt x="46932" y="12441"/>
                  </a:cubicBezTo>
                  <a:cubicBezTo>
                    <a:pt x="47039" y="12442"/>
                    <a:pt x="47146" y="12442"/>
                    <a:pt x="47253" y="12442"/>
                  </a:cubicBezTo>
                  <a:cubicBezTo>
                    <a:pt x="50757" y="12442"/>
                    <a:pt x="54177" y="11960"/>
                    <a:pt x="57510" y="11164"/>
                  </a:cubicBezTo>
                  <a:cubicBezTo>
                    <a:pt x="61795" y="10191"/>
                    <a:pt x="65808" y="8732"/>
                    <a:pt x="69729" y="7152"/>
                  </a:cubicBezTo>
                  <a:cubicBezTo>
                    <a:pt x="70154" y="6969"/>
                    <a:pt x="70610" y="6817"/>
                    <a:pt x="70671" y="6392"/>
                  </a:cubicBezTo>
                  <a:cubicBezTo>
                    <a:pt x="70671" y="4264"/>
                    <a:pt x="70762" y="2167"/>
                    <a:pt x="70641" y="70"/>
                  </a:cubicBezTo>
                  <a:cubicBezTo>
                    <a:pt x="70529" y="21"/>
                    <a:pt x="70429" y="1"/>
                    <a:pt x="7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5"/>
            <p:cNvSpPr/>
            <p:nvPr/>
          </p:nvSpPr>
          <p:spPr>
            <a:xfrm>
              <a:off x="7663225" y="2209200"/>
              <a:ext cx="617800" cy="651250"/>
            </a:xfrm>
            <a:custGeom>
              <a:avLst/>
              <a:gdLst/>
              <a:ahLst/>
              <a:cxnLst/>
              <a:rect l="l" t="t" r="r" b="b"/>
              <a:pathLst>
                <a:path w="24712" h="26050" extrusionOk="0">
                  <a:moveTo>
                    <a:pt x="21078" y="0"/>
                  </a:moveTo>
                  <a:cubicBezTo>
                    <a:pt x="17593" y="0"/>
                    <a:pt x="14186" y="340"/>
                    <a:pt x="10882" y="1372"/>
                  </a:cubicBezTo>
                  <a:cubicBezTo>
                    <a:pt x="10730" y="1403"/>
                    <a:pt x="10578" y="1494"/>
                    <a:pt x="10426" y="1555"/>
                  </a:cubicBezTo>
                  <a:cubicBezTo>
                    <a:pt x="10365" y="1616"/>
                    <a:pt x="10274" y="1616"/>
                    <a:pt x="10213" y="1646"/>
                  </a:cubicBezTo>
                  <a:cubicBezTo>
                    <a:pt x="10061" y="1707"/>
                    <a:pt x="9879" y="1707"/>
                    <a:pt x="9666" y="1768"/>
                  </a:cubicBezTo>
                  <a:cubicBezTo>
                    <a:pt x="8997" y="1950"/>
                    <a:pt x="8359" y="2163"/>
                    <a:pt x="7751" y="2467"/>
                  </a:cubicBezTo>
                  <a:cubicBezTo>
                    <a:pt x="7599" y="2588"/>
                    <a:pt x="7386" y="2710"/>
                    <a:pt x="7204" y="2771"/>
                  </a:cubicBezTo>
                  <a:cubicBezTo>
                    <a:pt x="7143" y="2771"/>
                    <a:pt x="7082" y="2831"/>
                    <a:pt x="7022" y="2862"/>
                  </a:cubicBezTo>
                  <a:cubicBezTo>
                    <a:pt x="6839" y="2923"/>
                    <a:pt x="6687" y="2983"/>
                    <a:pt x="6475" y="3044"/>
                  </a:cubicBezTo>
                  <a:cubicBezTo>
                    <a:pt x="5046" y="3683"/>
                    <a:pt x="3830" y="4534"/>
                    <a:pt x="2766" y="5476"/>
                  </a:cubicBezTo>
                  <a:cubicBezTo>
                    <a:pt x="487" y="7573"/>
                    <a:pt x="0" y="9822"/>
                    <a:pt x="1398" y="12315"/>
                  </a:cubicBezTo>
                  <a:cubicBezTo>
                    <a:pt x="2067" y="13470"/>
                    <a:pt x="3040" y="14473"/>
                    <a:pt x="4013" y="15506"/>
                  </a:cubicBezTo>
                  <a:cubicBezTo>
                    <a:pt x="6383" y="17908"/>
                    <a:pt x="9119" y="20035"/>
                    <a:pt x="12523" y="21586"/>
                  </a:cubicBezTo>
                  <a:cubicBezTo>
                    <a:pt x="16323" y="23348"/>
                    <a:pt x="20457" y="24625"/>
                    <a:pt x="24499" y="26023"/>
                  </a:cubicBezTo>
                  <a:cubicBezTo>
                    <a:pt x="24518" y="26042"/>
                    <a:pt x="24540" y="26049"/>
                    <a:pt x="24563" y="26049"/>
                  </a:cubicBezTo>
                  <a:cubicBezTo>
                    <a:pt x="24614" y="26049"/>
                    <a:pt x="24670" y="26014"/>
                    <a:pt x="24712" y="25993"/>
                  </a:cubicBezTo>
                  <a:lnTo>
                    <a:pt x="24712" y="248"/>
                  </a:lnTo>
                  <a:cubicBezTo>
                    <a:pt x="24651" y="187"/>
                    <a:pt x="24560" y="157"/>
                    <a:pt x="24499" y="96"/>
                  </a:cubicBezTo>
                  <a:cubicBezTo>
                    <a:pt x="23351" y="36"/>
                    <a:pt x="22211" y="0"/>
                    <a:pt x="210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5"/>
            <p:cNvSpPr/>
            <p:nvPr/>
          </p:nvSpPr>
          <p:spPr>
            <a:xfrm>
              <a:off x="6288575" y="4031150"/>
              <a:ext cx="1990175" cy="995850"/>
            </a:xfrm>
            <a:custGeom>
              <a:avLst/>
              <a:gdLst/>
              <a:ahLst/>
              <a:cxnLst/>
              <a:rect l="l" t="t" r="r" b="b"/>
              <a:pathLst>
                <a:path w="79607" h="39834" extrusionOk="0">
                  <a:moveTo>
                    <a:pt x="79182" y="0"/>
                  </a:moveTo>
                  <a:cubicBezTo>
                    <a:pt x="79040" y="0"/>
                    <a:pt x="78890" y="98"/>
                    <a:pt x="78634" y="319"/>
                  </a:cubicBezTo>
                  <a:cubicBezTo>
                    <a:pt x="76871" y="1869"/>
                    <a:pt x="74835" y="3237"/>
                    <a:pt x="72829" y="4635"/>
                  </a:cubicBezTo>
                  <a:cubicBezTo>
                    <a:pt x="71613" y="5486"/>
                    <a:pt x="70367" y="6307"/>
                    <a:pt x="68968" y="7006"/>
                  </a:cubicBezTo>
                  <a:cubicBezTo>
                    <a:pt x="65230" y="8830"/>
                    <a:pt x="61369" y="10411"/>
                    <a:pt x="57144" y="11505"/>
                  </a:cubicBezTo>
                  <a:cubicBezTo>
                    <a:pt x="53941" y="12332"/>
                    <a:pt x="50715" y="12829"/>
                    <a:pt x="47375" y="12829"/>
                  </a:cubicBezTo>
                  <a:cubicBezTo>
                    <a:pt x="46785" y="12829"/>
                    <a:pt x="46192" y="12813"/>
                    <a:pt x="45594" y="12781"/>
                  </a:cubicBezTo>
                  <a:cubicBezTo>
                    <a:pt x="41491" y="12538"/>
                    <a:pt x="37600" y="11657"/>
                    <a:pt x="33800" y="10563"/>
                  </a:cubicBezTo>
                  <a:cubicBezTo>
                    <a:pt x="31794" y="9955"/>
                    <a:pt x="29758" y="9377"/>
                    <a:pt x="27569" y="9043"/>
                  </a:cubicBezTo>
                  <a:cubicBezTo>
                    <a:pt x="26628" y="8895"/>
                    <a:pt x="25686" y="8794"/>
                    <a:pt x="24755" y="8794"/>
                  </a:cubicBezTo>
                  <a:cubicBezTo>
                    <a:pt x="23582" y="8794"/>
                    <a:pt x="22426" y="8954"/>
                    <a:pt x="21308" y="9377"/>
                  </a:cubicBezTo>
                  <a:cubicBezTo>
                    <a:pt x="19666" y="9985"/>
                    <a:pt x="18451" y="10958"/>
                    <a:pt x="17448" y="12052"/>
                  </a:cubicBezTo>
                  <a:cubicBezTo>
                    <a:pt x="16019" y="13541"/>
                    <a:pt x="15046" y="15152"/>
                    <a:pt x="14134" y="16824"/>
                  </a:cubicBezTo>
                  <a:cubicBezTo>
                    <a:pt x="12615" y="19560"/>
                    <a:pt x="11004" y="22265"/>
                    <a:pt x="8998" y="24818"/>
                  </a:cubicBezTo>
                  <a:cubicBezTo>
                    <a:pt x="6991" y="27371"/>
                    <a:pt x="5137" y="29985"/>
                    <a:pt x="3800" y="32751"/>
                  </a:cubicBezTo>
                  <a:cubicBezTo>
                    <a:pt x="2736" y="35031"/>
                    <a:pt x="1794" y="37341"/>
                    <a:pt x="152" y="39469"/>
                  </a:cubicBezTo>
                  <a:cubicBezTo>
                    <a:pt x="61" y="39560"/>
                    <a:pt x="0" y="39712"/>
                    <a:pt x="61" y="39833"/>
                  </a:cubicBezTo>
                  <a:lnTo>
                    <a:pt x="4925" y="39833"/>
                  </a:lnTo>
                  <a:cubicBezTo>
                    <a:pt x="5320" y="39712"/>
                    <a:pt x="5441" y="39438"/>
                    <a:pt x="5502" y="39134"/>
                  </a:cubicBezTo>
                  <a:cubicBezTo>
                    <a:pt x="6110" y="38010"/>
                    <a:pt x="6657" y="36824"/>
                    <a:pt x="7204" y="35669"/>
                  </a:cubicBezTo>
                  <a:cubicBezTo>
                    <a:pt x="8329" y="33450"/>
                    <a:pt x="9575" y="31262"/>
                    <a:pt x="11156" y="29195"/>
                  </a:cubicBezTo>
                  <a:cubicBezTo>
                    <a:pt x="12979" y="26824"/>
                    <a:pt x="14712" y="24393"/>
                    <a:pt x="16293" y="21930"/>
                  </a:cubicBezTo>
                  <a:cubicBezTo>
                    <a:pt x="17600" y="19924"/>
                    <a:pt x="18755" y="17827"/>
                    <a:pt x="20822" y="16125"/>
                  </a:cubicBezTo>
                  <a:cubicBezTo>
                    <a:pt x="22068" y="15061"/>
                    <a:pt x="23588" y="14362"/>
                    <a:pt x="25502" y="14088"/>
                  </a:cubicBezTo>
                  <a:cubicBezTo>
                    <a:pt x="26115" y="14002"/>
                    <a:pt x="26726" y="13964"/>
                    <a:pt x="27334" y="13964"/>
                  </a:cubicBezTo>
                  <a:cubicBezTo>
                    <a:pt x="29079" y="13964"/>
                    <a:pt x="30803" y="14275"/>
                    <a:pt x="32493" y="14636"/>
                  </a:cubicBezTo>
                  <a:cubicBezTo>
                    <a:pt x="35563" y="15274"/>
                    <a:pt x="38603" y="16064"/>
                    <a:pt x="41703" y="16611"/>
                  </a:cubicBezTo>
                  <a:cubicBezTo>
                    <a:pt x="44455" y="17088"/>
                    <a:pt x="47199" y="17358"/>
                    <a:pt x="49947" y="17358"/>
                  </a:cubicBezTo>
                  <a:cubicBezTo>
                    <a:pt x="52450" y="17358"/>
                    <a:pt x="54958" y="17134"/>
                    <a:pt x="57479" y="16642"/>
                  </a:cubicBezTo>
                  <a:cubicBezTo>
                    <a:pt x="65686" y="15091"/>
                    <a:pt x="72707" y="11900"/>
                    <a:pt x="79151" y="7918"/>
                  </a:cubicBezTo>
                  <a:cubicBezTo>
                    <a:pt x="79394" y="7766"/>
                    <a:pt x="79607" y="7523"/>
                    <a:pt x="79546" y="7249"/>
                  </a:cubicBezTo>
                  <a:lnTo>
                    <a:pt x="79546" y="167"/>
                  </a:lnTo>
                  <a:cubicBezTo>
                    <a:pt x="79399" y="60"/>
                    <a:pt x="79293" y="0"/>
                    <a:pt x="79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5"/>
            <p:cNvSpPr/>
            <p:nvPr/>
          </p:nvSpPr>
          <p:spPr>
            <a:xfrm>
              <a:off x="1121300" y="3161450"/>
              <a:ext cx="775125" cy="1699125"/>
            </a:xfrm>
            <a:custGeom>
              <a:avLst/>
              <a:gdLst/>
              <a:ahLst/>
              <a:cxnLst/>
              <a:rect l="l" t="t" r="r" b="b"/>
              <a:pathLst>
                <a:path w="31005" h="67965" extrusionOk="0">
                  <a:moveTo>
                    <a:pt x="31" y="0"/>
                  </a:moveTo>
                  <a:cubicBezTo>
                    <a:pt x="31" y="1125"/>
                    <a:pt x="31" y="2280"/>
                    <a:pt x="1" y="3435"/>
                  </a:cubicBezTo>
                  <a:cubicBezTo>
                    <a:pt x="457" y="3891"/>
                    <a:pt x="1034" y="4195"/>
                    <a:pt x="1490" y="4620"/>
                  </a:cubicBezTo>
                  <a:cubicBezTo>
                    <a:pt x="4104" y="7143"/>
                    <a:pt x="6110" y="9818"/>
                    <a:pt x="7569" y="12797"/>
                  </a:cubicBezTo>
                  <a:cubicBezTo>
                    <a:pt x="9545" y="16779"/>
                    <a:pt x="10244" y="20973"/>
                    <a:pt x="10335" y="25168"/>
                  </a:cubicBezTo>
                  <a:cubicBezTo>
                    <a:pt x="10366" y="27235"/>
                    <a:pt x="10487" y="29332"/>
                    <a:pt x="10548" y="31369"/>
                  </a:cubicBezTo>
                  <a:cubicBezTo>
                    <a:pt x="10609" y="32736"/>
                    <a:pt x="10943" y="34104"/>
                    <a:pt x="11521" y="35442"/>
                  </a:cubicBezTo>
                  <a:cubicBezTo>
                    <a:pt x="12828" y="38390"/>
                    <a:pt x="15320" y="40822"/>
                    <a:pt x="18147" y="43071"/>
                  </a:cubicBezTo>
                  <a:cubicBezTo>
                    <a:pt x="22493" y="46445"/>
                    <a:pt x="25503" y="50305"/>
                    <a:pt x="26050" y="55016"/>
                  </a:cubicBezTo>
                  <a:cubicBezTo>
                    <a:pt x="26263" y="56597"/>
                    <a:pt x="26323" y="58208"/>
                    <a:pt x="25533" y="59728"/>
                  </a:cubicBezTo>
                  <a:cubicBezTo>
                    <a:pt x="24986" y="60731"/>
                    <a:pt x="24074" y="61399"/>
                    <a:pt x="22615" y="61582"/>
                  </a:cubicBezTo>
                  <a:cubicBezTo>
                    <a:pt x="21794" y="61703"/>
                    <a:pt x="20974" y="61795"/>
                    <a:pt x="20123" y="61855"/>
                  </a:cubicBezTo>
                  <a:cubicBezTo>
                    <a:pt x="16323" y="62038"/>
                    <a:pt x="12676" y="62676"/>
                    <a:pt x="9150" y="63740"/>
                  </a:cubicBezTo>
                  <a:cubicBezTo>
                    <a:pt x="6384" y="64591"/>
                    <a:pt x="3648" y="65533"/>
                    <a:pt x="730" y="66050"/>
                  </a:cubicBezTo>
                  <a:cubicBezTo>
                    <a:pt x="457" y="66111"/>
                    <a:pt x="213" y="66172"/>
                    <a:pt x="31" y="66324"/>
                  </a:cubicBezTo>
                  <a:lnTo>
                    <a:pt x="31" y="67965"/>
                  </a:lnTo>
                  <a:cubicBezTo>
                    <a:pt x="1976" y="67722"/>
                    <a:pt x="3831" y="67327"/>
                    <a:pt x="5685" y="66810"/>
                  </a:cubicBezTo>
                  <a:cubicBezTo>
                    <a:pt x="7204" y="66445"/>
                    <a:pt x="8724" y="65989"/>
                    <a:pt x="10244" y="65594"/>
                  </a:cubicBezTo>
                  <a:cubicBezTo>
                    <a:pt x="12500" y="65067"/>
                    <a:pt x="14784" y="64680"/>
                    <a:pt x="17178" y="64680"/>
                  </a:cubicBezTo>
                  <a:cubicBezTo>
                    <a:pt x="17268" y="64680"/>
                    <a:pt x="17358" y="64681"/>
                    <a:pt x="17448" y="64682"/>
                  </a:cubicBezTo>
                  <a:cubicBezTo>
                    <a:pt x="19727" y="64682"/>
                    <a:pt x="21946" y="65047"/>
                    <a:pt x="24135" y="65533"/>
                  </a:cubicBezTo>
                  <a:cubicBezTo>
                    <a:pt x="24953" y="65697"/>
                    <a:pt x="25819" y="65811"/>
                    <a:pt x="26713" y="65811"/>
                  </a:cubicBezTo>
                  <a:cubicBezTo>
                    <a:pt x="26816" y="65811"/>
                    <a:pt x="26919" y="65810"/>
                    <a:pt x="27022" y="65807"/>
                  </a:cubicBezTo>
                  <a:cubicBezTo>
                    <a:pt x="27691" y="65746"/>
                    <a:pt x="28238" y="65594"/>
                    <a:pt x="28725" y="65260"/>
                  </a:cubicBezTo>
                  <a:cubicBezTo>
                    <a:pt x="29241" y="64925"/>
                    <a:pt x="29636" y="64500"/>
                    <a:pt x="29849" y="64013"/>
                  </a:cubicBezTo>
                  <a:cubicBezTo>
                    <a:pt x="30548" y="62646"/>
                    <a:pt x="30731" y="61247"/>
                    <a:pt x="30852" y="59788"/>
                  </a:cubicBezTo>
                  <a:cubicBezTo>
                    <a:pt x="31004" y="57904"/>
                    <a:pt x="30822" y="55959"/>
                    <a:pt x="30457" y="54044"/>
                  </a:cubicBezTo>
                  <a:cubicBezTo>
                    <a:pt x="30092" y="51886"/>
                    <a:pt x="29393" y="49758"/>
                    <a:pt x="28390" y="47661"/>
                  </a:cubicBezTo>
                  <a:cubicBezTo>
                    <a:pt x="27296" y="45442"/>
                    <a:pt x="25776" y="43405"/>
                    <a:pt x="23861" y="41551"/>
                  </a:cubicBezTo>
                  <a:cubicBezTo>
                    <a:pt x="22463" y="40183"/>
                    <a:pt x="20822" y="38967"/>
                    <a:pt x="19484" y="37600"/>
                  </a:cubicBezTo>
                  <a:cubicBezTo>
                    <a:pt x="18056" y="36080"/>
                    <a:pt x="16870" y="34499"/>
                    <a:pt x="16262" y="32676"/>
                  </a:cubicBezTo>
                  <a:cubicBezTo>
                    <a:pt x="15867" y="31490"/>
                    <a:pt x="15685" y="30305"/>
                    <a:pt x="15563" y="29089"/>
                  </a:cubicBezTo>
                  <a:cubicBezTo>
                    <a:pt x="15472" y="27691"/>
                    <a:pt x="15229" y="26293"/>
                    <a:pt x="15107" y="24864"/>
                  </a:cubicBezTo>
                  <a:cubicBezTo>
                    <a:pt x="15047" y="23739"/>
                    <a:pt x="14895" y="22645"/>
                    <a:pt x="14712" y="21520"/>
                  </a:cubicBezTo>
                  <a:cubicBezTo>
                    <a:pt x="14347" y="19636"/>
                    <a:pt x="13861" y="17782"/>
                    <a:pt x="13192" y="15958"/>
                  </a:cubicBezTo>
                  <a:cubicBezTo>
                    <a:pt x="12129" y="13162"/>
                    <a:pt x="10609" y="10517"/>
                    <a:pt x="8572" y="8055"/>
                  </a:cubicBezTo>
                  <a:cubicBezTo>
                    <a:pt x="6505" y="5472"/>
                    <a:pt x="3861" y="3131"/>
                    <a:pt x="1338" y="791"/>
                  </a:cubicBezTo>
                  <a:cubicBezTo>
                    <a:pt x="973" y="456"/>
                    <a:pt x="639" y="92"/>
                    <a:pt x="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5"/>
            <p:cNvSpPr/>
            <p:nvPr/>
          </p:nvSpPr>
          <p:spPr>
            <a:xfrm>
              <a:off x="1459450" y="3008775"/>
              <a:ext cx="4359525" cy="2018225"/>
            </a:xfrm>
            <a:custGeom>
              <a:avLst/>
              <a:gdLst/>
              <a:ahLst/>
              <a:cxnLst/>
              <a:rect l="l" t="t" r="r" b="b"/>
              <a:pathLst>
                <a:path w="174381" h="80729" extrusionOk="0">
                  <a:moveTo>
                    <a:pt x="824" y="1"/>
                  </a:moveTo>
                  <a:cubicBezTo>
                    <a:pt x="669" y="1"/>
                    <a:pt x="515" y="34"/>
                    <a:pt x="366" y="119"/>
                  </a:cubicBezTo>
                  <a:cubicBezTo>
                    <a:pt x="1" y="393"/>
                    <a:pt x="244" y="697"/>
                    <a:pt x="396" y="1001"/>
                  </a:cubicBezTo>
                  <a:cubicBezTo>
                    <a:pt x="1065" y="2095"/>
                    <a:pt x="1976" y="3007"/>
                    <a:pt x="2919" y="3980"/>
                  </a:cubicBezTo>
                  <a:cubicBezTo>
                    <a:pt x="5654" y="6715"/>
                    <a:pt x="8755" y="9208"/>
                    <a:pt x="11855" y="11700"/>
                  </a:cubicBezTo>
                  <a:cubicBezTo>
                    <a:pt x="16050" y="15135"/>
                    <a:pt x="20092" y="18691"/>
                    <a:pt x="23892" y="22430"/>
                  </a:cubicBezTo>
                  <a:cubicBezTo>
                    <a:pt x="25624" y="24132"/>
                    <a:pt x="27357" y="25895"/>
                    <a:pt x="29272" y="27475"/>
                  </a:cubicBezTo>
                  <a:cubicBezTo>
                    <a:pt x="30944" y="28904"/>
                    <a:pt x="32919" y="30089"/>
                    <a:pt x="34591" y="31548"/>
                  </a:cubicBezTo>
                  <a:cubicBezTo>
                    <a:pt x="37722" y="34223"/>
                    <a:pt x="40002" y="37172"/>
                    <a:pt x="41430" y="40515"/>
                  </a:cubicBezTo>
                  <a:cubicBezTo>
                    <a:pt x="42555" y="43008"/>
                    <a:pt x="43011" y="45682"/>
                    <a:pt x="43649" y="48266"/>
                  </a:cubicBezTo>
                  <a:cubicBezTo>
                    <a:pt x="44014" y="49907"/>
                    <a:pt x="44743" y="51458"/>
                    <a:pt x="45929" y="52886"/>
                  </a:cubicBezTo>
                  <a:cubicBezTo>
                    <a:pt x="46658" y="53768"/>
                    <a:pt x="47509" y="54588"/>
                    <a:pt x="48269" y="55409"/>
                  </a:cubicBezTo>
                  <a:cubicBezTo>
                    <a:pt x="49455" y="56746"/>
                    <a:pt x="49515" y="58114"/>
                    <a:pt x="48239" y="59452"/>
                  </a:cubicBezTo>
                  <a:cubicBezTo>
                    <a:pt x="47296" y="60455"/>
                    <a:pt x="46081" y="61336"/>
                    <a:pt x="44774" y="62187"/>
                  </a:cubicBezTo>
                  <a:cubicBezTo>
                    <a:pt x="43163" y="63251"/>
                    <a:pt x="41400" y="64193"/>
                    <a:pt x="39789" y="65288"/>
                  </a:cubicBezTo>
                  <a:cubicBezTo>
                    <a:pt x="36840" y="67263"/>
                    <a:pt x="35138" y="69725"/>
                    <a:pt x="34196" y="72552"/>
                  </a:cubicBezTo>
                  <a:cubicBezTo>
                    <a:pt x="33436" y="74862"/>
                    <a:pt x="33041" y="77263"/>
                    <a:pt x="32646" y="79604"/>
                  </a:cubicBezTo>
                  <a:cubicBezTo>
                    <a:pt x="32585" y="79969"/>
                    <a:pt x="32220" y="80333"/>
                    <a:pt x="32646" y="80728"/>
                  </a:cubicBezTo>
                  <a:lnTo>
                    <a:pt x="33162" y="80728"/>
                  </a:lnTo>
                  <a:cubicBezTo>
                    <a:pt x="33162" y="80425"/>
                    <a:pt x="33162" y="80151"/>
                    <a:pt x="33254" y="79877"/>
                  </a:cubicBezTo>
                  <a:cubicBezTo>
                    <a:pt x="33436" y="78905"/>
                    <a:pt x="33649" y="77932"/>
                    <a:pt x="33862" y="76959"/>
                  </a:cubicBezTo>
                  <a:cubicBezTo>
                    <a:pt x="34226" y="74953"/>
                    <a:pt x="34804" y="72978"/>
                    <a:pt x="35746" y="71063"/>
                  </a:cubicBezTo>
                  <a:cubicBezTo>
                    <a:pt x="36780" y="69026"/>
                    <a:pt x="38421" y="67233"/>
                    <a:pt x="40701" y="65835"/>
                  </a:cubicBezTo>
                  <a:cubicBezTo>
                    <a:pt x="42859" y="64497"/>
                    <a:pt x="45138" y="63251"/>
                    <a:pt x="47388" y="61944"/>
                  </a:cubicBezTo>
                  <a:cubicBezTo>
                    <a:pt x="48907" y="61063"/>
                    <a:pt x="50336" y="60120"/>
                    <a:pt x="51369" y="58904"/>
                  </a:cubicBezTo>
                  <a:cubicBezTo>
                    <a:pt x="51491" y="58844"/>
                    <a:pt x="51430" y="58722"/>
                    <a:pt x="51582" y="58449"/>
                  </a:cubicBezTo>
                  <a:cubicBezTo>
                    <a:pt x="51704" y="58388"/>
                    <a:pt x="51673" y="58266"/>
                    <a:pt x="51795" y="58175"/>
                  </a:cubicBezTo>
                  <a:cubicBezTo>
                    <a:pt x="51825" y="58084"/>
                    <a:pt x="51886" y="57993"/>
                    <a:pt x="51947" y="57932"/>
                  </a:cubicBezTo>
                  <a:cubicBezTo>
                    <a:pt x="52464" y="56868"/>
                    <a:pt x="52281" y="55835"/>
                    <a:pt x="51400" y="54892"/>
                  </a:cubicBezTo>
                  <a:cubicBezTo>
                    <a:pt x="51248" y="54740"/>
                    <a:pt x="51035" y="54588"/>
                    <a:pt x="50883" y="54376"/>
                  </a:cubicBezTo>
                  <a:cubicBezTo>
                    <a:pt x="50336" y="53920"/>
                    <a:pt x="49819" y="53464"/>
                    <a:pt x="49242" y="53008"/>
                  </a:cubicBezTo>
                  <a:cubicBezTo>
                    <a:pt x="48300" y="52248"/>
                    <a:pt x="47540" y="51427"/>
                    <a:pt x="46841" y="50546"/>
                  </a:cubicBezTo>
                  <a:cubicBezTo>
                    <a:pt x="45746" y="49087"/>
                    <a:pt x="45260" y="47506"/>
                    <a:pt x="44834" y="45865"/>
                  </a:cubicBezTo>
                  <a:cubicBezTo>
                    <a:pt x="44196" y="43403"/>
                    <a:pt x="43467" y="40941"/>
                    <a:pt x="42251" y="38570"/>
                  </a:cubicBezTo>
                  <a:cubicBezTo>
                    <a:pt x="41065" y="36351"/>
                    <a:pt x="39515" y="34254"/>
                    <a:pt x="37570" y="32308"/>
                  </a:cubicBezTo>
                  <a:cubicBezTo>
                    <a:pt x="36232" y="30941"/>
                    <a:pt x="34652" y="29755"/>
                    <a:pt x="33010" y="28570"/>
                  </a:cubicBezTo>
                  <a:cubicBezTo>
                    <a:pt x="31643" y="27627"/>
                    <a:pt x="30336" y="26594"/>
                    <a:pt x="29181" y="25500"/>
                  </a:cubicBezTo>
                  <a:cubicBezTo>
                    <a:pt x="26871" y="23402"/>
                    <a:pt x="24591" y="21244"/>
                    <a:pt x="22342" y="19117"/>
                  </a:cubicBezTo>
                  <a:cubicBezTo>
                    <a:pt x="19606" y="16533"/>
                    <a:pt x="16627" y="14071"/>
                    <a:pt x="13709" y="11609"/>
                  </a:cubicBezTo>
                  <a:cubicBezTo>
                    <a:pt x="12220" y="10302"/>
                    <a:pt x="10700" y="9056"/>
                    <a:pt x="9332" y="7718"/>
                  </a:cubicBezTo>
                  <a:cubicBezTo>
                    <a:pt x="8755" y="7141"/>
                    <a:pt x="8147" y="6594"/>
                    <a:pt x="7752" y="5925"/>
                  </a:cubicBezTo>
                  <a:cubicBezTo>
                    <a:pt x="7630" y="5773"/>
                    <a:pt x="7508" y="5560"/>
                    <a:pt x="7691" y="5408"/>
                  </a:cubicBezTo>
                  <a:cubicBezTo>
                    <a:pt x="7768" y="5342"/>
                    <a:pt x="7857" y="5320"/>
                    <a:pt x="7949" y="5320"/>
                  </a:cubicBezTo>
                  <a:cubicBezTo>
                    <a:pt x="8112" y="5320"/>
                    <a:pt x="8285" y="5389"/>
                    <a:pt x="8420" y="5408"/>
                  </a:cubicBezTo>
                  <a:cubicBezTo>
                    <a:pt x="9211" y="5591"/>
                    <a:pt x="9879" y="5925"/>
                    <a:pt x="10548" y="6229"/>
                  </a:cubicBezTo>
                  <a:cubicBezTo>
                    <a:pt x="13375" y="7566"/>
                    <a:pt x="16141" y="8904"/>
                    <a:pt x="18937" y="10272"/>
                  </a:cubicBezTo>
                  <a:cubicBezTo>
                    <a:pt x="22950" y="12217"/>
                    <a:pt x="27023" y="13980"/>
                    <a:pt x="31096" y="15773"/>
                  </a:cubicBezTo>
                  <a:cubicBezTo>
                    <a:pt x="35746" y="17810"/>
                    <a:pt x="40457" y="19725"/>
                    <a:pt x="45321" y="21488"/>
                  </a:cubicBezTo>
                  <a:cubicBezTo>
                    <a:pt x="48026" y="22430"/>
                    <a:pt x="50670" y="23494"/>
                    <a:pt x="53193" y="24679"/>
                  </a:cubicBezTo>
                  <a:cubicBezTo>
                    <a:pt x="56172" y="26077"/>
                    <a:pt x="59029" y="27688"/>
                    <a:pt x="62008" y="29147"/>
                  </a:cubicBezTo>
                  <a:cubicBezTo>
                    <a:pt x="63589" y="29937"/>
                    <a:pt x="65260" y="30637"/>
                    <a:pt x="67054" y="31214"/>
                  </a:cubicBezTo>
                  <a:cubicBezTo>
                    <a:pt x="69729" y="32035"/>
                    <a:pt x="72525" y="32460"/>
                    <a:pt x="75382" y="32582"/>
                  </a:cubicBezTo>
                  <a:cubicBezTo>
                    <a:pt x="76750" y="32643"/>
                    <a:pt x="78125" y="32673"/>
                    <a:pt x="79501" y="32673"/>
                  </a:cubicBezTo>
                  <a:cubicBezTo>
                    <a:pt x="80876" y="32673"/>
                    <a:pt x="82252" y="32643"/>
                    <a:pt x="83619" y="32582"/>
                  </a:cubicBezTo>
                  <a:cubicBezTo>
                    <a:pt x="85504" y="32491"/>
                    <a:pt x="87419" y="32460"/>
                    <a:pt x="89303" y="32369"/>
                  </a:cubicBezTo>
                  <a:cubicBezTo>
                    <a:pt x="90033" y="32339"/>
                    <a:pt x="90755" y="32331"/>
                    <a:pt x="91477" y="32331"/>
                  </a:cubicBezTo>
                  <a:cubicBezTo>
                    <a:pt x="92199" y="32331"/>
                    <a:pt x="92920" y="32339"/>
                    <a:pt x="93650" y="32339"/>
                  </a:cubicBezTo>
                  <a:cubicBezTo>
                    <a:pt x="94234" y="32339"/>
                    <a:pt x="94837" y="32249"/>
                    <a:pt x="95430" y="32249"/>
                  </a:cubicBezTo>
                  <a:cubicBezTo>
                    <a:pt x="95608" y="32249"/>
                    <a:pt x="95785" y="32257"/>
                    <a:pt x="95960" y="32278"/>
                  </a:cubicBezTo>
                  <a:cubicBezTo>
                    <a:pt x="96598" y="32333"/>
                    <a:pt x="97258" y="32344"/>
                    <a:pt x="97921" y="32344"/>
                  </a:cubicBezTo>
                  <a:cubicBezTo>
                    <a:pt x="98362" y="32344"/>
                    <a:pt x="98805" y="32339"/>
                    <a:pt x="99243" y="32339"/>
                  </a:cubicBezTo>
                  <a:cubicBezTo>
                    <a:pt x="101127" y="32369"/>
                    <a:pt x="103042" y="32491"/>
                    <a:pt x="104927" y="32643"/>
                  </a:cubicBezTo>
                  <a:cubicBezTo>
                    <a:pt x="107206" y="32825"/>
                    <a:pt x="109486" y="33099"/>
                    <a:pt x="111766" y="33372"/>
                  </a:cubicBezTo>
                  <a:cubicBezTo>
                    <a:pt x="115079" y="33737"/>
                    <a:pt x="118392" y="34162"/>
                    <a:pt x="121705" y="34466"/>
                  </a:cubicBezTo>
                  <a:cubicBezTo>
                    <a:pt x="124137" y="34710"/>
                    <a:pt x="126599" y="34862"/>
                    <a:pt x="129061" y="35044"/>
                  </a:cubicBezTo>
                  <a:cubicBezTo>
                    <a:pt x="130976" y="35196"/>
                    <a:pt x="132860" y="35318"/>
                    <a:pt x="134775" y="35318"/>
                  </a:cubicBezTo>
                  <a:cubicBezTo>
                    <a:pt x="136628" y="35345"/>
                    <a:pt x="138507" y="35473"/>
                    <a:pt x="140364" y="35473"/>
                  </a:cubicBezTo>
                  <a:cubicBezTo>
                    <a:pt x="140548" y="35473"/>
                    <a:pt x="140732" y="35472"/>
                    <a:pt x="140915" y="35469"/>
                  </a:cubicBezTo>
                  <a:cubicBezTo>
                    <a:pt x="143195" y="35469"/>
                    <a:pt x="145475" y="35621"/>
                    <a:pt x="147754" y="35652"/>
                  </a:cubicBezTo>
                  <a:cubicBezTo>
                    <a:pt x="148636" y="35652"/>
                    <a:pt x="149548" y="35682"/>
                    <a:pt x="150429" y="35773"/>
                  </a:cubicBezTo>
                  <a:cubicBezTo>
                    <a:pt x="152587" y="35956"/>
                    <a:pt x="154776" y="35956"/>
                    <a:pt x="156964" y="36108"/>
                  </a:cubicBezTo>
                  <a:cubicBezTo>
                    <a:pt x="157101" y="36118"/>
                    <a:pt x="157237" y="36122"/>
                    <a:pt x="157372" y="36122"/>
                  </a:cubicBezTo>
                  <a:cubicBezTo>
                    <a:pt x="158048" y="36122"/>
                    <a:pt x="158707" y="36017"/>
                    <a:pt x="159365" y="36017"/>
                  </a:cubicBezTo>
                  <a:cubicBezTo>
                    <a:pt x="161584" y="35986"/>
                    <a:pt x="163712" y="35682"/>
                    <a:pt x="165809" y="35105"/>
                  </a:cubicBezTo>
                  <a:cubicBezTo>
                    <a:pt x="169153" y="34254"/>
                    <a:pt x="171645" y="32643"/>
                    <a:pt x="173165" y="30241"/>
                  </a:cubicBezTo>
                  <a:cubicBezTo>
                    <a:pt x="174016" y="28874"/>
                    <a:pt x="174381" y="27415"/>
                    <a:pt x="174016" y="25925"/>
                  </a:cubicBezTo>
                  <a:cubicBezTo>
                    <a:pt x="173469" y="23706"/>
                    <a:pt x="171676" y="22126"/>
                    <a:pt x="169031" y="21032"/>
                  </a:cubicBezTo>
                  <a:cubicBezTo>
                    <a:pt x="166508" y="19968"/>
                    <a:pt x="163742" y="19664"/>
                    <a:pt x="160885" y="19542"/>
                  </a:cubicBezTo>
                  <a:cubicBezTo>
                    <a:pt x="160705" y="19536"/>
                    <a:pt x="160525" y="19534"/>
                    <a:pt x="160345" y="19534"/>
                  </a:cubicBezTo>
                  <a:cubicBezTo>
                    <a:pt x="159583" y="19534"/>
                    <a:pt x="158821" y="19578"/>
                    <a:pt x="158058" y="19603"/>
                  </a:cubicBezTo>
                  <a:cubicBezTo>
                    <a:pt x="156143" y="19694"/>
                    <a:pt x="154320" y="19846"/>
                    <a:pt x="152466" y="20059"/>
                  </a:cubicBezTo>
                  <a:cubicBezTo>
                    <a:pt x="149639" y="20424"/>
                    <a:pt x="146873" y="20788"/>
                    <a:pt x="144076" y="21214"/>
                  </a:cubicBezTo>
                  <a:cubicBezTo>
                    <a:pt x="139274" y="21943"/>
                    <a:pt x="134441" y="22339"/>
                    <a:pt x="129578" y="22643"/>
                  </a:cubicBezTo>
                  <a:cubicBezTo>
                    <a:pt x="127572" y="22795"/>
                    <a:pt x="125565" y="22855"/>
                    <a:pt x="123559" y="22916"/>
                  </a:cubicBezTo>
                  <a:cubicBezTo>
                    <a:pt x="121158" y="23007"/>
                    <a:pt x="118757" y="23007"/>
                    <a:pt x="116356" y="23038"/>
                  </a:cubicBezTo>
                  <a:cubicBezTo>
                    <a:pt x="114048" y="23070"/>
                    <a:pt x="111733" y="23103"/>
                    <a:pt x="109417" y="23103"/>
                  </a:cubicBezTo>
                  <a:cubicBezTo>
                    <a:pt x="107401" y="23103"/>
                    <a:pt x="105386" y="23078"/>
                    <a:pt x="103377" y="23007"/>
                  </a:cubicBezTo>
                  <a:cubicBezTo>
                    <a:pt x="100763" y="22916"/>
                    <a:pt x="98118" y="22886"/>
                    <a:pt x="95504" y="22734"/>
                  </a:cubicBezTo>
                  <a:cubicBezTo>
                    <a:pt x="93255" y="22612"/>
                    <a:pt x="91036" y="22430"/>
                    <a:pt x="88817" y="22156"/>
                  </a:cubicBezTo>
                  <a:cubicBezTo>
                    <a:pt x="85929" y="21822"/>
                    <a:pt x="83072" y="21244"/>
                    <a:pt x="80276" y="20606"/>
                  </a:cubicBezTo>
                  <a:cubicBezTo>
                    <a:pt x="77662" y="19998"/>
                    <a:pt x="75109" y="19238"/>
                    <a:pt x="72555" y="18509"/>
                  </a:cubicBezTo>
                  <a:cubicBezTo>
                    <a:pt x="67935" y="17171"/>
                    <a:pt x="63285" y="15864"/>
                    <a:pt x="58604" y="14527"/>
                  </a:cubicBezTo>
                  <a:cubicBezTo>
                    <a:pt x="56993" y="14071"/>
                    <a:pt x="55412" y="13585"/>
                    <a:pt x="53740" y="13190"/>
                  </a:cubicBezTo>
                  <a:cubicBezTo>
                    <a:pt x="53632" y="13162"/>
                    <a:pt x="53523" y="13135"/>
                    <a:pt x="53425" y="13135"/>
                  </a:cubicBezTo>
                  <a:cubicBezTo>
                    <a:pt x="53304" y="13135"/>
                    <a:pt x="53200" y="13177"/>
                    <a:pt x="53132" y="13311"/>
                  </a:cubicBezTo>
                  <a:cubicBezTo>
                    <a:pt x="53254" y="13645"/>
                    <a:pt x="53680" y="13615"/>
                    <a:pt x="54014" y="13737"/>
                  </a:cubicBezTo>
                  <a:lnTo>
                    <a:pt x="75109" y="19998"/>
                  </a:lnTo>
                  <a:cubicBezTo>
                    <a:pt x="80884" y="21700"/>
                    <a:pt x="86841" y="22855"/>
                    <a:pt x="93042" y="23250"/>
                  </a:cubicBezTo>
                  <a:cubicBezTo>
                    <a:pt x="98057" y="23615"/>
                    <a:pt x="103103" y="23676"/>
                    <a:pt x="108149" y="23706"/>
                  </a:cubicBezTo>
                  <a:cubicBezTo>
                    <a:pt x="109722" y="23722"/>
                    <a:pt x="111293" y="23729"/>
                    <a:pt x="112862" y="23729"/>
                  </a:cubicBezTo>
                  <a:cubicBezTo>
                    <a:pt x="117571" y="23729"/>
                    <a:pt x="122267" y="23661"/>
                    <a:pt x="126964" y="23524"/>
                  </a:cubicBezTo>
                  <a:cubicBezTo>
                    <a:pt x="129942" y="23402"/>
                    <a:pt x="132860" y="23311"/>
                    <a:pt x="135778" y="23068"/>
                  </a:cubicBezTo>
                  <a:cubicBezTo>
                    <a:pt x="139730" y="22764"/>
                    <a:pt x="143651" y="22247"/>
                    <a:pt x="147602" y="21791"/>
                  </a:cubicBezTo>
                  <a:cubicBezTo>
                    <a:pt x="151005" y="21372"/>
                    <a:pt x="154444" y="20970"/>
                    <a:pt x="157892" y="20970"/>
                  </a:cubicBezTo>
                  <a:cubicBezTo>
                    <a:pt x="158940" y="20970"/>
                    <a:pt x="159988" y="21007"/>
                    <a:pt x="161037" y="21092"/>
                  </a:cubicBezTo>
                  <a:cubicBezTo>
                    <a:pt x="163773" y="21336"/>
                    <a:pt x="166296" y="21943"/>
                    <a:pt x="168423" y="23250"/>
                  </a:cubicBezTo>
                  <a:cubicBezTo>
                    <a:pt x="170733" y="24709"/>
                    <a:pt x="171524" y="26807"/>
                    <a:pt x="170581" y="28904"/>
                  </a:cubicBezTo>
                  <a:cubicBezTo>
                    <a:pt x="169791" y="30667"/>
                    <a:pt x="168150" y="31883"/>
                    <a:pt x="165961" y="32764"/>
                  </a:cubicBezTo>
                  <a:cubicBezTo>
                    <a:pt x="162922" y="33980"/>
                    <a:pt x="159609" y="34284"/>
                    <a:pt x="156235" y="34345"/>
                  </a:cubicBezTo>
                  <a:cubicBezTo>
                    <a:pt x="155343" y="34375"/>
                    <a:pt x="154448" y="34385"/>
                    <a:pt x="153552" y="34385"/>
                  </a:cubicBezTo>
                  <a:cubicBezTo>
                    <a:pt x="151760" y="34385"/>
                    <a:pt x="149963" y="34345"/>
                    <a:pt x="148180" y="34345"/>
                  </a:cubicBezTo>
                  <a:cubicBezTo>
                    <a:pt x="145627" y="34345"/>
                    <a:pt x="143073" y="34489"/>
                    <a:pt x="140537" y="34489"/>
                  </a:cubicBezTo>
                  <a:cubicBezTo>
                    <a:pt x="139994" y="34489"/>
                    <a:pt x="139451" y="34483"/>
                    <a:pt x="138909" y="34466"/>
                  </a:cubicBezTo>
                  <a:cubicBezTo>
                    <a:pt x="134866" y="34375"/>
                    <a:pt x="130793" y="34375"/>
                    <a:pt x="126781" y="34132"/>
                  </a:cubicBezTo>
                  <a:cubicBezTo>
                    <a:pt x="122708" y="33859"/>
                    <a:pt x="118696" y="33524"/>
                    <a:pt x="114653" y="33099"/>
                  </a:cubicBezTo>
                  <a:cubicBezTo>
                    <a:pt x="110246" y="32643"/>
                    <a:pt x="105808" y="32126"/>
                    <a:pt x="101370" y="32004"/>
                  </a:cubicBezTo>
                  <a:cubicBezTo>
                    <a:pt x="99371" y="31937"/>
                    <a:pt x="97365" y="31900"/>
                    <a:pt x="95356" y="31900"/>
                  </a:cubicBezTo>
                  <a:cubicBezTo>
                    <a:pt x="92815" y="31900"/>
                    <a:pt x="90269" y="31960"/>
                    <a:pt x="87723" y="32096"/>
                  </a:cubicBezTo>
                  <a:cubicBezTo>
                    <a:pt x="85717" y="32156"/>
                    <a:pt x="83680" y="32096"/>
                    <a:pt x="81674" y="32187"/>
                  </a:cubicBezTo>
                  <a:cubicBezTo>
                    <a:pt x="81079" y="32223"/>
                    <a:pt x="80482" y="32238"/>
                    <a:pt x="79884" y="32238"/>
                  </a:cubicBezTo>
                  <a:cubicBezTo>
                    <a:pt x="78494" y="32238"/>
                    <a:pt x="77098" y="32159"/>
                    <a:pt x="75716" y="32096"/>
                  </a:cubicBezTo>
                  <a:cubicBezTo>
                    <a:pt x="72950" y="31944"/>
                    <a:pt x="70245" y="31518"/>
                    <a:pt x="67662" y="30728"/>
                  </a:cubicBezTo>
                  <a:cubicBezTo>
                    <a:pt x="64774" y="29846"/>
                    <a:pt x="62251" y="28539"/>
                    <a:pt x="59789" y="27263"/>
                  </a:cubicBezTo>
                  <a:cubicBezTo>
                    <a:pt x="55169" y="24770"/>
                    <a:pt x="50245" y="22643"/>
                    <a:pt x="45138" y="20788"/>
                  </a:cubicBezTo>
                  <a:cubicBezTo>
                    <a:pt x="38786" y="18509"/>
                    <a:pt x="32737" y="15895"/>
                    <a:pt x="26749" y="13190"/>
                  </a:cubicBezTo>
                  <a:cubicBezTo>
                    <a:pt x="19788" y="10089"/>
                    <a:pt x="13162" y="6624"/>
                    <a:pt x="6749" y="2946"/>
                  </a:cubicBezTo>
                  <a:cubicBezTo>
                    <a:pt x="5077" y="1974"/>
                    <a:pt x="3435" y="1001"/>
                    <a:pt x="1673" y="211"/>
                  </a:cubicBezTo>
                  <a:cubicBezTo>
                    <a:pt x="1397" y="112"/>
                    <a:pt x="1108" y="1"/>
                    <a:pt x="8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5"/>
            <p:cNvSpPr/>
            <p:nvPr/>
          </p:nvSpPr>
          <p:spPr>
            <a:xfrm>
              <a:off x="1122075" y="3246550"/>
              <a:ext cx="661125" cy="1571475"/>
            </a:xfrm>
            <a:custGeom>
              <a:avLst/>
              <a:gdLst/>
              <a:ahLst/>
              <a:cxnLst/>
              <a:rect l="l" t="t" r="r" b="b"/>
              <a:pathLst>
                <a:path w="26445" h="62859" extrusionOk="0">
                  <a:moveTo>
                    <a:pt x="0" y="1"/>
                  </a:moveTo>
                  <a:cubicBezTo>
                    <a:pt x="0" y="1399"/>
                    <a:pt x="0" y="2767"/>
                    <a:pt x="61" y="4226"/>
                  </a:cubicBezTo>
                  <a:cubicBezTo>
                    <a:pt x="1550" y="5563"/>
                    <a:pt x="2401" y="7174"/>
                    <a:pt x="3192" y="8785"/>
                  </a:cubicBezTo>
                  <a:cubicBezTo>
                    <a:pt x="4985" y="12463"/>
                    <a:pt x="5623" y="16293"/>
                    <a:pt x="5745" y="20183"/>
                  </a:cubicBezTo>
                  <a:cubicBezTo>
                    <a:pt x="5806" y="23496"/>
                    <a:pt x="5593" y="26840"/>
                    <a:pt x="5897" y="30123"/>
                  </a:cubicBezTo>
                  <a:cubicBezTo>
                    <a:pt x="6110" y="32706"/>
                    <a:pt x="7052" y="35077"/>
                    <a:pt x="8784" y="37326"/>
                  </a:cubicBezTo>
                  <a:cubicBezTo>
                    <a:pt x="10639" y="39758"/>
                    <a:pt x="13222" y="41764"/>
                    <a:pt x="15775" y="43801"/>
                  </a:cubicBezTo>
                  <a:cubicBezTo>
                    <a:pt x="17934" y="45564"/>
                    <a:pt x="19605" y="47539"/>
                    <a:pt x="20031" y="49941"/>
                  </a:cubicBezTo>
                  <a:cubicBezTo>
                    <a:pt x="20365" y="51764"/>
                    <a:pt x="19666" y="53345"/>
                    <a:pt x="17386" y="54348"/>
                  </a:cubicBezTo>
                  <a:cubicBezTo>
                    <a:pt x="13253" y="56172"/>
                    <a:pt x="8784" y="57479"/>
                    <a:pt x="4559" y="59211"/>
                  </a:cubicBezTo>
                  <a:cubicBezTo>
                    <a:pt x="3131" y="59819"/>
                    <a:pt x="1520" y="60123"/>
                    <a:pt x="91" y="60670"/>
                  </a:cubicBezTo>
                  <a:lnTo>
                    <a:pt x="91" y="62859"/>
                  </a:lnTo>
                  <a:cubicBezTo>
                    <a:pt x="1064" y="62737"/>
                    <a:pt x="2067" y="62494"/>
                    <a:pt x="3009" y="62281"/>
                  </a:cubicBezTo>
                  <a:cubicBezTo>
                    <a:pt x="4803" y="61825"/>
                    <a:pt x="6535" y="61248"/>
                    <a:pt x="8298" y="60731"/>
                  </a:cubicBezTo>
                  <a:cubicBezTo>
                    <a:pt x="10669" y="60002"/>
                    <a:pt x="13101" y="59363"/>
                    <a:pt x="15654" y="58968"/>
                  </a:cubicBezTo>
                  <a:cubicBezTo>
                    <a:pt x="17660" y="58664"/>
                    <a:pt x="19727" y="58543"/>
                    <a:pt x="21733" y="58391"/>
                  </a:cubicBezTo>
                  <a:cubicBezTo>
                    <a:pt x="23466" y="58239"/>
                    <a:pt x="24894" y="57783"/>
                    <a:pt x="25654" y="56536"/>
                  </a:cubicBezTo>
                  <a:cubicBezTo>
                    <a:pt x="26080" y="55807"/>
                    <a:pt x="26323" y="55047"/>
                    <a:pt x="26384" y="54257"/>
                  </a:cubicBezTo>
                  <a:cubicBezTo>
                    <a:pt x="26444" y="52889"/>
                    <a:pt x="26384" y="51521"/>
                    <a:pt x="26080" y="50153"/>
                  </a:cubicBezTo>
                  <a:cubicBezTo>
                    <a:pt x="25198" y="46475"/>
                    <a:pt x="22888" y="43314"/>
                    <a:pt x="19575" y="40518"/>
                  </a:cubicBezTo>
                  <a:cubicBezTo>
                    <a:pt x="18207" y="39363"/>
                    <a:pt x="16748" y="38269"/>
                    <a:pt x="15502" y="37053"/>
                  </a:cubicBezTo>
                  <a:cubicBezTo>
                    <a:pt x="12736" y="34378"/>
                    <a:pt x="11064" y="31430"/>
                    <a:pt x="10791" y="28086"/>
                  </a:cubicBezTo>
                  <a:cubicBezTo>
                    <a:pt x="10669" y="26870"/>
                    <a:pt x="10639" y="25685"/>
                    <a:pt x="10608" y="24469"/>
                  </a:cubicBezTo>
                  <a:cubicBezTo>
                    <a:pt x="10517" y="22949"/>
                    <a:pt x="10578" y="21430"/>
                    <a:pt x="10456" y="19910"/>
                  </a:cubicBezTo>
                  <a:cubicBezTo>
                    <a:pt x="10304" y="17782"/>
                    <a:pt x="9970" y="15654"/>
                    <a:pt x="9392" y="13527"/>
                  </a:cubicBezTo>
                  <a:cubicBezTo>
                    <a:pt x="8146" y="8937"/>
                    <a:pt x="5532" y="4803"/>
                    <a:pt x="1672" y="1065"/>
                  </a:cubicBezTo>
                  <a:cubicBezTo>
                    <a:pt x="1216" y="639"/>
                    <a:pt x="760" y="183"/>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
            <p:cNvSpPr/>
            <p:nvPr/>
          </p:nvSpPr>
          <p:spPr>
            <a:xfrm>
              <a:off x="1122075" y="820900"/>
              <a:ext cx="961275" cy="644500"/>
            </a:xfrm>
            <a:custGeom>
              <a:avLst/>
              <a:gdLst/>
              <a:ahLst/>
              <a:cxnLst/>
              <a:rect l="l" t="t" r="r" b="b"/>
              <a:pathLst>
                <a:path w="38451" h="25780" extrusionOk="0">
                  <a:moveTo>
                    <a:pt x="20165" y="0"/>
                  </a:moveTo>
                  <a:cubicBezTo>
                    <a:pt x="17366" y="0"/>
                    <a:pt x="14575" y="196"/>
                    <a:pt x="11824" y="490"/>
                  </a:cubicBezTo>
                  <a:cubicBezTo>
                    <a:pt x="9362" y="703"/>
                    <a:pt x="6930" y="1007"/>
                    <a:pt x="4499" y="1311"/>
                  </a:cubicBezTo>
                  <a:cubicBezTo>
                    <a:pt x="3009" y="1493"/>
                    <a:pt x="1550" y="1767"/>
                    <a:pt x="30" y="1767"/>
                  </a:cubicBezTo>
                  <a:lnTo>
                    <a:pt x="30" y="5354"/>
                  </a:lnTo>
                  <a:cubicBezTo>
                    <a:pt x="248" y="5470"/>
                    <a:pt x="487" y="5510"/>
                    <a:pt x="730" y="5510"/>
                  </a:cubicBezTo>
                  <a:cubicBezTo>
                    <a:pt x="995" y="5510"/>
                    <a:pt x="1266" y="5462"/>
                    <a:pt x="1520" y="5414"/>
                  </a:cubicBezTo>
                  <a:cubicBezTo>
                    <a:pt x="5647" y="4947"/>
                    <a:pt x="9800" y="4329"/>
                    <a:pt x="14022" y="4329"/>
                  </a:cubicBezTo>
                  <a:cubicBezTo>
                    <a:pt x="14464" y="4329"/>
                    <a:pt x="14906" y="4336"/>
                    <a:pt x="15350" y="4351"/>
                  </a:cubicBezTo>
                  <a:cubicBezTo>
                    <a:pt x="16718" y="4381"/>
                    <a:pt x="18055" y="4503"/>
                    <a:pt x="19301" y="4958"/>
                  </a:cubicBezTo>
                  <a:cubicBezTo>
                    <a:pt x="20791" y="5506"/>
                    <a:pt x="21155" y="6326"/>
                    <a:pt x="20456" y="7421"/>
                  </a:cubicBezTo>
                  <a:cubicBezTo>
                    <a:pt x="19696" y="8606"/>
                    <a:pt x="18389" y="9457"/>
                    <a:pt x="17113" y="10247"/>
                  </a:cubicBezTo>
                  <a:cubicBezTo>
                    <a:pt x="13222" y="12679"/>
                    <a:pt x="9058" y="14867"/>
                    <a:pt x="5319" y="17421"/>
                  </a:cubicBezTo>
                  <a:cubicBezTo>
                    <a:pt x="3344" y="18788"/>
                    <a:pt x="1489" y="20187"/>
                    <a:pt x="0" y="21828"/>
                  </a:cubicBezTo>
                  <a:lnTo>
                    <a:pt x="0" y="25779"/>
                  </a:lnTo>
                  <a:cubicBezTo>
                    <a:pt x="274" y="25719"/>
                    <a:pt x="426" y="25536"/>
                    <a:pt x="608" y="25354"/>
                  </a:cubicBezTo>
                  <a:cubicBezTo>
                    <a:pt x="2675" y="23348"/>
                    <a:pt x="5137" y="21737"/>
                    <a:pt x="7842" y="20217"/>
                  </a:cubicBezTo>
                  <a:cubicBezTo>
                    <a:pt x="11216" y="18333"/>
                    <a:pt x="14803" y="16722"/>
                    <a:pt x="18541" y="15232"/>
                  </a:cubicBezTo>
                  <a:cubicBezTo>
                    <a:pt x="22280" y="13743"/>
                    <a:pt x="25988" y="12314"/>
                    <a:pt x="29727" y="10825"/>
                  </a:cubicBezTo>
                  <a:cubicBezTo>
                    <a:pt x="31186" y="10217"/>
                    <a:pt x="32645" y="9579"/>
                    <a:pt x="34013" y="8819"/>
                  </a:cubicBezTo>
                  <a:cubicBezTo>
                    <a:pt x="35259" y="8089"/>
                    <a:pt x="36596" y="7390"/>
                    <a:pt x="37569" y="6417"/>
                  </a:cubicBezTo>
                  <a:cubicBezTo>
                    <a:pt x="38390" y="5536"/>
                    <a:pt x="38451" y="4503"/>
                    <a:pt x="37630" y="3621"/>
                  </a:cubicBezTo>
                  <a:cubicBezTo>
                    <a:pt x="36657" y="2648"/>
                    <a:pt x="35289" y="2162"/>
                    <a:pt x="33891" y="1645"/>
                  </a:cubicBezTo>
                  <a:cubicBezTo>
                    <a:pt x="33435" y="1463"/>
                    <a:pt x="32979" y="1341"/>
                    <a:pt x="32523" y="1250"/>
                  </a:cubicBezTo>
                  <a:cubicBezTo>
                    <a:pt x="29150" y="430"/>
                    <a:pt x="25684" y="95"/>
                    <a:pt x="22159" y="34"/>
                  </a:cubicBezTo>
                  <a:cubicBezTo>
                    <a:pt x="21494" y="11"/>
                    <a:pt x="20829" y="0"/>
                    <a:pt x="2016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5"/>
            <p:cNvSpPr/>
            <p:nvPr/>
          </p:nvSpPr>
          <p:spPr>
            <a:xfrm>
              <a:off x="2930600" y="266275"/>
              <a:ext cx="1113275" cy="514950"/>
            </a:xfrm>
            <a:custGeom>
              <a:avLst/>
              <a:gdLst/>
              <a:ahLst/>
              <a:cxnLst/>
              <a:rect l="l" t="t" r="r" b="b"/>
              <a:pathLst>
                <a:path w="44531" h="20598" extrusionOk="0">
                  <a:moveTo>
                    <a:pt x="1" y="0"/>
                  </a:moveTo>
                  <a:cubicBezTo>
                    <a:pt x="153" y="183"/>
                    <a:pt x="426" y="213"/>
                    <a:pt x="639" y="304"/>
                  </a:cubicBezTo>
                  <a:cubicBezTo>
                    <a:pt x="1916" y="669"/>
                    <a:pt x="3162" y="1064"/>
                    <a:pt x="4378" y="1459"/>
                  </a:cubicBezTo>
                  <a:cubicBezTo>
                    <a:pt x="7904" y="2645"/>
                    <a:pt x="11338" y="3921"/>
                    <a:pt x="14682" y="5350"/>
                  </a:cubicBezTo>
                  <a:cubicBezTo>
                    <a:pt x="18573" y="7022"/>
                    <a:pt x="22311" y="8845"/>
                    <a:pt x="25959" y="10791"/>
                  </a:cubicBezTo>
                  <a:cubicBezTo>
                    <a:pt x="28816" y="12341"/>
                    <a:pt x="31582" y="13921"/>
                    <a:pt x="34257" y="15654"/>
                  </a:cubicBezTo>
                  <a:lnTo>
                    <a:pt x="38482" y="18268"/>
                  </a:lnTo>
                  <a:cubicBezTo>
                    <a:pt x="39394" y="18785"/>
                    <a:pt x="40366" y="19362"/>
                    <a:pt x="41278" y="19940"/>
                  </a:cubicBezTo>
                  <a:cubicBezTo>
                    <a:pt x="41430" y="20000"/>
                    <a:pt x="41582" y="20092"/>
                    <a:pt x="41795" y="20152"/>
                  </a:cubicBezTo>
                  <a:cubicBezTo>
                    <a:pt x="42068" y="20244"/>
                    <a:pt x="42281" y="20396"/>
                    <a:pt x="42555" y="20456"/>
                  </a:cubicBezTo>
                  <a:cubicBezTo>
                    <a:pt x="42834" y="20550"/>
                    <a:pt x="43094" y="20597"/>
                    <a:pt x="43327" y="20597"/>
                  </a:cubicBezTo>
                  <a:cubicBezTo>
                    <a:pt x="43853" y="20597"/>
                    <a:pt x="44240" y="20354"/>
                    <a:pt x="44409" y="19849"/>
                  </a:cubicBezTo>
                  <a:cubicBezTo>
                    <a:pt x="44500" y="19636"/>
                    <a:pt x="44531" y="19393"/>
                    <a:pt x="44500" y="19180"/>
                  </a:cubicBezTo>
                  <a:cubicBezTo>
                    <a:pt x="44318" y="17174"/>
                    <a:pt x="43771" y="15228"/>
                    <a:pt x="43315" y="13253"/>
                  </a:cubicBezTo>
                  <a:cubicBezTo>
                    <a:pt x="42950" y="11733"/>
                    <a:pt x="42403" y="10213"/>
                    <a:pt x="41825" y="8724"/>
                  </a:cubicBezTo>
                  <a:cubicBezTo>
                    <a:pt x="40883" y="6171"/>
                    <a:pt x="39789" y="3708"/>
                    <a:pt x="37995" y="1429"/>
                  </a:cubicBezTo>
                  <a:cubicBezTo>
                    <a:pt x="37570" y="942"/>
                    <a:pt x="37175" y="365"/>
                    <a:pt x="36445" y="31"/>
                  </a:cubicBezTo>
                  <a:lnTo>
                    <a:pt x="17174" y="31"/>
                  </a:lnTo>
                  <a:cubicBezTo>
                    <a:pt x="17053" y="365"/>
                    <a:pt x="17448" y="608"/>
                    <a:pt x="17722" y="821"/>
                  </a:cubicBezTo>
                  <a:cubicBezTo>
                    <a:pt x="18542" y="1581"/>
                    <a:pt x="19424" y="2371"/>
                    <a:pt x="19940" y="3283"/>
                  </a:cubicBezTo>
                  <a:cubicBezTo>
                    <a:pt x="20092" y="3526"/>
                    <a:pt x="20336" y="3800"/>
                    <a:pt x="20032" y="4012"/>
                  </a:cubicBezTo>
                  <a:cubicBezTo>
                    <a:pt x="19861" y="4126"/>
                    <a:pt x="19656" y="4157"/>
                    <a:pt x="19437" y="4157"/>
                  </a:cubicBezTo>
                  <a:cubicBezTo>
                    <a:pt x="19304" y="4157"/>
                    <a:pt x="19166" y="4145"/>
                    <a:pt x="19029" y="4134"/>
                  </a:cubicBezTo>
                  <a:cubicBezTo>
                    <a:pt x="18785" y="4104"/>
                    <a:pt x="18512" y="4043"/>
                    <a:pt x="18269" y="3982"/>
                  </a:cubicBezTo>
                  <a:cubicBezTo>
                    <a:pt x="16749" y="3587"/>
                    <a:pt x="15259" y="3101"/>
                    <a:pt x="13800" y="2645"/>
                  </a:cubicBezTo>
                  <a:cubicBezTo>
                    <a:pt x="10943" y="1733"/>
                    <a:pt x="8177" y="669"/>
                    <a:pt x="51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5"/>
            <p:cNvSpPr/>
            <p:nvPr/>
          </p:nvSpPr>
          <p:spPr>
            <a:xfrm>
              <a:off x="6411675" y="4217325"/>
              <a:ext cx="1870125" cy="809675"/>
            </a:xfrm>
            <a:custGeom>
              <a:avLst/>
              <a:gdLst/>
              <a:ahLst/>
              <a:cxnLst/>
              <a:rect l="l" t="t" r="r" b="b"/>
              <a:pathLst>
                <a:path w="74805" h="32387" extrusionOk="0">
                  <a:moveTo>
                    <a:pt x="74725" y="0"/>
                  </a:moveTo>
                  <a:cubicBezTo>
                    <a:pt x="74698" y="0"/>
                    <a:pt x="74668" y="15"/>
                    <a:pt x="74622" y="46"/>
                  </a:cubicBezTo>
                  <a:cubicBezTo>
                    <a:pt x="74531" y="106"/>
                    <a:pt x="74440" y="198"/>
                    <a:pt x="74318" y="258"/>
                  </a:cubicBezTo>
                  <a:cubicBezTo>
                    <a:pt x="72889" y="1140"/>
                    <a:pt x="71370" y="2021"/>
                    <a:pt x="69850" y="2842"/>
                  </a:cubicBezTo>
                  <a:cubicBezTo>
                    <a:pt x="65199" y="5365"/>
                    <a:pt x="60245" y="7341"/>
                    <a:pt x="54713" y="8617"/>
                  </a:cubicBezTo>
                  <a:cubicBezTo>
                    <a:pt x="51632" y="9326"/>
                    <a:pt x="48472" y="9760"/>
                    <a:pt x="45233" y="9760"/>
                  </a:cubicBezTo>
                  <a:cubicBezTo>
                    <a:pt x="44446" y="9760"/>
                    <a:pt x="43655" y="9734"/>
                    <a:pt x="42859" y="9681"/>
                  </a:cubicBezTo>
                  <a:cubicBezTo>
                    <a:pt x="40731" y="9529"/>
                    <a:pt x="38694" y="9316"/>
                    <a:pt x="36627" y="8982"/>
                  </a:cubicBezTo>
                  <a:cubicBezTo>
                    <a:pt x="33588" y="8465"/>
                    <a:pt x="30700" y="7705"/>
                    <a:pt x="27752" y="7067"/>
                  </a:cubicBezTo>
                  <a:cubicBezTo>
                    <a:pt x="26003" y="6699"/>
                    <a:pt x="24237" y="6383"/>
                    <a:pt x="22428" y="6383"/>
                  </a:cubicBezTo>
                  <a:cubicBezTo>
                    <a:pt x="21846" y="6383"/>
                    <a:pt x="21261" y="6416"/>
                    <a:pt x="20670" y="6489"/>
                  </a:cubicBezTo>
                  <a:cubicBezTo>
                    <a:pt x="18815" y="6733"/>
                    <a:pt x="17265" y="7371"/>
                    <a:pt x="16019" y="8344"/>
                  </a:cubicBezTo>
                  <a:cubicBezTo>
                    <a:pt x="14955" y="9225"/>
                    <a:pt x="14074" y="10228"/>
                    <a:pt x="13344" y="11262"/>
                  </a:cubicBezTo>
                  <a:cubicBezTo>
                    <a:pt x="12372" y="12629"/>
                    <a:pt x="11490" y="13997"/>
                    <a:pt x="10609" y="15365"/>
                  </a:cubicBezTo>
                  <a:cubicBezTo>
                    <a:pt x="9119" y="17675"/>
                    <a:pt x="7448" y="19924"/>
                    <a:pt x="5745" y="22143"/>
                  </a:cubicBezTo>
                  <a:cubicBezTo>
                    <a:pt x="4165" y="24210"/>
                    <a:pt x="2979" y="26399"/>
                    <a:pt x="1915" y="28648"/>
                  </a:cubicBezTo>
                  <a:cubicBezTo>
                    <a:pt x="1308" y="29894"/>
                    <a:pt x="760" y="31171"/>
                    <a:pt x="1" y="32386"/>
                  </a:cubicBezTo>
                  <a:cubicBezTo>
                    <a:pt x="1429" y="32386"/>
                    <a:pt x="2797" y="32386"/>
                    <a:pt x="4165" y="32326"/>
                  </a:cubicBezTo>
                  <a:cubicBezTo>
                    <a:pt x="4408" y="31839"/>
                    <a:pt x="4651" y="31353"/>
                    <a:pt x="4864" y="30836"/>
                  </a:cubicBezTo>
                  <a:cubicBezTo>
                    <a:pt x="5867" y="28800"/>
                    <a:pt x="6870" y="26794"/>
                    <a:pt x="8299" y="24879"/>
                  </a:cubicBezTo>
                  <a:cubicBezTo>
                    <a:pt x="10274" y="22113"/>
                    <a:pt x="12280" y="19377"/>
                    <a:pt x="14256" y="16642"/>
                  </a:cubicBezTo>
                  <a:cubicBezTo>
                    <a:pt x="15107" y="15487"/>
                    <a:pt x="15958" y="14392"/>
                    <a:pt x="17022" y="13359"/>
                  </a:cubicBezTo>
                  <a:cubicBezTo>
                    <a:pt x="18268" y="12143"/>
                    <a:pt x="19788" y="11201"/>
                    <a:pt x="21794" y="10714"/>
                  </a:cubicBezTo>
                  <a:cubicBezTo>
                    <a:pt x="22962" y="10427"/>
                    <a:pt x="24130" y="10333"/>
                    <a:pt x="25298" y="10333"/>
                  </a:cubicBezTo>
                  <a:cubicBezTo>
                    <a:pt x="25985" y="10333"/>
                    <a:pt x="26671" y="10366"/>
                    <a:pt x="27357" y="10410"/>
                  </a:cubicBezTo>
                  <a:cubicBezTo>
                    <a:pt x="29241" y="10562"/>
                    <a:pt x="31004" y="10866"/>
                    <a:pt x="32798" y="11201"/>
                  </a:cubicBezTo>
                  <a:cubicBezTo>
                    <a:pt x="36567" y="11961"/>
                    <a:pt x="40366" y="12538"/>
                    <a:pt x="44226" y="12751"/>
                  </a:cubicBezTo>
                  <a:cubicBezTo>
                    <a:pt x="45286" y="12807"/>
                    <a:pt x="46341" y="12839"/>
                    <a:pt x="47392" y="12839"/>
                  </a:cubicBezTo>
                  <a:cubicBezTo>
                    <a:pt x="49176" y="12839"/>
                    <a:pt x="50947" y="12749"/>
                    <a:pt x="52707" y="12538"/>
                  </a:cubicBezTo>
                  <a:cubicBezTo>
                    <a:pt x="56901" y="11991"/>
                    <a:pt x="60792" y="10897"/>
                    <a:pt x="64591" y="9529"/>
                  </a:cubicBezTo>
                  <a:cubicBezTo>
                    <a:pt x="66598" y="8800"/>
                    <a:pt x="68543" y="8040"/>
                    <a:pt x="70397" y="7128"/>
                  </a:cubicBezTo>
                  <a:cubicBezTo>
                    <a:pt x="71765" y="6459"/>
                    <a:pt x="73193" y="5851"/>
                    <a:pt x="74470" y="5091"/>
                  </a:cubicBezTo>
                  <a:cubicBezTo>
                    <a:pt x="74561" y="5000"/>
                    <a:pt x="74744" y="5061"/>
                    <a:pt x="74804" y="4970"/>
                  </a:cubicBezTo>
                  <a:lnTo>
                    <a:pt x="74804" y="46"/>
                  </a:lnTo>
                  <a:cubicBezTo>
                    <a:pt x="74774" y="15"/>
                    <a:pt x="74751" y="0"/>
                    <a:pt x="747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5"/>
            <p:cNvSpPr/>
            <p:nvPr/>
          </p:nvSpPr>
          <p:spPr>
            <a:xfrm>
              <a:off x="6214100" y="3855225"/>
              <a:ext cx="2065050" cy="1174050"/>
            </a:xfrm>
            <a:custGeom>
              <a:avLst/>
              <a:gdLst/>
              <a:ahLst/>
              <a:cxnLst/>
              <a:rect l="l" t="t" r="r" b="b"/>
              <a:pathLst>
                <a:path w="82602" h="46962" extrusionOk="0">
                  <a:moveTo>
                    <a:pt x="82221" y="1"/>
                  </a:moveTo>
                  <a:cubicBezTo>
                    <a:pt x="81552" y="669"/>
                    <a:pt x="81279" y="1460"/>
                    <a:pt x="80640" y="2128"/>
                  </a:cubicBezTo>
                  <a:cubicBezTo>
                    <a:pt x="80397" y="2341"/>
                    <a:pt x="80245" y="2554"/>
                    <a:pt x="80093" y="2797"/>
                  </a:cubicBezTo>
                  <a:cubicBezTo>
                    <a:pt x="78270" y="5168"/>
                    <a:pt x="76051" y="7356"/>
                    <a:pt x="73467" y="9332"/>
                  </a:cubicBezTo>
                  <a:cubicBezTo>
                    <a:pt x="69607" y="12280"/>
                    <a:pt x="64987" y="14408"/>
                    <a:pt x="59850" y="15958"/>
                  </a:cubicBezTo>
                  <a:cubicBezTo>
                    <a:pt x="56689" y="16870"/>
                    <a:pt x="53467" y="17478"/>
                    <a:pt x="50093" y="17600"/>
                  </a:cubicBezTo>
                  <a:cubicBezTo>
                    <a:pt x="49830" y="17608"/>
                    <a:pt x="49567" y="17613"/>
                    <a:pt x="49305" y="17613"/>
                  </a:cubicBezTo>
                  <a:cubicBezTo>
                    <a:pt x="46874" y="17613"/>
                    <a:pt x="44492" y="17245"/>
                    <a:pt x="42160" y="16779"/>
                  </a:cubicBezTo>
                  <a:cubicBezTo>
                    <a:pt x="39211" y="16171"/>
                    <a:pt x="36476" y="15289"/>
                    <a:pt x="33679" y="14499"/>
                  </a:cubicBezTo>
                  <a:cubicBezTo>
                    <a:pt x="32190" y="14043"/>
                    <a:pt x="30670" y="13679"/>
                    <a:pt x="29120" y="13496"/>
                  </a:cubicBezTo>
                  <a:cubicBezTo>
                    <a:pt x="28462" y="13421"/>
                    <a:pt x="27814" y="13380"/>
                    <a:pt x="27178" y="13380"/>
                  </a:cubicBezTo>
                  <a:cubicBezTo>
                    <a:pt x="25228" y="13380"/>
                    <a:pt x="23399" y="13772"/>
                    <a:pt x="21794" y="14803"/>
                  </a:cubicBezTo>
                  <a:cubicBezTo>
                    <a:pt x="20639" y="15563"/>
                    <a:pt x="19727" y="16384"/>
                    <a:pt x="18937" y="17326"/>
                  </a:cubicBezTo>
                  <a:cubicBezTo>
                    <a:pt x="17782" y="18755"/>
                    <a:pt x="16931" y="20214"/>
                    <a:pt x="16110" y="21703"/>
                  </a:cubicBezTo>
                  <a:cubicBezTo>
                    <a:pt x="14408" y="24834"/>
                    <a:pt x="12706" y="27934"/>
                    <a:pt x="10426" y="30822"/>
                  </a:cubicBezTo>
                  <a:cubicBezTo>
                    <a:pt x="9241" y="32311"/>
                    <a:pt x="8025" y="33740"/>
                    <a:pt x="7052" y="35320"/>
                  </a:cubicBezTo>
                  <a:cubicBezTo>
                    <a:pt x="5837" y="37235"/>
                    <a:pt x="4864" y="39272"/>
                    <a:pt x="3891" y="41278"/>
                  </a:cubicBezTo>
                  <a:cubicBezTo>
                    <a:pt x="2979" y="43132"/>
                    <a:pt x="1976" y="44986"/>
                    <a:pt x="244" y="46567"/>
                  </a:cubicBezTo>
                  <a:cubicBezTo>
                    <a:pt x="122" y="46658"/>
                    <a:pt x="1" y="46810"/>
                    <a:pt x="92" y="46962"/>
                  </a:cubicBezTo>
                  <a:lnTo>
                    <a:pt x="3040" y="46962"/>
                  </a:lnTo>
                  <a:cubicBezTo>
                    <a:pt x="3253" y="46719"/>
                    <a:pt x="3466" y="46475"/>
                    <a:pt x="3648" y="46202"/>
                  </a:cubicBezTo>
                  <a:cubicBezTo>
                    <a:pt x="4347" y="45229"/>
                    <a:pt x="4925" y="44196"/>
                    <a:pt x="5411" y="43162"/>
                  </a:cubicBezTo>
                  <a:cubicBezTo>
                    <a:pt x="6141" y="41612"/>
                    <a:pt x="6961" y="40062"/>
                    <a:pt x="7752" y="38512"/>
                  </a:cubicBezTo>
                  <a:cubicBezTo>
                    <a:pt x="8451" y="37174"/>
                    <a:pt x="9241" y="35928"/>
                    <a:pt x="10153" y="34712"/>
                  </a:cubicBezTo>
                  <a:cubicBezTo>
                    <a:pt x="10852" y="33800"/>
                    <a:pt x="11521" y="32889"/>
                    <a:pt x="12250" y="32007"/>
                  </a:cubicBezTo>
                  <a:cubicBezTo>
                    <a:pt x="12980" y="31126"/>
                    <a:pt x="13527" y="30183"/>
                    <a:pt x="14195" y="29302"/>
                  </a:cubicBezTo>
                  <a:cubicBezTo>
                    <a:pt x="14864" y="28299"/>
                    <a:pt x="15472" y="27296"/>
                    <a:pt x="16080" y="26262"/>
                  </a:cubicBezTo>
                  <a:cubicBezTo>
                    <a:pt x="17144" y="24439"/>
                    <a:pt x="18086" y="22615"/>
                    <a:pt x="19302" y="20882"/>
                  </a:cubicBezTo>
                  <a:cubicBezTo>
                    <a:pt x="20183" y="19606"/>
                    <a:pt x="21278" y="18451"/>
                    <a:pt x="22737" y="17478"/>
                  </a:cubicBezTo>
                  <a:cubicBezTo>
                    <a:pt x="23649" y="16931"/>
                    <a:pt x="24682" y="16505"/>
                    <a:pt x="25807" y="16262"/>
                  </a:cubicBezTo>
                  <a:cubicBezTo>
                    <a:pt x="26501" y="16123"/>
                    <a:pt x="27195" y="16067"/>
                    <a:pt x="27887" y="16067"/>
                  </a:cubicBezTo>
                  <a:cubicBezTo>
                    <a:pt x="28709" y="16067"/>
                    <a:pt x="29527" y="16147"/>
                    <a:pt x="30336" y="16262"/>
                  </a:cubicBezTo>
                  <a:cubicBezTo>
                    <a:pt x="32524" y="16627"/>
                    <a:pt x="34621" y="17174"/>
                    <a:pt x="36719" y="17782"/>
                  </a:cubicBezTo>
                  <a:cubicBezTo>
                    <a:pt x="39211" y="18511"/>
                    <a:pt x="41764" y="19119"/>
                    <a:pt x="44439" y="19575"/>
                  </a:cubicBezTo>
                  <a:cubicBezTo>
                    <a:pt x="46111" y="19849"/>
                    <a:pt x="47813" y="20001"/>
                    <a:pt x="49515" y="20122"/>
                  </a:cubicBezTo>
                  <a:cubicBezTo>
                    <a:pt x="49786" y="20140"/>
                    <a:pt x="50059" y="20147"/>
                    <a:pt x="50334" y="20147"/>
                  </a:cubicBezTo>
                  <a:cubicBezTo>
                    <a:pt x="51478" y="20147"/>
                    <a:pt x="52649" y="20019"/>
                    <a:pt x="53801" y="19970"/>
                  </a:cubicBezTo>
                  <a:cubicBezTo>
                    <a:pt x="55260" y="19849"/>
                    <a:pt x="56689" y="19545"/>
                    <a:pt x="58117" y="19271"/>
                  </a:cubicBezTo>
                  <a:cubicBezTo>
                    <a:pt x="59637" y="18967"/>
                    <a:pt x="61035" y="18481"/>
                    <a:pt x="62464" y="18086"/>
                  </a:cubicBezTo>
                  <a:cubicBezTo>
                    <a:pt x="64348" y="17600"/>
                    <a:pt x="65959" y="16840"/>
                    <a:pt x="67722" y="16201"/>
                  </a:cubicBezTo>
                  <a:cubicBezTo>
                    <a:pt x="68604" y="15867"/>
                    <a:pt x="69455" y="15472"/>
                    <a:pt x="70306" y="15046"/>
                  </a:cubicBezTo>
                  <a:cubicBezTo>
                    <a:pt x="71187" y="14590"/>
                    <a:pt x="72160" y="14286"/>
                    <a:pt x="72920" y="13709"/>
                  </a:cubicBezTo>
                  <a:cubicBezTo>
                    <a:pt x="73649" y="13192"/>
                    <a:pt x="74440" y="12706"/>
                    <a:pt x="75291" y="12250"/>
                  </a:cubicBezTo>
                  <a:cubicBezTo>
                    <a:pt x="76628" y="11490"/>
                    <a:pt x="77753" y="10548"/>
                    <a:pt x="78999" y="9697"/>
                  </a:cubicBezTo>
                  <a:cubicBezTo>
                    <a:pt x="79729" y="9210"/>
                    <a:pt x="80367" y="8633"/>
                    <a:pt x="81096" y="8116"/>
                  </a:cubicBezTo>
                  <a:cubicBezTo>
                    <a:pt x="81583" y="7751"/>
                    <a:pt x="81887" y="7265"/>
                    <a:pt x="82495" y="6991"/>
                  </a:cubicBezTo>
                  <a:cubicBezTo>
                    <a:pt x="82568" y="6967"/>
                    <a:pt x="82602" y="6884"/>
                    <a:pt x="82549" y="6884"/>
                  </a:cubicBezTo>
                  <a:cubicBezTo>
                    <a:pt x="82536" y="6884"/>
                    <a:pt x="82518" y="6888"/>
                    <a:pt x="82495" y="6900"/>
                  </a:cubicBezTo>
                  <a:lnTo>
                    <a:pt x="82495" y="274"/>
                  </a:lnTo>
                  <a:cubicBezTo>
                    <a:pt x="82495" y="152"/>
                    <a:pt x="82495" y="61"/>
                    <a:pt x="822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5"/>
            <p:cNvSpPr/>
            <p:nvPr/>
          </p:nvSpPr>
          <p:spPr>
            <a:xfrm>
              <a:off x="6168500" y="3438550"/>
              <a:ext cx="2110250" cy="1588450"/>
            </a:xfrm>
            <a:custGeom>
              <a:avLst/>
              <a:gdLst/>
              <a:ahLst/>
              <a:cxnLst/>
              <a:rect l="l" t="t" r="r" b="b"/>
              <a:pathLst>
                <a:path w="84410" h="63538" extrusionOk="0">
                  <a:moveTo>
                    <a:pt x="36659" y="0"/>
                  </a:moveTo>
                  <a:cubicBezTo>
                    <a:pt x="36621" y="0"/>
                    <a:pt x="36580" y="4"/>
                    <a:pt x="36537" y="11"/>
                  </a:cubicBezTo>
                  <a:cubicBezTo>
                    <a:pt x="36324" y="72"/>
                    <a:pt x="36293" y="193"/>
                    <a:pt x="36324" y="345"/>
                  </a:cubicBezTo>
                  <a:cubicBezTo>
                    <a:pt x="37631" y="1895"/>
                    <a:pt x="39363" y="3202"/>
                    <a:pt x="41248" y="4418"/>
                  </a:cubicBezTo>
                  <a:cubicBezTo>
                    <a:pt x="44166" y="6333"/>
                    <a:pt x="47661" y="7549"/>
                    <a:pt x="51278" y="8613"/>
                  </a:cubicBezTo>
                  <a:cubicBezTo>
                    <a:pt x="56324" y="10132"/>
                    <a:pt x="61643" y="10832"/>
                    <a:pt x="66993" y="11439"/>
                  </a:cubicBezTo>
                  <a:cubicBezTo>
                    <a:pt x="69546" y="11743"/>
                    <a:pt x="72160" y="11956"/>
                    <a:pt x="74592" y="12655"/>
                  </a:cubicBezTo>
                  <a:cubicBezTo>
                    <a:pt x="75686" y="12959"/>
                    <a:pt x="76720" y="13324"/>
                    <a:pt x="77480" y="14023"/>
                  </a:cubicBezTo>
                  <a:cubicBezTo>
                    <a:pt x="78787" y="15117"/>
                    <a:pt x="78787" y="16455"/>
                    <a:pt x="78391" y="17731"/>
                  </a:cubicBezTo>
                  <a:cubicBezTo>
                    <a:pt x="77571" y="20710"/>
                    <a:pt x="75230" y="23142"/>
                    <a:pt x="72495" y="25300"/>
                  </a:cubicBezTo>
                  <a:cubicBezTo>
                    <a:pt x="68239" y="28674"/>
                    <a:pt x="62981" y="30893"/>
                    <a:pt x="56962" y="32139"/>
                  </a:cubicBezTo>
                  <a:cubicBezTo>
                    <a:pt x="54977" y="32558"/>
                    <a:pt x="52927" y="32785"/>
                    <a:pt x="50849" y="32785"/>
                  </a:cubicBezTo>
                  <a:cubicBezTo>
                    <a:pt x="50063" y="32785"/>
                    <a:pt x="49274" y="32753"/>
                    <a:pt x="48482" y="32686"/>
                  </a:cubicBezTo>
                  <a:cubicBezTo>
                    <a:pt x="44743" y="32321"/>
                    <a:pt x="41278" y="31379"/>
                    <a:pt x="37813" y="30315"/>
                  </a:cubicBezTo>
                  <a:cubicBezTo>
                    <a:pt x="35716" y="29677"/>
                    <a:pt x="33649" y="29039"/>
                    <a:pt x="31430" y="28674"/>
                  </a:cubicBezTo>
                  <a:cubicBezTo>
                    <a:pt x="30583" y="28539"/>
                    <a:pt x="29752" y="28458"/>
                    <a:pt x="28931" y="28458"/>
                  </a:cubicBezTo>
                  <a:cubicBezTo>
                    <a:pt x="27718" y="28458"/>
                    <a:pt x="26529" y="28634"/>
                    <a:pt x="25351" y="29069"/>
                  </a:cubicBezTo>
                  <a:cubicBezTo>
                    <a:pt x="25199" y="29130"/>
                    <a:pt x="25077" y="29190"/>
                    <a:pt x="24925" y="29251"/>
                  </a:cubicBezTo>
                  <a:cubicBezTo>
                    <a:pt x="24895" y="29282"/>
                    <a:pt x="24834" y="29282"/>
                    <a:pt x="24743" y="29342"/>
                  </a:cubicBezTo>
                  <a:cubicBezTo>
                    <a:pt x="24621" y="29373"/>
                    <a:pt x="24469" y="29434"/>
                    <a:pt x="24317" y="29494"/>
                  </a:cubicBezTo>
                  <a:cubicBezTo>
                    <a:pt x="22585" y="30315"/>
                    <a:pt x="21369" y="31470"/>
                    <a:pt x="20305" y="32747"/>
                  </a:cubicBezTo>
                  <a:cubicBezTo>
                    <a:pt x="18694" y="34722"/>
                    <a:pt x="17570" y="36850"/>
                    <a:pt x="16475" y="38978"/>
                  </a:cubicBezTo>
                  <a:cubicBezTo>
                    <a:pt x="15442" y="40984"/>
                    <a:pt x="14257" y="42960"/>
                    <a:pt x="12889" y="44875"/>
                  </a:cubicBezTo>
                  <a:cubicBezTo>
                    <a:pt x="11703" y="46546"/>
                    <a:pt x="10335" y="48097"/>
                    <a:pt x="9120" y="49738"/>
                  </a:cubicBezTo>
                  <a:cubicBezTo>
                    <a:pt x="7144" y="52382"/>
                    <a:pt x="5928" y="55240"/>
                    <a:pt x="4499" y="58005"/>
                  </a:cubicBezTo>
                  <a:cubicBezTo>
                    <a:pt x="3557" y="59829"/>
                    <a:pt x="2463" y="61623"/>
                    <a:pt x="457" y="62990"/>
                  </a:cubicBezTo>
                  <a:cubicBezTo>
                    <a:pt x="274" y="63142"/>
                    <a:pt x="1" y="63264"/>
                    <a:pt x="123" y="63537"/>
                  </a:cubicBezTo>
                  <a:lnTo>
                    <a:pt x="2037" y="63537"/>
                  </a:lnTo>
                  <a:cubicBezTo>
                    <a:pt x="2828" y="62838"/>
                    <a:pt x="3496" y="62109"/>
                    <a:pt x="4074" y="61319"/>
                  </a:cubicBezTo>
                  <a:cubicBezTo>
                    <a:pt x="5290" y="59616"/>
                    <a:pt x="6141" y="57762"/>
                    <a:pt x="6992" y="55939"/>
                  </a:cubicBezTo>
                  <a:cubicBezTo>
                    <a:pt x="8208" y="53385"/>
                    <a:pt x="9697" y="50954"/>
                    <a:pt x="11612" y="48644"/>
                  </a:cubicBezTo>
                  <a:cubicBezTo>
                    <a:pt x="13831" y="45908"/>
                    <a:pt x="15746" y="43051"/>
                    <a:pt x="17296" y="40042"/>
                  </a:cubicBezTo>
                  <a:cubicBezTo>
                    <a:pt x="18238" y="38309"/>
                    <a:pt x="19150" y="36546"/>
                    <a:pt x="20366" y="34874"/>
                  </a:cubicBezTo>
                  <a:cubicBezTo>
                    <a:pt x="21187" y="33750"/>
                    <a:pt x="22159" y="32686"/>
                    <a:pt x="23466" y="31774"/>
                  </a:cubicBezTo>
                  <a:cubicBezTo>
                    <a:pt x="25017" y="30741"/>
                    <a:pt x="26810" y="30163"/>
                    <a:pt x="28938" y="30133"/>
                  </a:cubicBezTo>
                  <a:cubicBezTo>
                    <a:pt x="29016" y="30131"/>
                    <a:pt x="29094" y="30131"/>
                    <a:pt x="29173" y="30131"/>
                  </a:cubicBezTo>
                  <a:cubicBezTo>
                    <a:pt x="30938" y="30131"/>
                    <a:pt x="32598" y="30455"/>
                    <a:pt x="34257" y="30862"/>
                  </a:cubicBezTo>
                  <a:cubicBezTo>
                    <a:pt x="36871" y="31501"/>
                    <a:pt x="39363" y="32382"/>
                    <a:pt x="42008" y="33020"/>
                  </a:cubicBezTo>
                  <a:cubicBezTo>
                    <a:pt x="45004" y="33757"/>
                    <a:pt x="48086" y="34302"/>
                    <a:pt x="51270" y="34302"/>
                  </a:cubicBezTo>
                  <a:cubicBezTo>
                    <a:pt x="51897" y="34302"/>
                    <a:pt x="52528" y="34281"/>
                    <a:pt x="53163" y="34236"/>
                  </a:cubicBezTo>
                  <a:cubicBezTo>
                    <a:pt x="55108" y="34084"/>
                    <a:pt x="57054" y="33811"/>
                    <a:pt x="58908" y="33385"/>
                  </a:cubicBezTo>
                  <a:cubicBezTo>
                    <a:pt x="61795" y="32747"/>
                    <a:pt x="64501" y="31835"/>
                    <a:pt x="67115" y="30741"/>
                  </a:cubicBezTo>
                  <a:cubicBezTo>
                    <a:pt x="69850" y="29586"/>
                    <a:pt x="72343" y="28187"/>
                    <a:pt x="74622" y="26607"/>
                  </a:cubicBezTo>
                  <a:cubicBezTo>
                    <a:pt x="75777" y="25847"/>
                    <a:pt x="76811" y="24966"/>
                    <a:pt x="77784" y="24084"/>
                  </a:cubicBezTo>
                  <a:cubicBezTo>
                    <a:pt x="79638" y="22443"/>
                    <a:pt x="81279" y="20741"/>
                    <a:pt x="82616" y="18856"/>
                  </a:cubicBezTo>
                  <a:cubicBezTo>
                    <a:pt x="83346" y="18005"/>
                    <a:pt x="83711" y="17032"/>
                    <a:pt x="84410" y="16181"/>
                  </a:cubicBezTo>
                  <a:lnTo>
                    <a:pt x="84410" y="11470"/>
                  </a:lnTo>
                  <a:cubicBezTo>
                    <a:pt x="84167" y="11409"/>
                    <a:pt x="83954" y="11287"/>
                    <a:pt x="83741" y="11136"/>
                  </a:cubicBezTo>
                  <a:cubicBezTo>
                    <a:pt x="83680" y="11105"/>
                    <a:pt x="83589" y="11014"/>
                    <a:pt x="83528" y="10984"/>
                  </a:cubicBezTo>
                  <a:cubicBezTo>
                    <a:pt x="83498" y="10953"/>
                    <a:pt x="83437" y="10953"/>
                    <a:pt x="83376" y="10892"/>
                  </a:cubicBezTo>
                  <a:cubicBezTo>
                    <a:pt x="83285" y="10892"/>
                    <a:pt x="83224" y="10862"/>
                    <a:pt x="83133" y="10832"/>
                  </a:cubicBezTo>
                  <a:cubicBezTo>
                    <a:pt x="83103" y="10832"/>
                    <a:pt x="83103" y="10801"/>
                    <a:pt x="83072" y="10801"/>
                  </a:cubicBezTo>
                  <a:cubicBezTo>
                    <a:pt x="82981" y="10740"/>
                    <a:pt x="82951" y="10740"/>
                    <a:pt x="82920" y="10710"/>
                  </a:cubicBezTo>
                  <a:cubicBezTo>
                    <a:pt x="82890" y="10680"/>
                    <a:pt x="82799" y="10649"/>
                    <a:pt x="82768" y="10649"/>
                  </a:cubicBezTo>
                  <a:cubicBezTo>
                    <a:pt x="82738" y="10588"/>
                    <a:pt x="82647" y="10558"/>
                    <a:pt x="82616" y="10558"/>
                  </a:cubicBezTo>
                  <a:cubicBezTo>
                    <a:pt x="82586" y="10528"/>
                    <a:pt x="82495" y="10497"/>
                    <a:pt x="82464" y="10497"/>
                  </a:cubicBezTo>
                  <a:cubicBezTo>
                    <a:pt x="82373" y="10497"/>
                    <a:pt x="82313" y="10436"/>
                    <a:pt x="82221" y="10406"/>
                  </a:cubicBezTo>
                  <a:cubicBezTo>
                    <a:pt x="82191" y="10376"/>
                    <a:pt x="82130" y="10376"/>
                    <a:pt x="82069" y="10345"/>
                  </a:cubicBezTo>
                  <a:cubicBezTo>
                    <a:pt x="82009" y="10284"/>
                    <a:pt x="81887" y="10284"/>
                    <a:pt x="81826" y="10254"/>
                  </a:cubicBezTo>
                  <a:cubicBezTo>
                    <a:pt x="81735" y="10254"/>
                    <a:pt x="81705" y="10224"/>
                    <a:pt x="81613" y="10224"/>
                  </a:cubicBezTo>
                  <a:cubicBezTo>
                    <a:pt x="81522" y="10193"/>
                    <a:pt x="81370" y="10193"/>
                    <a:pt x="81249" y="10132"/>
                  </a:cubicBezTo>
                  <a:cubicBezTo>
                    <a:pt x="81157" y="10132"/>
                    <a:pt x="81127" y="10102"/>
                    <a:pt x="81066" y="10102"/>
                  </a:cubicBezTo>
                  <a:cubicBezTo>
                    <a:pt x="80945" y="10102"/>
                    <a:pt x="80793" y="10072"/>
                    <a:pt x="80671" y="10041"/>
                  </a:cubicBezTo>
                  <a:cubicBezTo>
                    <a:pt x="80610" y="10041"/>
                    <a:pt x="80550" y="9980"/>
                    <a:pt x="80489" y="9980"/>
                  </a:cubicBezTo>
                  <a:cubicBezTo>
                    <a:pt x="80367" y="9950"/>
                    <a:pt x="80215" y="9920"/>
                    <a:pt x="80094" y="9889"/>
                  </a:cubicBezTo>
                  <a:cubicBezTo>
                    <a:pt x="80063" y="9889"/>
                    <a:pt x="80002" y="9829"/>
                    <a:pt x="79911" y="9829"/>
                  </a:cubicBezTo>
                  <a:cubicBezTo>
                    <a:pt x="79607" y="9798"/>
                    <a:pt x="79243" y="9829"/>
                    <a:pt x="78939" y="9737"/>
                  </a:cubicBezTo>
                  <a:cubicBezTo>
                    <a:pt x="78847" y="9737"/>
                    <a:pt x="78787" y="9677"/>
                    <a:pt x="78695" y="9677"/>
                  </a:cubicBezTo>
                  <a:cubicBezTo>
                    <a:pt x="78027" y="9677"/>
                    <a:pt x="77328" y="9616"/>
                    <a:pt x="76689" y="9464"/>
                  </a:cubicBezTo>
                  <a:cubicBezTo>
                    <a:pt x="76598" y="9464"/>
                    <a:pt x="76507" y="9433"/>
                    <a:pt x="76416" y="9433"/>
                  </a:cubicBezTo>
                  <a:cubicBezTo>
                    <a:pt x="76069" y="9390"/>
                    <a:pt x="75716" y="9381"/>
                    <a:pt x="75358" y="9381"/>
                  </a:cubicBezTo>
                  <a:cubicBezTo>
                    <a:pt x="75122" y="9381"/>
                    <a:pt x="74884" y="9385"/>
                    <a:pt x="74645" y="9385"/>
                  </a:cubicBezTo>
                  <a:cubicBezTo>
                    <a:pt x="74231" y="9385"/>
                    <a:pt x="73816" y="9374"/>
                    <a:pt x="73407" y="9312"/>
                  </a:cubicBezTo>
                  <a:cubicBezTo>
                    <a:pt x="73255" y="9297"/>
                    <a:pt x="73118" y="9289"/>
                    <a:pt x="72981" y="9289"/>
                  </a:cubicBezTo>
                  <a:cubicBezTo>
                    <a:pt x="72844" y="9289"/>
                    <a:pt x="72707" y="9297"/>
                    <a:pt x="72555" y="9312"/>
                  </a:cubicBezTo>
                  <a:cubicBezTo>
                    <a:pt x="72191" y="9373"/>
                    <a:pt x="71834" y="9403"/>
                    <a:pt x="71484" y="9403"/>
                  </a:cubicBezTo>
                  <a:cubicBezTo>
                    <a:pt x="71134" y="9403"/>
                    <a:pt x="70793" y="9373"/>
                    <a:pt x="70458" y="9312"/>
                  </a:cubicBezTo>
                  <a:cubicBezTo>
                    <a:pt x="70306" y="9297"/>
                    <a:pt x="70162" y="9289"/>
                    <a:pt x="70021" y="9289"/>
                  </a:cubicBezTo>
                  <a:cubicBezTo>
                    <a:pt x="69881" y="9289"/>
                    <a:pt x="69744" y="9297"/>
                    <a:pt x="69607" y="9312"/>
                  </a:cubicBezTo>
                  <a:cubicBezTo>
                    <a:pt x="69346" y="9377"/>
                    <a:pt x="69077" y="9407"/>
                    <a:pt x="68804" y="9407"/>
                  </a:cubicBezTo>
                  <a:cubicBezTo>
                    <a:pt x="68567" y="9407"/>
                    <a:pt x="68327" y="9385"/>
                    <a:pt x="68087" y="9342"/>
                  </a:cubicBezTo>
                  <a:cubicBezTo>
                    <a:pt x="68027" y="9342"/>
                    <a:pt x="67905" y="9312"/>
                    <a:pt x="67844" y="9312"/>
                  </a:cubicBezTo>
                  <a:cubicBezTo>
                    <a:pt x="67571" y="9281"/>
                    <a:pt x="67297" y="9281"/>
                    <a:pt x="67023" y="9281"/>
                  </a:cubicBezTo>
                  <a:lnTo>
                    <a:pt x="66203" y="9281"/>
                  </a:lnTo>
                  <a:cubicBezTo>
                    <a:pt x="65823" y="9281"/>
                    <a:pt x="65443" y="9297"/>
                    <a:pt x="65067" y="9297"/>
                  </a:cubicBezTo>
                  <a:cubicBezTo>
                    <a:pt x="64691" y="9297"/>
                    <a:pt x="64318" y="9281"/>
                    <a:pt x="63953" y="9221"/>
                  </a:cubicBezTo>
                  <a:cubicBezTo>
                    <a:pt x="63893" y="9221"/>
                    <a:pt x="63771" y="9190"/>
                    <a:pt x="63680" y="9190"/>
                  </a:cubicBezTo>
                  <a:cubicBezTo>
                    <a:pt x="63133" y="9129"/>
                    <a:pt x="62525" y="9190"/>
                    <a:pt x="61947" y="9069"/>
                  </a:cubicBezTo>
                  <a:cubicBezTo>
                    <a:pt x="61826" y="9069"/>
                    <a:pt x="61704" y="9038"/>
                    <a:pt x="61552" y="9038"/>
                  </a:cubicBezTo>
                  <a:cubicBezTo>
                    <a:pt x="61187" y="9008"/>
                    <a:pt x="60792" y="9038"/>
                    <a:pt x="60428" y="8977"/>
                  </a:cubicBezTo>
                  <a:cubicBezTo>
                    <a:pt x="60306" y="8917"/>
                    <a:pt x="60154" y="8886"/>
                    <a:pt x="60032" y="8886"/>
                  </a:cubicBezTo>
                  <a:cubicBezTo>
                    <a:pt x="59880" y="8886"/>
                    <a:pt x="59698" y="8856"/>
                    <a:pt x="59546" y="8825"/>
                  </a:cubicBezTo>
                  <a:cubicBezTo>
                    <a:pt x="59273" y="8765"/>
                    <a:pt x="59029" y="8765"/>
                    <a:pt x="58756" y="8765"/>
                  </a:cubicBezTo>
                  <a:cubicBezTo>
                    <a:pt x="56780" y="8613"/>
                    <a:pt x="54865" y="8278"/>
                    <a:pt x="52981" y="7853"/>
                  </a:cubicBezTo>
                  <a:cubicBezTo>
                    <a:pt x="50731" y="7366"/>
                    <a:pt x="48543" y="6789"/>
                    <a:pt x="46506" y="5938"/>
                  </a:cubicBezTo>
                  <a:cubicBezTo>
                    <a:pt x="46354" y="5847"/>
                    <a:pt x="46202" y="5786"/>
                    <a:pt x="46020" y="5695"/>
                  </a:cubicBezTo>
                  <a:cubicBezTo>
                    <a:pt x="42555" y="4357"/>
                    <a:pt x="39667" y="2594"/>
                    <a:pt x="37296" y="345"/>
                  </a:cubicBezTo>
                  <a:cubicBezTo>
                    <a:pt x="37109" y="184"/>
                    <a:pt x="36945" y="0"/>
                    <a:pt x="36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5"/>
            <p:cNvSpPr/>
            <p:nvPr/>
          </p:nvSpPr>
          <p:spPr>
            <a:xfrm>
              <a:off x="1357925" y="2919900"/>
              <a:ext cx="4392675" cy="2107850"/>
            </a:xfrm>
            <a:custGeom>
              <a:avLst/>
              <a:gdLst/>
              <a:ahLst/>
              <a:cxnLst/>
              <a:rect l="l" t="t" r="r" b="b"/>
              <a:pathLst>
                <a:path w="175707" h="84314" extrusionOk="0">
                  <a:moveTo>
                    <a:pt x="91846" y="35716"/>
                  </a:moveTo>
                  <a:cubicBezTo>
                    <a:pt x="91033" y="35724"/>
                    <a:pt x="90227" y="35745"/>
                    <a:pt x="89413" y="35787"/>
                  </a:cubicBezTo>
                  <a:lnTo>
                    <a:pt x="89413" y="35787"/>
                  </a:lnTo>
                  <a:cubicBezTo>
                    <a:pt x="90226" y="35784"/>
                    <a:pt x="91038" y="35772"/>
                    <a:pt x="91846" y="35716"/>
                  </a:cubicBezTo>
                  <a:close/>
                  <a:moveTo>
                    <a:pt x="31559" y="8074"/>
                  </a:moveTo>
                  <a:cubicBezTo>
                    <a:pt x="31484" y="8074"/>
                    <a:pt x="31407" y="8085"/>
                    <a:pt x="31327" y="8112"/>
                  </a:cubicBezTo>
                  <a:cubicBezTo>
                    <a:pt x="31448" y="8416"/>
                    <a:pt x="31843" y="8507"/>
                    <a:pt x="32087" y="8629"/>
                  </a:cubicBezTo>
                  <a:cubicBezTo>
                    <a:pt x="35278" y="9997"/>
                    <a:pt x="38530" y="11304"/>
                    <a:pt x="41904" y="12489"/>
                  </a:cubicBezTo>
                  <a:cubicBezTo>
                    <a:pt x="44032" y="13219"/>
                    <a:pt x="46129" y="13979"/>
                    <a:pt x="48288" y="14617"/>
                  </a:cubicBezTo>
                  <a:cubicBezTo>
                    <a:pt x="50689" y="15377"/>
                    <a:pt x="53060" y="16106"/>
                    <a:pt x="55461" y="16836"/>
                  </a:cubicBezTo>
                  <a:cubicBezTo>
                    <a:pt x="57285" y="17383"/>
                    <a:pt x="59139" y="17900"/>
                    <a:pt x="60963" y="18447"/>
                  </a:cubicBezTo>
                  <a:cubicBezTo>
                    <a:pt x="64580" y="19602"/>
                    <a:pt x="68227" y="20635"/>
                    <a:pt x="71844" y="21729"/>
                  </a:cubicBezTo>
                  <a:cubicBezTo>
                    <a:pt x="74580" y="22580"/>
                    <a:pt x="77315" y="23401"/>
                    <a:pt x="80081" y="24191"/>
                  </a:cubicBezTo>
                  <a:cubicBezTo>
                    <a:pt x="82604" y="24891"/>
                    <a:pt x="85127" y="25559"/>
                    <a:pt x="87711" y="26015"/>
                  </a:cubicBezTo>
                  <a:cubicBezTo>
                    <a:pt x="90598" y="26562"/>
                    <a:pt x="93577" y="26927"/>
                    <a:pt x="96525" y="27140"/>
                  </a:cubicBezTo>
                  <a:cubicBezTo>
                    <a:pt x="98319" y="27261"/>
                    <a:pt x="100143" y="27353"/>
                    <a:pt x="101936" y="27474"/>
                  </a:cubicBezTo>
                  <a:cubicBezTo>
                    <a:pt x="103516" y="27565"/>
                    <a:pt x="105188" y="27565"/>
                    <a:pt x="106830" y="27565"/>
                  </a:cubicBezTo>
                  <a:cubicBezTo>
                    <a:pt x="111844" y="27565"/>
                    <a:pt x="116846" y="27644"/>
                    <a:pt x="121851" y="27644"/>
                  </a:cubicBezTo>
                  <a:cubicBezTo>
                    <a:pt x="125069" y="27644"/>
                    <a:pt x="128288" y="27612"/>
                    <a:pt x="131511" y="27505"/>
                  </a:cubicBezTo>
                  <a:cubicBezTo>
                    <a:pt x="132818" y="27474"/>
                    <a:pt x="134125" y="27474"/>
                    <a:pt x="135402" y="27383"/>
                  </a:cubicBezTo>
                  <a:cubicBezTo>
                    <a:pt x="136921" y="27261"/>
                    <a:pt x="138441" y="27201"/>
                    <a:pt x="139961" y="27140"/>
                  </a:cubicBezTo>
                  <a:cubicBezTo>
                    <a:pt x="141572" y="27049"/>
                    <a:pt x="143152" y="26897"/>
                    <a:pt x="144763" y="26745"/>
                  </a:cubicBezTo>
                  <a:cubicBezTo>
                    <a:pt x="146770" y="26532"/>
                    <a:pt x="148806" y="26319"/>
                    <a:pt x="150873" y="26106"/>
                  </a:cubicBezTo>
                  <a:cubicBezTo>
                    <a:pt x="151937" y="25954"/>
                    <a:pt x="153031" y="25954"/>
                    <a:pt x="154095" y="25802"/>
                  </a:cubicBezTo>
                  <a:cubicBezTo>
                    <a:pt x="155767" y="25559"/>
                    <a:pt x="157469" y="25529"/>
                    <a:pt x="159141" y="25468"/>
                  </a:cubicBezTo>
                  <a:cubicBezTo>
                    <a:pt x="159479" y="25450"/>
                    <a:pt x="159812" y="25443"/>
                    <a:pt x="160143" y="25443"/>
                  </a:cubicBezTo>
                  <a:cubicBezTo>
                    <a:pt x="160942" y="25443"/>
                    <a:pt x="161728" y="25486"/>
                    <a:pt x="162545" y="25529"/>
                  </a:cubicBezTo>
                  <a:cubicBezTo>
                    <a:pt x="163761" y="25620"/>
                    <a:pt x="164916" y="25711"/>
                    <a:pt x="166101" y="25954"/>
                  </a:cubicBezTo>
                  <a:cubicBezTo>
                    <a:pt x="168533" y="26441"/>
                    <a:pt x="170661" y="27292"/>
                    <a:pt x="171998" y="28903"/>
                  </a:cubicBezTo>
                  <a:cubicBezTo>
                    <a:pt x="172819" y="29936"/>
                    <a:pt x="172940" y="31030"/>
                    <a:pt x="172484" y="32155"/>
                  </a:cubicBezTo>
                  <a:cubicBezTo>
                    <a:pt x="171968" y="33310"/>
                    <a:pt x="170813" y="34222"/>
                    <a:pt x="169445" y="34982"/>
                  </a:cubicBezTo>
                  <a:cubicBezTo>
                    <a:pt x="167773" y="35955"/>
                    <a:pt x="165828" y="36410"/>
                    <a:pt x="163822" y="36714"/>
                  </a:cubicBezTo>
                  <a:cubicBezTo>
                    <a:pt x="161420" y="37079"/>
                    <a:pt x="158958" y="37201"/>
                    <a:pt x="156496" y="37353"/>
                  </a:cubicBezTo>
                  <a:cubicBezTo>
                    <a:pt x="155341" y="37414"/>
                    <a:pt x="154156" y="37353"/>
                    <a:pt x="153031" y="37474"/>
                  </a:cubicBezTo>
                  <a:cubicBezTo>
                    <a:pt x="151876" y="37565"/>
                    <a:pt x="150721" y="37565"/>
                    <a:pt x="149566" y="37565"/>
                  </a:cubicBezTo>
                  <a:cubicBezTo>
                    <a:pt x="147545" y="37565"/>
                    <a:pt x="145477" y="37728"/>
                    <a:pt x="143444" y="37728"/>
                  </a:cubicBezTo>
                  <a:cubicBezTo>
                    <a:pt x="143153" y="37728"/>
                    <a:pt x="142864" y="37725"/>
                    <a:pt x="142575" y="37717"/>
                  </a:cubicBezTo>
                  <a:cubicBezTo>
                    <a:pt x="142311" y="37715"/>
                    <a:pt x="142047" y="37713"/>
                    <a:pt x="141783" y="37713"/>
                  </a:cubicBezTo>
                  <a:cubicBezTo>
                    <a:pt x="140507" y="37713"/>
                    <a:pt x="139232" y="37742"/>
                    <a:pt x="137957" y="37742"/>
                  </a:cubicBezTo>
                  <a:cubicBezTo>
                    <a:pt x="136791" y="37742"/>
                    <a:pt x="135625" y="37718"/>
                    <a:pt x="134459" y="37626"/>
                  </a:cubicBezTo>
                  <a:cubicBezTo>
                    <a:pt x="133152" y="37505"/>
                    <a:pt x="131845" y="37565"/>
                    <a:pt x="130508" y="37505"/>
                  </a:cubicBezTo>
                  <a:cubicBezTo>
                    <a:pt x="129454" y="37480"/>
                    <a:pt x="128462" y="37330"/>
                    <a:pt x="127429" y="37330"/>
                  </a:cubicBezTo>
                  <a:cubicBezTo>
                    <a:pt x="127211" y="37330"/>
                    <a:pt x="126992" y="37337"/>
                    <a:pt x="126769" y="37353"/>
                  </a:cubicBezTo>
                  <a:cubicBezTo>
                    <a:pt x="126678" y="37353"/>
                    <a:pt x="126556" y="37322"/>
                    <a:pt x="126435" y="37322"/>
                  </a:cubicBezTo>
                  <a:cubicBezTo>
                    <a:pt x="125645" y="37231"/>
                    <a:pt x="124885" y="37110"/>
                    <a:pt x="124125" y="37110"/>
                  </a:cubicBezTo>
                  <a:cubicBezTo>
                    <a:pt x="122848" y="37079"/>
                    <a:pt x="121693" y="36866"/>
                    <a:pt x="120447" y="36806"/>
                  </a:cubicBezTo>
                  <a:cubicBezTo>
                    <a:pt x="119201" y="36775"/>
                    <a:pt x="117985" y="36623"/>
                    <a:pt x="116769" y="36471"/>
                  </a:cubicBezTo>
                  <a:cubicBezTo>
                    <a:pt x="116070" y="36410"/>
                    <a:pt x="115310" y="36410"/>
                    <a:pt x="114581" y="36289"/>
                  </a:cubicBezTo>
                  <a:cubicBezTo>
                    <a:pt x="113426" y="36137"/>
                    <a:pt x="112301" y="36137"/>
                    <a:pt x="111146" y="35985"/>
                  </a:cubicBezTo>
                  <a:cubicBezTo>
                    <a:pt x="110356" y="35863"/>
                    <a:pt x="109565" y="35894"/>
                    <a:pt x="108775" y="35833"/>
                  </a:cubicBezTo>
                  <a:cubicBezTo>
                    <a:pt x="107438" y="35711"/>
                    <a:pt x="106100" y="35590"/>
                    <a:pt x="104732" y="35590"/>
                  </a:cubicBezTo>
                  <a:cubicBezTo>
                    <a:pt x="104023" y="35590"/>
                    <a:pt x="103314" y="35630"/>
                    <a:pt x="102605" y="35630"/>
                  </a:cubicBezTo>
                  <a:cubicBezTo>
                    <a:pt x="102250" y="35630"/>
                    <a:pt x="101895" y="35620"/>
                    <a:pt x="101541" y="35590"/>
                  </a:cubicBezTo>
                  <a:cubicBezTo>
                    <a:pt x="101384" y="35585"/>
                    <a:pt x="101229" y="35584"/>
                    <a:pt x="101073" y="35584"/>
                  </a:cubicBezTo>
                  <a:cubicBezTo>
                    <a:pt x="100682" y="35584"/>
                    <a:pt x="100293" y="35595"/>
                    <a:pt x="99903" y="35609"/>
                  </a:cubicBezTo>
                  <a:lnTo>
                    <a:pt x="99903" y="35609"/>
                  </a:lnTo>
                  <a:cubicBezTo>
                    <a:pt x="99822" y="35609"/>
                    <a:pt x="99740" y="35609"/>
                    <a:pt x="99659" y="35609"/>
                  </a:cubicBezTo>
                  <a:cubicBezTo>
                    <a:pt x="98643" y="35609"/>
                    <a:pt x="97626" y="35629"/>
                    <a:pt x="96607" y="35651"/>
                  </a:cubicBezTo>
                  <a:lnTo>
                    <a:pt x="96607" y="35651"/>
                  </a:lnTo>
                  <a:cubicBezTo>
                    <a:pt x="95903" y="35644"/>
                    <a:pt x="95200" y="35633"/>
                    <a:pt x="94497" y="35633"/>
                  </a:cubicBezTo>
                  <a:cubicBezTo>
                    <a:pt x="93633" y="35633"/>
                    <a:pt x="92769" y="35650"/>
                    <a:pt x="91905" y="35711"/>
                  </a:cubicBezTo>
                  <a:cubicBezTo>
                    <a:pt x="91886" y="35713"/>
                    <a:pt x="91866" y="35714"/>
                    <a:pt x="91846" y="35716"/>
                  </a:cubicBezTo>
                  <a:lnTo>
                    <a:pt x="91846" y="35716"/>
                  </a:lnTo>
                  <a:cubicBezTo>
                    <a:pt x="92128" y="35713"/>
                    <a:pt x="92411" y="35711"/>
                    <a:pt x="92696" y="35711"/>
                  </a:cubicBezTo>
                  <a:cubicBezTo>
                    <a:pt x="94000" y="35711"/>
                    <a:pt x="95305" y="35679"/>
                    <a:pt x="96607" y="35651"/>
                  </a:cubicBezTo>
                  <a:lnTo>
                    <a:pt x="96607" y="35651"/>
                  </a:lnTo>
                  <a:cubicBezTo>
                    <a:pt x="96911" y="35654"/>
                    <a:pt x="97216" y="35656"/>
                    <a:pt x="97521" y="35656"/>
                  </a:cubicBezTo>
                  <a:cubicBezTo>
                    <a:pt x="97777" y="35656"/>
                    <a:pt x="98033" y="35654"/>
                    <a:pt x="98288" y="35651"/>
                  </a:cubicBezTo>
                  <a:cubicBezTo>
                    <a:pt x="98832" y="35651"/>
                    <a:pt x="99368" y="35628"/>
                    <a:pt x="99903" y="35609"/>
                  </a:cubicBezTo>
                  <a:lnTo>
                    <a:pt x="99903" y="35609"/>
                  </a:lnTo>
                  <a:cubicBezTo>
                    <a:pt x="100592" y="35611"/>
                    <a:pt x="101280" y="35623"/>
                    <a:pt x="101966" y="35651"/>
                  </a:cubicBezTo>
                  <a:cubicBezTo>
                    <a:pt x="103851" y="35742"/>
                    <a:pt x="105766" y="35742"/>
                    <a:pt x="107650" y="35833"/>
                  </a:cubicBezTo>
                  <a:cubicBezTo>
                    <a:pt x="108471" y="35863"/>
                    <a:pt x="109261" y="35894"/>
                    <a:pt x="110052" y="35985"/>
                  </a:cubicBezTo>
                  <a:cubicBezTo>
                    <a:pt x="111967" y="36167"/>
                    <a:pt x="113881" y="36319"/>
                    <a:pt x="115796" y="36562"/>
                  </a:cubicBezTo>
                  <a:cubicBezTo>
                    <a:pt x="118593" y="36866"/>
                    <a:pt x="121420" y="37049"/>
                    <a:pt x="124186" y="37353"/>
                  </a:cubicBezTo>
                  <a:cubicBezTo>
                    <a:pt x="126830" y="37626"/>
                    <a:pt x="129444" y="37809"/>
                    <a:pt x="132088" y="37930"/>
                  </a:cubicBezTo>
                  <a:cubicBezTo>
                    <a:pt x="134102" y="37981"/>
                    <a:pt x="136115" y="38096"/>
                    <a:pt x="138111" y="38096"/>
                  </a:cubicBezTo>
                  <a:cubicBezTo>
                    <a:pt x="138495" y="38096"/>
                    <a:pt x="138879" y="38092"/>
                    <a:pt x="139262" y="38082"/>
                  </a:cubicBezTo>
                  <a:cubicBezTo>
                    <a:pt x="139496" y="38068"/>
                    <a:pt x="139728" y="38062"/>
                    <a:pt x="139959" y="38062"/>
                  </a:cubicBezTo>
                  <a:cubicBezTo>
                    <a:pt x="140688" y="38062"/>
                    <a:pt x="141403" y="38120"/>
                    <a:pt x="142119" y="38143"/>
                  </a:cubicBezTo>
                  <a:cubicBezTo>
                    <a:pt x="142717" y="38184"/>
                    <a:pt x="143308" y="38197"/>
                    <a:pt x="143897" y="38197"/>
                  </a:cubicBezTo>
                  <a:cubicBezTo>
                    <a:pt x="145074" y="38197"/>
                    <a:pt x="146243" y="38143"/>
                    <a:pt x="147438" y="38143"/>
                  </a:cubicBezTo>
                  <a:cubicBezTo>
                    <a:pt x="149201" y="38143"/>
                    <a:pt x="150934" y="38113"/>
                    <a:pt x="152697" y="38082"/>
                  </a:cubicBezTo>
                  <a:cubicBezTo>
                    <a:pt x="153321" y="38070"/>
                    <a:pt x="153946" y="38067"/>
                    <a:pt x="154571" y="38067"/>
                  </a:cubicBezTo>
                  <a:cubicBezTo>
                    <a:pt x="155695" y="38067"/>
                    <a:pt x="156820" y="38079"/>
                    <a:pt x="157945" y="38079"/>
                  </a:cubicBezTo>
                  <a:cubicBezTo>
                    <a:pt x="159418" y="38079"/>
                    <a:pt x="160890" y="38058"/>
                    <a:pt x="162363" y="37961"/>
                  </a:cubicBezTo>
                  <a:cubicBezTo>
                    <a:pt x="164278" y="37839"/>
                    <a:pt x="166132" y="37626"/>
                    <a:pt x="167955" y="37170"/>
                  </a:cubicBezTo>
                  <a:cubicBezTo>
                    <a:pt x="170265" y="36562"/>
                    <a:pt x="172302" y="35651"/>
                    <a:pt x="173731" y="34161"/>
                  </a:cubicBezTo>
                  <a:cubicBezTo>
                    <a:pt x="175159" y="32702"/>
                    <a:pt x="175706" y="31122"/>
                    <a:pt x="175098" y="29419"/>
                  </a:cubicBezTo>
                  <a:cubicBezTo>
                    <a:pt x="174642" y="28052"/>
                    <a:pt x="173518" y="27018"/>
                    <a:pt x="171998" y="26228"/>
                  </a:cubicBezTo>
                  <a:cubicBezTo>
                    <a:pt x="169506" y="24891"/>
                    <a:pt x="166648" y="24495"/>
                    <a:pt x="163670" y="24343"/>
                  </a:cubicBezTo>
                  <a:cubicBezTo>
                    <a:pt x="163176" y="24325"/>
                    <a:pt x="162681" y="24316"/>
                    <a:pt x="162186" y="24316"/>
                  </a:cubicBezTo>
                  <a:cubicBezTo>
                    <a:pt x="160240" y="24316"/>
                    <a:pt x="158282" y="24447"/>
                    <a:pt x="156344" y="24617"/>
                  </a:cubicBezTo>
                  <a:cubicBezTo>
                    <a:pt x="153396" y="24921"/>
                    <a:pt x="150478" y="25255"/>
                    <a:pt x="147560" y="25650"/>
                  </a:cubicBezTo>
                  <a:cubicBezTo>
                    <a:pt x="143669" y="26167"/>
                    <a:pt x="139748" y="26532"/>
                    <a:pt x="135827" y="26745"/>
                  </a:cubicBezTo>
                  <a:cubicBezTo>
                    <a:pt x="133730" y="26897"/>
                    <a:pt x="131693" y="26988"/>
                    <a:pt x="129596" y="27018"/>
                  </a:cubicBezTo>
                  <a:cubicBezTo>
                    <a:pt x="126891" y="27079"/>
                    <a:pt x="124155" y="27079"/>
                    <a:pt x="121450" y="27140"/>
                  </a:cubicBezTo>
                  <a:cubicBezTo>
                    <a:pt x="119746" y="27168"/>
                    <a:pt x="118048" y="27190"/>
                    <a:pt x="116351" y="27190"/>
                  </a:cubicBezTo>
                  <a:cubicBezTo>
                    <a:pt x="114386" y="27190"/>
                    <a:pt x="112421" y="27161"/>
                    <a:pt x="110447" y="27079"/>
                  </a:cubicBezTo>
                  <a:cubicBezTo>
                    <a:pt x="109261" y="27033"/>
                    <a:pt x="108076" y="27033"/>
                    <a:pt x="106890" y="27033"/>
                  </a:cubicBezTo>
                  <a:cubicBezTo>
                    <a:pt x="105705" y="27033"/>
                    <a:pt x="104520" y="27033"/>
                    <a:pt x="103334" y="26988"/>
                  </a:cubicBezTo>
                  <a:cubicBezTo>
                    <a:pt x="100872" y="26866"/>
                    <a:pt x="98440" y="26745"/>
                    <a:pt x="96009" y="26562"/>
                  </a:cubicBezTo>
                  <a:cubicBezTo>
                    <a:pt x="93881" y="26410"/>
                    <a:pt x="91784" y="26167"/>
                    <a:pt x="89686" y="25833"/>
                  </a:cubicBezTo>
                  <a:cubicBezTo>
                    <a:pt x="85583" y="25194"/>
                    <a:pt x="81632" y="24131"/>
                    <a:pt x="77771" y="22976"/>
                  </a:cubicBezTo>
                  <a:cubicBezTo>
                    <a:pt x="73030" y="21577"/>
                    <a:pt x="68257" y="20179"/>
                    <a:pt x="63546" y="18781"/>
                  </a:cubicBezTo>
                  <a:cubicBezTo>
                    <a:pt x="61510" y="18173"/>
                    <a:pt x="59382" y="17596"/>
                    <a:pt x="57315" y="16897"/>
                  </a:cubicBezTo>
                  <a:cubicBezTo>
                    <a:pt x="57158" y="16739"/>
                    <a:pt x="56934" y="16649"/>
                    <a:pt x="56681" y="16649"/>
                  </a:cubicBezTo>
                  <a:cubicBezTo>
                    <a:pt x="56592" y="16649"/>
                    <a:pt x="56499" y="16660"/>
                    <a:pt x="56403" y="16684"/>
                  </a:cubicBezTo>
                  <a:cubicBezTo>
                    <a:pt x="52877" y="15620"/>
                    <a:pt x="49321" y="14586"/>
                    <a:pt x="45825" y="13431"/>
                  </a:cubicBezTo>
                  <a:cubicBezTo>
                    <a:pt x="42877" y="12489"/>
                    <a:pt x="39989" y="11456"/>
                    <a:pt x="37163" y="10331"/>
                  </a:cubicBezTo>
                  <a:cubicBezTo>
                    <a:pt x="35430" y="9632"/>
                    <a:pt x="33728" y="8963"/>
                    <a:pt x="32056" y="8203"/>
                  </a:cubicBezTo>
                  <a:cubicBezTo>
                    <a:pt x="31906" y="8139"/>
                    <a:pt x="31740" y="8074"/>
                    <a:pt x="31559" y="8074"/>
                  </a:cubicBezTo>
                  <a:close/>
                  <a:moveTo>
                    <a:pt x="422" y="1"/>
                  </a:moveTo>
                  <a:cubicBezTo>
                    <a:pt x="130" y="1"/>
                    <a:pt x="0" y="152"/>
                    <a:pt x="50" y="422"/>
                  </a:cubicBezTo>
                  <a:cubicBezTo>
                    <a:pt x="50" y="544"/>
                    <a:pt x="141" y="604"/>
                    <a:pt x="171" y="726"/>
                  </a:cubicBezTo>
                  <a:cubicBezTo>
                    <a:pt x="566" y="1699"/>
                    <a:pt x="1265" y="2550"/>
                    <a:pt x="1995" y="3370"/>
                  </a:cubicBezTo>
                  <a:cubicBezTo>
                    <a:pt x="3059" y="4647"/>
                    <a:pt x="4275" y="5802"/>
                    <a:pt x="5490" y="6988"/>
                  </a:cubicBezTo>
                  <a:cubicBezTo>
                    <a:pt x="7162" y="8690"/>
                    <a:pt x="9077" y="10270"/>
                    <a:pt x="10931" y="11820"/>
                  </a:cubicBezTo>
                  <a:cubicBezTo>
                    <a:pt x="12421" y="13067"/>
                    <a:pt x="13880" y="14282"/>
                    <a:pt x="15399" y="15498"/>
                  </a:cubicBezTo>
                  <a:cubicBezTo>
                    <a:pt x="16828" y="16562"/>
                    <a:pt x="18135" y="17717"/>
                    <a:pt x="19472" y="18842"/>
                  </a:cubicBezTo>
                  <a:cubicBezTo>
                    <a:pt x="20263" y="19541"/>
                    <a:pt x="21144" y="20149"/>
                    <a:pt x="21843" y="20848"/>
                  </a:cubicBezTo>
                  <a:cubicBezTo>
                    <a:pt x="22846" y="21912"/>
                    <a:pt x="24001" y="22884"/>
                    <a:pt x="25065" y="23887"/>
                  </a:cubicBezTo>
                  <a:cubicBezTo>
                    <a:pt x="26494" y="25255"/>
                    <a:pt x="27831" y="26714"/>
                    <a:pt x="29290" y="28082"/>
                  </a:cubicBezTo>
                  <a:cubicBezTo>
                    <a:pt x="30810" y="29511"/>
                    <a:pt x="32239" y="31000"/>
                    <a:pt x="34062" y="32307"/>
                  </a:cubicBezTo>
                  <a:cubicBezTo>
                    <a:pt x="35582" y="33371"/>
                    <a:pt x="36950" y="34526"/>
                    <a:pt x="38439" y="35651"/>
                  </a:cubicBezTo>
                  <a:cubicBezTo>
                    <a:pt x="38500" y="35711"/>
                    <a:pt x="38591" y="35742"/>
                    <a:pt x="38652" y="35833"/>
                  </a:cubicBezTo>
                  <a:cubicBezTo>
                    <a:pt x="39655" y="36897"/>
                    <a:pt x="40780" y="37839"/>
                    <a:pt x="41661" y="38994"/>
                  </a:cubicBezTo>
                  <a:cubicBezTo>
                    <a:pt x="42664" y="40271"/>
                    <a:pt x="43576" y="41608"/>
                    <a:pt x="44275" y="42976"/>
                  </a:cubicBezTo>
                  <a:cubicBezTo>
                    <a:pt x="45096" y="44526"/>
                    <a:pt x="45613" y="46137"/>
                    <a:pt x="46069" y="47748"/>
                  </a:cubicBezTo>
                  <a:cubicBezTo>
                    <a:pt x="46525" y="49481"/>
                    <a:pt x="46798" y="51213"/>
                    <a:pt x="47224" y="52976"/>
                  </a:cubicBezTo>
                  <a:cubicBezTo>
                    <a:pt x="47558" y="54496"/>
                    <a:pt x="48227" y="55924"/>
                    <a:pt x="49230" y="57292"/>
                  </a:cubicBezTo>
                  <a:cubicBezTo>
                    <a:pt x="49868" y="58174"/>
                    <a:pt x="50598" y="58964"/>
                    <a:pt x="51175" y="59845"/>
                  </a:cubicBezTo>
                  <a:cubicBezTo>
                    <a:pt x="51661" y="60666"/>
                    <a:pt x="51813" y="61517"/>
                    <a:pt x="51418" y="62338"/>
                  </a:cubicBezTo>
                  <a:cubicBezTo>
                    <a:pt x="51023" y="63311"/>
                    <a:pt x="50263" y="64131"/>
                    <a:pt x="49260" y="64830"/>
                  </a:cubicBezTo>
                  <a:cubicBezTo>
                    <a:pt x="48379" y="65438"/>
                    <a:pt x="47558" y="66077"/>
                    <a:pt x="46677" y="66684"/>
                  </a:cubicBezTo>
                  <a:cubicBezTo>
                    <a:pt x="45886" y="67201"/>
                    <a:pt x="45126" y="67779"/>
                    <a:pt x="44245" y="68265"/>
                  </a:cubicBezTo>
                  <a:cubicBezTo>
                    <a:pt x="43272" y="68843"/>
                    <a:pt x="42452" y="69572"/>
                    <a:pt x="41692" y="70241"/>
                  </a:cubicBezTo>
                  <a:cubicBezTo>
                    <a:pt x="40293" y="71457"/>
                    <a:pt x="39382" y="72946"/>
                    <a:pt x="38652" y="74466"/>
                  </a:cubicBezTo>
                  <a:cubicBezTo>
                    <a:pt x="38135" y="75621"/>
                    <a:pt x="37740" y="76776"/>
                    <a:pt x="37497" y="77992"/>
                  </a:cubicBezTo>
                  <a:cubicBezTo>
                    <a:pt x="37284" y="78873"/>
                    <a:pt x="37071" y="79755"/>
                    <a:pt x="36920" y="80666"/>
                  </a:cubicBezTo>
                  <a:cubicBezTo>
                    <a:pt x="36828" y="81153"/>
                    <a:pt x="36828" y="81639"/>
                    <a:pt x="36676" y="82156"/>
                  </a:cubicBezTo>
                  <a:cubicBezTo>
                    <a:pt x="36464" y="82825"/>
                    <a:pt x="36372" y="83584"/>
                    <a:pt x="36281" y="84314"/>
                  </a:cubicBezTo>
                  <a:lnTo>
                    <a:pt x="36616" y="84314"/>
                  </a:lnTo>
                  <a:cubicBezTo>
                    <a:pt x="36646" y="83372"/>
                    <a:pt x="36950" y="82460"/>
                    <a:pt x="37102" y="81487"/>
                  </a:cubicBezTo>
                  <a:cubicBezTo>
                    <a:pt x="37406" y="79603"/>
                    <a:pt x="37831" y="77688"/>
                    <a:pt x="38500" y="75834"/>
                  </a:cubicBezTo>
                  <a:cubicBezTo>
                    <a:pt x="39473" y="73189"/>
                    <a:pt x="41175" y="70849"/>
                    <a:pt x="43971" y="68995"/>
                  </a:cubicBezTo>
                  <a:cubicBezTo>
                    <a:pt x="45582" y="67931"/>
                    <a:pt x="47284" y="66958"/>
                    <a:pt x="48926" y="65925"/>
                  </a:cubicBezTo>
                  <a:cubicBezTo>
                    <a:pt x="50354" y="65013"/>
                    <a:pt x="51722" y="64010"/>
                    <a:pt x="52725" y="62794"/>
                  </a:cubicBezTo>
                  <a:cubicBezTo>
                    <a:pt x="53455" y="61852"/>
                    <a:pt x="53668" y="60909"/>
                    <a:pt x="53151" y="59876"/>
                  </a:cubicBezTo>
                  <a:cubicBezTo>
                    <a:pt x="52786" y="59238"/>
                    <a:pt x="52300" y="58660"/>
                    <a:pt x="51722" y="58143"/>
                  </a:cubicBezTo>
                  <a:cubicBezTo>
                    <a:pt x="49503" y="56046"/>
                    <a:pt x="48166" y="53736"/>
                    <a:pt x="47680" y="51092"/>
                  </a:cubicBezTo>
                  <a:cubicBezTo>
                    <a:pt x="47376" y="49481"/>
                    <a:pt x="46980" y="47839"/>
                    <a:pt x="46464" y="46198"/>
                  </a:cubicBezTo>
                  <a:cubicBezTo>
                    <a:pt x="45461" y="43128"/>
                    <a:pt x="43819" y="40240"/>
                    <a:pt x="41388" y="37565"/>
                  </a:cubicBezTo>
                  <a:cubicBezTo>
                    <a:pt x="39807" y="35863"/>
                    <a:pt x="37953" y="34313"/>
                    <a:pt x="35886" y="32854"/>
                  </a:cubicBezTo>
                  <a:cubicBezTo>
                    <a:pt x="34062" y="31578"/>
                    <a:pt x="32391" y="30179"/>
                    <a:pt x="30871" y="28690"/>
                  </a:cubicBezTo>
                  <a:cubicBezTo>
                    <a:pt x="29017" y="26897"/>
                    <a:pt x="27193" y="25103"/>
                    <a:pt x="25339" y="23340"/>
                  </a:cubicBezTo>
                  <a:cubicBezTo>
                    <a:pt x="22664" y="20757"/>
                    <a:pt x="19776" y="18325"/>
                    <a:pt x="16858" y="15893"/>
                  </a:cubicBezTo>
                  <a:cubicBezTo>
                    <a:pt x="14731" y="14131"/>
                    <a:pt x="12573" y="12337"/>
                    <a:pt x="10475" y="10574"/>
                  </a:cubicBezTo>
                  <a:cubicBezTo>
                    <a:pt x="8712" y="9054"/>
                    <a:pt x="7041" y="7474"/>
                    <a:pt x="5582" y="5802"/>
                  </a:cubicBezTo>
                  <a:cubicBezTo>
                    <a:pt x="5126" y="5285"/>
                    <a:pt x="4700" y="4738"/>
                    <a:pt x="4427" y="4191"/>
                  </a:cubicBezTo>
                  <a:cubicBezTo>
                    <a:pt x="4366" y="4039"/>
                    <a:pt x="4275" y="3887"/>
                    <a:pt x="4457" y="3766"/>
                  </a:cubicBezTo>
                  <a:cubicBezTo>
                    <a:pt x="4533" y="3705"/>
                    <a:pt x="4632" y="3682"/>
                    <a:pt x="4734" y="3682"/>
                  </a:cubicBezTo>
                  <a:cubicBezTo>
                    <a:pt x="4837" y="3682"/>
                    <a:pt x="4943" y="3705"/>
                    <a:pt x="5034" y="3735"/>
                  </a:cubicBezTo>
                  <a:cubicBezTo>
                    <a:pt x="5460" y="3826"/>
                    <a:pt x="5764" y="4039"/>
                    <a:pt x="6098" y="4191"/>
                  </a:cubicBezTo>
                  <a:cubicBezTo>
                    <a:pt x="8165" y="5194"/>
                    <a:pt x="10050" y="6380"/>
                    <a:pt x="12025" y="7474"/>
                  </a:cubicBezTo>
                  <a:cubicBezTo>
                    <a:pt x="15612" y="9450"/>
                    <a:pt x="19168" y="11425"/>
                    <a:pt x="22907" y="13249"/>
                  </a:cubicBezTo>
                  <a:cubicBezTo>
                    <a:pt x="25582" y="14586"/>
                    <a:pt x="28287" y="15833"/>
                    <a:pt x="31053" y="17109"/>
                  </a:cubicBezTo>
                  <a:cubicBezTo>
                    <a:pt x="34853" y="18811"/>
                    <a:pt x="38713" y="20453"/>
                    <a:pt x="42573" y="22033"/>
                  </a:cubicBezTo>
                  <a:cubicBezTo>
                    <a:pt x="45491" y="23249"/>
                    <a:pt x="48531" y="24283"/>
                    <a:pt x="51509" y="25407"/>
                  </a:cubicBezTo>
                  <a:cubicBezTo>
                    <a:pt x="54275" y="26441"/>
                    <a:pt x="56950" y="27596"/>
                    <a:pt x="59534" y="28842"/>
                  </a:cubicBezTo>
                  <a:cubicBezTo>
                    <a:pt x="62452" y="30271"/>
                    <a:pt x="65218" y="31851"/>
                    <a:pt x="68197" y="33158"/>
                  </a:cubicBezTo>
                  <a:cubicBezTo>
                    <a:pt x="70355" y="34131"/>
                    <a:pt x="72604" y="34891"/>
                    <a:pt x="75036" y="35286"/>
                  </a:cubicBezTo>
                  <a:cubicBezTo>
                    <a:pt x="77832" y="35803"/>
                    <a:pt x="80720" y="35955"/>
                    <a:pt x="83607" y="35955"/>
                  </a:cubicBezTo>
                  <a:cubicBezTo>
                    <a:pt x="85279" y="35955"/>
                    <a:pt x="86951" y="35894"/>
                    <a:pt x="88623" y="35833"/>
                  </a:cubicBezTo>
                  <a:cubicBezTo>
                    <a:pt x="88887" y="35815"/>
                    <a:pt x="89151" y="35800"/>
                    <a:pt x="89413" y="35787"/>
                  </a:cubicBezTo>
                  <a:lnTo>
                    <a:pt x="89413" y="35787"/>
                  </a:lnTo>
                  <a:cubicBezTo>
                    <a:pt x="89190" y="35787"/>
                    <a:pt x="88967" y="35787"/>
                    <a:pt x="88744" y="35787"/>
                  </a:cubicBezTo>
                  <a:cubicBezTo>
                    <a:pt x="87688" y="35787"/>
                    <a:pt x="86632" y="35787"/>
                    <a:pt x="85583" y="35863"/>
                  </a:cubicBezTo>
                  <a:cubicBezTo>
                    <a:pt x="85211" y="35887"/>
                    <a:pt x="84837" y="35897"/>
                    <a:pt x="84463" y="35897"/>
                  </a:cubicBezTo>
                  <a:cubicBezTo>
                    <a:pt x="82943" y="35897"/>
                    <a:pt x="81411" y="35736"/>
                    <a:pt x="79899" y="35711"/>
                  </a:cubicBezTo>
                  <a:cubicBezTo>
                    <a:pt x="79230" y="35681"/>
                    <a:pt x="78592" y="35651"/>
                    <a:pt x="77984" y="35559"/>
                  </a:cubicBezTo>
                  <a:cubicBezTo>
                    <a:pt x="76282" y="35347"/>
                    <a:pt x="74610" y="35073"/>
                    <a:pt x="72969" y="34617"/>
                  </a:cubicBezTo>
                  <a:cubicBezTo>
                    <a:pt x="71115" y="34070"/>
                    <a:pt x="69413" y="33432"/>
                    <a:pt x="67741" y="32672"/>
                  </a:cubicBezTo>
                  <a:cubicBezTo>
                    <a:pt x="66069" y="31912"/>
                    <a:pt x="64488" y="31030"/>
                    <a:pt x="62908" y="30240"/>
                  </a:cubicBezTo>
                  <a:cubicBezTo>
                    <a:pt x="62330" y="29967"/>
                    <a:pt x="61722" y="29754"/>
                    <a:pt x="61236" y="29450"/>
                  </a:cubicBezTo>
                  <a:cubicBezTo>
                    <a:pt x="60142" y="28751"/>
                    <a:pt x="58804" y="28234"/>
                    <a:pt x="57589" y="27657"/>
                  </a:cubicBezTo>
                  <a:cubicBezTo>
                    <a:pt x="55643" y="26745"/>
                    <a:pt x="53637" y="25985"/>
                    <a:pt x="51631" y="25225"/>
                  </a:cubicBezTo>
                  <a:cubicBezTo>
                    <a:pt x="48166" y="23887"/>
                    <a:pt x="44670" y="22641"/>
                    <a:pt x="41296" y="21243"/>
                  </a:cubicBezTo>
                  <a:cubicBezTo>
                    <a:pt x="39534" y="20483"/>
                    <a:pt x="37801" y="19754"/>
                    <a:pt x="36038" y="18994"/>
                  </a:cubicBezTo>
                  <a:cubicBezTo>
                    <a:pt x="33758" y="18021"/>
                    <a:pt x="31570" y="16988"/>
                    <a:pt x="29321" y="15985"/>
                  </a:cubicBezTo>
                  <a:cubicBezTo>
                    <a:pt x="26311" y="14617"/>
                    <a:pt x="23393" y="13188"/>
                    <a:pt x="20506" y="11668"/>
                  </a:cubicBezTo>
                  <a:cubicBezTo>
                    <a:pt x="18530" y="10635"/>
                    <a:pt x="16524" y="9602"/>
                    <a:pt x="14609" y="8477"/>
                  </a:cubicBezTo>
                  <a:cubicBezTo>
                    <a:pt x="13576" y="7869"/>
                    <a:pt x="12512" y="7292"/>
                    <a:pt x="11539" y="6653"/>
                  </a:cubicBezTo>
                  <a:cubicBezTo>
                    <a:pt x="10597" y="6076"/>
                    <a:pt x="9594" y="5498"/>
                    <a:pt x="8682" y="4890"/>
                  </a:cubicBezTo>
                  <a:cubicBezTo>
                    <a:pt x="8226" y="4556"/>
                    <a:pt x="7740" y="4222"/>
                    <a:pt x="7253" y="3918"/>
                  </a:cubicBezTo>
                  <a:cubicBezTo>
                    <a:pt x="6037" y="3188"/>
                    <a:pt x="4852" y="2428"/>
                    <a:pt x="3636" y="1668"/>
                  </a:cubicBezTo>
                  <a:cubicBezTo>
                    <a:pt x="2937" y="1212"/>
                    <a:pt x="2238" y="787"/>
                    <a:pt x="1509" y="392"/>
                  </a:cubicBezTo>
                  <a:cubicBezTo>
                    <a:pt x="1265" y="240"/>
                    <a:pt x="961" y="118"/>
                    <a:pt x="657" y="27"/>
                  </a:cubicBezTo>
                  <a:cubicBezTo>
                    <a:pt x="570" y="9"/>
                    <a:pt x="491" y="1"/>
                    <a:pt x="4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5"/>
            <p:cNvSpPr/>
            <p:nvPr/>
          </p:nvSpPr>
          <p:spPr>
            <a:xfrm>
              <a:off x="1122075" y="3351425"/>
              <a:ext cx="509150" cy="1411125"/>
            </a:xfrm>
            <a:custGeom>
              <a:avLst/>
              <a:gdLst/>
              <a:ahLst/>
              <a:cxnLst/>
              <a:rect l="l" t="t" r="r" b="b"/>
              <a:pathLst>
                <a:path w="20366" h="56445" extrusionOk="0">
                  <a:moveTo>
                    <a:pt x="0" y="0"/>
                  </a:moveTo>
                  <a:lnTo>
                    <a:pt x="0" y="2918"/>
                  </a:lnTo>
                  <a:cubicBezTo>
                    <a:pt x="334" y="3465"/>
                    <a:pt x="669" y="4043"/>
                    <a:pt x="973" y="4651"/>
                  </a:cubicBezTo>
                  <a:cubicBezTo>
                    <a:pt x="2736" y="8268"/>
                    <a:pt x="3192" y="12037"/>
                    <a:pt x="3374" y="15836"/>
                  </a:cubicBezTo>
                  <a:cubicBezTo>
                    <a:pt x="3465" y="17660"/>
                    <a:pt x="3404" y="19514"/>
                    <a:pt x="3252" y="21338"/>
                  </a:cubicBezTo>
                  <a:cubicBezTo>
                    <a:pt x="3100" y="23101"/>
                    <a:pt x="3192" y="24864"/>
                    <a:pt x="3344" y="26657"/>
                  </a:cubicBezTo>
                  <a:cubicBezTo>
                    <a:pt x="3556" y="29636"/>
                    <a:pt x="4742" y="32311"/>
                    <a:pt x="6809" y="34864"/>
                  </a:cubicBezTo>
                  <a:cubicBezTo>
                    <a:pt x="8268" y="36688"/>
                    <a:pt x="10213" y="38329"/>
                    <a:pt x="12067" y="39940"/>
                  </a:cubicBezTo>
                  <a:cubicBezTo>
                    <a:pt x="13557" y="41247"/>
                    <a:pt x="14955" y="42584"/>
                    <a:pt x="15532" y="44287"/>
                  </a:cubicBezTo>
                  <a:cubicBezTo>
                    <a:pt x="15867" y="45259"/>
                    <a:pt x="15775" y="46232"/>
                    <a:pt x="15107" y="47144"/>
                  </a:cubicBezTo>
                  <a:cubicBezTo>
                    <a:pt x="14408" y="48147"/>
                    <a:pt x="13283" y="48907"/>
                    <a:pt x="12098" y="49606"/>
                  </a:cubicBezTo>
                  <a:cubicBezTo>
                    <a:pt x="9301" y="51156"/>
                    <a:pt x="6292" y="52493"/>
                    <a:pt x="3313" y="53770"/>
                  </a:cubicBezTo>
                  <a:cubicBezTo>
                    <a:pt x="2249" y="54226"/>
                    <a:pt x="1034" y="54530"/>
                    <a:pt x="0" y="55047"/>
                  </a:cubicBezTo>
                  <a:lnTo>
                    <a:pt x="0" y="56445"/>
                  </a:lnTo>
                  <a:cubicBezTo>
                    <a:pt x="1034" y="56354"/>
                    <a:pt x="1976" y="56019"/>
                    <a:pt x="2918" y="55715"/>
                  </a:cubicBezTo>
                  <a:cubicBezTo>
                    <a:pt x="4438" y="55229"/>
                    <a:pt x="5927" y="54621"/>
                    <a:pt x="7447" y="54044"/>
                  </a:cubicBezTo>
                  <a:cubicBezTo>
                    <a:pt x="10061" y="53101"/>
                    <a:pt x="12645" y="52159"/>
                    <a:pt x="15289" y="51217"/>
                  </a:cubicBezTo>
                  <a:cubicBezTo>
                    <a:pt x="16110" y="50913"/>
                    <a:pt x="16900" y="50548"/>
                    <a:pt x="17660" y="50183"/>
                  </a:cubicBezTo>
                  <a:cubicBezTo>
                    <a:pt x="19453" y="49332"/>
                    <a:pt x="20213" y="48086"/>
                    <a:pt x="20304" y="46597"/>
                  </a:cubicBezTo>
                  <a:cubicBezTo>
                    <a:pt x="20365" y="45229"/>
                    <a:pt x="19757" y="43983"/>
                    <a:pt x="18997" y="42767"/>
                  </a:cubicBezTo>
                  <a:cubicBezTo>
                    <a:pt x="18025" y="41186"/>
                    <a:pt x="16505" y="39879"/>
                    <a:pt x="14894" y="38633"/>
                  </a:cubicBezTo>
                  <a:cubicBezTo>
                    <a:pt x="13465" y="37478"/>
                    <a:pt x="12006" y="36323"/>
                    <a:pt x="10760" y="35046"/>
                  </a:cubicBezTo>
                  <a:cubicBezTo>
                    <a:pt x="9453" y="33739"/>
                    <a:pt x="8298" y="32372"/>
                    <a:pt x="7477" y="30852"/>
                  </a:cubicBezTo>
                  <a:cubicBezTo>
                    <a:pt x="6383" y="28815"/>
                    <a:pt x="5927" y="26657"/>
                    <a:pt x="5897" y="24499"/>
                  </a:cubicBezTo>
                  <a:cubicBezTo>
                    <a:pt x="5866" y="21277"/>
                    <a:pt x="5897" y="18086"/>
                    <a:pt x="5897" y="14833"/>
                  </a:cubicBezTo>
                  <a:cubicBezTo>
                    <a:pt x="5897" y="14134"/>
                    <a:pt x="5745" y="13435"/>
                    <a:pt x="5654" y="12706"/>
                  </a:cubicBezTo>
                  <a:cubicBezTo>
                    <a:pt x="5562" y="11855"/>
                    <a:pt x="5411" y="10973"/>
                    <a:pt x="5198" y="10092"/>
                  </a:cubicBezTo>
                  <a:cubicBezTo>
                    <a:pt x="4894" y="8602"/>
                    <a:pt x="4499" y="7174"/>
                    <a:pt x="3921" y="5715"/>
                  </a:cubicBezTo>
                  <a:cubicBezTo>
                    <a:pt x="3435" y="4438"/>
                    <a:pt x="2705" y="3222"/>
                    <a:pt x="1976" y="2006"/>
                  </a:cubicBezTo>
                  <a:cubicBezTo>
                    <a:pt x="1520" y="1246"/>
                    <a:pt x="1034" y="487"/>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5"/>
            <p:cNvSpPr/>
            <p:nvPr/>
          </p:nvSpPr>
          <p:spPr>
            <a:xfrm>
              <a:off x="7334175" y="4745825"/>
              <a:ext cx="946850" cy="281175"/>
            </a:xfrm>
            <a:custGeom>
              <a:avLst/>
              <a:gdLst/>
              <a:ahLst/>
              <a:cxnLst/>
              <a:rect l="l" t="t" r="r" b="b"/>
              <a:pathLst>
                <a:path w="37874" h="11247" extrusionOk="0">
                  <a:moveTo>
                    <a:pt x="37631" y="0"/>
                  </a:moveTo>
                  <a:cubicBezTo>
                    <a:pt x="32980" y="1459"/>
                    <a:pt x="28117" y="2462"/>
                    <a:pt x="23193" y="3344"/>
                  </a:cubicBezTo>
                  <a:cubicBezTo>
                    <a:pt x="19333" y="4012"/>
                    <a:pt x="15503" y="4559"/>
                    <a:pt x="11703" y="5319"/>
                  </a:cubicBezTo>
                  <a:cubicBezTo>
                    <a:pt x="7144" y="6231"/>
                    <a:pt x="3344" y="7964"/>
                    <a:pt x="426" y="10669"/>
                  </a:cubicBezTo>
                  <a:cubicBezTo>
                    <a:pt x="275" y="10851"/>
                    <a:pt x="1" y="11003"/>
                    <a:pt x="244" y="11246"/>
                  </a:cubicBezTo>
                  <a:lnTo>
                    <a:pt x="15837" y="11246"/>
                  </a:lnTo>
                  <a:cubicBezTo>
                    <a:pt x="16111" y="11125"/>
                    <a:pt x="16384" y="11125"/>
                    <a:pt x="16658" y="10973"/>
                  </a:cubicBezTo>
                  <a:cubicBezTo>
                    <a:pt x="20670" y="9332"/>
                    <a:pt x="25077" y="8268"/>
                    <a:pt x="29363" y="7052"/>
                  </a:cubicBezTo>
                  <a:cubicBezTo>
                    <a:pt x="32099" y="6292"/>
                    <a:pt x="34834" y="5623"/>
                    <a:pt x="37509" y="4742"/>
                  </a:cubicBezTo>
                  <a:cubicBezTo>
                    <a:pt x="37661" y="4651"/>
                    <a:pt x="37783" y="4559"/>
                    <a:pt x="37874" y="4468"/>
                  </a:cubicBezTo>
                  <a:lnTo>
                    <a:pt x="37874" y="31"/>
                  </a:lnTo>
                  <a:cubicBezTo>
                    <a:pt x="37813" y="0"/>
                    <a:pt x="37722" y="0"/>
                    <a:pt x="37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5"/>
            <p:cNvSpPr/>
            <p:nvPr/>
          </p:nvSpPr>
          <p:spPr>
            <a:xfrm>
              <a:off x="6130525" y="3281500"/>
              <a:ext cx="2009925" cy="1746250"/>
            </a:xfrm>
            <a:custGeom>
              <a:avLst/>
              <a:gdLst/>
              <a:ahLst/>
              <a:cxnLst/>
              <a:rect l="l" t="t" r="r" b="b"/>
              <a:pathLst>
                <a:path w="80397" h="69850" extrusionOk="0">
                  <a:moveTo>
                    <a:pt x="32524" y="1"/>
                  </a:moveTo>
                  <a:cubicBezTo>
                    <a:pt x="32493" y="274"/>
                    <a:pt x="32676" y="487"/>
                    <a:pt x="32828" y="730"/>
                  </a:cubicBezTo>
                  <a:cubicBezTo>
                    <a:pt x="34287" y="2858"/>
                    <a:pt x="35837" y="4864"/>
                    <a:pt x="37660" y="6809"/>
                  </a:cubicBezTo>
                  <a:cubicBezTo>
                    <a:pt x="38907" y="8116"/>
                    <a:pt x="40305" y="9332"/>
                    <a:pt x="41916" y="10427"/>
                  </a:cubicBezTo>
                  <a:cubicBezTo>
                    <a:pt x="43314" y="11399"/>
                    <a:pt x="44834" y="12220"/>
                    <a:pt x="46445" y="12980"/>
                  </a:cubicBezTo>
                  <a:cubicBezTo>
                    <a:pt x="49576" y="14439"/>
                    <a:pt x="53041" y="15503"/>
                    <a:pt x="56536" y="16506"/>
                  </a:cubicBezTo>
                  <a:cubicBezTo>
                    <a:pt x="57934" y="16870"/>
                    <a:pt x="59393" y="17266"/>
                    <a:pt x="60883" y="17539"/>
                  </a:cubicBezTo>
                  <a:cubicBezTo>
                    <a:pt x="61582" y="17691"/>
                    <a:pt x="62281" y="17934"/>
                    <a:pt x="63010" y="18025"/>
                  </a:cubicBezTo>
                  <a:cubicBezTo>
                    <a:pt x="64074" y="18147"/>
                    <a:pt x="65017" y="18451"/>
                    <a:pt x="66050" y="18633"/>
                  </a:cubicBezTo>
                  <a:cubicBezTo>
                    <a:pt x="67023" y="18785"/>
                    <a:pt x="67935" y="19120"/>
                    <a:pt x="68877" y="19272"/>
                  </a:cubicBezTo>
                  <a:cubicBezTo>
                    <a:pt x="70761" y="19576"/>
                    <a:pt x="72372" y="20153"/>
                    <a:pt x="73953" y="20943"/>
                  </a:cubicBezTo>
                  <a:cubicBezTo>
                    <a:pt x="74774" y="21369"/>
                    <a:pt x="75321" y="21977"/>
                    <a:pt x="75716" y="22615"/>
                  </a:cubicBezTo>
                  <a:cubicBezTo>
                    <a:pt x="76385" y="23679"/>
                    <a:pt x="76324" y="24773"/>
                    <a:pt x="75989" y="25898"/>
                  </a:cubicBezTo>
                  <a:cubicBezTo>
                    <a:pt x="75503" y="27418"/>
                    <a:pt x="74470" y="28785"/>
                    <a:pt x="73254" y="30062"/>
                  </a:cubicBezTo>
                  <a:cubicBezTo>
                    <a:pt x="72008" y="31399"/>
                    <a:pt x="70366" y="32433"/>
                    <a:pt x="68846" y="33558"/>
                  </a:cubicBezTo>
                  <a:cubicBezTo>
                    <a:pt x="68725" y="33649"/>
                    <a:pt x="68573" y="33710"/>
                    <a:pt x="68421" y="33801"/>
                  </a:cubicBezTo>
                  <a:cubicBezTo>
                    <a:pt x="67205" y="34500"/>
                    <a:pt x="65837" y="35108"/>
                    <a:pt x="64469" y="35685"/>
                  </a:cubicBezTo>
                  <a:cubicBezTo>
                    <a:pt x="63801" y="35989"/>
                    <a:pt x="63102" y="36293"/>
                    <a:pt x="62342" y="36536"/>
                  </a:cubicBezTo>
                  <a:cubicBezTo>
                    <a:pt x="60336" y="37083"/>
                    <a:pt x="58330" y="37752"/>
                    <a:pt x="56171" y="38056"/>
                  </a:cubicBezTo>
                  <a:cubicBezTo>
                    <a:pt x="54864" y="38238"/>
                    <a:pt x="53618" y="38299"/>
                    <a:pt x="52311" y="38390"/>
                  </a:cubicBezTo>
                  <a:cubicBezTo>
                    <a:pt x="52113" y="38405"/>
                    <a:pt x="51916" y="38411"/>
                    <a:pt x="51717" y="38411"/>
                  </a:cubicBezTo>
                  <a:cubicBezTo>
                    <a:pt x="51063" y="38411"/>
                    <a:pt x="50404" y="38346"/>
                    <a:pt x="49728" y="38299"/>
                  </a:cubicBezTo>
                  <a:cubicBezTo>
                    <a:pt x="48785" y="38269"/>
                    <a:pt x="47873" y="38087"/>
                    <a:pt x="46962" y="37935"/>
                  </a:cubicBezTo>
                  <a:cubicBezTo>
                    <a:pt x="44499" y="37539"/>
                    <a:pt x="42220" y="36780"/>
                    <a:pt x="39910" y="36111"/>
                  </a:cubicBezTo>
                  <a:cubicBezTo>
                    <a:pt x="37873" y="35503"/>
                    <a:pt x="35897" y="34834"/>
                    <a:pt x="33770" y="34378"/>
                  </a:cubicBezTo>
                  <a:cubicBezTo>
                    <a:pt x="32659" y="34144"/>
                    <a:pt x="31561" y="34036"/>
                    <a:pt x="30451" y="34036"/>
                  </a:cubicBezTo>
                  <a:cubicBezTo>
                    <a:pt x="29830" y="34036"/>
                    <a:pt x="29205" y="34070"/>
                    <a:pt x="28572" y="34135"/>
                  </a:cubicBezTo>
                  <a:cubicBezTo>
                    <a:pt x="25988" y="34439"/>
                    <a:pt x="24286" y="35716"/>
                    <a:pt x="22736" y="37083"/>
                  </a:cubicBezTo>
                  <a:cubicBezTo>
                    <a:pt x="21763" y="37935"/>
                    <a:pt x="21125" y="38907"/>
                    <a:pt x="20456" y="39880"/>
                  </a:cubicBezTo>
                  <a:cubicBezTo>
                    <a:pt x="19636" y="40974"/>
                    <a:pt x="19028" y="42160"/>
                    <a:pt x="18390" y="43315"/>
                  </a:cubicBezTo>
                  <a:cubicBezTo>
                    <a:pt x="17478" y="44986"/>
                    <a:pt x="16657" y="46749"/>
                    <a:pt x="15624" y="48421"/>
                  </a:cubicBezTo>
                  <a:cubicBezTo>
                    <a:pt x="14681" y="49971"/>
                    <a:pt x="13617" y="51430"/>
                    <a:pt x="12462" y="52859"/>
                  </a:cubicBezTo>
                  <a:cubicBezTo>
                    <a:pt x="11520" y="54075"/>
                    <a:pt x="10517" y="55260"/>
                    <a:pt x="9666" y="56476"/>
                  </a:cubicBezTo>
                  <a:cubicBezTo>
                    <a:pt x="8298" y="58391"/>
                    <a:pt x="7356" y="60458"/>
                    <a:pt x="6322" y="62494"/>
                  </a:cubicBezTo>
                  <a:cubicBezTo>
                    <a:pt x="5623" y="63862"/>
                    <a:pt x="4955" y="65291"/>
                    <a:pt x="3952" y="66567"/>
                  </a:cubicBezTo>
                  <a:cubicBezTo>
                    <a:pt x="3435" y="67297"/>
                    <a:pt x="2827" y="67965"/>
                    <a:pt x="2037" y="68573"/>
                  </a:cubicBezTo>
                  <a:cubicBezTo>
                    <a:pt x="1429" y="69029"/>
                    <a:pt x="608" y="69333"/>
                    <a:pt x="0" y="69850"/>
                  </a:cubicBezTo>
                  <a:lnTo>
                    <a:pt x="1581" y="69850"/>
                  </a:lnTo>
                  <a:cubicBezTo>
                    <a:pt x="1672" y="69728"/>
                    <a:pt x="1793" y="69607"/>
                    <a:pt x="1915" y="69546"/>
                  </a:cubicBezTo>
                  <a:cubicBezTo>
                    <a:pt x="3617" y="68391"/>
                    <a:pt x="4681" y="66962"/>
                    <a:pt x="5593" y="65412"/>
                  </a:cubicBezTo>
                  <a:cubicBezTo>
                    <a:pt x="6626" y="63649"/>
                    <a:pt x="7386" y="61856"/>
                    <a:pt x="8298" y="60123"/>
                  </a:cubicBezTo>
                  <a:cubicBezTo>
                    <a:pt x="9119" y="58482"/>
                    <a:pt x="10152" y="56901"/>
                    <a:pt x="11338" y="55382"/>
                  </a:cubicBezTo>
                  <a:cubicBezTo>
                    <a:pt x="12827" y="53436"/>
                    <a:pt x="14438" y="51582"/>
                    <a:pt x="15715" y="49546"/>
                  </a:cubicBezTo>
                  <a:cubicBezTo>
                    <a:pt x="16566" y="48117"/>
                    <a:pt x="17417" y="46658"/>
                    <a:pt x="18177" y="45229"/>
                  </a:cubicBezTo>
                  <a:cubicBezTo>
                    <a:pt x="19089" y="43527"/>
                    <a:pt x="20001" y="41795"/>
                    <a:pt x="21125" y="40184"/>
                  </a:cubicBezTo>
                  <a:cubicBezTo>
                    <a:pt x="22341" y="38451"/>
                    <a:pt x="23830" y="36901"/>
                    <a:pt x="26049" y="35807"/>
                  </a:cubicBezTo>
                  <a:cubicBezTo>
                    <a:pt x="26110" y="35716"/>
                    <a:pt x="26262" y="35716"/>
                    <a:pt x="26292" y="35685"/>
                  </a:cubicBezTo>
                  <a:cubicBezTo>
                    <a:pt x="26384" y="35624"/>
                    <a:pt x="26566" y="35655"/>
                    <a:pt x="26627" y="35564"/>
                  </a:cubicBezTo>
                  <a:cubicBezTo>
                    <a:pt x="27839" y="35151"/>
                    <a:pt x="29074" y="34935"/>
                    <a:pt x="30386" y="34935"/>
                  </a:cubicBezTo>
                  <a:cubicBezTo>
                    <a:pt x="30620" y="34935"/>
                    <a:pt x="30856" y="34942"/>
                    <a:pt x="31095" y="34956"/>
                  </a:cubicBezTo>
                  <a:cubicBezTo>
                    <a:pt x="33223" y="35169"/>
                    <a:pt x="35259" y="35624"/>
                    <a:pt x="37235" y="36232"/>
                  </a:cubicBezTo>
                  <a:cubicBezTo>
                    <a:pt x="40153" y="37083"/>
                    <a:pt x="43101" y="37995"/>
                    <a:pt x="46171" y="38603"/>
                  </a:cubicBezTo>
                  <a:cubicBezTo>
                    <a:pt x="47813" y="38968"/>
                    <a:pt x="49454" y="39211"/>
                    <a:pt x="51095" y="39272"/>
                  </a:cubicBezTo>
                  <a:cubicBezTo>
                    <a:pt x="51380" y="39279"/>
                    <a:pt x="51664" y="39283"/>
                    <a:pt x="51948" y="39283"/>
                  </a:cubicBezTo>
                  <a:cubicBezTo>
                    <a:pt x="55232" y="39283"/>
                    <a:pt x="58413" y="38800"/>
                    <a:pt x="61491" y="37904"/>
                  </a:cubicBezTo>
                  <a:cubicBezTo>
                    <a:pt x="66719" y="36384"/>
                    <a:pt x="71308" y="34196"/>
                    <a:pt x="74956" y="31004"/>
                  </a:cubicBezTo>
                  <a:cubicBezTo>
                    <a:pt x="76810" y="29424"/>
                    <a:pt x="78330" y="27752"/>
                    <a:pt x="79363" y="25807"/>
                  </a:cubicBezTo>
                  <a:cubicBezTo>
                    <a:pt x="80032" y="24591"/>
                    <a:pt x="80397" y="23375"/>
                    <a:pt x="80245" y="22098"/>
                  </a:cubicBezTo>
                  <a:cubicBezTo>
                    <a:pt x="80123" y="21095"/>
                    <a:pt x="79485" y="20335"/>
                    <a:pt x="78512" y="19697"/>
                  </a:cubicBezTo>
                  <a:cubicBezTo>
                    <a:pt x="77236" y="18907"/>
                    <a:pt x="75655" y="18542"/>
                    <a:pt x="74105" y="18299"/>
                  </a:cubicBezTo>
                  <a:cubicBezTo>
                    <a:pt x="71460" y="17843"/>
                    <a:pt x="68816" y="17600"/>
                    <a:pt x="66202" y="17266"/>
                  </a:cubicBezTo>
                  <a:cubicBezTo>
                    <a:pt x="63710" y="16962"/>
                    <a:pt x="61247" y="16627"/>
                    <a:pt x="58816" y="16171"/>
                  </a:cubicBezTo>
                  <a:cubicBezTo>
                    <a:pt x="55047" y="15442"/>
                    <a:pt x="51399" y="14439"/>
                    <a:pt x="47965" y="13132"/>
                  </a:cubicBezTo>
                  <a:cubicBezTo>
                    <a:pt x="44803" y="11946"/>
                    <a:pt x="42068" y="10335"/>
                    <a:pt x="39697" y="8360"/>
                  </a:cubicBezTo>
                  <a:cubicBezTo>
                    <a:pt x="39059" y="7843"/>
                    <a:pt x="38390" y="7265"/>
                    <a:pt x="37873" y="6627"/>
                  </a:cubicBezTo>
                  <a:cubicBezTo>
                    <a:pt x="37721" y="6445"/>
                    <a:pt x="37721" y="6232"/>
                    <a:pt x="37569" y="6080"/>
                  </a:cubicBezTo>
                  <a:cubicBezTo>
                    <a:pt x="35867" y="4317"/>
                    <a:pt x="34469" y="2402"/>
                    <a:pt x="33131" y="457"/>
                  </a:cubicBezTo>
                  <a:cubicBezTo>
                    <a:pt x="33010" y="274"/>
                    <a:pt x="32949" y="1"/>
                    <a:pt x="325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5"/>
            <p:cNvSpPr/>
            <p:nvPr/>
          </p:nvSpPr>
          <p:spPr>
            <a:xfrm>
              <a:off x="7098625" y="4673725"/>
              <a:ext cx="1182400" cy="354025"/>
            </a:xfrm>
            <a:custGeom>
              <a:avLst/>
              <a:gdLst/>
              <a:ahLst/>
              <a:cxnLst/>
              <a:rect l="l" t="t" r="r" b="b"/>
              <a:pathLst>
                <a:path w="47296" h="14161" extrusionOk="0">
                  <a:moveTo>
                    <a:pt x="46949" y="1"/>
                  </a:moveTo>
                  <a:cubicBezTo>
                    <a:pt x="46853" y="1"/>
                    <a:pt x="46763" y="36"/>
                    <a:pt x="46658" y="57"/>
                  </a:cubicBezTo>
                  <a:cubicBezTo>
                    <a:pt x="46354" y="179"/>
                    <a:pt x="46019" y="240"/>
                    <a:pt x="45715" y="361"/>
                  </a:cubicBezTo>
                  <a:cubicBezTo>
                    <a:pt x="41369" y="1972"/>
                    <a:pt x="36749" y="2945"/>
                    <a:pt x="32007" y="3644"/>
                  </a:cubicBezTo>
                  <a:cubicBezTo>
                    <a:pt x="27174" y="4313"/>
                    <a:pt x="22280" y="4677"/>
                    <a:pt x="17447" y="5285"/>
                  </a:cubicBezTo>
                  <a:cubicBezTo>
                    <a:pt x="10061" y="6258"/>
                    <a:pt x="4590" y="9206"/>
                    <a:pt x="335" y="13583"/>
                  </a:cubicBezTo>
                  <a:cubicBezTo>
                    <a:pt x="183" y="13735"/>
                    <a:pt x="0" y="13918"/>
                    <a:pt x="122" y="14161"/>
                  </a:cubicBezTo>
                  <a:lnTo>
                    <a:pt x="9666" y="14161"/>
                  </a:lnTo>
                  <a:cubicBezTo>
                    <a:pt x="9757" y="13735"/>
                    <a:pt x="10304" y="13523"/>
                    <a:pt x="10639" y="13219"/>
                  </a:cubicBezTo>
                  <a:cubicBezTo>
                    <a:pt x="12189" y="11820"/>
                    <a:pt x="14013" y="10726"/>
                    <a:pt x="16140" y="9845"/>
                  </a:cubicBezTo>
                  <a:cubicBezTo>
                    <a:pt x="18329" y="8994"/>
                    <a:pt x="20669" y="8507"/>
                    <a:pt x="23071" y="8082"/>
                  </a:cubicBezTo>
                  <a:cubicBezTo>
                    <a:pt x="25806" y="7565"/>
                    <a:pt x="28603" y="7140"/>
                    <a:pt x="31399" y="6684"/>
                  </a:cubicBezTo>
                  <a:cubicBezTo>
                    <a:pt x="35654" y="5954"/>
                    <a:pt x="39910" y="5194"/>
                    <a:pt x="44013" y="4009"/>
                  </a:cubicBezTo>
                  <a:cubicBezTo>
                    <a:pt x="45077" y="3705"/>
                    <a:pt x="46202" y="3492"/>
                    <a:pt x="47144" y="2975"/>
                  </a:cubicBezTo>
                  <a:cubicBezTo>
                    <a:pt x="47296" y="2033"/>
                    <a:pt x="47205" y="1121"/>
                    <a:pt x="47205" y="209"/>
                  </a:cubicBezTo>
                  <a:cubicBezTo>
                    <a:pt x="47205" y="118"/>
                    <a:pt x="47144" y="57"/>
                    <a:pt x="47083" y="27"/>
                  </a:cubicBezTo>
                  <a:cubicBezTo>
                    <a:pt x="47036" y="8"/>
                    <a:pt x="46992" y="1"/>
                    <a:pt x="46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5"/>
            <p:cNvSpPr/>
            <p:nvPr/>
          </p:nvSpPr>
          <p:spPr>
            <a:xfrm>
              <a:off x="6866100" y="4580700"/>
              <a:ext cx="1414175" cy="446300"/>
            </a:xfrm>
            <a:custGeom>
              <a:avLst/>
              <a:gdLst/>
              <a:ahLst/>
              <a:cxnLst/>
              <a:rect l="l" t="t" r="r" b="b"/>
              <a:pathLst>
                <a:path w="56567" h="17852" extrusionOk="0">
                  <a:moveTo>
                    <a:pt x="56244" y="1"/>
                  </a:moveTo>
                  <a:cubicBezTo>
                    <a:pt x="56113" y="1"/>
                    <a:pt x="55970" y="51"/>
                    <a:pt x="55837" y="100"/>
                  </a:cubicBezTo>
                  <a:cubicBezTo>
                    <a:pt x="55472" y="222"/>
                    <a:pt x="55077" y="313"/>
                    <a:pt x="54743" y="465"/>
                  </a:cubicBezTo>
                  <a:cubicBezTo>
                    <a:pt x="50062" y="2259"/>
                    <a:pt x="45199" y="3657"/>
                    <a:pt x="39971" y="4356"/>
                  </a:cubicBezTo>
                  <a:cubicBezTo>
                    <a:pt x="35381" y="4964"/>
                    <a:pt x="30700" y="5116"/>
                    <a:pt x="26019" y="5177"/>
                  </a:cubicBezTo>
                  <a:cubicBezTo>
                    <a:pt x="23314" y="5268"/>
                    <a:pt x="20669" y="5329"/>
                    <a:pt x="17994" y="5632"/>
                  </a:cubicBezTo>
                  <a:cubicBezTo>
                    <a:pt x="13952" y="6088"/>
                    <a:pt x="10365" y="7243"/>
                    <a:pt x="7478" y="9432"/>
                  </a:cubicBezTo>
                  <a:cubicBezTo>
                    <a:pt x="4438" y="11712"/>
                    <a:pt x="2189" y="14386"/>
                    <a:pt x="304" y="17244"/>
                  </a:cubicBezTo>
                  <a:cubicBezTo>
                    <a:pt x="183" y="17426"/>
                    <a:pt x="0" y="17608"/>
                    <a:pt x="213" y="17851"/>
                  </a:cubicBezTo>
                  <a:lnTo>
                    <a:pt x="4742" y="17851"/>
                  </a:lnTo>
                  <a:cubicBezTo>
                    <a:pt x="5289" y="17700"/>
                    <a:pt x="5411" y="17274"/>
                    <a:pt x="5684" y="16970"/>
                  </a:cubicBezTo>
                  <a:cubicBezTo>
                    <a:pt x="5745" y="16848"/>
                    <a:pt x="5806" y="16727"/>
                    <a:pt x="5897" y="16666"/>
                  </a:cubicBezTo>
                  <a:cubicBezTo>
                    <a:pt x="5927" y="16575"/>
                    <a:pt x="5958" y="16544"/>
                    <a:pt x="5988" y="16514"/>
                  </a:cubicBezTo>
                  <a:cubicBezTo>
                    <a:pt x="6110" y="16393"/>
                    <a:pt x="6262" y="16271"/>
                    <a:pt x="6383" y="16180"/>
                  </a:cubicBezTo>
                  <a:cubicBezTo>
                    <a:pt x="7295" y="15268"/>
                    <a:pt x="8116" y="14295"/>
                    <a:pt x="9149" y="13475"/>
                  </a:cubicBezTo>
                  <a:cubicBezTo>
                    <a:pt x="11095" y="11864"/>
                    <a:pt x="13253" y="10435"/>
                    <a:pt x="15928" y="9493"/>
                  </a:cubicBezTo>
                  <a:cubicBezTo>
                    <a:pt x="19271" y="8307"/>
                    <a:pt x="22858" y="7760"/>
                    <a:pt x="26596" y="7517"/>
                  </a:cubicBezTo>
                  <a:cubicBezTo>
                    <a:pt x="30730" y="7243"/>
                    <a:pt x="34864" y="6939"/>
                    <a:pt x="38967" y="6484"/>
                  </a:cubicBezTo>
                  <a:cubicBezTo>
                    <a:pt x="44864" y="5845"/>
                    <a:pt x="50366" y="4508"/>
                    <a:pt x="55624" y="2502"/>
                  </a:cubicBezTo>
                  <a:cubicBezTo>
                    <a:pt x="55959" y="2350"/>
                    <a:pt x="56415" y="2259"/>
                    <a:pt x="56536" y="1894"/>
                  </a:cubicBezTo>
                  <a:cubicBezTo>
                    <a:pt x="56536" y="1316"/>
                    <a:pt x="56567" y="708"/>
                    <a:pt x="56536" y="131"/>
                  </a:cubicBezTo>
                  <a:cubicBezTo>
                    <a:pt x="56454" y="35"/>
                    <a:pt x="56353" y="1"/>
                    <a:pt x="56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5"/>
            <p:cNvSpPr/>
            <p:nvPr/>
          </p:nvSpPr>
          <p:spPr>
            <a:xfrm>
              <a:off x="1122075" y="3530000"/>
              <a:ext cx="300175" cy="1162250"/>
            </a:xfrm>
            <a:custGeom>
              <a:avLst/>
              <a:gdLst/>
              <a:ahLst/>
              <a:cxnLst/>
              <a:rect l="l" t="t" r="r" b="b"/>
              <a:pathLst>
                <a:path w="12007" h="46490" extrusionOk="0">
                  <a:moveTo>
                    <a:pt x="0" y="0"/>
                  </a:moveTo>
                  <a:lnTo>
                    <a:pt x="0" y="25624"/>
                  </a:lnTo>
                  <a:cubicBezTo>
                    <a:pt x="304" y="25928"/>
                    <a:pt x="243" y="26323"/>
                    <a:pt x="395" y="26657"/>
                  </a:cubicBezTo>
                  <a:cubicBezTo>
                    <a:pt x="942" y="27873"/>
                    <a:pt x="1672" y="29089"/>
                    <a:pt x="2432" y="30274"/>
                  </a:cubicBezTo>
                  <a:cubicBezTo>
                    <a:pt x="3526" y="31946"/>
                    <a:pt x="4863" y="33587"/>
                    <a:pt x="5714" y="35350"/>
                  </a:cubicBezTo>
                  <a:cubicBezTo>
                    <a:pt x="6778" y="37569"/>
                    <a:pt x="6170" y="39575"/>
                    <a:pt x="4195" y="41399"/>
                  </a:cubicBezTo>
                  <a:cubicBezTo>
                    <a:pt x="2979" y="42554"/>
                    <a:pt x="1429" y="43527"/>
                    <a:pt x="0" y="44530"/>
                  </a:cubicBezTo>
                  <a:lnTo>
                    <a:pt x="0" y="46414"/>
                  </a:lnTo>
                  <a:cubicBezTo>
                    <a:pt x="134" y="46468"/>
                    <a:pt x="262" y="46490"/>
                    <a:pt x="384" y="46490"/>
                  </a:cubicBezTo>
                  <a:cubicBezTo>
                    <a:pt x="680" y="46490"/>
                    <a:pt x="940" y="46361"/>
                    <a:pt x="1155" y="46232"/>
                  </a:cubicBezTo>
                  <a:cubicBezTo>
                    <a:pt x="3952" y="44925"/>
                    <a:pt x="6566" y="43527"/>
                    <a:pt x="8845" y="41733"/>
                  </a:cubicBezTo>
                  <a:cubicBezTo>
                    <a:pt x="11520" y="39666"/>
                    <a:pt x="12006" y="37539"/>
                    <a:pt x="10365" y="34986"/>
                  </a:cubicBezTo>
                  <a:cubicBezTo>
                    <a:pt x="9301" y="33314"/>
                    <a:pt x="7781" y="31824"/>
                    <a:pt x="6383" y="30305"/>
                  </a:cubicBezTo>
                  <a:cubicBezTo>
                    <a:pt x="3131" y="26809"/>
                    <a:pt x="1611" y="22949"/>
                    <a:pt x="1641" y="18785"/>
                  </a:cubicBezTo>
                  <a:cubicBezTo>
                    <a:pt x="1641" y="16566"/>
                    <a:pt x="1672" y="14317"/>
                    <a:pt x="1793" y="12067"/>
                  </a:cubicBezTo>
                  <a:cubicBezTo>
                    <a:pt x="1945" y="9453"/>
                    <a:pt x="1763" y="6839"/>
                    <a:pt x="1459" y="4195"/>
                  </a:cubicBezTo>
                  <a:cubicBezTo>
                    <a:pt x="1307" y="2949"/>
                    <a:pt x="1034" y="1763"/>
                    <a:pt x="638" y="547"/>
                  </a:cubicBezTo>
                  <a:cubicBezTo>
                    <a:pt x="578" y="304"/>
                    <a:pt x="547"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5"/>
            <p:cNvSpPr/>
            <p:nvPr/>
          </p:nvSpPr>
          <p:spPr>
            <a:xfrm>
              <a:off x="1121300" y="927000"/>
              <a:ext cx="537275" cy="441125"/>
            </a:xfrm>
            <a:custGeom>
              <a:avLst/>
              <a:gdLst/>
              <a:ahLst/>
              <a:cxnLst/>
              <a:rect l="l" t="t" r="r" b="b"/>
              <a:pathLst>
                <a:path w="21491" h="17645" extrusionOk="0">
                  <a:moveTo>
                    <a:pt x="14051" y="1"/>
                  </a:moveTo>
                  <a:cubicBezTo>
                    <a:pt x="12973" y="1"/>
                    <a:pt x="11891" y="47"/>
                    <a:pt x="10822" y="107"/>
                  </a:cubicBezTo>
                  <a:cubicBezTo>
                    <a:pt x="8359" y="259"/>
                    <a:pt x="5897" y="562"/>
                    <a:pt x="3466" y="836"/>
                  </a:cubicBezTo>
                  <a:cubicBezTo>
                    <a:pt x="2471" y="941"/>
                    <a:pt x="1521" y="1158"/>
                    <a:pt x="519" y="1158"/>
                  </a:cubicBezTo>
                  <a:cubicBezTo>
                    <a:pt x="358" y="1158"/>
                    <a:pt x="195" y="1153"/>
                    <a:pt x="31" y="1140"/>
                  </a:cubicBezTo>
                  <a:cubicBezTo>
                    <a:pt x="31" y="1869"/>
                    <a:pt x="31" y="2599"/>
                    <a:pt x="1" y="3268"/>
                  </a:cubicBezTo>
                  <a:cubicBezTo>
                    <a:pt x="130" y="3471"/>
                    <a:pt x="327" y="3528"/>
                    <a:pt x="543" y="3528"/>
                  </a:cubicBezTo>
                  <a:cubicBezTo>
                    <a:pt x="683" y="3528"/>
                    <a:pt x="830" y="3504"/>
                    <a:pt x="973" y="3480"/>
                  </a:cubicBezTo>
                  <a:cubicBezTo>
                    <a:pt x="2888" y="3268"/>
                    <a:pt x="4742" y="3025"/>
                    <a:pt x="6627" y="2873"/>
                  </a:cubicBezTo>
                  <a:cubicBezTo>
                    <a:pt x="7279" y="2831"/>
                    <a:pt x="7926" y="2796"/>
                    <a:pt x="8568" y="2796"/>
                  </a:cubicBezTo>
                  <a:cubicBezTo>
                    <a:pt x="9333" y="2796"/>
                    <a:pt x="10092" y="2846"/>
                    <a:pt x="10852" y="2994"/>
                  </a:cubicBezTo>
                  <a:cubicBezTo>
                    <a:pt x="12341" y="3298"/>
                    <a:pt x="12706" y="3876"/>
                    <a:pt x="12159" y="4909"/>
                  </a:cubicBezTo>
                  <a:cubicBezTo>
                    <a:pt x="11673" y="5730"/>
                    <a:pt x="10943" y="6459"/>
                    <a:pt x="10092" y="7128"/>
                  </a:cubicBezTo>
                  <a:cubicBezTo>
                    <a:pt x="7782" y="9073"/>
                    <a:pt x="5229" y="10867"/>
                    <a:pt x="2919" y="12812"/>
                  </a:cubicBezTo>
                  <a:cubicBezTo>
                    <a:pt x="1885" y="13633"/>
                    <a:pt x="791" y="14484"/>
                    <a:pt x="1" y="15456"/>
                  </a:cubicBezTo>
                  <a:lnTo>
                    <a:pt x="1" y="17645"/>
                  </a:lnTo>
                  <a:cubicBezTo>
                    <a:pt x="305" y="17554"/>
                    <a:pt x="457" y="17371"/>
                    <a:pt x="639" y="17219"/>
                  </a:cubicBezTo>
                  <a:cubicBezTo>
                    <a:pt x="1581" y="16307"/>
                    <a:pt x="2645" y="15456"/>
                    <a:pt x="3709" y="14636"/>
                  </a:cubicBezTo>
                  <a:cubicBezTo>
                    <a:pt x="4925" y="13693"/>
                    <a:pt x="6293" y="12842"/>
                    <a:pt x="7630" y="11961"/>
                  </a:cubicBezTo>
                  <a:cubicBezTo>
                    <a:pt x="9454" y="10806"/>
                    <a:pt x="11399" y="9681"/>
                    <a:pt x="13253" y="8587"/>
                  </a:cubicBezTo>
                  <a:cubicBezTo>
                    <a:pt x="15320" y="7371"/>
                    <a:pt x="17387" y="6246"/>
                    <a:pt x="19272" y="4818"/>
                  </a:cubicBezTo>
                  <a:cubicBezTo>
                    <a:pt x="19819" y="4332"/>
                    <a:pt x="20366" y="3845"/>
                    <a:pt x="20731" y="3268"/>
                  </a:cubicBezTo>
                  <a:cubicBezTo>
                    <a:pt x="21490" y="2143"/>
                    <a:pt x="21004" y="1170"/>
                    <a:pt x="19515" y="654"/>
                  </a:cubicBezTo>
                  <a:cubicBezTo>
                    <a:pt x="18360" y="228"/>
                    <a:pt x="17053" y="76"/>
                    <a:pt x="15776" y="46"/>
                  </a:cubicBezTo>
                  <a:cubicBezTo>
                    <a:pt x="15204" y="14"/>
                    <a:pt x="14628" y="1"/>
                    <a:pt x="14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5"/>
            <p:cNvSpPr/>
            <p:nvPr/>
          </p:nvSpPr>
          <p:spPr>
            <a:xfrm>
              <a:off x="6984625" y="4629750"/>
              <a:ext cx="1296400" cy="398000"/>
            </a:xfrm>
            <a:custGeom>
              <a:avLst/>
              <a:gdLst/>
              <a:ahLst/>
              <a:cxnLst/>
              <a:rect l="l" t="t" r="r" b="b"/>
              <a:pathLst>
                <a:path w="51856" h="15920" extrusionOk="0">
                  <a:moveTo>
                    <a:pt x="51776" y="0"/>
                  </a:moveTo>
                  <a:cubicBezTo>
                    <a:pt x="51750" y="0"/>
                    <a:pt x="51719" y="8"/>
                    <a:pt x="51674" y="23"/>
                  </a:cubicBezTo>
                  <a:cubicBezTo>
                    <a:pt x="51339" y="175"/>
                    <a:pt x="50944" y="297"/>
                    <a:pt x="50610" y="449"/>
                  </a:cubicBezTo>
                  <a:cubicBezTo>
                    <a:pt x="47357" y="1695"/>
                    <a:pt x="43953" y="2728"/>
                    <a:pt x="40427" y="3427"/>
                  </a:cubicBezTo>
                  <a:cubicBezTo>
                    <a:pt x="37448" y="3974"/>
                    <a:pt x="34470" y="4339"/>
                    <a:pt x="31430" y="4643"/>
                  </a:cubicBezTo>
                  <a:cubicBezTo>
                    <a:pt x="28998" y="4886"/>
                    <a:pt x="26536" y="5038"/>
                    <a:pt x="24044" y="5251"/>
                  </a:cubicBezTo>
                  <a:cubicBezTo>
                    <a:pt x="21703" y="5403"/>
                    <a:pt x="19333" y="5494"/>
                    <a:pt x="17023" y="5889"/>
                  </a:cubicBezTo>
                  <a:cubicBezTo>
                    <a:pt x="14743" y="6224"/>
                    <a:pt x="12494" y="6771"/>
                    <a:pt x="10457" y="7592"/>
                  </a:cubicBezTo>
                  <a:cubicBezTo>
                    <a:pt x="6566" y="9202"/>
                    <a:pt x="3679" y="11513"/>
                    <a:pt x="1369" y="14248"/>
                  </a:cubicBezTo>
                  <a:cubicBezTo>
                    <a:pt x="1247" y="14370"/>
                    <a:pt x="1156" y="14522"/>
                    <a:pt x="1034" y="14613"/>
                  </a:cubicBezTo>
                  <a:cubicBezTo>
                    <a:pt x="913" y="14674"/>
                    <a:pt x="943" y="14826"/>
                    <a:pt x="852" y="14856"/>
                  </a:cubicBezTo>
                  <a:cubicBezTo>
                    <a:pt x="578" y="15190"/>
                    <a:pt x="274" y="15525"/>
                    <a:pt x="1" y="15889"/>
                  </a:cubicBezTo>
                  <a:cubicBezTo>
                    <a:pt x="1551" y="15889"/>
                    <a:pt x="3132" y="15889"/>
                    <a:pt x="4743" y="15920"/>
                  </a:cubicBezTo>
                  <a:cubicBezTo>
                    <a:pt x="5290" y="15190"/>
                    <a:pt x="5958" y="14582"/>
                    <a:pt x="6688" y="13975"/>
                  </a:cubicBezTo>
                  <a:cubicBezTo>
                    <a:pt x="8025" y="12820"/>
                    <a:pt x="9424" y="11725"/>
                    <a:pt x="11035" y="10783"/>
                  </a:cubicBezTo>
                  <a:cubicBezTo>
                    <a:pt x="12646" y="9780"/>
                    <a:pt x="14469" y="9020"/>
                    <a:pt x="16415" y="8412"/>
                  </a:cubicBezTo>
                  <a:cubicBezTo>
                    <a:pt x="18056" y="7895"/>
                    <a:pt x="19758" y="7500"/>
                    <a:pt x="21521" y="7288"/>
                  </a:cubicBezTo>
                  <a:cubicBezTo>
                    <a:pt x="24561" y="6892"/>
                    <a:pt x="27600" y="6588"/>
                    <a:pt x="30640" y="6254"/>
                  </a:cubicBezTo>
                  <a:cubicBezTo>
                    <a:pt x="33527" y="5950"/>
                    <a:pt x="36445" y="5585"/>
                    <a:pt x="39303" y="5129"/>
                  </a:cubicBezTo>
                  <a:cubicBezTo>
                    <a:pt x="43497" y="4430"/>
                    <a:pt x="47540" y="3336"/>
                    <a:pt x="51370" y="1938"/>
                  </a:cubicBezTo>
                  <a:cubicBezTo>
                    <a:pt x="51400" y="1877"/>
                    <a:pt x="51491" y="1847"/>
                    <a:pt x="51552" y="1816"/>
                  </a:cubicBezTo>
                  <a:lnTo>
                    <a:pt x="51674" y="1816"/>
                  </a:lnTo>
                  <a:cubicBezTo>
                    <a:pt x="51719" y="1847"/>
                    <a:pt x="51750" y="1862"/>
                    <a:pt x="51776" y="1862"/>
                  </a:cubicBezTo>
                  <a:cubicBezTo>
                    <a:pt x="51803" y="1862"/>
                    <a:pt x="51826" y="1847"/>
                    <a:pt x="51856" y="1816"/>
                  </a:cubicBezTo>
                  <a:lnTo>
                    <a:pt x="51856" y="23"/>
                  </a:lnTo>
                  <a:cubicBezTo>
                    <a:pt x="51826" y="8"/>
                    <a:pt x="51803" y="0"/>
                    <a:pt x="517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5"/>
            <p:cNvSpPr/>
            <p:nvPr/>
          </p:nvSpPr>
          <p:spPr>
            <a:xfrm>
              <a:off x="2626650" y="4900400"/>
              <a:ext cx="816150" cy="127350"/>
            </a:xfrm>
            <a:custGeom>
              <a:avLst/>
              <a:gdLst/>
              <a:ahLst/>
              <a:cxnLst/>
              <a:rect l="l" t="t" r="r" b="b"/>
              <a:pathLst>
                <a:path w="32646" h="5094" extrusionOk="0">
                  <a:moveTo>
                    <a:pt x="13026" y="1"/>
                  </a:moveTo>
                  <a:cubicBezTo>
                    <a:pt x="12389" y="1"/>
                    <a:pt x="11745" y="26"/>
                    <a:pt x="11095" y="79"/>
                  </a:cubicBezTo>
                  <a:cubicBezTo>
                    <a:pt x="9545" y="200"/>
                    <a:pt x="8025" y="443"/>
                    <a:pt x="6566" y="899"/>
                  </a:cubicBezTo>
                  <a:cubicBezTo>
                    <a:pt x="4226" y="1629"/>
                    <a:pt x="2371" y="2814"/>
                    <a:pt x="730" y="4212"/>
                  </a:cubicBezTo>
                  <a:cubicBezTo>
                    <a:pt x="456" y="4486"/>
                    <a:pt x="61" y="4668"/>
                    <a:pt x="1" y="5063"/>
                  </a:cubicBezTo>
                  <a:cubicBezTo>
                    <a:pt x="2007" y="5063"/>
                    <a:pt x="4043" y="5063"/>
                    <a:pt x="6110" y="5094"/>
                  </a:cubicBezTo>
                  <a:cubicBezTo>
                    <a:pt x="6688" y="4942"/>
                    <a:pt x="7265" y="4820"/>
                    <a:pt x="7843" y="4668"/>
                  </a:cubicBezTo>
                  <a:cubicBezTo>
                    <a:pt x="9648" y="4194"/>
                    <a:pt x="11503" y="3989"/>
                    <a:pt x="13396" y="3989"/>
                  </a:cubicBezTo>
                  <a:cubicBezTo>
                    <a:pt x="14054" y="3989"/>
                    <a:pt x="14715" y="4013"/>
                    <a:pt x="15381" y="4060"/>
                  </a:cubicBezTo>
                  <a:cubicBezTo>
                    <a:pt x="17630" y="4212"/>
                    <a:pt x="19727" y="4760"/>
                    <a:pt x="21885" y="5063"/>
                  </a:cubicBezTo>
                  <a:lnTo>
                    <a:pt x="32646" y="5063"/>
                  </a:lnTo>
                  <a:cubicBezTo>
                    <a:pt x="32524" y="5003"/>
                    <a:pt x="32463" y="4942"/>
                    <a:pt x="32372" y="4912"/>
                  </a:cubicBezTo>
                  <a:cubicBezTo>
                    <a:pt x="29302" y="3574"/>
                    <a:pt x="26141" y="2419"/>
                    <a:pt x="22828" y="1568"/>
                  </a:cubicBezTo>
                  <a:cubicBezTo>
                    <a:pt x="19630" y="698"/>
                    <a:pt x="16412" y="1"/>
                    <a:pt x="130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5"/>
            <p:cNvSpPr/>
            <p:nvPr/>
          </p:nvSpPr>
          <p:spPr>
            <a:xfrm>
              <a:off x="1122075" y="382325"/>
              <a:ext cx="1890625" cy="1428075"/>
            </a:xfrm>
            <a:custGeom>
              <a:avLst/>
              <a:gdLst/>
              <a:ahLst/>
              <a:cxnLst/>
              <a:rect l="l" t="t" r="r" b="b"/>
              <a:pathLst>
                <a:path w="75625" h="57123" extrusionOk="0">
                  <a:moveTo>
                    <a:pt x="36399" y="1"/>
                  </a:moveTo>
                  <a:cubicBezTo>
                    <a:pt x="35389" y="1"/>
                    <a:pt x="34392" y="50"/>
                    <a:pt x="33375" y="100"/>
                  </a:cubicBezTo>
                  <a:cubicBezTo>
                    <a:pt x="31429" y="161"/>
                    <a:pt x="29454" y="191"/>
                    <a:pt x="27508" y="343"/>
                  </a:cubicBezTo>
                  <a:cubicBezTo>
                    <a:pt x="26110" y="465"/>
                    <a:pt x="24651" y="586"/>
                    <a:pt x="23253" y="769"/>
                  </a:cubicBezTo>
                  <a:cubicBezTo>
                    <a:pt x="20791" y="1073"/>
                    <a:pt x="18389" y="1559"/>
                    <a:pt x="16079" y="2288"/>
                  </a:cubicBezTo>
                  <a:cubicBezTo>
                    <a:pt x="14012" y="2927"/>
                    <a:pt x="12158" y="3778"/>
                    <a:pt x="10699" y="5024"/>
                  </a:cubicBezTo>
                  <a:cubicBezTo>
                    <a:pt x="9727" y="5936"/>
                    <a:pt x="9392" y="7243"/>
                    <a:pt x="10943" y="8033"/>
                  </a:cubicBezTo>
                  <a:cubicBezTo>
                    <a:pt x="11277" y="8185"/>
                    <a:pt x="11672" y="8337"/>
                    <a:pt x="12098" y="8459"/>
                  </a:cubicBezTo>
                  <a:cubicBezTo>
                    <a:pt x="14924" y="9127"/>
                    <a:pt x="17934" y="9279"/>
                    <a:pt x="20912" y="9462"/>
                  </a:cubicBezTo>
                  <a:lnTo>
                    <a:pt x="24985" y="9705"/>
                  </a:lnTo>
                  <a:cubicBezTo>
                    <a:pt x="26566" y="9766"/>
                    <a:pt x="28086" y="9887"/>
                    <a:pt x="29636" y="9978"/>
                  </a:cubicBezTo>
                  <a:cubicBezTo>
                    <a:pt x="31034" y="10039"/>
                    <a:pt x="32432" y="10161"/>
                    <a:pt x="33861" y="10282"/>
                  </a:cubicBezTo>
                  <a:cubicBezTo>
                    <a:pt x="34499" y="10313"/>
                    <a:pt x="35137" y="10282"/>
                    <a:pt x="35745" y="10374"/>
                  </a:cubicBezTo>
                  <a:cubicBezTo>
                    <a:pt x="37083" y="10617"/>
                    <a:pt x="38420" y="10678"/>
                    <a:pt x="39758" y="10830"/>
                  </a:cubicBezTo>
                  <a:cubicBezTo>
                    <a:pt x="41885" y="11073"/>
                    <a:pt x="44013" y="11377"/>
                    <a:pt x="46080" y="11711"/>
                  </a:cubicBezTo>
                  <a:cubicBezTo>
                    <a:pt x="48724" y="12137"/>
                    <a:pt x="51308" y="12653"/>
                    <a:pt x="53831" y="13231"/>
                  </a:cubicBezTo>
                  <a:cubicBezTo>
                    <a:pt x="56019" y="13687"/>
                    <a:pt x="58147" y="14264"/>
                    <a:pt x="60275" y="14872"/>
                  </a:cubicBezTo>
                  <a:cubicBezTo>
                    <a:pt x="62463" y="15480"/>
                    <a:pt x="64591" y="16240"/>
                    <a:pt x="66658" y="17121"/>
                  </a:cubicBezTo>
                  <a:cubicBezTo>
                    <a:pt x="68542" y="17912"/>
                    <a:pt x="70336" y="18854"/>
                    <a:pt x="71825" y="20039"/>
                  </a:cubicBezTo>
                  <a:cubicBezTo>
                    <a:pt x="72524" y="20647"/>
                    <a:pt x="73193" y="21316"/>
                    <a:pt x="73649" y="22076"/>
                  </a:cubicBezTo>
                  <a:cubicBezTo>
                    <a:pt x="74044" y="22836"/>
                    <a:pt x="74044" y="23565"/>
                    <a:pt x="74105" y="24325"/>
                  </a:cubicBezTo>
                  <a:cubicBezTo>
                    <a:pt x="74105" y="25055"/>
                    <a:pt x="73801" y="25693"/>
                    <a:pt x="73345" y="26301"/>
                  </a:cubicBezTo>
                  <a:cubicBezTo>
                    <a:pt x="72524" y="27365"/>
                    <a:pt x="71308" y="28125"/>
                    <a:pt x="70062" y="28885"/>
                  </a:cubicBezTo>
                  <a:cubicBezTo>
                    <a:pt x="68117" y="30040"/>
                    <a:pt x="65898" y="30739"/>
                    <a:pt x="63649" y="31468"/>
                  </a:cubicBezTo>
                  <a:cubicBezTo>
                    <a:pt x="60488" y="32502"/>
                    <a:pt x="57266" y="33353"/>
                    <a:pt x="54044" y="34143"/>
                  </a:cubicBezTo>
                  <a:cubicBezTo>
                    <a:pt x="51004" y="34842"/>
                    <a:pt x="47964" y="35663"/>
                    <a:pt x="44925" y="36453"/>
                  </a:cubicBezTo>
                  <a:cubicBezTo>
                    <a:pt x="43192" y="36909"/>
                    <a:pt x="41521" y="37365"/>
                    <a:pt x="39910" y="37851"/>
                  </a:cubicBezTo>
                  <a:cubicBezTo>
                    <a:pt x="37630" y="38550"/>
                    <a:pt x="35350" y="39310"/>
                    <a:pt x="33101" y="40070"/>
                  </a:cubicBezTo>
                  <a:cubicBezTo>
                    <a:pt x="31581" y="40556"/>
                    <a:pt x="30061" y="41164"/>
                    <a:pt x="28602" y="41803"/>
                  </a:cubicBezTo>
                  <a:cubicBezTo>
                    <a:pt x="27387" y="42350"/>
                    <a:pt x="26110" y="42836"/>
                    <a:pt x="24925" y="43444"/>
                  </a:cubicBezTo>
                  <a:cubicBezTo>
                    <a:pt x="22189" y="44842"/>
                    <a:pt x="19605" y="46362"/>
                    <a:pt x="16961" y="47851"/>
                  </a:cubicBezTo>
                  <a:cubicBezTo>
                    <a:pt x="15988" y="48368"/>
                    <a:pt x="15046" y="48946"/>
                    <a:pt x="13952" y="49341"/>
                  </a:cubicBezTo>
                  <a:cubicBezTo>
                    <a:pt x="12158" y="49888"/>
                    <a:pt x="10304" y="50253"/>
                    <a:pt x="8389" y="50435"/>
                  </a:cubicBezTo>
                  <a:cubicBezTo>
                    <a:pt x="6839" y="50617"/>
                    <a:pt x="5411" y="51013"/>
                    <a:pt x="4103" y="51681"/>
                  </a:cubicBezTo>
                  <a:cubicBezTo>
                    <a:pt x="2553" y="52532"/>
                    <a:pt x="1550" y="53657"/>
                    <a:pt x="790" y="54964"/>
                  </a:cubicBezTo>
                  <a:cubicBezTo>
                    <a:pt x="578" y="55329"/>
                    <a:pt x="578" y="55845"/>
                    <a:pt x="0" y="56058"/>
                  </a:cubicBezTo>
                  <a:cubicBezTo>
                    <a:pt x="0" y="56362"/>
                    <a:pt x="0" y="56636"/>
                    <a:pt x="30" y="57122"/>
                  </a:cubicBezTo>
                  <a:cubicBezTo>
                    <a:pt x="608" y="57122"/>
                    <a:pt x="608" y="56788"/>
                    <a:pt x="730" y="56514"/>
                  </a:cubicBezTo>
                  <a:cubicBezTo>
                    <a:pt x="1216" y="55450"/>
                    <a:pt x="1793" y="54417"/>
                    <a:pt x="2796" y="53596"/>
                  </a:cubicBezTo>
                  <a:cubicBezTo>
                    <a:pt x="3100" y="53292"/>
                    <a:pt x="3465" y="53019"/>
                    <a:pt x="3860" y="52745"/>
                  </a:cubicBezTo>
                  <a:cubicBezTo>
                    <a:pt x="5198" y="51924"/>
                    <a:pt x="6748" y="51499"/>
                    <a:pt x="8480" y="51438"/>
                  </a:cubicBezTo>
                  <a:cubicBezTo>
                    <a:pt x="12158" y="51225"/>
                    <a:pt x="15259" y="50161"/>
                    <a:pt x="17994" y="48429"/>
                  </a:cubicBezTo>
                  <a:cubicBezTo>
                    <a:pt x="20791" y="46636"/>
                    <a:pt x="23618" y="44964"/>
                    <a:pt x="26748" y="43535"/>
                  </a:cubicBezTo>
                  <a:cubicBezTo>
                    <a:pt x="31672" y="41164"/>
                    <a:pt x="36992" y="39371"/>
                    <a:pt x="42524" y="37851"/>
                  </a:cubicBezTo>
                  <a:cubicBezTo>
                    <a:pt x="48755" y="36149"/>
                    <a:pt x="55077" y="34751"/>
                    <a:pt x="61308" y="33018"/>
                  </a:cubicBezTo>
                  <a:cubicBezTo>
                    <a:pt x="65168" y="31954"/>
                    <a:pt x="68907" y="30830"/>
                    <a:pt x="72099" y="28885"/>
                  </a:cubicBezTo>
                  <a:cubicBezTo>
                    <a:pt x="73345" y="28125"/>
                    <a:pt x="74318" y="27243"/>
                    <a:pt x="74925" y="26179"/>
                  </a:cubicBezTo>
                  <a:cubicBezTo>
                    <a:pt x="75351" y="25419"/>
                    <a:pt x="75625" y="24599"/>
                    <a:pt x="75412" y="23717"/>
                  </a:cubicBezTo>
                  <a:cubicBezTo>
                    <a:pt x="75017" y="21590"/>
                    <a:pt x="73375" y="20070"/>
                    <a:pt x="71217" y="18793"/>
                  </a:cubicBezTo>
                  <a:cubicBezTo>
                    <a:pt x="68694" y="17304"/>
                    <a:pt x="65898" y="16240"/>
                    <a:pt x="62950" y="15298"/>
                  </a:cubicBezTo>
                  <a:cubicBezTo>
                    <a:pt x="55715" y="12927"/>
                    <a:pt x="48147" y="11437"/>
                    <a:pt x="40366" y="10495"/>
                  </a:cubicBezTo>
                  <a:cubicBezTo>
                    <a:pt x="33466" y="9675"/>
                    <a:pt x="26475" y="9401"/>
                    <a:pt x="19545" y="8854"/>
                  </a:cubicBezTo>
                  <a:cubicBezTo>
                    <a:pt x="17569" y="8702"/>
                    <a:pt x="15563" y="8550"/>
                    <a:pt x="13678" y="8033"/>
                  </a:cubicBezTo>
                  <a:cubicBezTo>
                    <a:pt x="13101" y="7881"/>
                    <a:pt x="12584" y="7699"/>
                    <a:pt x="12158" y="7334"/>
                  </a:cubicBezTo>
                  <a:cubicBezTo>
                    <a:pt x="11550" y="6878"/>
                    <a:pt x="11429" y="6392"/>
                    <a:pt x="11763" y="5814"/>
                  </a:cubicBezTo>
                  <a:cubicBezTo>
                    <a:pt x="12128" y="5267"/>
                    <a:pt x="12645" y="4811"/>
                    <a:pt x="13253" y="4416"/>
                  </a:cubicBezTo>
                  <a:cubicBezTo>
                    <a:pt x="15350" y="3079"/>
                    <a:pt x="17873" y="2410"/>
                    <a:pt x="20426" y="1832"/>
                  </a:cubicBezTo>
                  <a:cubicBezTo>
                    <a:pt x="25198" y="799"/>
                    <a:pt x="30122" y="586"/>
                    <a:pt x="35077" y="434"/>
                  </a:cubicBezTo>
                  <a:cubicBezTo>
                    <a:pt x="35692" y="411"/>
                    <a:pt x="36306" y="402"/>
                    <a:pt x="36918" y="402"/>
                  </a:cubicBezTo>
                  <a:cubicBezTo>
                    <a:pt x="38756" y="402"/>
                    <a:pt x="40586" y="487"/>
                    <a:pt x="42432" y="556"/>
                  </a:cubicBezTo>
                  <a:cubicBezTo>
                    <a:pt x="42565" y="556"/>
                    <a:pt x="42702" y="564"/>
                    <a:pt x="42837" y="564"/>
                  </a:cubicBezTo>
                  <a:cubicBezTo>
                    <a:pt x="43073" y="564"/>
                    <a:pt x="43303" y="539"/>
                    <a:pt x="43496" y="404"/>
                  </a:cubicBezTo>
                  <a:lnTo>
                    <a:pt x="44712" y="404"/>
                  </a:lnTo>
                  <a:lnTo>
                    <a:pt x="44712" y="282"/>
                  </a:lnTo>
                  <a:lnTo>
                    <a:pt x="41977" y="161"/>
                  </a:lnTo>
                  <a:cubicBezTo>
                    <a:pt x="40335" y="130"/>
                    <a:pt x="38724" y="39"/>
                    <a:pt x="37083" y="9"/>
                  </a:cubicBezTo>
                  <a:cubicBezTo>
                    <a:pt x="36854" y="3"/>
                    <a:pt x="36626" y="1"/>
                    <a:pt x="363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5"/>
            <p:cNvSpPr/>
            <p:nvPr/>
          </p:nvSpPr>
          <p:spPr>
            <a:xfrm>
              <a:off x="1119775" y="3424375"/>
              <a:ext cx="411125" cy="1304000"/>
            </a:xfrm>
            <a:custGeom>
              <a:avLst/>
              <a:gdLst/>
              <a:ahLst/>
              <a:cxnLst/>
              <a:rect l="l" t="t" r="r" b="b"/>
              <a:pathLst>
                <a:path w="16445" h="52160" extrusionOk="0">
                  <a:moveTo>
                    <a:pt x="92" y="0"/>
                  </a:moveTo>
                  <a:cubicBezTo>
                    <a:pt x="92" y="730"/>
                    <a:pt x="92" y="1429"/>
                    <a:pt x="1" y="2158"/>
                  </a:cubicBezTo>
                  <a:cubicBezTo>
                    <a:pt x="153" y="2280"/>
                    <a:pt x="153" y="2432"/>
                    <a:pt x="244" y="2584"/>
                  </a:cubicBezTo>
                  <a:cubicBezTo>
                    <a:pt x="1673" y="5988"/>
                    <a:pt x="2068" y="9544"/>
                    <a:pt x="2220" y="13101"/>
                  </a:cubicBezTo>
                  <a:cubicBezTo>
                    <a:pt x="2281" y="14712"/>
                    <a:pt x="2189" y="16323"/>
                    <a:pt x="2098" y="17964"/>
                  </a:cubicBezTo>
                  <a:cubicBezTo>
                    <a:pt x="2037" y="20244"/>
                    <a:pt x="1946" y="22523"/>
                    <a:pt x="2220" y="24803"/>
                  </a:cubicBezTo>
                  <a:cubicBezTo>
                    <a:pt x="2524" y="27356"/>
                    <a:pt x="3466" y="29757"/>
                    <a:pt x="5138" y="31976"/>
                  </a:cubicBezTo>
                  <a:cubicBezTo>
                    <a:pt x="6597" y="33922"/>
                    <a:pt x="8420" y="35624"/>
                    <a:pt x="10183" y="37387"/>
                  </a:cubicBezTo>
                  <a:cubicBezTo>
                    <a:pt x="11065" y="38207"/>
                    <a:pt x="11855" y="39089"/>
                    <a:pt x="12433" y="40092"/>
                  </a:cubicBezTo>
                  <a:cubicBezTo>
                    <a:pt x="13436" y="41703"/>
                    <a:pt x="13223" y="43314"/>
                    <a:pt x="11794" y="44743"/>
                  </a:cubicBezTo>
                  <a:cubicBezTo>
                    <a:pt x="11338" y="45198"/>
                    <a:pt x="10852" y="45654"/>
                    <a:pt x="10275" y="46050"/>
                  </a:cubicBezTo>
                  <a:cubicBezTo>
                    <a:pt x="8451" y="47326"/>
                    <a:pt x="6384" y="48390"/>
                    <a:pt x="4317" y="49423"/>
                  </a:cubicBezTo>
                  <a:cubicBezTo>
                    <a:pt x="2949" y="50123"/>
                    <a:pt x="1490" y="50670"/>
                    <a:pt x="92" y="51278"/>
                  </a:cubicBezTo>
                  <a:lnTo>
                    <a:pt x="92" y="52159"/>
                  </a:lnTo>
                  <a:cubicBezTo>
                    <a:pt x="1034" y="52037"/>
                    <a:pt x="1885" y="51703"/>
                    <a:pt x="2706" y="51369"/>
                  </a:cubicBezTo>
                  <a:cubicBezTo>
                    <a:pt x="5533" y="50183"/>
                    <a:pt x="8269" y="48967"/>
                    <a:pt x="10913" y="47600"/>
                  </a:cubicBezTo>
                  <a:cubicBezTo>
                    <a:pt x="12250" y="46931"/>
                    <a:pt x="13527" y="46232"/>
                    <a:pt x="14560" y="45290"/>
                  </a:cubicBezTo>
                  <a:cubicBezTo>
                    <a:pt x="15928" y="44043"/>
                    <a:pt x="16445" y="42615"/>
                    <a:pt x="15746" y="41034"/>
                  </a:cubicBezTo>
                  <a:cubicBezTo>
                    <a:pt x="15229" y="39788"/>
                    <a:pt x="14256" y="38663"/>
                    <a:pt x="13132" y="37660"/>
                  </a:cubicBezTo>
                  <a:cubicBezTo>
                    <a:pt x="11521" y="36171"/>
                    <a:pt x="9819" y="34803"/>
                    <a:pt x="8329" y="33253"/>
                  </a:cubicBezTo>
                  <a:cubicBezTo>
                    <a:pt x="6779" y="31612"/>
                    <a:pt x="5533" y="29849"/>
                    <a:pt x="4682" y="27964"/>
                  </a:cubicBezTo>
                  <a:cubicBezTo>
                    <a:pt x="3922" y="26201"/>
                    <a:pt x="3648" y="24438"/>
                    <a:pt x="3588" y="22615"/>
                  </a:cubicBezTo>
                  <a:cubicBezTo>
                    <a:pt x="3496" y="20943"/>
                    <a:pt x="3588" y="19210"/>
                    <a:pt x="3648" y="17538"/>
                  </a:cubicBezTo>
                  <a:cubicBezTo>
                    <a:pt x="3740" y="15563"/>
                    <a:pt x="3770" y="13557"/>
                    <a:pt x="3588" y="11581"/>
                  </a:cubicBezTo>
                  <a:cubicBezTo>
                    <a:pt x="3466" y="10092"/>
                    <a:pt x="3314" y="8663"/>
                    <a:pt x="3071" y="7174"/>
                  </a:cubicBezTo>
                  <a:cubicBezTo>
                    <a:pt x="2676" y="5137"/>
                    <a:pt x="2037" y="3161"/>
                    <a:pt x="1095" y="1216"/>
                  </a:cubicBezTo>
                  <a:cubicBezTo>
                    <a:pt x="852" y="791"/>
                    <a:pt x="700" y="304"/>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5"/>
            <p:cNvSpPr/>
            <p:nvPr/>
          </p:nvSpPr>
          <p:spPr>
            <a:xfrm>
              <a:off x="7341775" y="2003375"/>
              <a:ext cx="939250" cy="817525"/>
            </a:xfrm>
            <a:custGeom>
              <a:avLst/>
              <a:gdLst/>
              <a:ahLst/>
              <a:cxnLst/>
              <a:rect l="l" t="t" r="r" b="b"/>
              <a:pathLst>
                <a:path w="37570" h="32701" extrusionOk="0">
                  <a:moveTo>
                    <a:pt x="37236" y="0"/>
                  </a:moveTo>
                  <a:cubicBezTo>
                    <a:pt x="34986" y="152"/>
                    <a:pt x="32828" y="487"/>
                    <a:pt x="30640" y="821"/>
                  </a:cubicBezTo>
                  <a:cubicBezTo>
                    <a:pt x="27904" y="1277"/>
                    <a:pt x="25199" y="1885"/>
                    <a:pt x="22585" y="2706"/>
                  </a:cubicBezTo>
                  <a:cubicBezTo>
                    <a:pt x="22433" y="2766"/>
                    <a:pt x="22311" y="2797"/>
                    <a:pt x="22159" y="2888"/>
                  </a:cubicBezTo>
                  <a:cubicBezTo>
                    <a:pt x="22068" y="2918"/>
                    <a:pt x="22007" y="2918"/>
                    <a:pt x="21916" y="2949"/>
                  </a:cubicBezTo>
                  <a:lnTo>
                    <a:pt x="21369" y="3070"/>
                  </a:lnTo>
                  <a:cubicBezTo>
                    <a:pt x="15442" y="4894"/>
                    <a:pt x="10183" y="7478"/>
                    <a:pt x="6019" y="11095"/>
                  </a:cubicBezTo>
                  <a:cubicBezTo>
                    <a:pt x="3983" y="12797"/>
                    <a:pt x="2311" y="14712"/>
                    <a:pt x="1399" y="16900"/>
                  </a:cubicBezTo>
                  <a:cubicBezTo>
                    <a:pt x="1" y="20183"/>
                    <a:pt x="1247" y="23162"/>
                    <a:pt x="4895" y="25290"/>
                  </a:cubicBezTo>
                  <a:cubicBezTo>
                    <a:pt x="7326" y="26718"/>
                    <a:pt x="10031" y="27721"/>
                    <a:pt x="12646" y="28907"/>
                  </a:cubicBezTo>
                  <a:cubicBezTo>
                    <a:pt x="14560" y="29788"/>
                    <a:pt x="16384" y="30700"/>
                    <a:pt x="18360" y="31460"/>
                  </a:cubicBezTo>
                  <a:cubicBezTo>
                    <a:pt x="18846" y="31581"/>
                    <a:pt x="19302" y="31673"/>
                    <a:pt x="19606" y="31977"/>
                  </a:cubicBezTo>
                  <a:cubicBezTo>
                    <a:pt x="20092" y="32250"/>
                    <a:pt x="20640" y="32493"/>
                    <a:pt x="21248" y="32524"/>
                  </a:cubicBezTo>
                  <a:cubicBezTo>
                    <a:pt x="21551" y="32524"/>
                    <a:pt x="21825" y="32585"/>
                    <a:pt x="22068" y="32676"/>
                  </a:cubicBezTo>
                  <a:cubicBezTo>
                    <a:pt x="22155" y="32688"/>
                    <a:pt x="22242" y="32701"/>
                    <a:pt x="22323" y="32701"/>
                  </a:cubicBezTo>
                  <a:cubicBezTo>
                    <a:pt x="22439" y="32701"/>
                    <a:pt x="22543" y="32674"/>
                    <a:pt x="22615" y="32585"/>
                  </a:cubicBezTo>
                  <a:cubicBezTo>
                    <a:pt x="22767" y="32402"/>
                    <a:pt x="22494" y="32341"/>
                    <a:pt x="22342" y="32250"/>
                  </a:cubicBezTo>
                  <a:cubicBezTo>
                    <a:pt x="21703" y="31916"/>
                    <a:pt x="20974" y="31673"/>
                    <a:pt x="20305" y="31430"/>
                  </a:cubicBezTo>
                  <a:cubicBezTo>
                    <a:pt x="19485" y="31126"/>
                    <a:pt x="18725" y="30852"/>
                    <a:pt x="18117" y="30305"/>
                  </a:cubicBezTo>
                  <a:cubicBezTo>
                    <a:pt x="17205" y="29667"/>
                    <a:pt x="16080" y="29211"/>
                    <a:pt x="15047" y="28694"/>
                  </a:cubicBezTo>
                  <a:cubicBezTo>
                    <a:pt x="12311" y="27235"/>
                    <a:pt x="9393" y="25989"/>
                    <a:pt x="6810" y="24378"/>
                  </a:cubicBezTo>
                  <a:cubicBezTo>
                    <a:pt x="3770" y="22524"/>
                    <a:pt x="2554" y="20214"/>
                    <a:pt x="3405" y="17326"/>
                  </a:cubicBezTo>
                  <a:cubicBezTo>
                    <a:pt x="4226" y="14773"/>
                    <a:pt x="6202" y="12767"/>
                    <a:pt x="8633" y="10943"/>
                  </a:cubicBezTo>
                  <a:cubicBezTo>
                    <a:pt x="13649" y="7204"/>
                    <a:pt x="19758" y="4773"/>
                    <a:pt x="26688" y="3405"/>
                  </a:cubicBezTo>
                  <a:cubicBezTo>
                    <a:pt x="30184" y="2736"/>
                    <a:pt x="33740" y="2341"/>
                    <a:pt x="37357" y="2128"/>
                  </a:cubicBezTo>
                  <a:lnTo>
                    <a:pt x="37570" y="2007"/>
                  </a:lnTo>
                  <a:lnTo>
                    <a:pt x="37570" y="122"/>
                  </a:lnTo>
                  <a:cubicBezTo>
                    <a:pt x="37509" y="31"/>
                    <a:pt x="37418" y="31"/>
                    <a:pt x="372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5"/>
            <p:cNvSpPr/>
            <p:nvPr/>
          </p:nvSpPr>
          <p:spPr>
            <a:xfrm>
              <a:off x="6810625" y="4556450"/>
              <a:ext cx="1476500" cy="471300"/>
            </a:xfrm>
            <a:custGeom>
              <a:avLst/>
              <a:gdLst/>
              <a:ahLst/>
              <a:cxnLst/>
              <a:rect l="l" t="t" r="r" b="b"/>
              <a:pathLst>
                <a:path w="59060" h="18852" extrusionOk="0">
                  <a:moveTo>
                    <a:pt x="58313" y="1"/>
                  </a:moveTo>
                  <a:cubicBezTo>
                    <a:pt x="58083" y="1"/>
                    <a:pt x="57876" y="80"/>
                    <a:pt x="57691" y="159"/>
                  </a:cubicBezTo>
                  <a:cubicBezTo>
                    <a:pt x="56020" y="797"/>
                    <a:pt x="54348" y="1374"/>
                    <a:pt x="52646" y="1982"/>
                  </a:cubicBezTo>
                  <a:cubicBezTo>
                    <a:pt x="46263" y="4171"/>
                    <a:pt x="39454" y="5083"/>
                    <a:pt x="32463" y="5204"/>
                  </a:cubicBezTo>
                  <a:cubicBezTo>
                    <a:pt x="31737" y="5220"/>
                    <a:pt x="31012" y="5226"/>
                    <a:pt x="30287" y="5226"/>
                  </a:cubicBezTo>
                  <a:cubicBezTo>
                    <a:pt x="28495" y="5226"/>
                    <a:pt x="26705" y="5191"/>
                    <a:pt x="24910" y="5191"/>
                  </a:cubicBezTo>
                  <a:cubicBezTo>
                    <a:pt x="23299" y="5191"/>
                    <a:pt x="21685" y="5219"/>
                    <a:pt x="20061" y="5326"/>
                  </a:cubicBezTo>
                  <a:cubicBezTo>
                    <a:pt x="18481" y="5447"/>
                    <a:pt x="16870" y="5599"/>
                    <a:pt x="15320" y="5964"/>
                  </a:cubicBezTo>
                  <a:cubicBezTo>
                    <a:pt x="14955" y="6086"/>
                    <a:pt x="14590" y="6207"/>
                    <a:pt x="14225" y="6268"/>
                  </a:cubicBezTo>
                  <a:cubicBezTo>
                    <a:pt x="14134" y="6299"/>
                    <a:pt x="14074" y="6299"/>
                    <a:pt x="13982" y="6359"/>
                  </a:cubicBezTo>
                  <a:cubicBezTo>
                    <a:pt x="13618" y="6511"/>
                    <a:pt x="13192" y="6663"/>
                    <a:pt x="12766" y="6694"/>
                  </a:cubicBezTo>
                  <a:cubicBezTo>
                    <a:pt x="10335" y="7484"/>
                    <a:pt x="8511" y="8852"/>
                    <a:pt x="6900" y="10341"/>
                  </a:cubicBezTo>
                  <a:cubicBezTo>
                    <a:pt x="4195" y="12773"/>
                    <a:pt x="2189" y="15478"/>
                    <a:pt x="304" y="18274"/>
                  </a:cubicBezTo>
                  <a:cubicBezTo>
                    <a:pt x="213" y="18426"/>
                    <a:pt x="0" y="18609"/>
                    <a:pt x="243" y="18852"/>
                  </a:cubicBezTo>
                  <a:lnTo>
                    <a:pt x="2493" y="18852"/>
                  </a:lnTo>
                  <a:cubicBezTo>
                    <a:pt x="2857" y="18092"/>
                    <a:pt x="3435" y="17363"/>
                    <a:pt x="3952" y="16633"/>
                  </a:cubicBezTo>
                  <a:cubicBezTo>
                    <a:pt x="5684" y="14353"/>
                    <a:pt x="7690" y="12195"/>
                    <a:pt x="10244" y="10341"/>
                  </a:cubicBezTo>
                  <a:cubicBezTo>
                    <a:pt x="12371" y="8730"/>
                    <a:pt x="14985" y="7788"/>
                    <a:pt x="17873" y="7180"/>
                  </a:cubicBezTo>
                  <a:cubicBezTo>
                    <a:pt x="19210" y="6906"/>
                    <a:pt x="20517" y="6846"/>
                    <a:pt x="21855" y="6694"/>
                  </a:cubicBezTo>
                  <a:cubicBezTo>
                    <a:pt x="22858" y="6572"/>
                    <a:pt x="23861" y="6450"/>
                    <a:pt x="24864" y="6420"/>
                  </a:cubicBezTo>
                  <a:cubicBezTo>
                    <a:pt x="26566" y="6359"/>
                    <a:pt x="28238" y="6390"/>
                    <a:pt x="29940" y="6299"/>
                  </a:cubicBezTo>
                  <a:cubicBezTo>
                    <a:pt x="32311" y="6207"/>
                    <a:pt x="34651" y="6238"/>
                    <a:pt x="37022" y="6055"/>
                  </a:cubicBezTo>
                  <a:cubicBezTo>
                    <a:pt x="38572" y="5903"/>
                    <a:pt x="40123" y="5812"/>
                    <a:pt x="41703" y="5599"/>
                  </a:cubicBezTo>
                  <a:cubicBezTo>
                    <a:pt x="43861" y="5295"/>
                    <a:pt x="45989" y="4992"/>
                    <a:pt x="48117" y="4444"/>
                  </a:cubicBezTo>
                  <a:cubicBezTo>
                    <a:pt x="50518" y="3836"/>
                    <a:pt x="52828" y="3107"/>
                    <a:pt x="55108" y="2317"/>
                  </a:cubicBezTo>
                  <a:lnTo>
                    <a:pt x="58634" y="1070"/>
                  </a:lnTo>
                  <a:cubicBezTo>
                    <a:pt x="58664" y="645"/>
                    <a:pt x="59059" y="219"/>
                    <a:pt x="58421" y="7"/>
                  </a:cubicBezTo>
                  <a:cubicBezTo>
                    <a:pt x="58384" y="3"/>
                    <a:pt x="58348" y="1"/>
                    <a:pt x="583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5"/>
            <p:cNvSpPr/>
            <p:nvPr/>
          </p:nvSpPr>
          <p:spPr>
            <a:xfrm>
              <a:off x="1121300" y="992400"/>
              <a:ext cx="321475" cy="321025"/>
            </a:xfrm>
            <a:custGeom>
              <a:avLst/>
              <a:gdLst/>
              <a:ahLst/>
              <a:cxnLst/>
              <a:rect l="l" t="t" r="r" b="b"/>
              <a:pathLst>
                <a:path w="12859" h="12841" extrusionOk="0">
                  <a:moveTo>
                    <a:pt x="8682" y="0"/>
                  </a:moveTo>
                  <a:cubicBezTo>
                    <a:pt x="6377" y="0"/>
                    <a:pt x="4156" y="345"/>
                    <a:pt x="1885" y="591"/>
                  </a:cubicBezTo>
                  <a:cubicBezTo>
                    <a:pt x="1471" y="632"/>
                    <a:pt x="1057" y="744"/>
                    <a:pt x="634" y="744"/>
                  </a:cubicBezTo>
                  <a:cubicBezTo>
                    <a:pt x="435" y="744"/>
                    <a:pt x="235" y="720"/>
                    <a:pt x="31" y="652"/>
                  </a:cubicBezTo>
                  <a:cubicBezTo>
                    <a:pt x="31" y="1685"/>
                    <a:pt x="31" y="2719"/>
                    <a:pt x="1" y="3722"/>
                  </a:cubicBezTo>
                  <a:cubicBezTo>
                    <a:pt x="194" y="3857"/>
                    <a:pt x="400" y="3882"/>
                    <a:pt x="610" y="3882"/>
                  </a:cubicBezTo>
                  <a:cubicBezTo>
                    <a:pt x="730" y="3882"/>
                    <a:pt x="852" y="3874"/>
                    <a:pt x="973" y="3874"/>
                  </a:cubicBezTo>
                  <a:cubicBezTo>
                    <a:pt x="1399" y="3874"/>
                    <a:pt x="1855" y="3874"/>
                    <a:pt x="2280" y="3934"/>
                  </a:cubicBezTo>
                  <a:cubicBezTo>
                    <a:pt x="3405" y="4026"/>
                    <a:pt x="3770" y="4390"/>
                    <a:pt x="3527" y="5211"/>
                  </a:cubicBezTo>
                  <a:cubicBezTo>
                    <a:pt x="3405" y="5697"/>
                    <a:pt x="3162" y="6123"/>
                    <a:pt x="2797" y="6548"/>
                  </a:cubicBezTo>
                  <a:cubicBezTo>
                    <a:pt x="1946" y="7673"/>
                    <a:pt x="973" y="8737"/>
                    <a:pt x="1" y="9801"/>
                  </a:cubicBezTo>
                  <a:lnTo>
                    <a:pt x="1" y="12840"/>
                  </a:lnTo>
                  <a:cubicBezTo>
                    <a:pt x="305" y="12780"/>
                    <a:pt x="457" y="12597"/>
                    <a:pt x="639" y="12445"/>
                  </a:cubicBezTo>
                  <a:cubicBezTo>
                    <a:pt x="2919" y="10317"/>
                    <a:pt x="5472" y="8403"/>
                    <a:pt x="7995" y="6427"/>
                  </a:cubicBezTo>
                  <a:cubicBezTo>
                    <a:pt x="9393" y="5393"/>
                    <a:pt x="10730" y="4390"/>
                    <a:pt x="11794" y="3175"/>
                  </a:cubicBezTo>
                  <a:cubicBezTo>
                    <a:pt x="12159" y="2749"/>
                    <a:pt x="12493" y="2293"/>
                    <a:pt x="12645" y="1837"/>
                  </a:cubicBezTo>
                  <a:cubicBezTo>
                    <a:pt x="12858" y="1168"/>
                    <a:pt x="12554" y="773"/>
                    <a:pt x="11764" y="409"/>
                  </a:cubicBezTo>
                  <a:cubicBezTo>
                    <a:pt x="11034" y="105"/>
                    <a:pt x="10244" y="44"/>
                    <a:pt x="9454" y="13"/>
                  </a:cubicBezTo>
                  <a:cubicBezTo>
                    <a:pt x="9195" y="4"/>
                    <a:pt x="8938" y="0"/>
                    <a:pt x="86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5"/>
            <p:cNvSpPr/>
            <p:nvPr/>
          </p:nvSpPr>
          <p:spPr>
            <a:xfrm>
              <a:off x="1122075" y="4169825"/>
              <a:ext cx="161875" cy="474200"/>
            </a:xfrm>
            <a:custGeom>
              <a:avLst/>
              <a:gdLst/>
              <a:ahLst/>
              <a:cxnLst/>
              <a:rect l="l" t="t" r="r" b="b"/>
              <a:pathLst>
                <a:path w="6475" h="18968" extrusionOk="0">
                  <a:moveTo>
                    <a:pt x="0" y="0"/>
                  </a:moveTo>
                  <a:lnTo>
                    <a:pt x="0" y="18967"/>
                  </a:lnTo>
                  <a:cubicBezTo>
                    <a:pt x="365" y="18967"/>
                    <a:pt x="638" y="18724"/>
                    <a:pt x="882" y="18572"/>
                  </a:cubicBezTo>
                  <a:cubicBezTo>
                    <a:pt x="2189" y="17721"/>
                    <a:pt x="3496" y="16809"/>
                    <a:pt x="4559" y="15745"/>
                  </a:cubicBezTo>
                  <a:cubicBezTo>
                    <a:pt x="5654" y="14590"/>
                    <a:pt x="6474" y="13374"/>
                    <a:pt x="6414" y="11946"/>
                  </a:cubicBezTo>
                  <a:cubicBezTo>
                    <a:pt x="6414" y="10912"/>
                    <a:pt x="6049" y="9970"/>
                    <a:pt x="5562" y="9058"/>
                  </a:cubicBezTo>
                  <a:cubicBezTo>
                    <a:pt x="4681" y="7478"/>
                    <a:pt x="3496" y="6019"/>
                    <a:pt x="2523" y="4499"/>
                  </a:cubicBezTo>
                  <a:cubicBezTo>
                    <a:pt x="1641" y="3161"/>
                    <a:pt x="882" y="1824"/>
                    <a:pt x="334" y="426"/>
                  </a:cubicBezTo>
                  <a:cubicBezTo>
                    <a:pt x="304" y="243"/>
                    <a:pt x="213" y="9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5"/>
            <p:cNvSpPr/>
            <p:nvPr/>
          </p:nvSpPr>
          <p:spPr>
            <a:xfrm>
              <a:off x="6724750" y="4506450"/>
              <a:ext cx="1556275" cy="520550"/>
            </a:xfrm>
            <a:custGeom>
              <a:avLst/>
              <a:gdLst/>
              <a:ahLst/>
              <a:cxnLst/>
              <a:rect l="l" t="t" r="r" b="b"/>
              <a:pathLst>
                <a:path w="62251" h="20822" extrusionOk="0">
                  <a:moveTo>
                    <a:pt x="62038" y="1"/>
                  </a:moveTo>
                  <a:cubicBezTo>
                    <a:pt x="61461" y="183"/>
                    <a:pt x="60944" y="456"/>
                    <a:pt x="60397" y="669"/>
                  </a:cubicBezTo>
                  <a:cubicBezTo>
                    <a:pt x="58421" y="1520"/>
                    <a:pt x="56324" y="2189"/>
                    <a:pt x="54257" y="2918"/>
                  </a:cubicBezTo>
                  <a:cubicBezTo>
                    <a:pt x="52464" y="3526"/>
                    <a:pt x="50609" y="4013"/>
                    <a:pt x="48695" y="4469"/>
                  </a:cubicBezTo>
                  <a:cubicBezTo>
                    <a:pt x="47205" y="4803"/>
                    <a:pt x="45685" y="5077"/>
                    <a:pt x="44166" y="5320"/>
                  </a:cubicBezTo>
                  <a:cubicBezTo>
                    <a:pt x="43041" y="5502"/>
                    <a:pt x="41886" y="5563"/>
                    <a:pt x="40761" y="5624"/>
                  </a:cubicBezTo>
                  <a:cubicBezTo>
                    <a:pt x="38694" y="5684"/>
                    <a:pt x="36627" y="5806"/>
                    <a:pt x="34561" y="5806"/>
                  </a:cubicBezTo>
                  <a:cubicBezTo>
                    <a:pt x="33400" y="5806"/>
                    <a:pt x="32189" y="5680"/>
                    <a:pt x="30974" y="5680"/>
                  </a:cubicBezTo>
                  <a:cubicBezTo>
                    <a:pt x="30852" y="5680"/>
                    <a:pt x="30731" y="5682"/>
                    <a:pt x="30609" y="5684"/>
                  </a:cubicBezTo>
                  <a:cubicBezTo>
                    <a:pt x="30521" y="5687"/>
                    <a:pt x="30434" y="5688"/>
                    <a:pt x="30346" y="5688"/>
                  </a:cubicBezTo>
                  <a:cubicBezTo>
                    <a:pt x="29461" y="5688"/>
                    <a:pt x="28576" y="5560"/>
                    <a:pt x="27691" y="5533"/>
                  </a:cubicBezTo>
                  <a:cubicBezTo>
                    <a:pt x="26358" y="5479"/>
                    <a:pt x="25025" y="5309"/>
                    <a:pt x="23692" y="5309"/>
                  </a:cubicBezTo>
                  <a:cubicBezTo>
                    <a:pt x="23505" y="5309"/>
                    <a:pt x="23318" y="5312"/>
                    <a:pt x="23132" y="5320"/>
                  </a:cubicBezTo>
                  <a:cubicBezTo>
                    <a:pt x="21642" y="5350"/>
                    <a:pt x="20183" y="5320"/>
                    <a:pt x="18724" y="5411"/>
                  </a:cubicBezTo>
                  <a:cubicBezTo>
                    <a:pt x="16901" y="5563"/>
                    <a:pt x="15229" y="5867"/>
                    <a:pt x="13557" y="6475"/>
                  </a:cubicBezTo>
                  <a:cubicBezTo>
                    <a:pt x="11125" y="7356"/>
                    <a:pt x="9423" y="8754"/>
                    <a:pt x="7843" y="10274"/>
                  </a:cubicBezTo>
                  <a:cubicBezTo>
                    <a:pt x="6505" y="11612"/>
                    <a:pt x="5381" y="13010"/>
                    <a:pt x="4286" y="14469"/>
                  </a:cubicBezTo>
                  <a:cubicBezTo>
                    <a:pt x="2675" y="16505"/>
                    <a:pt x="1125" y="18603"/>
                    <a:pt x="1" y="20821"/>
                  </a:cubicBezTo>
                  <a:cubicBezTo>
                    <a:pt x="517" y="20821"/>
                    <a:pt x="1004" y="20821"/>
                    <a:pt x="1520" y="20761"/>
                  </a:cubicBezTo>
                  <a:cubicBezTo>
                    <a:pt x="1855" y="20609"/>
                    <a:pt x="2037" y="20396"/>
                    <a:pt x="2189" y="20122"/>
                  </a:cubicBezTo>
                  <a:cubicBezTo>
                    <a:pt x="2767" y="19089"/>
                    <a:pt x="3526" y="18116"/>
                    <a:pt x="4256" y="17113"/>
                  </a:cubicBezTo>
                  <a:cubicBezTo>
                    <a:pt x="5715" y="15198"/>
                    <a:pt x="7235" y="13253"/>
                    <a:pt x="9028" y="11460"/>
                  </a:cubicBezTo>
                  <a:cubicBezTo>
                    <a:pt x="12463" y="7995"/>
                    <a:pt x="17083" y="6444"/>
                    <a:pt x="22828" y="6444"/>
                  </a:cubicBezTo>
                  <a:cubicBezTo>
                    <a:pt x="26232" y="6475"/>
                    <a:pt x="29667" y="6566"/>
                    <a:pt x="33041" y="6718"/>
                  </a:cubicBezTo>
                  <a:cubicBezTo>
                    <a:pt x="33387" y="6732"/>
                    <a:pt x="33735" y="6738"/>
                    <a:pt x="34083" y="6738"/>
                  </a:cubicBezTo>
                  <a:cubicBezTo>
                    <a:pt x="35235" y="6738"/>
                    <a:pt x="36396" y="6673"/>
                    <a:pt x="37539" y="6627"/>
                  </a:cubicBezTo>
                  <a:cubicBezTo>
                    <a:pt x="39241" y="6596"/>
                    <a:pt x="40944" y="6475"/>
                    <a:pt x="42615" y="6323"/>
                  </a:cubicBezTo>
                  <a:cubicBezTo>
                    <a:pt x="49363" y="5654"/>
                    <a:pt x="55503" y="3709"/>
                    <a:pt x="61400" y="1308"/>
                  </a:cubicBezTo>
                  <a:cubicBezTo>
                    <a:pt x="61673" y="1216"/>
                    <a:pt x="62038" y="1095"/>
                    <a:pt x="62160" y="821"/>
                  </a:cubicBezTo>
                  <a:cubicBezTo>
                    <a:pt x="62099" y="548"/>
                    <a:pt x="62251" y="244"/>
                    <a:pt x="620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5"/>
            <p:cNvSpPr/>
            <p:nvPr/>
          </p:nvSpPr>
          <p:spPr>
            <a:xfrm>
              <a:off x="4199625" y="4943000"/>
              <a:ext cx="889875" cy="84000"/>
            </a:xfrm>
            <a:custGeom>
              <a:avLst/>
              <a:gdLst/>
              <a:ahLst/>
              <a:cxnLst/>
              <a:rect l="l" t="t" r="r" b="b"/>
              <a:pathLst>
                <a:path w="35595" h="3360" extrusionOk="0">
                  <a:moveTo>
                    <a:pt x="13057" y="0"/>
                  </a:moveTo>
                  <a:cubicBezTo>
                    <a:pt x="12295" y="0"/>
                    <a:pt x="11530" y="25"/>
                    <a:pt x="10761" y="77"/>
                  </a:cubicBezTo>
                  <a:cubicBezTo>
                    <a:pt x="7083" y="350"/>
                    <a:pt x="3800" y="1414"/>
                    <a:pt x="669" y="2812"/>
                  </a:cubicBezTo>
                  <a:cubicBezTo>
                    <a:pt x="365" y="2934"/>
                    <a:pt x="1" y="3056"/>
                    <a:pt x="31" y="3359"/>
                  </a:cubicBezTo>
                  <a:lnTo>
                    <a:pt x="35594" y="3359"/>
                  </a:lnTo>
                  <a:cubicBezTo>
                    <a:pt x="35548" y="3086"/>
                    <a:pt x="35298" y="3052"/>
                    <a:pt x="35047" y="3052"/>
                  </a:cubicBezTo>
                  <a:cubicBezTo>
                    <a:pt x="34963" y="3052"/>
                    <a:pt x="34880" y="3056"/>
                    <a:pt x="34804" y="3056"/>
                  </a:cubicBezTo>
                  <a:cubicBezTo>
                    <a:pt x="34135" y="2934"/>
                    <a:pt x="33436" y="2843"/>
                    <a:pt x="32767" y="2782"/>
                  </a:cubicBezTo>
                  <a:cubicBezTo>
                    <a:pt x="28512" y="2204"/>
                    <a:pt x="24317" y="1384"/>
                    <a:pt x="20092" y="654"/>
                  </a:cubicBezTo>
                  <a:cubicBezTo>
                    <a:pt x="17769" y="240"/>
                    <a:pt x="15428" y="0"/>
                    <a:pt x="130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5"/>
            <p:cNvSpPr/>
            <p:nvPr/>
          </p:nvSpPr>
          <p:spPr>
            <a:xfrm>
              <a:off x="4111475" y="4904125"/>
              <a:ext cx="1376950" cy="122875"/>
            </a:xfrm>
            <a:custGeom>
              <a:avLst/>
              <a:gdLst/>
              <a:ahLst/>
              <a:cxnLst/>
              <a:rect l="l" t="t" r="r" b="b"/>
              <a:pathLst>
                <a:path w="55078" h="4915" extrusionOk="0">
                  <a:moveTo>
                    <a:pt x="15871" y="1"/>
                  </a:moveTo>
                  <a:cubicBezTo>
                    <a:pt x="14863" y="1"/>
                    <a:pt x="13848" y="53"/>
                    <a:pt x="12828" y="173"/>
                  </a:cubicBezTo>
                  <a:cubicBezTo>
                    <a:pt x="8238" y="720"/>
                    <a:pt x="4256" y="2270"/>
                    <a:pt x="578" y="4246"/>
                  </a:cubicBezTo>
                  <a:cubicBezTo>
                    <a:pt x="305" y="4398"/>
                    <a:pt x="1" y="4550"/>
                    <a:pt x="62" y="4854"/>
                  </a:cubicBezTo>
                  <a:lnTo>
                    <a:pt x="3527" y="4854"/>
                  </a:lnTo>
                  <a:cubicBezTo>
                    <a:pt x="3739" y="4702"/>
                    <a:pt x="4074" y="4550"/>
                    <a:pt x="4378" y="4428"/>
                  </a:cubicBezTo>
                  <a:cubicBezTo>
                    <a:pt x="6171" y="3668"/>
                    <a:pt x="8025" y="2969"/>
                    <a:pt x="10031" y="2452"/>
                  </a:cubicBezTo>
                  <a:cubicBezTo>
                    <a:pt x="11490" y="2118"/>
                    <a:pt x="13010" y="1814"/>
                    <a:pt x="14530" y="1753"/>
                  </a:cubicBezTo>
                  <a:cubicBezTo>
                    <a:pt x="15257" y="1705"/>
                    <a:pt x="15990" y="1681"/>
                    <a:pt x="16725" y="1681"/>
                  </a:cubicBezTo>
                  <a:cubicBezTo>
                    <a:pt x="18296" y="1681"/>
                    <a:pt x="19877" y="1789"/>
                    <a:pt x="21430" y="1997"/>
                  </a:cubicBezTo>
                  <a:cubicBezTo>
                    <a:pt x="23071" y="2240"/>
                    <a:pt x="24652" y="2544"/>
                    <a:pt x="26293" y="2817"/>
                  </a:cubicBezTo>
                  <a:cubicBezTo>
                    <a:pt x="28725" y="3243"/>
                    <a:pt x="31065" y="3729"/>
                    <a:pt x="33497" y="4063"/>
                  </a:cubicBezTo>
                  <a:cubicBezTo>
                    <a:pt x="34986" y="4246"/>
                    <a:pt x="36476" y="4550"/>
                    <a:pt x="37995" y="4671"/>
                  </a:cubicBezTo>
                  <a:cubicBezTo>
                    <a:pt x="38360" y="4702"/>
                    <a:pt x="38786" y="4702"/>
                    <a:pt x="39120" y="4914"/>
                  </a:cubicBezTo>
                  <a:cubicBezTo>
                    <a:pt x="44439" y="4914"/>
                    <a:pt x="49759" y="4914"/>
                    <a:pt x="55017" y="4854"/>
                  </a:cubicBezTo>
                  <a:cubicBezTo>
                    <a:pt x="55078" y="4793"/>
                    <a:pt x="55047" y="4702"/>
                    <a:pt x="54987" y="4671"/>
                  </a:cubicBezTo>
                  <a:cubicBezTo>
                    <a:pt x="54713" y="4550"/>
                    <a:pt x="54379" y="4550"/>
                    <a:pt x="54075" y="4550"/>
                  </a:cubicBezTo>
                  <a:cubicBezTo>
                    <a:pt x="51400" y="4428"/>
                    <a:pt x="48695" y="4367"/>
                    <a:pt x="46050" y="4124"/>
                  </a:cubicBezTo>
                  <a:cubicBezTo>
                    <a:pt x="38634" y="3577"/>
                    <a:pt x="31430" y="2361"/>
                    <a:pt x="24226" y="933"/>
                  </a:cubicBezTo>
                  <a:cubicBezTo>
                    <a:pt x="21491" y="417"/>
                    <a:pt x="18706" y="1"/>
                    <a:pt x="15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5"/>
            <p:cNvSpPr/>
            <p:nvPr/>
          </p:nvSpPr>
          <p:spPr>
            <a:xfrm>
              <a:off x="1121300" y="3478325"/>
              <a:ext cx="342750" cy="1228350"/>
            </a:xfrm>
            <a:custGeom>
              <a:avLst/>
              <a:gdLst/>
              <a:ahLst/>
              <a:cxnLst/>
              <a:rect l="l" t="t" r="r" b="b"/>
              <a:pathLst>
                <a:path w="13710" h="49134" extrusionOk="0">
                  <a:moveTo>
                    <a:pt x="31" y="0"/>
                  </a:moveTo>
                  <a:cubicBezTo>
                    <a:pt x="31" y="699"/>
                    <a:pt x="31" y="1368"/>
                    <a:pt x="1" y="1976"/>
                  </a:cubicBezTo>
                  <a:cubicBezTo>
                    <a:pt x="183" y="2006"/>
                    <a:pt x="305" y="2098"/>
                    <a:pt x="335" y="2250"/>
                  </a:cubicBezTo>
                  <a:cubicBezTo>
                    <a:pt x="639" y="3283"/>
                    <a:pt x="852" y="4256"/>
                    <a:pt x="1065" y="5289"/>
                  </a:cubicBezTo>
                  <a:cubicBezTo>
                    <a:pt x="1156" y="5897"/>
                    <a:pt x="1125" y="6505"/>
                    <a:pt x="1277" y="7113"/>
                  </a:cubicBezTo>
                  <a:cubicBezTo>
                    <a:pt x="1520" y="8025"/>
                    <a:pt x="1520" y="8967"/>
                    <a:pt x="1551" y="9879"/>
                  </a:cubicBezTo>
                  <a:cubicBezTo>
                    <a:pt x="1612" y="11855"/>
                    <a:pt x="1581" y="13830"/>
                    <a:pt x="1460" y="15806"/>
                  </a:cubicBezTo>
                  <a:cubicBezTo>
                    <a:pt x="1308" y="18177"/>
                    <a:pt x="1247" y="20487"/>
                    <a:pt x="1551" y="22827"/>
                  </a:cubicBezTo>
                  <a:cubicBezTo>
                    <a:pt x="1703" y="23982"/>
                    <a:pt x="1885" y="25077"/>
                    <a:pt x="2280" y="26141"/>
                  </a:cubicBezTo>
                  <a:cubicBezTo>
                    <a:pt x="2827" y="27751"/>
                    <a:pt x="3679" y="29302"/>
                    <a:pt x="4803" y="30730"/>
                  </a:cubicBezTo>
                  <a:cubicBezTo>
                    <a:pt x="6019" y="32311"/>
                    <a:pt x="7478" y="33739"/>
                    <a:pt x="8815" y="35259"/>
                  </a:cubicBezTo>
                  <a:cubicBezTo>
                    <a:pt x="9606" y="36171"/>
                    <a:pt x="10366" y="37113"/>
                    <a:pt x="10791" y="38177"/>
                  </a:cubicBezTo>
                  <a:cubicBezTo>
                    <a:pt x="11125" y="39150"/>
                    <a:pt x="11277" y="40062"/>
                    <a:pt x="10882" y="41004"/>
                  </a:cubicBezTo>
                  <a:cubicBezTo>
                    <a:pt x="10122" y="42828"/>
                    <a:pt x="8359" y="44043"/>
                    <a:pt x="6536" y="45259"/>
                  </a:cubicBezTo>
                  <a:cubicBezTo>
                    <a:pt x="5411" y="45989"/>
                    <a:pt x="4256" y="46597"/>
                    <a:pt x="3040" y="47205"/>
                  </a:cubicBezTo>
                  <a:cubicBezTo>
                    <a:pt x="2068" y="47691"/>
                    <a:pt x="1156" y="48299"/>
                    <a:pt x="1" y="48481"/>
                  </a:cubicBezTo>
                  <a:lnTo>
                    <a:pt x="1" y="49120"/>
                  </a:lnTo>
                  <a:cubicBezTo>
                    <a:pt x="71" y="49129"/>
                    <a:pt x="139" y="49133"/>
                    <a:pt x="204" y="49133"/>
                  </a:cubicBezTo>
                  <a:cubicBezTo>
                    <a:pt x="560" y="49133"/>
                    <a:pt x="843" y="49005"/>
                    <a:pt x="1125" y="48876"/>
                  </a:cubicBezTo>
                  <a:cubicBezTo>
                    <a:pt x="3283" y="48025"/>
                    <a:pt x="5259" y="46992"/>
                    <a:pt x="7204" y="45928"/>
                  </a:cubicBezTo>
                  <a:cubicBezTo>
                    <a:pt x="8755" y="45107"/>
                    <a:pt x="10274" y="44195"/>
                    <a:pt x="11551" y="43040"/>
                  </a:cubicBezTo>
                  <a:cubicBezTo>
                    <a:pt x="13436" y="41369"/>
                    <a:pt x="13709" y="39545"/>
                    <a:pt x="12463" y="37630"/>
                  </a:cubicBezTo>
                  <a:cubicBezTo>
                    <a:pt x="11551" y="36201"/>
                    <a:pt x="10214" y="34986"/>
                    <a:pt x="8967" y="33770"/>
                  </a:cubicBezTo>
                  <a:cubicBezTo>
                    <a:pt x="7478" y="32341"/>
                    <a:pt x="6049" y="30852"/>
                    <a:pt x="4894" y="29210"/>
                  </a:cubicBezTo>
                  <a:cubicBezTo>
                    <a:pt x="3192" y="26748"/>
                    <a:pt x="2432" y="24104"/>
                    <a:pt x="2311" y="21368"/>
                  </a:cubicBezTo>
                  <a:cubicBezTo>
                    <a:pt x="2220" y="18846"/>
                    <a:pt x="2311" y="16384"/>
                    <a:pt x="2432" y="13861"/>
                  </a:cubicBezTo>
                  <a:cubicBezTo>
                    <a:pt x="2554" y="10791"/>
                    <a:pt x="2341" y="7721"/>
                    <a:pt x="1733" y="4651"/>
                  </a:cubicBezTo>
                  <a:cubicBezTo>
                    <a:pt x="1460" y="3283"/>
                    <a:pt x="1095" y="1946"/>
                    <a:pt x="548" y="608"/>
                  </a:cubicBezTo>
                  <a:cubicBezTo>
                    <a:pt x="457" y="395"/>
                    <a:pt x="426" y="122"/>
                    <a:pt x="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5"/>
            <p:cNvSpPr/>
            <p:nvPr/>
          </p:nvSpPr>
          <p:spPr>
            <a:xfrm>
              <a:off x="6778700" y="4536850"/>
              <a:ext cx="1502325" cy="490900"/>
            </a:xfrm>
            <a:custGeom>
              <a:avLst/>
              <a:gdLst/>
              <a:ahLst/>
              <a:cxnLst/>
              <a:rect l="l" t="t" r="r" b="b"/>
              <a:pathLst>
                <a:path w="60093" h="19636" extrusionOk="0">
                  <a:moveTo>
                    <a:pt x="59850" y="0"/>
                  </a:moveTo>
                  <a:cubicBezTo>
                    <a:pt x="59029" y="183"/>
                    <a:pt x="58330" y="487"/>
                    <a:pt x="57601" y="791"/>
                  </a:cubicBezTo>
                  <a:cubicBezTo>
                    <a:pt x="54774" y="1885"/>
                    <a:pt x="51856" y="2827"/>
                    <a:pt x="48816" y="3648"/>
                  </a:cubicBezTo>
                  <a:cubicBezTo>
                    <a:pt x="45260" y="4590"/>
                    <a:pt x="41521" y="5076"/>
                    <a:pt x="37752" y="5320"/>
                  </a:cubicBezTo>
                  <a:cubicBezTo>
                    <a:pt x="35802" y="5444"/>
                    <a:pt x="33872" y="5506"/>
                    <a:pt x="31945" y="5506"/>
                  </a:cubicBezTo>
                  <a:cubicBezTo>
                    <a:pt x="30568" y="5506"/>
                    <a:pt x="29193" y="5474"/>
                    <a:pt x="27813" y="5411"/>
                  </a:cubicBezTo>
                  <a:cubicBezTo>
                    <a:pt x="26513" y="5351"/>
                    <a:pt x="25223" y="5315"/>
                    <a:pt x="23936" y="5315"/>
                  </a:cubicBezTo>
                  <a:cubicBezTo>
                    <a:pt x="21943" y="5315"/>
                    <a:pt x="19960" y="5402"/>
                    <a:pt x="17965" y="5624"/>
                  </a:cubicBezTo>
                  <a:cubicBezTo>
                    <a:pt x="14591" y="5988"/>
                    <a:pt x="11612" y="6991"/>
                    <a:pt x="9241" y="8815"/>
                  </a:cubicBezTo>
                  <a:cubicBezTo>
                    <a:pt x="7265" y="10335"/>
                    <a:pt x="5533" y="12007"/>
                    <a:pt x="4104" y="13830"/>
                  </a:cubicBezTo>
                  <a:cubicBezTo>
                    <a:pt x="2767" y="15502"/>
                    <a:pt x="1490" y="17113"/>
                    <a:pt x="457" y="18876"/>
                  </a:cubicBezTo>
                  <a:cubicBezTo>
                    <a:pt x="305" y="19089"/>
                    <a:pt x="1" y="19332"/>
                    <a:pt x="274" y="19636"/>
                  </a:cubicBezTo>
                  <a:lnTo>
                    <a:pt x="1490" y="19636"/>
                  </a:lnTo>
                  <a:cubicBezTo>
                    <a:pt x="1490" y="19545"/>
                    <a:pt x="1490" y="19484"/>
                    <a:pt x="1520" y="19454"/>
                  </a:cubicBezTo>
                  <a:cubicBezTo>
                    <a:pt x="3679" y="16201"/>
                    <a:pt x="5928" y="13101"/>
                    <a:pt x="9241" y="10396"/>
                  </a:cubicBezTo>
                  <a:cubicBezTo>
                    <a:pt x="10670" y="9210"/>
                    <a:pt x="12220" y="8238"/>
                    <a:pt x="14135" y="7538"/>
                  </a:cubicBezTo>
                  <a:cubicBezTo>
                    <a:pt x="14560" y="7447"/>
                    <a:pt x="14925" y="7295"/>
                    <a:pt x="15351" y="7174"/>
                  </a:cubicBezTo>
                  <a:cubicBezTo>
                    <a:pt x="15654" y="7022"/>
                    <a:pt x="16019" y="6991"/>
                    <a:pt x="16384" y="6900"/>
                  </a:cubicBezTo>
                  <a:cubicBezTo>
                    <a:pt x="18876" y="6383"/>
                    <a:pt x="21460" y="6171"/>
                    <a:pt x="24044" y="6140"/>
                  </a:cubicBezTo>
                  <a:cubicBezTo>
                    <a:pt x="24500" y="6130"/>
                    <a:pt x="24959" y="6127"/>
                    <a:pt x="25419" y="6127"/>
                  </a:cubicBezTo>
                  <a:cubicBezTo>
                    <a:pt x="26340" y="6127"/>
                    <a:pt x="27266" y="6140"/>
                    <a:pt x="28178" y="6140"/>
                  </a:cubicBezTo>
                  <a:cubicBezTo>
                    <a:pt x="30822" y="6110"/>
                    <a:pt x="33436" y="6171"/>
                    <a:pt x="36050" y="6019"/>
                  </a:cubicBezTo>
                  <a:cubicBezTo>
                    <a:pt x="37904" y="5927"/>
                    <a:pt x="39728" y="5806"/>
                    <a:pt x="41552" y="5624"/>
                  </a:cubicBezTo>
                  <a:cubicBezTo>
                    <a:pt x="44196" y="5350"/>
                    <a:pt x="46719" y="4894"/>
                    <a:pt x="49211" y="4256"/>
                  </a:cubicBezTo>
                  <a:cubicBezTo>
                    <a:pt x="52798" y="3344"/>
                    <a:pt x="56233" y="2158"/>
                    <a:pt x="59576" y="791"/>
                  </a:cubicBezTo>
                  <a:cubicBezTo>
                    <a:pt x="59652" y="730"/>
                    <a:pt x="59759" y="730"/>
                    <a:pt x="59857" y="730"/>
                  </a:cubicBezTo>
                  <a:cubicBezTo>
                    <a:pt x="59956" y="730"/>
                    <a:pt x="60047" y="730"/>
                    <a:pt x="60093" y="669"/>
                  </a:cubicBezTo>
                  <a:lnTo>
                    <a:pt x="60093" y="31"/>
                  </a:lnTo>
                  <a:cubicBezTo>
                    <a:pt x="60032" y="0"/>
                    <a:pt x="59941" y="0"/>
                    <a:pt x="598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5"/>
            <p:cNvSpPr/>
            <p:nvPr/>
          </p:nvSpPr>
          <p:spPr>
            <a:xfrm>
              <a:off x="4069675" y="4885650"/>
              <a:ext cx="1610250" cy="140600"/>
            </a:xfrm>
            <a:custGeom>
              <a:avLst/>
              <a:gdLst/>
              <a:ahLst/>
              <a:cxnLst/>
              <a:rect l="l" t="t" r="r" b="b"/>
              <a:pathLst>
                <a:path w="64410" h="5624" extrusionOk="0">
                  <a:moveTo>
                    <a:pt x="17112" y="0"/>
                  </a:moveTo>
                  <a:cubicBezTo>
                    <a:pt x="15468" y="0"/>
                    <a:pt x="13816" y="137"/>
                    <a:pt x="12159" y="456"/>
                  </a:cubicBezTo>
                  <a:cubicBezTo>
                    <a:pt x="7782" y="1337"/>
                    <a:pt x="3983" y="3009"/>
                    <a:pt x="487" y="5076"/>
                  </a:cubicBezTo>
                  <a:cubicBezTo>
                    <a:pt x="275" y="5228"/>
                    <a:pt x="1" y="5380"/>
                    <a:pt x="62" y="5623"/>
                  </a:cubicBezTo>
                  <a:lnTo>
                    <a:pt x="1825" y="5623"/>
                  </a:lnTo>
                  <a:cubicBezTo>
                    <a:pt x="1977" y="5380"/>
                    <a:pt x="2281" y="5258"/>
                    <a:pt x="2554" y="5106"/>
                  </a:cubicBezTo>
                  <a:cubicBezTo>
                    <a:pt x="3770" y="4468"/>
                    <a:pt x="5016" y="3860"/>
                    <a:pt x="6293" y="3313"/>
                  </a:cubicBezTo>
                  <a:cubicBezTo>
                    <a:pt x="9822" y="1923"/>
                    <a:pt x="13469" y="979"/>
                    <a:pt x="17462" y="979"/>
                  </a:cubicBezTo>
                  <a:cubicBezTo>
                    <a:pt x="18008" y="979"/>
                    <a:pt x="18560" y="997"/>
                    <a:pt x="19120" y="1033"/>
                  </a:cubicBezTo>
                  <a:cubicBezTo>
                    <a:pt x="21004" y="1155"/>
                    <a:pt x="22828" y="1337"/>
                    <a:pt x="24652" y="1672"/>
                  </a:cubicBezTo>
                  <a:cubicBezTo>
                    <a:pt x="29515" y="2553"/>
                    <a:pt x="34348" y="3587"/>
                    <a:pt x="39272" y="4195"/>
                  </a:cubicBezTo>
                  <a:cubicBezTo>
                    <a:pt x="41248" y="4468"/>
                    <a:pt x="43193" y="4681"/>
                    <a:pt x="45169" y="4863"/>
                  </a:cubicBezTo>
                  <a:cubicBezTo>
                    <a:pt x="47084" y="5076"/>
                    <a:pt x="48968" y="5228"/>
                    <a:pt x="50914" y="5289"/>
                  </a:cubicBezTo>
                  <a:cubicBezTo>
                    <a:pt x="52859" y="5380"/>
                    <a:pt x="54774" y="5532"/>
                    <a:pt x="56750" y="5532"/>
                  </a:cubicBezTo>
                  <a:cubicBezTo>
                    <a:pt x="56986" y="5591"/>
                    <a:pt x="57228" y="5609"/>
                    <a:pt x="57472" y="5609"/>
                  </a:cubicBezTo>
                  <a:cubicBezTo>
                    <a:pt x="57838" y="5609"/>
                    <a:pt x="58209" y="5569"/>
                    <a:pt x="58571" y="5569"/>
                  </a:cubicBezTo>
                  <a:cubicBezTo>
                    <a:pt x="58716" y="5569"/>
                    <a:pt x="58858" y="5575"/>
                    <a:pt x="58999" y="5593"/>
                  </a:cubicBezTo>
                  <a:lnTo>
                    <a:pt x="64409" y="5593"/>
                  </a:lnTo>
                  <a:cubicBezTo>
                    <a:pt x="64197" y="5137"/>
                    <a:pt x="63589" y="5258"/>
                    <a:pt x="63194" y="5167"/>
                  </a:cubicBezTo>
                  <a:cubicBezTo>
                    <a:pt x="59303" y="4620"/>
                    <a:pt x="55352" y="4620"/>
                    <a:pt x="51400" y="4407"/>
                  </a:cubicBezTo>
                  <a:cubicBezTo>
                    <a:pt x="47023" y="4225"/>
                    <a:pt x="42707" y="3769"/>
                    <a:pt x="38360" y="3191"/>
                  </a:cubicBezTo>
                  <a:cubicBezTo>
                    <a:pt x="33467" y="2553"/>
                    <a:pt x="28725" y="1520"/>
                    <a:pt x="23892" y="669"/>
                  </a:cubicBezTo>
                  <a:cubicBezTo>
                    <a:pt x="21651" y="263"/>
                    <a:pt x="19389" y="0"/>
                    <a:pt x="171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5"/>
            <p:cNvSpPr/>
            <p:nvPr/>
          </p:nvSpPr>
          <p:spPr>
            <a:xfrm>
              <a:off x="3059800" y="267025"/>
              <a:ext cx="383000" cy="107450"/>
            </a:xfrm>
            <a:custGeom>
              <a:avLst/>
              <a:gdLst/>
              <a:ahLst/>
              <a:cxnLst/>
              <a:rect l="l" t="t" r="r" b="b"/>
              <a:pathLst>
                <a:path w="15320" h="4298" extrusionOk="0">
                  <a:moveTo>
                    <a:pt x="0" y="1"/>
                  </a:moveTo>
                  <a:cubicBezTo>
                    <a:pt x="91" y="92"/>
                    <a:pt x="274" y="153"/>
                    <a:pt x="426" y="183"/>
                  </a:cubicBezTo>
                  <a:cubicBezTo>
                    <a:pt x="3283" y="1004"/>
                    <a:pt x="6079" y="1976"/>
                    <a:pt x="8906" y="2888"/>
                  </a:cubicBezTo>
                  <a:cubicBezTo>
                    <a:pt x="10335" y="3375"/>
                    <a:pt x="11794" y="3830"/>
                    <a:pt x="13313" y="4165"/>
                  </a:cubicBezTo>
                  <a:cubicBezTo>
                    <a:pt x="13662" y="4258"/>
                    <a:pt x="13975" y="4297"/>
                    <a:pt x="14293" y="4297"/>
                  </a:cubicBezTo>
                  <a:cubicBezTo>
                    <a:pt x="14391" y="4297"/>
                    <a:pt x="14490" y="4294"/>
                    <a:pt x="14590" y="4286"/>
                  </a:cubicBezTo>
                  <a:cubicBezTo>
                    <a:pt x="15137" y="4256"/>
                    <a:pt x="15320" y="4013"/>
                    <a:pt x="15168" y="3648"/>
                  </a:cubicBezTo>
                  <a:cubicBezTo>
                    <a:pt x="14924" y="3101"/>
                    <a:pt x="14560" y="2615"/>
                    <a:pt x="14165" y="2159"/>
                  </a:cubicBezTo>
                  <a:cubicBezTo>
                    <a:pt x="13526" y="1399"/>
                    <a:pt x="12614" y="760"/>
                    <a:pt x="119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5"/>
            <p:cNvSpPr/>
            <p:nvPr/>
          </p:nvSpPr>
          <p:spPr>
            <a:xfrm>
              <a:off x="6763500" y="4526200"/>
              <a:ext cx="1516775" cy="499275"/>
            </a:xfrm>
            <a:custGeom>
              <a:avLst/>
              <a:gdLst/>
              <a:ahLst/>
              <a:cxnLst/>
              <a:rect l="l" t="t" r="r" b="b"/>
              <a:pathLst>
                <a:path w="60671" h="19971" extrusionOk="0">
                  <a:moveTo>
                    <a:pt x="60519" y="1"/>
                  </a:moveTo>
                  <a:cubicBezTo>
                    <a:pt x="58634" y="761"/>
                    <a:pt x="56689" y="1429"/>
                    <a:pt x="54743" y="2159"/>
                  </a:cubicBezTo>
                  <a:cubicBezTo>
                    <a:pt x="53558" y="2615"/>
                    <a:pt x="52403" y="2949"/>
                    <a:pt x="51187" y="3314"/>
                  </a:cubicBezTo>
                  <a:cubicBezTo>
                    <a:pt x="48847" y="3983"/>
                    <a:pt x="46506" y="4469"/>
                    <a:pt x="44075" y="4864"/>
                  </a:cubicBezTo>
                  <a:cubicBezTo>
                    <a:pt x="41339" y="5290"/>
                    <a:pt x="38603" y="5594"/>
                    <a:pt x="35777" y="5594"/>
                  </a:cubicBezTo>
                  <a:cubicBezTo>
                    <a:pt x="35564" y="5594"/>
                    <a:pt x="35290" y="5594"/>
                    <a:pt x="35017" y="5624"/>
                  </a:cubicBezTo>
                  <a:cubicBezTo>
                    <a:pt x="34254" y="5735"/>
                    <a:pt x="33482" y="5780"/>
                    <a:pt x="32711" y="5780"/>
                  </a:cubicBezTo>
                  <a:cubicBezTo>
                    <a:pt x="32008" y="5780"/>
                    <a:pt x="31305" y="5743"/>
                    <a:pt x="30609" y="5685"/>
                  </a:cubicBezTo>
                  <a:cubicBezTo>
                    <a:pt x="29302" y="5624"/>
                    <a:pt x="27965" y="5594"/>
                    <a:pt x="26658" y="5533"/>
                  </a:cubicBezTo>
                  <a:cubicBezTo>
                    <a:pt x="25412" y="5502"/>
                    <a:pt x="24150" y="5464"/>
                    <a:pt x="22881" y="5464"/>
                  </a:cubicBezTo>
                  <a:cubicBezTo>
                    <a:pt x="21612" y="5464"/>
                    <a:pt x="20335" y="5502"/>
                    <a:pt x="19059" y="5624"/>
                  </a:cubicBezTo>
                  <a:cubicBezTo>
                    <a:pt x="17813" y="5685"/>
                    <a:pt x="16597" y="5806"/>
                    <a:pt x="15411" y="6080"/>
                  </a:cubicBezTo>
                  <a:cubicBezTo>
                    <a:pt x="13344" y="6536"/>
                    <a:pt x="11521" y="7326"/>
                    <a:pt x="9940" y="8420"/>
                  </a:cubicBezTo>
                  <a:cubicBezTo>
                    <a:pt x="8329" y="9575"/>
                    <a:pt x="6961" y="10852"/>
                    <a:pt x="5746" y="12281"/>
                  </a:cubicBezTo>
                  <a:cubicBezTo>
                    <a:pt x="4104" y="14135"/>
                    <a:pt x="2615" y="16110"/>
                    <a:pt x="1217" y="18086"/>
                  </a:cubicBezTo>
                  <a:cubicBezTo>
                    <a:pt x="761" y="18694"/>
                    <a:pt x="426" y="19332"/>
                    <a:pt x="1" y="19971"/>
                  </a:cubicBezTo>
                  <a:lnTo>
                    <a:pt x="882" y="19971"/>
                  </a:lnTo>
                  <a:cubicBezTo>
                    <a:pt x="1247" y="19180"/>
                    <a:pt x="1794" y="18421"/>
                    <a:pt x="2311" y="17661"/>
                  </a:cubicBezTo>
                  <a:cubicBezTo>
                    <a:pt x="3071" y="16627"/>
                    <a:pt x="3831" y="15655"/>
                    <a:pt x="4621" y="14621"/>
                  </a:cubicBezTo>
                  <a:cubicBezTo>
                    <a:pt x="6262" y="12524"/>
                    <a:pt x="8177" y="10609"/>
                    <a:pt x="10518" y="8937"/>
                  </a:cubicBezTo>
                  <a:cubicBezTo>
                    <a:pt x="11916" y="7934"/>
                    <a:pt x="13527" y="7265"/>
                    <a:pt x="15351" y="6749"/>
                  </a:cubicBezTo>
                  <a:cubicBezTo>
                    <a:pt x="17600" y="6202"/>
                    <a:pt x="19940" y="5958"/>
                    <a:pt x="22311" y="5928"/>
                  </a:cubicBezTo>
                  <a:cubicBezTo>
                    <a:pt x="22889" y="5920"/>
                    <a:pt x="23468" y="5916"/>
                    <a:pt x="24046" y="5916"/>
                  </a:cubicBezTo>
                  <a:cubicBezTo>
                    <a:pt x="25626" y="5916"/>
                    <a:pt x="27206" y="5944"/>
                    <a:pt x="28786" y="5989"/>
                  </a:cubicBezTo>
                  <a:cubicBezTo>
                    <a:pt x="30194" y="6031"/>
                    <a:pt x="31598" y="6059"/>
                    <a:pt x="33002" y="6059"/>
                  </a:cubicBezTo>
                  <a:cubicBezTo>
                    <a:pt x="35627" y="6059"/>
                    <a:pt x="38249" y="5962"/>
                    <a:pt x="40883" y="5685"/>
                  </a:cubicBezTo>
                  <a:cubicBezTo>
                    <a:pt x="43315" y="5472"/>
                    <a:pt x="45716" y="5138"/>
                    <a:pt x="48056" y="4591"/>
                  </a:cubicBezTo>
                  <a:cubicBezTo>
                    <a:pt x="50822" y="3983"/>
                    <a:pt x="53497" y="3162"/>
                    <a:pt x="56081" y="2250"/>
                  </a:cubicBezTo>
                  <a:cubicBezTo>
                    <a:pt x="57601" y="1703"/>
                    <a:pt x="59120" y="1125"/>
                    <a:pt x="60549" y="487"/>
                  </a:cubicBezTo>
                  <a:cubicBezTo>
                    <a:pt x="60640" y="335"/>
                    <a:pt x="60671" y="214"/>
                    <a:pt x="60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5"/>
            <p:cNvSpPr/>
            <p:nvPr/>
          </p:nvSpPr>
          <p:spPr>
            <a:xfrm>
              <a:off x="4043850" y="4877350"/>
              <a:ext cx="1704475" cy="149650"/>
            </a:xfrm>
            <a:custGeom>
              <a:avLst/>
              <a:gdLst/>
              <a:ahLst/>
              <a:cxnLst/>
              <a:rect l="l" t="t" r="r" b="b"/>
              <a:pathLst>
                <a:path w="68179" h="5986" extrusionOk="0">
                  <a:moveTo>
                    <a:pt x="17721" y="1"/>
                  </a:moveTo>
                  <a:cubicBezTo>
                    <a:pt x="16818" y="1"/>
                    <a:pt x="15939" y="148"/>
                    <a:pt x="15046" y="210"/>
                  </a:cubicBezTo>
                  <a:cubicBezTo>
                    <a:pt x="13405" y="302"/>
                    <a:pt x="11855" y="727"/>
                    <a:pt x="10335" y="1153"/>
                  </a:cubicBezTo>
                  <a:cubicBezTo>
                    <a:pt x="8542" y="1639"/>
                    <a:pt x="6931" y="2338"/>
                    <a:pt x="5289" y="3037"/>
                  </a:cubicBezTo>
                  <a:cubicBezTo>
                    <a:pt x="4195" y="3554"/>
                    <a:pt x="3162" y="4071"/>
                    <a:pt x="2159" y="4648"/>
                  </a:cubicBezTo>
                  <a:cubicBezTo>
                    <a:pt x="1399" y="5074"/>
                    <a:pt x="639" y="5469"/>
                    <a:pt x="1" y="5985"/>
                  </a:cubicBezTo>
                  <a:lnTo>
                    <a:pt x="1034" y="5985"/>
                  </a:lnTo>
                  <a:cubicBezTo>
                    <a:pt x="1156" y="5773"/>
                    <a:pt x="1368" y="5682"/>
                    <a:pt x="1551" y="5560"/>
                  </a:cubicBezTo>
                  <a:cubicBezTo>
                    <a:pt x="3982" y="4162"/>
                    <a:pt x="6505" y="2885"/>
                    <a:pt x="9302" y="1973"/>
                  </a:cubicBezTo>
                  <a:cubicBezTo>
                    <a:pt x="12037" y="1061"/>
                    <a:pt x="14925" y="545"/>
                    <a:pt x="17934" y="514"/>
                  </a:cubicBezTo>
                  <a:cubicBezTo>
                    <a:pt x="18157" y="508"/>
                    <a:pt x="18380" y="505"/>
                    <a:pt x="18603" y="505"/>
                  </a:cubicBezTo>
                  <a:cubicBezTo>
                    <a:pt x="20542" y="505"/>
                    <a:pt x="22494" y="734"/>
                    <a:pt x="24348" y="1061"/>
                  </a:cubicBezTo>
                  <a:cubicBezTo>
                    <a:pt x="26870" y="1517"/>
                    <a:pt x="29363" y="2034"/>
                    <a:pt x="31886" y="2490"/>
                  </a:cubicBezTo>
                  <a:cubicBezTo>
                    <a:pt x="35685" y="3159"/>
                    <a:pt x="39485" y="3767"/>
                    <a:pt x="43314" y="4192"/>
                  </a:cubicBezTo>
                  <a:cubicBezTo>
                    <a:pt x="45989" y="4496"/>
                    <a:pt x="48634" y="4709"/>
                    <a:pt x="51308" y="4922"/>
                  </a:cubicBezTo>
                  <a:cubicBezTo>
                    <a:pt x="53315" y="5074"/>
                    <a:pt x="55321" y="5134"/>
                    <a:pt x="57327" y="5165"/>
                  </a:cubicBezTo>
                  <a:cubicBezTo>
                    <a:pt x="59303" y="5226"/>
                    <a:pt x="61248" y="5378"/>
                    <a:pt x="63193" y="5590"/>
                  </a:cubicBezTo>
                  <a:cubicBezTo>
                    <a:pt x="63953" y="5712"/>
                    <a:pt x="64713" y="5712"/>
                    <a:pt x="65442" y="5985"/>
                  </a:cubicBezTo>
                  <a:lnTo>
                    <a:pt x="68178" y="5985"/>
                  </a:lnTo>
                  <a:cubicBezTo>
                    <a:pt x="68087" y="5894"/>
                    <a:pt x="67965" y="5864"/>
                    <a:pt x="67874" y="5864"/>
                  </a:cubicBezTo>
                  <a:cubicBezTo>
                    <a:pt x="65503" y="5530"/>
                    <a:pt x="63163" y="5104"/>
                    <a:pt x="60762" y="4952"/>
                  </a:cubicBezTo>
                  <a:cubicBezTo>
                    <a:pt x="59237" y="4841"/>
                    <a:pt x="57712" y="4705"/>
                    <a:pt x="56164" y="4705"/>
                  </a:cubicBezTo>
                  <a:cubicBezTo>
                    <a:pt x="56015" y="4705"/>
                    <a:pt x="55865" y="4706"/>
                    <a:pt x="55716" y="4709"/>
                  </a:cubicBezTo>
                  <a:cubicBezTo>
                    <a:pt x="55505" y="4719"/>
                    <a:pt x="55295" y="4723"/>
                    <a:pt x="55087" y="4723"/>
                  </a:cubicBezTo>
                  <a:cubicBezTo>
                    <a:pt x="54006" y="4723"/>
                    <a:pt x="52961" y="4608"/>
                    <a:pt x="51916" y="4557"/>
                  </a:cubicBezTo>
                  <a:cubicBezTo>
                    <a:pt x="51096" y="4527"/>
                    <a:pt x="50305" y="4557"/>
                    <a:pt x="49515" y="4466"/>
                  </a:cubicBezTo>
                  <a:cubicBezTo>
                    <a:pt x="48330" y="4314"/>
                    <a:pt x="47114" y="4223"/>
                    <a:pt x="45928" y="4101"/>
                  </a:cubicBezTo>
                  <a:cubicBezTo>
                    <a:pt x="44166" y="3949"/>
                    <a:pt x="42372" y="3797"/>
                    <a:pt x="40579" y="3554"/>
                  </a:cubicBezTo>
                  <a:cubicBezTo>
                    <a:pt x="37782" y="3128"/>
                    <a:pt x="34956" y="2733"/>
                    <a:pt x="32190" y="2186"/>
                  </a:cubicBezTo>
                  <a:cubicBezTo>
                    <a:pt x="29667" y="1639"/>
                    <a:pt x="27174" y="1153"/>
                    <a:pt x="24621" y="727"/>
                  </a:cubicBezTo>
                  <a:cubicBezTo>
                    <a:pt x="23527" y="545"/>
                    <a:pt x="22372" y="362"/>
                    <a:pt x="21247" y="241"/>
                  </a:cubicBezTo>
                  <a:cubicBezTo>
                    <a:pt x="20487" y="210"/>
                    <a:pt x="19727" y="271"/>
                    <a:pt x="18998" y="119"/>
                  </a:cubicBezTo>
                  <a:cubicBezTo>
                    <a:pt x="18564" y="32"/>
                    <a:pt x="18140" y="1"/>
                    <a:pt x="177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5"/>
            <p:cNvSpPr/>
            <p:nvPr/>
          </p:nvSpPr>
          <p:spPr>
            <a:xfrm>
              <a:off x="6724750" y="963850"/>
              <a:ext cx="1556275" cy="216900"/>
            </a:xfrm>
            <a:custGeom>
              <a:avLst/>
              <a:gdLst/>
              <a:ahLst/>
              <a:cxnLst/>
              <a:rect l="l" t="t" r="r" b="b"/>
              <a:pathLst>
                <a:path w="62251" h="8676" extrusionOk="0">
                  <a:moveTo>
                    <a:pt x="62008" y="0"/>
                  </a:moveTo>
                  <a:cubicBezTo>
                    <a:pt x="61734" y="0"/>
                    <a:pt x="61491" y="92"/>
                    <a:pt x="61278" y="213"/>
                  </a:cubicBezTo>
                  <a:cubicBezTo>
                    <a:pt x="59819" y="821"/>
                    <a:pt x="58300" y="1307"/>
                    <a:pt x="56780" y="1733"/>
                  </a:cubicBezTo>
                  <a:cubicBezTo>
                    <a:pt x="49576" y="3769"/>
                    <a:pt x="42038" y="4985"/>
                    <a:pt x="34439" y="5927"/>
                  </a:cubicBezTo>
                  <a:cubicBezTo>
                    <a:pt x="31460" y="6323"/>
                    <a:pt x="28451" y="6657"/>
                    <a:pt x="25442" y="6991"/>
                  </a:cubicBezTo>
                  <a:cubicBezTo>
                    <a:pt x="22129" y="7386"/>
                    <a:pt x="18816" y="7751"/>
                    <a:pt x="15502" y="7964"/>
                  </a:cubicBezTo>
                  <a:cubicBezTo>
                    <a:pt x="13040" y="8101"/>
                    <a:pt x="10544" y="8220"/>
                    <a:pt x="8052" y="8220"/>
                  </a:cubicBezTo>
                  <a:cubicBezTo>
                    <a:pt x="7221" y="8220"/>
                    <a:pt x="6391" y="8207"/>
                    <a:pt x="5563" y="8177"/>
                  </a:cubicBezTo>
                  <a:cubicBezTo>
                    <a:pt x="4317" y="8116"/>
                    <a:pt x="3101" y="8025"/>
                    <a:pt x="1855" y="8025"/>
                  </a:cubicBezTo>
                  <a:cubicBezTo>
                    <a:pt x="1591" y="8025"/>
                    <a:pt x="1341" y="8011"/>
                    <a:pt x="1087" y="8011"/>
                  </a:cubicBezTo>
                  <a:cubicBezTo>
                    <a:pt x="960" y="8011"/>
                    <a:pt x="831" y="8015"/>
                    <a:pt x="700" y="8025"/>
                  </a:cubicBezTo>
                  <a:cubicBezTo>
                    <a:pt x="396" y="8055"/>
                    <a:pt x="31" y="7994"/>
                    <a:pt x="1" y="8329"/>
                  </a:cubicBezTo>
                  <a:cubicBezTo>
                    <a:pt x="61" y="8359"/>
                    <a:pt x="153" y="8420"/>
                    <a:pt x="213" y="8420"/>
                  </a:cubicBezTo>
                  <a:cubicBezTo>
                    <a:pt x="1946" y="8511"/>
                    <a:pt x="3709" y="8633"/>
                    <a:pt x="5472" y="8663"/>
                  </a:cubicBezTo>
                  <a:cubicBezTo>
                    <a:pt x="5969" y="8671"/>
                    <a:pt x="6468" y="8675"/>
                    <a:pt x="6968" y="8675"/>
                  </a:cubicBezTo>
                  <a:cubicBezTo>
                    <a:pt x="8334" y="8675"/>
                    <a:pt x="9707" y="8647"/>
                    <a:pt x="11065" y="8602"/>
                  </a:cubicBezTo>
                  <a:cubicBezTo>
                    <a:pt x="13253" y="8481"/>
                    <a:pt x="15411" y="8359"/>
                    <a:pt x="17539" y="8177"/>
                  </a:cubicBezTo>
                  <a:cubicBezTo>
                    <a:pt x="19940" y="7964"/>
                    <a:pt x="22341" y="7751"/>
                    <a:pt x="24712" y="7508"/>
                  </a:cubicBezTo>
                  <a:cubicBezTo>
                    <a:pt x="27904" y="7143"/>
                    <a:pt x="31095" y="6779"/>
                    <a:pt x="34287" y="6383"/>
                  </a:cubicBezTo>
                  <a:cubicBezTo>
                    <a:pt x="38968" y="5867"/>
                    <a:pt x="43618" y="5259"/>
                    <a:pt x="48208" y="4377"/>
                  </a:cubicBezTo>
                  <a:cubicBezTo>
                    <a:pt x="52980" y="3465"/>
                    <a:pt x="57661" y="2371"/>
                    <a:pt x="62069" y="699"/>
                  </a:cubicBezTo>
                  <a:cubicBezTo>
                    <a:pt x="62160" y="730"/>
                    <a:pt x="62190" y="730"/>
                    <a:pt x="62251" y="730"/>
                  </a:cubicBezTo>
                  <a:lnTo>
                    <a:pt x="62251" y="92"/>
                  </a:lnTo>
                  <a:cubicBezTo>
                    <a:pt x="62190" y="61"/>
                    <a:pt x="62099" y="0"/>
                    <a:pt x="62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5"/>
            <p:cNvSpPr/>
            <p:nvPr/>
          </p:nvSpPr>
          <p:spPr>
            <a:xfrm>
              <a:off x="7144525" y="3242000"/>
              <a:ext cx="1136500" cy="104000"/>
            </a:xfrm>
            <a:custGeom>
              <a:avLst/>
              <a:gdLst/>
              <a:ahLst/>
              <a:cxnLst/>
              <a:rect l="l" t="t" r="r" b="b"/>
              <a:pathLst>
                <a:path w="45460" h="4160" extrusionOk="0">
                  <a:moveTo>
                    <a:pt x="40202" y="0"/>
                  </a:moveTo>
                  <a:cubicBezTo>
                    <a:pt x="38226" y="0"/>
                    <a:pt x="36189" y="0"/>
                    <a:pt x="34214" y="91"/>
                  </a:cubicBezTo>
                  <a:cubicBezTo>
                    <a:pt x="32055" y="274"/>
                    <a:pt x="29958" y="487"/>
                    <a:pt x="27891" y="791"/>
                  </a:cubicBezTo>
                  <a:cubicBezTo>
                    <a:pt x="26979" y="1034"/>
                    <a:pt x="26068" y="1125"/>
                    <a:pt x="25095" y="1216"/>
                  </a:cubicBezTo>
                  <a:cubicBezTo>
                    <a:pt x="25034" y="1216"/>
                    <a:pt x="24912" y="1216"/>
                    <a:pt x="24852" y="1247"/>
                  </a:cubicBezTo>
                  <a:cubicBezTo>
                    <a:pt x="24001" y="1338"/>
                    <a:pt x="23180" y="1550"/>
                    <a:pt x="22298" y="1550"/>
                  </a:cubicBezTo>
                  <a:cubicBezTo>
                    <a:pt x="18469" y="2098"/>
                    <a:pt x="14730" y="2918"/>
                    <a:pt x="10870" y="3222"/>
                  </a:cubicBezTo>
                  <a:cubicBezTo>
                    <a:pt x="10262" y="3279"/>
                    <a:pt x="9659" y="3308"/>
                    <a:pt x="9062" y="3308"/>
                  </a:cubicBezTo>
                  <a:cubicBezTo>
                    <a:pt x="7122" y="3308"/>
                    <a:pt x="5243" y="3006"/>
                    <a:pt x="3453" y="2402"/>
                  </a:cubicBezTo>
                  <a:cubicBezTo>
                    <a:pt x="2511" y="2098"/>
                    <a:pt x="1660" y="1642"/>
                    <a:pt x="687" y="1368"/>
                  </a:cubicBezTo>
                  <a:cubicBezTo>
                    <a:pt x="643" y="1366"/>
                    <a:pt x="601" y="1365"/>
                    <a:pt x="563" y="1365"/>
                  </a:cubicBezTo>
                  <a:cubicBezTo>
                    <a:pt x="0" y="1365"/>
                    <a:pt x="95" y="1570"/>
                    <a:pt x="322" y="1854"/>
                  </a:cubicBezTo>
                  <a:lnTo>
                    <a:pt x="414" y="1946"/>
                  </a:lnTo>
                  <a:cubicBezTo>
                    <a:pt x="474" y="1976"/>
                    <a:pt x="535" y="2037"/>
                    <a:pt x="596" y="2098"/>
                  </a:cubicBezTo>
                  <a:cubicBezTo>
                    <a:pt x="1994" y="2857"/>
                    <a:pt x="3484" y="3405"/>
                    <a:pt x="5186" y="3769"/>
                  </a:cubicBezTo>
                  <a:cubicBezTo>
                    <a:pt x="5338" y="3769"/>
                    <a:pt x="5459" y="3769"/>
                    <a:pt x="5611" y="3800"/>
                  </a:cubicBezTo>
                  <a:cubicBezTo>
                    <a:pt x="6926" y="4045"/>
                    <a:pt x="8241" y="4159"/>
                    <a:pt x="9556" y="4159"/>
                  </a:cubicBezTo>
                  <a:cubicBezTo>
                    <a:pt x="10521" y="4159"/>
                    <a:pt x="11486" y="4098"/>
                    <a:pt x="12450" y="3982"/>
                  </a:cubicBezTo>
                  <a:cubicBezTo>
                    <a:pt x="13970" y="3800"/>
                    <a:pt x="15459" y="3557"/>
                    <a:pt x="16949" y="3344"/>
                  </a:cubicBezTo>
                  <a:cubicBezTo>
                    <a:pt x="17496" y="3222"/>
                    <a:pt x="18073" y="3101"/>
                    <a:pt x="18681" y="3101"/>
                  </a:cubicBezTo>
                  <a:cubicBezTo>
                    <a:pt x="21569" y="2614"/>
                    <a:pt x="24457" y="2189"/>
                    <a:pt x="27375" y="1794"/>
                  </a:cubicBezTo>
                  <a:cubicBezTo>
                    <a:pt x="31202" y="1251"/>
                    <a:pt x="35030" y="816"/>
                    <a:pt x="38908" y="816"/>
                  </a:cubicBezTo>
                  <a:cubicBezTo>
                    <a:pt x="39157" y="816"/>
                    <a:pt x="39406" y="817"/>
                    <a:pt x="39654" y="821"/>
                  </a:cubicBezTo>
                  <a:cubicBezTo>
                    <a:pt x="41509" y="882"/>
                    <a:pt x="43332" y="973"/>
                    <a:pt x="45156" y="1125"/>
                  </a:cubicBezTo>
                  <a:cubicBezTo>
                    <a:pt x="45278" y="1125"/>
                    <a:pt x="45399" y="1095"/>
                    <a:pt x="45460" y="1064"/>
                  </a:cubicBezTo>
                  <a:lnTo>
                    <a:pt x="45460" y="578"/>
                  </a:lnTo>
                  <a:lnTo>
                    <a:pt x="45247" y="456"/>
                  </a:lnTo>
                  <a:cubicBezTo>
                    <a:pt x="45156" y="395"/>
                    <a:pt x="45065" y="395"/>
                    <a:pt x="44974" y="395"/>
                  </a:cubicBezTo>
                  <a:cubicBezTo>
                    <a:pt x="44609" y="395"/>
                    <a:pt x="44214" y="365"/>
                    <a:pt x="43879" y="243"/>
                  </a:cubicBezTo>
                  <a:cubicBezTo>
                    <a:pt x="42664" y="61"/>
                    <a:pt x="41448" y="0"/>
                    <a:pt x="402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5"/>
            <p:cNvSpPr/>
            <p:nvPr/>
          </p:nvSpPr>
          <p:spPr>
            <a:xfrm>
              <a:off x="7953500" y="4911475"/>
              <a:ext cx="326775" cy="115525"/>
            </a:xfrm>
            <a:custGeom>
              <a:avLst/>
              <a:gdLst/>
              <a:ahLst/>
              <a:cxnLst/>
              <a:rect l="l" t="t" r="r" b="b"/>
              <a:pathLst>
                <a:path w="13071" h="4621" extrusionOk="0">
                  <a:moveTo>
                    <a:pt x="12858" y="0"/>
                  </a:moveTo>
                  <a:cubicBezTo>
                    <a:pt x="8663" y="1277"/>
                    <a:pt x="4560" y="2675"/>
                    <a:pt x="548" y="4165"/>
                  </a:cubicBezTo>
                  <a:cubicBezTo>
                    <a:pt x="304" y="4225"/>
                    <a:pt x="0" y="4347"/>
                    <a:pt x="92" y="4620"/>
                  </a:cubicBezTo>
                  <a:lnTo>
                    <a:pt x="7387" y="4620"/>
                  </a:lnTo>
                  <a:cubicBezTo>
                    <a:pt x="9362" y="4043"/>
                    <a:pt x="11095" y="3192"/>
                    <a:pt x="12888" y="2432"/>
                  </a:cubicBezTo>
                  <a:cubicBezTo>
                    <a:pt x="12949" y="2371"/>
                    <a:pt x="13010" y="2280"/>
                    <a:pt x="13071" y="2219"/>
                  </a:cubicBezTo>
                  <a:lnTo>
                    <a:pt x="13071" y="61"/>
                  </a:lnTo>
                  <a:cubicBezTo>
                    <a:pt x="13040" y="0"/>
                    <a:pt x="12919" y="0"/>
                    <a:pt x="128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5"/>
            <p:cNvSpPr/>
            <p:nvPr/>
          </p:nvSpPr>
          <p:spPr>
            <a:xfrm>
              <a:off x="1122075" y="1085250"/>
              <a:ext cx="97275" cy="152175"/>
            </a:xfrm>
            <a:custGeom>
              <a:avLst/>
              <a:gdLst/>
              <a:ahLst/>
              <a:cxnLst/>
              <a:rect l="l" t="t" r="r" b="b"/>
              <a:pathLst>
                <a:path w="3891" h="6087" extrusionOk="0">
                  <a:moveTo>
                    <a:pt x="1470" y="0"/>
                  </a:moveTo>
                  <a:cubicBezTo>
                    <a:pt x="1109" y="0"/>
                    <a:pt x="745" y="13"/>
                    <a:pt x="374" y="13"/>
                  </a:cubicBezTo>
                  <a:cubicBezTo>
                    <a:pt x="250" y="13"/>
                    <a:pt x="125" y="11"/>
                    <a:pt x="0" y="8"/>
                  </a:cubicBezTo>
                  <a:lnTo>
                    <a:pt x="0" y="6087"/>
                  </a:lnTo>
                  <a:cubicBezTo>
                    <a:pt x="152" y="6087"/>
                    <a:pt x="274" y="6026"/>
                    <a:pt x="334" y="5935"/>
                  </a:cubicBezTo>
                  <a:cubicBezTo>
                    <a:pt x="1489" y="4810"/>
                    <a:pt x="2462" y="3625"/>
                    <a:pt x="3344" y="2409"/>
                  </a:cubicBezTo>
                  <a:cubicBezTo>
                    <a:pt x="3648" y="1983"/>
                    <a:pt x="3891" y="1497"/>
                    <a:pt x="3830" y="980"/>
                  </a:cubicBezTo>
                  <a:cubicBezTo>
                    <a:pt x="3800" y="464"/>
                    <a:pt x="3556" y="281"/>
                    <a:pt x="2918" y="129"/>
                  </a:cubicBezTo>
                  <a:cubicBezTo>
                    <a:pt x="2432" y="23"/>
                    <a:pt x="1953" y="0"/>
                    <a:pt x="14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5"/>
            <p:cNvSpPr/>
            <p:nvPr/>
          </p:nvSpPr>
          <p:spPr>
            <a:xfrm>
              <a:off x="2778625" y="4994100"/>
              <a:ext cx="395175" cy="32900"/>
            </a:xfrm>
            <a:custGeom>
              <a:avLst/>
              <a:gdLst/>
              <a:ahLst/>
              <a:cxnLst/>
              <a:rect l="l" t="t" r="r" b="b"/>
              <a:pathLst>
                <a:path w="15807" h="1316" extrusionOk="0">
                  <a:moveTo>
                    <a:pt x="7219" y="1"/>
                  </a:moveTo>
                  <a:cubicBezTo>
                    <a:pt x="6046" y="1"/>
                    <a:pt x="4866" y="88"/>
                    <a:pt x="3679" y="282"/>
                  </a:cubicBezTo>
                  <a:cubicBezTo>
                    <a:pt x="2402" y="495"/>
                    <a:pt x="1095" y="738"/>
                    <a:pt x="1" y="1315"/>
                  </a:cubicBezTo>
                  <a:lnTo>
                    <a:pt x="15806" y="1315"/>
                  </a:lnTo>
                  <a:cubicBezTo>
                    <a:pt x="15077" y="1012"/>
                    <a:pt x="14287" y="890"/>
                    <a:pt x="13527" y="738"/>
                  </a:cubicBezTo>
                  <a:cubicBezTo>
                    <a:pt x="11449" y="287"/>
                    <a:pt x="9347" y="1"/>
                    <a:pt x="72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5"/>
            <p:cNvSpPr/>
            <p:nvPr/>
          </p:nvSpPr>
          <p:spPr>
            <a:xfrm>
              <a:off x="7730100" y="4862075"/>
              <a:ext cx="552450" cy="164925"/>
            </a:xfrm>
            <a:custGeom>
              <a:avLst/>
              <a:gdLst/>
              <a:ahLst/>
              <a:cxnLst/>
              <a:rect l="l" t="t" r="r" b="b"/>
              <a:pathLst>
                <a:path w="22098" h="6597" extrusionOk="0">
                  <a:moveTo>
                    <a:pt x="21672" y="1"/>
                  </a:moveTo>
                  <a:cubicBezTo>
                    <a:pt x="18055" y="1125"/>
                    <a:pt x="14377" y="2068"/>
                    <a:pt x="10699" y="3101"/>
                  </a:cubicBezTo>
                  <a:cubicBezTo>
                    <a:pt x="7447" y="3952"/>
                    <a:pt x="4195" y="4834"/>
                    <a:pt x="1155" y="6049"/>
                  </a:cubicBezTo>
                  <a:cubicBezTo>
                    <a:pt x="760" y="6201"/>
                    <a:pt x="304" y="6323"/>
                    <a:pt x="0" y="6596"/>
                  </a:cubicBezTo>
                  <a:lnTo>
                    <a:pt x="2067" y="6596"/>
                  </a:lnTo>
                  <a:cubicBezTo>
                    <a:pt x="3496" y="6171"/>
                    <a:pt x="4833" y="5593"/>
                    <a:pt x="6292" y="5138"/>
                  </a:cubicBezTo>
                  <a:cubicBezTo>
                    <a:pt x="9636" y="4104"/>
                    <a:pt x="13009" y="3162"/>
                    <a:pt x="16383" y="2189"/>
                  </a:cubicBezTo>
                  <a:cubicBezTo>
                    <a:pt x="16561" y="2145"/>
                    <a:pt x="16723" y="2116"/>
                    <a:pt x="16892" y="2116"/>
                  </a:cubicBezTo>
                  <a:cubicBezTo>
                    <a:pt x="16954" y="2116"/>
                    <a:pt x="17017" y="2120"/>
                    <a:pt x="17082" y="2128"/>
                  </a:cubicBezTo>
                  <a:cubicBezTo>
                    <a:pt x="18633" y="1916"/>
                    <a:pt x="20031" y="1338"/>
                    <a:pt x="21490" y="913"/>
                  </a:cubicBezTo>
                  <a:cubicBezTo>
                    <a:pt x="22037" y="730"/>
                    <a:pt x="22098" y="396"/>
                    <a:pt x="216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5"/>
            <p:cNvSpPr/>
            <p:nvPr/>
          </p:nvSpPr>
          <p:spPr>
            <a:xfrm>
              <a:off x="1239100" y="4984200"/>
              <a:ext cx="426300" cy="42800"/>
            </a:xfrm>
            <a:custGeom>
              <a:avLst/>
              <a:gdLst/>
              <a:ahLst/>
              <a:cxnLst/>
              <a:rect l="l" t="t" r="r" b="b"/>
              <a:pathLst>
                <a:path w="17052" h="1712" extrusionOk="0">
                  <a:moveTo>
                    <a:pt x="9704" y="0"/>
                  </a:moveTo>
                  <a:cubicBezTo>
                    <a:pt x="9142" y="0"/>
                    <a:pt x="8573" y="23"/>
                    <a:pt x="7994" y="70"/>
                  </a:cubicBezTo>
                  <a:cubicBezTo>
                    <a:pt x="5471" y="283"/>
                    <a:pt x="3040" y="891"/>
                    <a:pt x="608" y="1347"/>
                  </a:cubicBezTo>
                  <a:cubicBezTo>
                    <a:pt x="334" y="1408"/>
                    <a:pt x="0" y="1408"/>
                    <a:pt x="0" y="1711"/>
                  </a:cubicBezTo>
                  <a:lnTo>
                    <a:pt x="4681" y="1711"/>
                  </a:lnTo>
                  <a:cubicBezTo>
                    <a:pt x="6333" y="1501"/>
                    <a:pt x="8003" y="1368"/>
                    <a:pt x="9666" y="1368"/>
                  </a:cubicBezTo>
                  <a:cubicBezTo>
                    <a:pt x="11125" y="1368"/>
                    <a:pt x="12578" y="1470"/>
                    <a:pt x="14012" y="1711"/>
                  </a:cubicBezTo>
                  <a:lnTo>
                    <a:pt x="16961" y="1711"/>
                  </a:lnTo>
                  <a:cubicBezTo>
                    <a:pt x="17052" y="1408"/>
                    <a:pt x="16718" y="1316"/>
                    <a:pt x="16444" y="1195"/>
                  </a:cubicBezTo>
                  <a:cubicBezTo>
                    <a:pt x="14283" y="409"/>
                    <a:pt x="12063" y="0"/>
                    <a:pt x="97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5"/>
            <p:cNvSpPr/>
            <p:nvPr/>
          </p:nvSpPr>
          <p:spPr>
            <a:xfrm>
              <a:off x="1122075" y="4955550"/>
              <a:ext cx="616275" cy="70700"/>
            </a:xfrm>
            <a:custGeom>
              <a:avLst/>
              <a:gdLst/>
              <a:ahLst/>
              <a:cxnLst/>
              <a:rect l="l" t="t" r="r" b="b"/>
              <a:pathLst>
                <a:path w="24651" h="2828" extrusionOk="0">
                  <a:moveTo>
                    <a:pt x="14316" y="0"/>
                  </a:moveTo>
                  <a:cubicBezTo>
                    <a:pt x="11976" y="31"/>
                    <a:pt x="9696" y="487"/>
                    <a:pt x="7417" y="973"/>
                  </a:cubicBezTo>
                  <a:cubicBezTo>
                    <a:pt x="4985" y="1520"/>
                    <a:pt x="2523" y="2006"/>
                    <a:pt x="0" y="2250"/>
                  </a:cubicBezTo>
                  <a:cubicBezTo>
                    <a:pt x="0" y="2402"/>
                    <a:pt x="0" y="2584"/>
                    <a:pt x="30" y="2736"/>
                  </a:cubicBezTo>
                  <a:cubicBezTo>
                    <a:pt x="280" y="2762"/>
                    <a:pt x="525" y="2773"/>
                    <a:pt x="768" y="2773"/>
                  </a:cubicBezTo>
                  <a:cubicBezTo>
                    <a:pt x="1380" y="2773"/>
                    <a:pt x="1974" y="2701"/>
                    <a:pt x="2584" y="2614"/>
                  </a:cubicBezTo>
                  <a:cubicBezTo>
                    <a:pt x="5167" y="2219"/>
                    <a:pt x="7660" y="1581"/>
                    <a:pt x="10243" y="1125"/>
                  </a:cubicBezTo>
                  <a:cubicBezTo>
                    <a:pt x="11633" y="870"/>
                    <a:pt x="13018" y="738"/>
                    <a:pt x="14392" y="738"/>
                  </a:cubicBezTo>
                  <a:cubicBezTo>
                    <a:pt x="16295" y="738"/>
                    <a:pt x="18178" y="991"/>
                    <a:pt x="20031" y="1520"/>
                  </a:cubicBezTo>
                  <a:cubicBezTo>
                    <a:pt x="21277" y="1854"/>
                    <a:pt x="22341" y="2493"/>
                    <a:pt x="23618" y="2827"/>
                  </a:cubicBezTo>
                  <a:lnTo>
                    <a:pt x="24651" y="2827"/>
                  </a:lnTo>
                  <a:cubicBezTo>
                    <a:pt x="24621" y="2736"/>
                    <a:pt x="24469" y="2645"/>
                    <a:pt x="24317" y="2584"/>
                  </a:cubicBezTo>
                  <a:cubicBezTo>
                    <a:pt x="22827" y="1733"/>
                    <a:pt x="21216" y="1095"/>
                    <a:pt x="19423" y="608"/>
                  </a:cubicBezTo>
                  <a:cubicBezTo>
                    <a:pt x="17782" y="152"/>
                    <a:pt x="16079" y="0"/>
                    <a:pt x="143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5"/>
            <p:cNvSpPr/>
            <p:nvPr/>
          </p:nvSpPr>
          <p:spPr>
            <a:xfrm>
              <a:off x="7830400" y="4883750"/>
              <a:ext cx="449125" cy="143250"/>
            </a:xfrm>
            <a:custGeom>
              <a:avLst/>
              <a:gdLst/>
              <a:ahLst/>
              <a:cxnLst/>
              <a:rect l="l" t="t" r="r" b="b"/>
              <a:pathLst>
                <a:path w="17965" h="5730" extrusionOk="0">
                  <a:moveTo>
                    <a:pt x="17693" y="0"/>
                  </a:moveTo>
                  <a:cubicBezTo>
                    <a:pt x="17471" y="0"/>
                    <a:pt x="17253" y="100"/>
                    <a:pt x="17052" y="167"/>
                  </a:cubicBezTo>
                  <a:cubicBezTo>
                    <a:pt x="15198" y="745"/>
                    <a:pt x="13283" y="1261"/>
                    <a:pt x="11399" y="1808"/>
                  </a:cubicBezTo>
                  <a:cubicBezTo>
                    <a:pt x="9818" y="2204"/>
                    <a:pt x="8298" y="2720"/>
                    <a:pt x="6748" y="3176"/>
                  </a:cubicBezTo>
                  <a:cubicBezTo>
                    <a:pt x="4924" y="3693"/>
                    <a:pt x="3131" y="4301"/>
                    <a:pt x="1399" y="4909"/>
                  </a:cubicBezTo>
                  <a:cubicBezTo>
                    <a:pt x="851" y="5122"/>
                    <a:pt x="183" y="5182"/>
                    <a:pt x="0" y="5729"/>
                  </a:cubicBezTo>
                  <a:lnTo>
                    <a:pt x="2432" y="5729"/>
                  </a:lnTo>
                  <a:cubicBezTo>
                    <a:pt x="2614" y="5608"/>
                    <a:pt x="2918" y="5608"/>
                    <a:pt x="3131" y="5517"/>
                  </a:cubicBezTo>
                  <a:cubicBezTo>
                    <a:pt x="7782" y="3845"/>
                    <a:pt x="12554" y="2447"/>
                    <a:pt x="17265" y="927"/>
                  </a:cubicBezTo>
                  <a:cubicBezTo>
                    <a:pt x="17508" y="836"/>
                    <a:pt x="17782" y="805"/>
                    <a:pt x="17934" y="623"/>
                  </a:cubicBezTo>
                  <a:cubicBezTo>
                    <a:pt x="17964" y="441"/>
                    <a:pt x="17964" y="228"/>
                    <a:pt x="17934" y="46"/>
                  </a:cubicBezTo>
                  <a:cubicBezTo>
                    <a:pt x="17853" y="13"/>
                    <a:pt x="17773" y="0"/>
                    <a:pt x="176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5"/>
            <p:cNvSpPr/>
            <p:nvPr/>
          </p:nvSpPr>
          <p:spPr>
            <a:xfrm>
              <a:off x="7891175" y="4900075"/>
              <a:ext cx="389100" cy="127675"/>
            </a:xfrm>
            <a:custGeom>
              <a:avLst/>
              <a:gdLst/>
              <a:ahLst/>
              <a:cxnLst/>
              <a:rect l="l" t="t" r="r" b="b"/>
              <a:pathLst>
                <a:path w="15564" h="5107" extrusionOk="0">
                  <a:moveTo>
                    <a:pt x="15412" y="0"/>
                  </a:moveTo>
                  <a:cubicBezTo>
                    <a:pt x="15199" y="0"/>
                    <a:pt x="14986" y="61"/>
                    <a:pt x="14773" y="122"/>
                  </a:cubicBezTo>
                  <a:cubicBezTo>
                    <a:pt x="12554" y="821"/>
                    <a:pt x="10305" y="1520"/>
                    <a:pt x="8117" y="2219"/>
                  </a:cubicBezTo>
                  <a:cubicBezTo>
                    <a:pt x="5655" y="3010"/>
                    <a:pt x="3193" y="3800"/>
                    <a:pt x="761" y="4681"/>
                  </a:cubicBezTo>
                  <a:cubicBezTo>
                    <a:pt x="457" y="4773"/>
                    <a:pt x="153" y="4833"/>
                    <a:pt x="1" y="5076"/>
                  </a:cubicBezTo>
                  <a:cubicBezTo>
                    <a:pt x="852" y="5076"/>
                    <a:pt x="1734" y="5076"/>
                    <a:pt x="2585" y="5107"/>
                  </a:cubicBezTo>
                  <a:cubicBezTo>
                    <a:pt x="2645" y="4925"/>
                    <a:pt x="2919" y="4864"/>
                    <a:pt x="3101" y="4803"/>
                  </a:cubicBezTo>
                  <a:cubicBezTo>
                    <a:pt x="5837" y="3769"/>
                    <a:pt x="8603" y="2827"/>
                    <a:pt x="11399" y="1915"/>
                  </a:cubicBezTo>
                  <a:cubicBezTo>
                    <a:pt x="12767" y="1459"/>
                    <a:pt x="14165" y="1064"/>
                    <a:pt x="15442" y="548"/>
                  </a:cubicBezTo>
                  <a:cubicBezTo>
                    <a:pt x="15533" y="365"/>
                    <a:pt x="15564" y="152"/>
                    <a:pt x="154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5"/>
            <p:cNvSpPr/>
            <p:nvPr/>
          </p:nvSpPr>
          <p:spPr>
            <a:xfrm>
              <a:off x="7638150" y="3444000"/>
              <a:ext cx="645175" cy="283025"/>
            </a:xfrm>
            <a:custGeom>
              <a:avLst/>
              <a:gdLst/>
              <a:ahLst/>
              <a:cxnLst/>
              <a:rect l="l" t="t" r="r" b="b"/>
              <a:pathLst>
                <a:path w="25807" h="11321" extrusionOk="0">
                  <a:moveTo>
                    <a:pt x="25354" y="1"/>
                  </a:moveTo>
                  <a:cubicBezTo>
                    <a:pt x="25341" y="1"/>
                    <a:pt x="25330" y="2"/>
                    <a:pt x="25320" y="6"/>
                  </a:cubicBezTo>
                  <a:cubicBezTo>
                    <a:pt x="24499" y="188"/>
                    <a:pt x="23709" y="36"/>
                    <a:pt x="22919" y="188"/>
                  </a:cubicBezTo>
                  <a:cubicBezTo>
                    <a:pt x="22432" y="279"/>
                    <a:pt x="21885" y="340"/>
                    <a:pt x="21399" y="340"/>
                  </a:cubicBezTo>
                  <a:cubicBezTo>
                    <a:pt x="21331" y="339"/>
                    <a:pt x="21264" y="338"/>
                    <a:pt x="21196" y="338"/>
                  </a:cubicBezTo>
                  <a:cubicBezTo>
                    <a:pt x="19566" y="338"/>
                    <a:pt x="17989" y="679"/>
                    <a:pt x="16384" y="796"/>
                  </a:cubicBezTo>
                  <a:cubicBezTo>
                    <a:pt x="15046" y="917"/>
                    <a:pt x="13800" y="1252"/>
                    <a:pt x="12493" y="1404"/>
                  </a:cubicBezTo>
                  <a:cubicBezTo>
                    <a:pt x="11855" y="1495"/>
                    <a:pt x="11186" y="1525"/>
                    <a:pt x="10669" y="1920"/>
                  </a:cubicBezTo>
                  <a:cubicBezTo>
                    <a:pt x="10857" y="2021"/>
                    <a:pt x="11055" y="2054"/>
                    <a:pt x="11256" y="2054"/>
                  </a:cubicBezTo>
                  <a:cubicBezTo>
                    <a:pt x="11541" y="2054"/>
                    <a:pt x="11830" y="1987"/>
                    <a:pt x="12098" y="1951"/>
                  </a:cubicBezTo>
                  <a:cubicBezTo>
                    <a:pt x="12918" y="1768"/>
                    <a:pt x="13800" y="1556"/>
                    <a:pt x="14681" y="1464"/>
                  </a:cubicBezTo>
                  <a:cubicBezTo>
                    <a:pt x="17873" y="1039"/>
                    <a:pt x="21095" y="613"/>
                    <a:pt x="24347" y="461"/>
                  </a:cubicBezTo>
                  <a:cubicBezTo>
                    <a:pt x="24474" y="457"/>
                    <a:pt x="24585" y="454"/>
                    <a:pt x="24682" y="454"/>
                  </a:cubicBezTo>
                  <a:cubicBezTo>
                    <a:pt x="25232" y="454"/>
                    <a:pt x="25320" y="557"/>
                    <a:pt x="25320" y="1100"/>
                  </a:cubicBezTo>
                  <a:lnTo>
                    <a:pt x="25320" y="5051"/>
                  </a:lnTo>
                  <a:cubicBezTo>
                    <a:pt x="25229" y="6875"/>
                    <a:pt x="25350" y="8668"/>
                    <a:pt x="25229" y="10614"/>
                  </a:cubicBezTo>
                  <a:cubicBezTo>
                    <a:pt x="23952" y="9884"/>
                    <a:pt x="22645" y="9580"/>
                    <a:pt x="21277" y="9337"/>
                  </a:cubicBezTo>
                  <a:cubicBezTo>
                    <a:pt x="18116" y="8851"/>
                    <a:pt x="14925" y="8851"/>
                    <a:pt x="11733" y="8851"/>
                  </a:cubicBezTo>
                  <a:cubicBezTo>
                    <a:pt x="8937" y="8851"/>
                    <a:pt x="6079" y="8851"/>
                    <a:pt x="3283" y="8668"/>
                  </a:cubicBezTo>
                  <a:cubicBezTo>
                    <a:pt x="2575" y="8606"/>
                    <a:pt x="1853" y="8472"/>
                    <a:pt x="1127" y="8472"/>
                  </a:cubicBezTo>
                  <a:cubicBezTo>
                    <a:pt x="792" y="8472"/>
                    <a:pt x="457" y="8500"/>
                    <a:pt x="122" y="8577"/>
                  </a:cubicBezTo>
                  <a:cubicBezTo>
                    <a:pt x="0" y="8638"/>
                    <a:pt x="0" y="8699"/>
                    <a:pt x="31" y="8790"/>
                  </a:cubicBezTo>
                  <a:lnTo>
                    <a:pt x="912" y="8790"/>
                  </a:lnTo>
                  <a:cubicBezTo>
                    <a:pt x="1003" y="8851"/>
                    <a:pt x="1186" y="8820"/>
                    <a:pt x="1246" y="8881"/>
                  </a:cubicBezTo>
                  <a:lnTo>
                    <a:pt x="1611" y="8881"/>
                  </a:lnTo>
                  <a:cubicBezTo>
                    <a:pt x="1737" y="8944"/>
                    <a:pt x="1874" y="8960"/>
                    <a:pt x="2016" y="8960"/>
                  </a:cubicBezTo>
                  <a:cubicBezTo>
                    <a:pt x="2159" y="8960"/>
                    <a:pt x="2306" y="8944"/>
                    <a:pt x="2452" y="8944"/>
                  </a:cubicBezTo>
                  <a:cubicBezTo>
                    <a:pt x="2580" y="8944"/>
                    <a:pt x="2706" y="8956"/>
                    <a:pt x="2827" y="9003"/>
                  </a:cubicBezTo>
                  <a:lnTo>
                    <a:pt x="3161" y="9003"/>
                  </a:lnTo>
                  <a:cubicBezTo>
                    <a:pt x="3347" y="9049"/>
                    <a:pt x="3539" y="9061"/>
                    <a:pt x="3732" y="9061"/>
                  </a:cubicBezTo>
                  <a:cubicBezTo>
                    <a:pt x="3953" y="9061"/>
                    <a:pt x="4177" y="9045"/>
                    <a:pt x="4399" y="9045"/>
                  </a:cubicBezTo>
                  <a:cubicBezTo>
                    <a:pt x="4618" y="9045"/>
                    <a:pt x="4836" y="9061"/>
                    <a:pt x="5046" y="9124"/>
                  </a:cubicBezTo>
                  <a:cubicBezTo>
                    <a:pt x="5297" y="9171"/>
                    <a:pt x="5548" y="9183"/>
                    <a:pt x="5798" y="9183"/>
                  </a:cubicBezTo>
                  <a:cubicBezTo>
                    <a:pt x="6083" y="9183"/>
                    <a:pt x="6367" y="9167"/>
                    <a:pt x="6648" y="9167"/>
                  </a:cubicBezTo>
                  <a:cubicBezTo>
                    <a:pt x="6928" y="9167"/>
                    <a:pt x="7204" y="9183"/>
                    <a:pt x="7478" y="9246"/>
                  </a:cubicBezTo>
                  <a:lnTo>
                    <a:pt x="8359" y="9246"/>
                  </a:lnTo>
                  <a:cubicBezTo>
                    <a:pt x="8511" y="9185"/>
                    <a:pt x="8655" y="9155"/>
                    <a:pt x="8800" y="9155"/>
                  </a:cubicBezTo>
                  <a:cubicBezTo>
                    <a:pt x="8944" y="9155"/>
                    <a:pt x="9089" y="9185"/>
                    <a:pt x="9241" y="9246"/>
                  </a:cubicBezTo>
                  <a:cubicBezTo>
                    <a:pt x="9484" y="9276"/>
                    <a:pt x="9742" y="9291"/>
                    <a:pt x="10004" y="9291"/>
                  </a:cubicBezTo>
                  <a:cubicBezTo>
                    <a:pt x="10266" y="9291"/>
                    <a:pt x="10532" y="9276"/>
                    <a:pt x="10791" y="9246"/>
                  </a:cubicBezTo>
                  <a:lnTo>
                    <a:pt x="11672" y="9246"/>
                  </a:lnTo>
                  <a:cubicBezTo>
                    <a:pt x="12118" y="9327"/>
                    <a:pt x="12591" y="9354"/>
                    <a:pt x="13082" y="9354"/>
                  </a:cubicBezTo>
                  <a:cubicBezTo>
                    <a:pt x="13327" y="9354"/>
                    <a:pt x="13577" y="9347"/>
                    <a:pt x="13830" y="9337"/>
                  </a:cubicBezTo>
                  <a:lnTo>
                    <a:pt x="14712" y="9337"/>
                  </a:lnTo>
                  <a:cubicBezTo>
                    <a:pt x="14864" y="9421"/>
                    <a:pt x="15034" y="9440"/>
                    <a:pt x="15208" y="9440"/>
                  </a:cubicBezTo>
                  <a:cubicBezTo>
                    <a:pt x="15347" y="9440"/>
                    <a:pt x="15489" y="9428"/>
                    <a:pt x="15624" y="9428"/>
                  </a:cubicBezTo>
                  <a:cubicBezTo>
                    <a:pt x="15715" y="9432"/>
                    <a:pt x="15807" y="9433"/>
                    <a:pt x="15899" y="9433"/>
                  </a:cubicBezTo>
                  <a:cubicBezTo>
                    <a:pt x="16262" y="9433"/>
                    <a:pt x="16632" y="9411"/>
                    <a:pt x="17004" y="9411"/>
                  </a:cubicBezTo>
                  <a:cubicBezTo>
                    <a:pt x="17322" y="9411"/>
                    <a:pt x="17643" y="9427"/>
                    <a:pt x="17964" y="9489"/>
                  </a:cubicBezTo>
                  <a:cubicBezTo>
                    <a:pt x="18694" y="9641"/>
                    <a:pt x="19453" y="9641"/>
                    <a:pt x="20213" y="9762"/>
                  </a:cubicBezTo>
                  <a:cubicBezTo>
                    <a:pt x="20334" y="9809"/>
                    <a:pt x="20461" y="9821"/>
                    <a:pt x="20588" y="9821"/>
                  </a:cubicBezTo>
                  <a:cubicBezTo>
                    <a:pt x="20734" y="9821"/>
                    <a:pt x="20882" y="9805"/>
                    <a:pt x="21025" y="9805"/>
                  </a:cubicBezTo>
                  <a:cubicBezTo>
                    <a:pt x="21166" y="9805"/>
                    <a:pt x="21303" y="9821"/>
                    <a:pt x="21429" y="9884"/>
                  </a:cubicBezTo>
                  <a:cubicBezTo>
                    <a:pt x="21505" y="9945"/>
                    <a:pt x="21604" y="9945"/>
                    <a:pt x="21703" y="9945"/>
                  </a:cubicBezTo>
                  <a:cubicBezTo>
                    <a:pt x="21802" y="9945"/>
                    <a:pt x="21900" y="9945"/>
                    <a:pt x="21976" y="10006"/>
                  </a:cubicBezTo>
                  <a:cubicBezTo>
                    <a:pt x="22052" y="10051"/>
                    <a:pt x="22143" y="10051"/>
                    <a:pt x="22235" y="10051"/>
                  </a:cubicBezTo>
                  <a:cubicBezTo>
                    <a:pt x="22326" y="10051"/>
                    <a:pt x="22417" y="10051"/>
                    <a:pt x="22493" y="10097"/>
                  </a:cubicBezTo>
                  <a:cubicBezTo>
                    <a:pt x="22569" y="10158"/>
                    <a:pt x="22668" y="10158"/>
                    <a:pt x="22767" y="10158"/>
                  </a:cubicBezTo>
                  <a:cubicBezTo>
                    <a:pt x="22865" y="10158"/>
                    <a:pt x="22964" y="10158"/>
                    <a:pt x="23040" y="10218"/>
                  </a:cubicBezTo>
                  <a:lnTo>
                    <a:pt x="23192" y="10218"/>
                  </a:lnTo>
                  <a:cubicBezTo>
                    <a:pt x="23253" y="10310"/>
                    <a:pt x="23435" y="10249"/>
                    <a:pt x="23527" y="10340"/>
                  </a:cubicBezTo>
                  <a:cubicBezTo>
                    <a:pt x="23587" y="10370"/>
                    <a:pt x="23800" y="10370"/>
                    <a:pt x="23861" y="10462"/>
                  </a:cubicBezTo>
                  <a:cubicBezTo>
                    <a:pt x="23952" y="10492"/>
                    <a:pt x="24134" y="10492"/>
                    <a:pt x="24195" y="10553"/>
                  </a:cubicBezTo>
                  <a:cubicBezTo>
                    <a:pt x="24286" y="10614"/>
                    <a:pt x="24347" y="10644"/>
                    <a:pt x="24408" y="10674"/>
                  </a:cubicBezTo>
                  <a:cubicBezTo>
                    <a:pt x="24469" y="10735"/>
                    <a:pt x="24651" y="10735"/>
                    <a:pt x="24742" y="10796"/>
                  </a:cubicBezTo>
                  <a:cubicBezTo>
                    <a:pt x="24803" y="10826"/>
                    <a:pt x="24894" y="10857"/>
                    <a:pt x="24925" y="10918"/>
                  </a:cubicBezTo>
                  <a:cubicBezTo>
                    <a:pt x="25125" y="11068"/>
                    <a:pt x="25222" y="11321"/>
                    <a:pt x="25555" y="11321"/>
                  </a:cubicBezTo>
                  <a:cubicBezTo>
                    <a:pt x="25627" y="11321"/>
                    <a:pt x="25709" y="11309"/>
                    <a:pt x="25806" y="11282"/>
                  </a:cubicBezTo>
                  <a:lnTo>
                    <a:pt x="25806" y="127"/>
                  </a:lnTo>
                  <a:cubicBezTo>
                    <a:pt x="25644" y="100"/>
                    <a:pt x="25457" y="1"/>
                    <a:pt x="253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5"/>
            <p:cNvSpPr/>
            <p:nvPr/>
          </p:nvSpPr>
          <p:spPr>
            <a:xfrm>
              <a:off x="1169175" y="4973475"/>
              <a:ext cx="529675" cy="54275"/>
            </a:xfrm>
            <a:custGeom>
              <a:avLst/>
              <a:gdLst/>
              <a:ahLst/>
              <a:cxnLst/>
              <a:rect l="l" t="t" r="r" b="b"/>
              <a:pathLst>
                <a:path w="21187" h="2171" extrusionOk="0">
                  <a:moveTo>
                    <a:pt x="12568" y="1"/>
                  </a:moveTo>
                  <a:cubicBezTo>
                    <a:pt x="10760" y="1"/>
                    <a:pt x="8930" y="225"/>
                    <a:pt x="7083" y="621"/>
                  </a:cubicBezTo>
                  <a:cubicBezTo>
                    <a:pt x="5046" y="1016"/>
                    <a:pt x="3010" y="1472"/>
                    <a:pt x="912" y="1837"/>
                  </a:cubicBezTo>
                  <a:cubicBezTo>
                    <a:pt x="609" y="1897"/>
                    <a:pt x="92" y="1745"/>
                    <a:pt x="1" y="2171"/>
                  </a:cubicBezTo>
                  <a:lnTo>
                    <a:pt x="2797" y="2171"/>
                  </a:lnTo>
                  <a:cubicBezTo>
                    <a:pt x="3739" y="1837"/>
                    <a:pt x="4773" y="1745"/>
                    <a:pt x="5745" y="1533"/>
                  </a:cubicBezTo>
                  <a:cubicBezTo>
                    <a:pt x="7569" y="1077"/>
                    <a:pt x="9514" y="773"/>
                    <a:pt x="11460" y="651"/>
                  </a:cubicBezTo>
                  <a:cubicBezTo>
                    <a:pt x="11883" y="624"/>
                    <a:pt x="12304" y="611"/>
                    <a:pt x="12721" y="611"/>
                  </a:cubicBezTo>
                  <a:cubicBezTo>
                    <a:pt x="14671" y="611"/>
                    <a:pt x="16552" y="907"/>
                    <a:pt x="18329" y="1533"/>
                  </a:cubicBezTo>
                  <a:cubicBezTo>
                    <a:pt x="18816" y="1685"/>
                    <a:pt x="19423" y="1745"/>
                    <a:pt x="19788" y="2140"/>
                  </a:cubicBezTo>
                  <a:lnTo>
                    <a:pt x="21186" y="2140"/>
                  </a:lnTo>
                  <a:cubicBezTo>
                    <a:pt x="20852" y="1624"/>
                    <a:pt x="20123" y="1472"/>
                    <a:pt x="19515" y="1259"/>
                  </a:cubicBezTo>
                  <a:cubicBezTo>
                    <a:pt x="17244" y="382"/>
                    <a:pt x="14925" y="1"/>
                    <a:pt x="1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5"/>
            <p:cNvSpPr/>
            <p:nvPr/>
          </p:nvSpPr>
          <p:spPr>
            <a:xfrm>
              <a:off x="7792400" y="2762425"/>
              <a:ext cx="490925" cy="196925"/>
            </a:xfrm>
            <a:custGeom>
              <a:avLst/>
              <a:gdLst/>
              <a:ahLst/>
              <a:cxnLst/>
              <a:rect l="l" t="t" r="r" b="b"/>
              <a:pathLst>
                <a:path w="19637" h="7877" extrusionOk="0">
                  <a:moveTo>
                    <a:pt x="259" y="1"/>
                  </a:moveTo>
                  <a:cubicBezTo>
                    <a:pt x="177" y="1"/>
                    <a:pt x="92" y="19"/>
                    <a:pt x="1" y="64"/>
                  </a:cubicBezTo>
                  <a:cubicBezTo>
                    <a:pt x="61" y="277"/>
                    <a:pt x="335" y="399"/>
                    <a:pt x="548" y="520"/>
                  </a:cubicBezTo>
                  <a:cubicBezTo>
                    <a:pt x="1368" y="946"/>
                    <a:pt x="2280" y="1250"/>
                    <a:pt x="3192" y="1584"/>
                  </a:cubicBezTo>
                  <a:cubicBezTo>
                    <a:pt x="3648" y="1736"/>
                    <a:pt x="4043" y="1919"/>
                    <a:pt x="4621" y="2223"/>
                  </a:cubicBezTo>
                  <a:cubicBezTo>
                    <a:pt x="4092" y="2223"/>
                    <a:pt x="3770" y="1993"/>
                    <a:pt x="3396" y="1993"/>
                  </a:cubicBezTo>
                  <a:cubicBezTo>
                    <a:pt x="3339" y="1993"/>
                    <a:pt x="3282" y="1998"/>
                    <a:pt x="3223" y="2010"/>
                  </a:cubicBezTo>
                  <a:cubicBezTo>
                    <a:pt x="3435" y="2466"/>
                    <a:pt x="4104" y="2557"/>
                    <a:pt x="4712" y="2830"/>
                  </a:cubicBezTo>
                  <a:cubicBezTo>
                    <a:pt x="8511" y="4016"/>
                    <a:pt x="12463" y="4897"/>
                    <a:pt x="16293" y="5992"/>
                  </a:cubicBezTo>
                  <a:cubicBezTo>
                    <a:pt x="16475" y="5992"/>
                    <a:pt x="16657" y="6022"/>
                    <a:pt x="16870" y="6083"/>
                  </a:cubicBezTo>
                  <a:cubicBezTo>
                    <a:pt x="16901" y="6113"/>
                    <a:pt x="16961" y="6113"/>
                    <a:pt x="17053" y="6144"/>
                  </a:cubicBezTo>
                  <a:cubicBezTo>
                    <a:pt x="17174" y="6174"/>
                    <a:pt x="17326" y="6265"/>
                    <a:pt x="17417" y="6296"/>
                  </a:cubicBezTo>
                  <a:cubicBezTo>
                    <a:pt x="17873" y="6448"/>
                    <a:pt x="18299" y="6569"/>
                    <a:pt x="18755" y="6721"/>
                  </a:cubicBezTo>
                  <a:cubicBezTo>
                    <a:pt x="19028" y="6782"/>
                    <a:pt x="19241" y="6903"/>
                    <a:pt x="19211" y="7177"/>
                  </a:cubicBezTo>
                  <a:cubicBezTo>
                    <a:pt x="19324" y="7433"/>
                    <a:pt x="19252" y="7636"/>
                    <a:pt x="18843" y="7636"/>
                  </a:cubicBezTo>
                  <a:cubicBezTo>
                    <a:pt x="18815" y="7636"/>
                    <a:pt x="18786" y="7635"/>
                    <a:pt x="18755" y="7633"/>
                  </a:cubicBezTo>
                  <a:lnTo>
                    <a:pt x="18755" y="7633"/>
                  </a:lnTo>
                  <a:cubicBezTo>
                    <a:pt x="18998" y="7846"/>
                    <a:pt x="19302" y="7876"/>
                    <a:pt x="19636" y="7876"/>
                  </a:cubicBezTo>
                  <a:lnTo>
                    <a:pt x="19636" y="6356"/>
                  </a:lnTo>
                  <a:cubicBezTo>
                    <a:pt x="19515" y="6296"/>
                    <a:pt x="19454" y="6235"/>
                    <a:pt x="19302" y="6174"/>
                  </a:cubicBezTo>
                  <a:cubicBezTo>
                    <a:pt x="19241" y="6144"/>
                    <a:pt x="19180" y="6113"/>
                    <a:pt x="19089" y="6113"/>
                  </a:cubicBezTo>
                  <a:cubicBezTo>
                    <a:pt x="18998" y="6083"/>
                    <a:pt x="18846" y="6022"/>
                    <a:pt x="18724" y="5961"/>
                  </a:cubicBezTo>
                  <a:cubicBezTo>
                    <a:pt x="16749" y="5201"/>
                    <a:pt x="14651" y="4654"/>
                    <a:pt x="12554" y="4137"/>
                  </a:cubicBezTo>
                  <a:lnTo>
                    <a:pt x="12098" y="4016"/>
                  </a:lnTo>
                  <a:cubicBezTo>
                    <a:pt x="12037" y="3985"/>
                    <a:pt x="11946" y="3955"/>
                    <a:pt x="11885" y="3955"/>
                  </a:cubicBezTo>
                  <a:cubicBezTo>
                    <a:pt x="11703" y="3894"/>
                    <a:pt x="11490" y="3834"/>
                    <a:pt x="11338" y="3742"/>
                  </a:cubicBezTo>
                  <a:cubicBezTo>
                    <a:pt x="11156" y="3682"/>
                    <a:pt x="10973" y="3590"/>
                    <a:pt x="10791" y="3560"/>
                  </a:cubicBezTo>
                  <a:cubicBezTo>
                    <a:pt x="7326" y="2648"/>
                    <a:pt x="3861" y="1706"/>
                    <a:pt x="791" y="186"/>
                  </a:cubicBezTo>
                  <a:cubicBezTo>
                    <a:pt x="620" y="101"/>
                    <a:pt x="450" y="1"/>
                    <a:pt x="2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5"/>
            <p:cNvSpPr/>
            <p:nvPr/>
          </p:nvSpPr>
          <p:spPr>
            <a:xfrm>
              <a:off x="1122075" y="2304225"/>
              <a:ext cx="459750" cy="451475"/>
            </a:xfrm>
            <a:custGeom>
              <a:avLst/>
              <a:gdLst/>
              <a:ahLst/>
              <a:cxnLst/>
              <a:rect l="l" t="t" r="r" b="b"/>
              <a:pathLst>
                <a:path w="18390" h="18059" extrusionOk="0">
                  <a:moveTo>
                    <a:pt x="70" y="1"/>
                  </a:moveTo>
                  <a:cubicBezTo>
                    <a:pt x="48" y="1"/>
                    <a:pt x="24" y="1"/>
                    <a:pt x="0" y="3"/>
                  </a:cubicBezTo>
                  <a:lnTo>
                    <a:pt x="0" y="368"/>
                  </a:lnTo>
                  <a:cubicBezTo>
                    <a:pt x="334" y="368"/>
                    <a:pt x="426" y="581"/>
                    <a:pt x="578" y="733"/>
                  </a:cubicBezTo>
                  <a:cubicBezTo>
                    <a:pt x="3192" y="3833"/>
                    <a:pt x="6110" y="6812"/>
                    <a:pt x="9149" y="9699"/>
                  </a:cubicBezTo>
                  <a:cubicBezTo>
                    <a:pt x="11429" y="11857"/>
                    <a:pt x="13769" y="13985"/>
                    <a:pt x="16079" y="16143"/>
                  </a:cubicBezTo>
                  <a:cubicBezTo>
                    <a:pt x="16748" y="16782"/>
                    <a:pt x="17417" y="17481"/>
                    <a:pt x="18207" y="18058"/>
                  </a:cubicBezTo>
                  <a:cubicBezTo>
                    <a:pt x="18268" y="18028"/>
                    <a:pt x="18359" y="17967"/>
                    <a:pt x="18389" y="17845"/>
                  </a:cubicBezTo>
                  <a:cubicBezTo>
                    <a:pt x="18329" y="17815"/>
                    <a:pt x="18268" y="17754"/>
                    <a:pt x="18237" y="17724"/>
                  </a:cubicBezTo>
                  <a:lnTo>
                    <a:pt x="10821" y="10854"/>
                  </a:lnTo>
                  <a:cubicBezTo>
                    <a:pt x="8146" y="8392"/>
                    <a:pt x="5562" y="5869"/>
                    <a:pt x="3161" y="3225"/>
                  </a:cubicBezTo>
                  <a:cubicBezTo>
                    <a:pt x="2310" y="2313"/>
                    <a:pt x="1520" y="1371"/>
                    <a:pt x="699" y="429"/>
                  </a:cubicBezTo>
                  <a:cubicBezTo>
                    <a:pt x="499" y="228"/>
                    <a:pt x="433"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5"/>
            <p:cNvSpPr/>
            <p:nvPr/>
          </p:nvSpPr>
          <p:spPr>
            <a:xfrm>
              <a:off x="1120550" y="4969475"/>
              <a:ext cx="588925" cy="58275"/>
            </a:xfrm>
            <a:custGeom>
              <a:avLst/>
              <a:gdLst/>
              <a:ahLst/>
              <a:cxnLst/>
              <a:rect l="l" t="t" r="r" b="b"/>
              <a:pathLst>
                <a:path w="23557" h="2331" extrusionOk="0">
                  <a:moveTo>
                    <a:pt x="14393" y="1"/>
                  </a:moveTo>
                  <a:cubicBezTo>
                    <a:pt x="12966" y="1"/>
                    <a:pt x="11510" y="142"/>
                    <a:pt x="10031" y="416"/>
                  </a:cubicBezTo>
                  <a:cubicBezTo>
                    <a:pt x="8663" y="690"/>
                    <a:pt x="7326" y="993"/>
                    <a:pt x="5958" y="1267"/>
                  </a:cubicBezTo>
                  <a:cubicBezTo>
                    <a:pt x="4013" y="1632"/>
                    <a:pt x="2037" y="2027"/>
                    <a:pt x="0" y="2179"/>
                  </a:cubicBezTo>
                  <a:cubicBezTo>
                    <a:pt x="0" y="2240"/>
                    <a:pt x="31" y="2270"/>
                    <a:pt x="183" y="2270"/>
                  </a:cubicBezTo>
                  <a:lnTo>
                    <a:pt x="1915" y="2270"/>
                  </a:lnTo>
                  <a:cubicBezTo>
                    <a:pt x="2493" y="2057"/>
                    <a:pt x="3131" y="2057"/>
                    <a:pt x="3739" y="1936"/>
                  </a:cubicBezTo>
                  <a:cubicBezTo>
                    <a:pt x="5867" y="1480"/>
                    <a:pt x="7964" y="1054"/>
                    <a:pt x="10092" y="690"/>
                  </a:cubicBezTo>
                  <a:cubicBezTo>
                    <a:pt x="11531" y="450"/>
                    <a:pt x="13002" y="257"/>
                    <a:pt x="14493" y="257"/>
                  </a:cubicBezTo>
                  <a:cubicBezTo>
                    <a:pt x="15080" y="257"/>
                    <a:pt x="15670" y="287"/>
                    <a:pt x="16262" y="355"/>
                  </a:cubicBezTo>
                  <a:cubicBezTo>
                    <a:pt x="18754" y="629"/>
                    <a:pt x="21034" y="1267"/>
                    <a:pt x="23131" y="2300"/>
                  </a:cubicBezTo>
                  <a:cubicBezTo>
                    <a:pt x="23283" y="2300"/>
                    <a:pt x="23466" y="2300"/>
                    <a:pt x="23557" y="2331"/>
                  </a:cubicBezTo>
                  <a:cubicBezTo>
                    <a:pt x="23344" y="2027"/>
                    <a:pt x="22949" y="1936"/>
                    <a:pt x="22584" y="1784"/>
                  </a:cubicBezTo>
                  <a:cubicBezTo>
                    <a:pt x="19991" y="568"/>
                    <a:pt x="17248" y="1"/>
                    <a:pt x="14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5"/>
            <p:cNvSpPr/>
            <p:nvPr/>
          </p:nvSpPr>
          <p:spPr>
            <a:xfrm>
              <a:off x="7834200" y="1148000"/>
              <a:ext cx="446825" cy="60550"/>
            </a:xfrm>
            <a:custGeom>
              <a:avLst/>
              <a:gdLst/>
              <a:ahLst/>
              <a:cxnLst/>
              <a:rect l="l" t="t" r="r" b="b"/>
              <a:pathLst>
                <a:path w="17873" h="2422" extrusionOk="0">
                  <a:moveTo>
                    <a:pt x="17728" y="1"/>
                  </a:moveTo>
                  <a:cubicBezTo>
                    <a:pt x="17691" y="1"/>
                    <a:pt x="17655" y="8"/>
                    <a:pt x="17630" y="20"/>
                  </a:cubicBezTo>
                  <a:cubicBezTo>
                    <a:pt x="16444" y="172"/>
                    <a:pt x="15259" y="446"/>
                    <a:pt x="14074" y="628"/>
                  </a:cubicBezTo>
                  <a:cubicBezTo>
                    <a:pt x="9879" y="1267"/>
                    <a:pt x="5563" y="1540"/>
                    <a:pt x="1307" y="1814"/>
                  </a:cubicBezTo>
                  <a:cubicBezTo>
                    <a:pt x="851" y="1844"/>
                    <a:pt x="335" y="1814"/>
                    <a:pt x="0" y="2148"/>
                  </a:cubicBezTo>
                  <a:cubicBezTo>
                    <a:pt x="203" y="2391"/>
                    <a:pt x="500" y="2391"/>
                    <a:pt x="802" y="2391"/>
                  </a:cubicBezTo>
                  <a:lnTo>
                    <a:pt x="802" y="2391"/>
                  </a:lnTo>
                  <a:cubicBezTo>
                    <a:pt x="953" y="2391"/>
                    <a:pt x="1105" y="2391"/>
                    <a:pt x="1247" y="2422"/>
                  </a:cubicBezTo>
                  <a:cubicBezTo>
                    <a:pt x="4195" y="2331"/>
                    <a:pt x="7204" y="2118"/>
                    <a:pt x="10183" y="1844"/>
                  </a:cubicBezTo>
                  <a:cubicBezTo>
                    <a:pt x="12493" y="1662"/>
                    <a:pt x="14742" y="1358"/>
                    <a:pt x="16961" y="902"/>
                  </a:cubicBezTo>
                  <a:cubicBezTo>
                    <a:pt x="17113" y="841"/>
                    <a:pt x="17326" y="780"/>
                    <a:pt x="17478" y="750"/>
                  </a:cubicBezTo>
                  <a:cubicBezTo>
                    <a:pt x="17539" y="689"/>
                    <a:pt x="17630" y="689"/>
                    <a:pt x="17691" y="659"/>
                  </a:cubicBezTo>
                  <a:cubicBezTo>
                    <a:pt x="17782" y="628"/>
                    <a:pt x="17812" y="568"/>
                    <a:pt x="17873" y="537"/>
                  </a:cubicBezTo>
                  <a:lnTo>
                    <a:pt x="17873" y="51"/>
                  </a:lnTo>
                  <a:cubicBezTo>
                    <a:pt x="17837" y="15"/>
                    <a:pt x="17781" y="1"/>
                    <a:pt x="17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5"/>
            <p:cNvSpPr/>
            <p:nvPr/>
          </p:nvSpPr>
          <p:spPr>
            <a:xfrm>
              <a:off x="1122075" y="1610400"/>
              <a:ext cx="440000" cy="230375"/>
            </a:xfrm>
            <a:custGeom>
              <a:avLst/>
              <a:gdLst/>
              <a:ahLst/>
              <a:cxnLst/>
              <a:rect l="l" t="t" r="r" b="b"/>
              <a:pathLst>
                <a:path w="17600" h="9215" extrusionOk="0">
                  <a:moveTo>
                    <a:pt x="17303" y="1"/>
                  </a:moveTo>
                  <a:cubicBezTo>
                    <a:pt x="17035" y="1"/>
                    <a:pt x="16831" y="165"/>
                    <a:pt x="16627" y="279"/>
                  </a:cubicBezTo>
                  <a:cubicBezTo>
                    <a:pt x="14803" y="1342"/>
                    <a:pt x="12857" y="2102"/>
                    <a:pt x="10487" y="2254"/>
                  </a:cubicBezTo>
                  <a:cubicBezTo>
                    <a:pt x="9605" y="2345"/>
                    <a:pt x="8693" y="2376"/>
                    <a:pt x="7812" y="2467"/>
                  </a:cubicBezTo>
                  <a:cubicBezTo>
                    <a:pt x="5958" y="2619"/>
                    <a:pt x="4286" y="3014"/>
                    <a:pt x="3009" y="4078"/>
                  </a:cubicBezTo>
                  <a:cubicBezTo>
                    <a:pt x="2888" y="4200"/>
                    <a:pt x="2766" y="4230"/>
                    <a:pt x="2614" y="4230"/>
                  </a:cubicBezTo>
                  <a:cubicBezTo>
                    <a:pt x="2341" y="4352"/>
                    <a:pt x="2189" y="4504"/>
                    <a:pt x="2037" y="4686"/>
                  </a:cubicBezTo>
                  <a:cubicBezTo>
                    <a:pt x="1368" y="5446"/>
                    <a:pt x="851" y="6297"/>
                    <a:pt x="486" y="7178"/>
                  </a:cubicBezTo>
                  <a:cubicBezTo>
                    <a:pt x="395" y="7391"/>
                    <a:pt x="426" y="7695"/>
                    <a:pt x="0" y="7817"/>
                  </a:cubicBezTo>
                  <a:cubicBezTo>
                    <a:pt x="0" y="8273"/>
                    <a:pt x="0" y="8759"/>
                    <a:pt x="30" y="9215"/>
                  </a:cubicBezTo>
                  <a:cubicBezTo>
                    <a:pt x="365" y="9093"/>
                    <a:pt x="334" y="8880"/>
                    <a:pt x="426" y="8698"/>
                  </a:cubicBezTo>
                  <a:cubicBezTo>
                    <a:pt x="790" y="7391"/>
                    <a:pt x="1368" y="6175"/>
                    <a:pt x="2401" y="5111"/>
                  </a:cubicBezTo>
                  <a:cubicBezTo>
                    <a:pt x="3465" y="3987"/>
                    <a:pt x="4833" y="3227"/>
                    <a:pt x="6687" y="2923"/>
                  </a:cubicBezTo>
                  <a:cubicBezTo>
                    <a:pt x="8025" y="2680"/>
                    <a:pt x="9392" y="2710"/>
                    <a:pt x="10699" y="2619"/>
                  </a:cubicBezTo>
                  <a:cubicBezTo>
                    <a:pt x="13496" y="2406"/>
                    <a:pt x="15684" y="1464"/>
                    <a:pt x="17599" y="66"/>
                  </a:cubicBezTo>
                  <a:cubicBezTo>
                    <a:pt x="17491" y="20"/>
                    <a:pt x="17393" y="1"/>
                    <a:pt x="173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5"/>
            <p:cNvSpPr/>
            <p:nvPr/>
          </p:nvSpPr>
          <p:spPr>
            <a:xfrm>
              <a:off x="1122075" y="267025"/>
              <a:ext cx="125400" cy="45625"/>
            </a:xfrm>
            <a:custGeom>
              <a:avLst/>
              <a:gdLst/>
              <a:ahLst/>
              <a:cxnLst/>
              <a:rect l="l" t="t" r="r" b="b"/>
              <a:pathLst>
                <a:path w="5016" h="1825" extrusionOk="0">
                  <a:moveTo>
                    <a:pt x="5015" y="1"/>
                  </a:moveTo>
                  <a:cubicBezTo>
                    <a:pt x="3344" y="1"/>
                    <a:pt x="1672" y="1"/>
                    <a:pt x="0" y="31"/>
                  </a:cubicBezTo>
                  <a:lnTo>
                    <a:pt x="0" y="1824"/>
                  </a:lnTo>
                  <a:cubicBezTo>
                    <a:pt x="182" y="1824"/>
                    <a:pt x="365" y="1794"/>
                    <a:pt x="578" y="1703"/>
                  </a:cubicBezTo>
                  <a:cubicBezTo>
                    <a:pt x="1520" y="1247"/>
                    <a:pt x="2553" y="912"/>
                    <a:pt x="3556" y="517"/>
                  </a:cubicBezTo>
                  <a:cubicBezTo>
                    <a:pt x="4073" y="335"/>
                    <a:pt x="4590" y="305"/>
                    <a:pt x="50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5"/>
            <p:cNvSpPr/>
            <p:nvPr/>
          </p:nvSpPr>
          <p:spPr>
            <a:xfrm>
              <a:off x="7801525" y="4925900"/>
              <a:ext cx="315375" cy="101100"/>
            </a:xfrm>
            <a:custGeom>
              <a:avLst/>
              <a:gdLst/>
              <a:ahLst/>
              <a:cxnLst/>
              <a:rect l="l" t="t" r="r" b="b"/>
              <a:pathLst>
                <a:path w="12615" h="4044" extrusionOk="0">
                  <a:moveTo>
                    <a:pt x="12250" y="1"/>
                  </a:moveTo>
                  <a:cubicBezTo>
                    <a:pt x="10821" y="274"/>
                    <a:pt x="9545" y="730"/>
                    <a:pt x="8207" y="1095"/>
                  </a:cubicBezTo>
                  <a:cubicBezTo>
                    <a:pt x="5654" y="1855"/>
                    <a:pt x="3161" y="2585"/>
                    <a:pt x="730" y="3527"/>
                  </a:cubicBezTo>
                  <a:cubicBezTo>
                    <a:pt x="426" y="3648"/>
                    <a:pt x="0" y="3679"/>
                    <a:pt x="91" y="4043"/>
                  </a:cubicBezTo>
                  <a:lnTo>
                    <a:pt x="1095" y="4043"/>
                  </a:lnTo>
                  <a:cubicBezTo>
                    <a:pt x="1216" y="3952"/>
                    <a:pt x="1338" y="3892"/>
                    <a:pt x="1459" y="3831"/>
                  </a:cubicBezTo>
                  <a:cubicBezTo>
                    <a:pt x="3526" y="2980"/>
                    <a:pt x="5745" y="2311"/>
                    <a:pt x="7934" y="1642"/>
                  </a:cubicBezTo>
                  <a:cubicBezTo>
                    <a:pt x="9514" y="1186"/>
                    <a:pt x="11034" y="700"/>
                    <a:pt x="12584" y="244"/>
                  </a:cubicBezTo>
                  <a:cubicBezTo>
                    <a:pt x="12615" y="31"/>
                    <a:pt x="12432" y="1"/>
                    <a:pt x="122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5"/>
            <p:cNvSpPr/>
            <p:nvPr/>
          </p:nvSpPr>
          <p:spPr>
            <a:xfrm>
              <a:off x="7842550" y="1235125"/>
              <a:ext cx="438475" cy="72225"/>
            </a:xfrm>
            <a:custGeom>
              <a:avLst/>
              <a:gdLst/>
              <a:ahLst/>
              <a:cxnLst/>
              <a:rect l="l" t="t" r="r" b="b"/>
              <a:pathLst>
                <a:path w="17539" h="2889" extrusionOk="0">
                  <a:moveTo>
                    <a:pt x="17357" y="1"/>
                  </a:moveTo>
                  <a:cubicBezTo>
                    <a:pt x="16901" y="548"/>
                    <a:pt x="17205" y="1216"/>
                    <a:pt x="17053" y="1915"/>
                  </a:cubicBezTo>
                  <a:cubicBezTo>
                    <a:pt x="16944" y="2133"/>
                    <a:pt x="16727" y="2164"/>
                    <a:pt x="16479" y="2164"/>
                  </a:cubicBezTo>
                  <a:cubicBezTo>
                    <a:pt x="16380" y="2164"/>
                    <a:pt x="16275" y="2159"/>
                    <a:pt x="16171" y="2159"/>
                  </a:cubicBezTo>
                  <a:cubicBezTo>
                    <a:pt x="14895" y="2159"/>
                    <a:pt x="13588" y="2067"/>
                    <a:pt x="12311" y="2037"/>
                  </a:cubicBezTo>
                  <a:cubicBezTo>
                    <a:pt x="11065" y="2027"/>
                    <a:pt x="9818" y="2024"/>
                    <a:pt x="8571" y="2024"/>
                  </a:cubicBezTo>
                  <a:cubicBezTo>
                    <a:pt x="6076" y="2024"/>
                    <a:pt x="3577" y="2037"/>
                    <a:pt x="1065" y="2037"/>
                  </a:cubicBezTo>
                  <a:cubicBezTo>
                    <a:pt x="977" y="2037"/>
                    <a:pt x="890" y="2036"/>
                    <a:pt x="806" y="2036"/>
                  </a:cubicBezTo>
                  <a:cubicBezTo>
                    <a:pt x="510" y="2036"/>
                    <a:pt x="237" y="2054"/>
                    <a:pt x="1" y="2219"/>
                  </a:cubicBezTo>
                  <a:cubicBezTo>
                    <a:pt x="114" y="2464"/>
                    <a:pt x="331" y="2511"/>
                    <a:pt x="575" y="2511"/>
                  </a:cubicBezTo>
                  <a:cubicBezTo>
                    <a:pt x="724" y="2511"/>
                    <a:pt x="884" y="2493"/>
                    <a:pt x="1034" y="2493"/>
                  </a:cubicBezTo>
                  <a:lnTo>
                    <a:pt x="7600" y="2493"/>
                  </a:lnTo>
                  <a:cubicBezTo>
                    <a:pt x="7772" y="2493"/>
                    <a:pt x="7947" y="2490"/>
                    <a:pt x="8123" y="2490"/>
                  </a:cubicBezTo>
                  <a:cubicBezTo>
                    <a:pt x="8474" y="2490"/>
                    <a:pt x="8826" y="2503"/>
                    <a:pt x="9150" y="2584"/>
                  </a:cubicBezTo>
                  <a:cubicBezTo>
                    <a:pt x="11855" y="2645"/>
                    <a:pt x="14560" y="2767"/>
                    <a:pt x="17235" y="2888"/>
                  </a:cubicBezTo>
                  <a:cubicBezTo>
                    <a:pt x="17357" y="2888"/>
                    <a:pt x="17478" y="2827"/>
                    <a:pt x="17539" y="2797"/>
                  </a:cubicBezTo>
                  <a:lnTo>
                    <a:pt x="175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5"/>
            <p:cNvSpPr/>
            <p:nvPr/>
          </p:nvSpPr>
          <p:spPr>
            <a:xfrm>
              <a:off x="8138150" y="4969975"/>
              <a:ext cx="142875" cy="57025"/>
            </a:xfrm>
            <a:custGeom>
              <a:avLst/>
              <a:gdLst/>
              <a:ahLst/>
              <a:cxnLst/>
              <a:rect l="l" t="t" r="r" b="b"/>
              <a:pathLst>
                <a:path w="5715" h="2281" extrusionOk="0">
                  <a:moveTo>
                    <a:pt x="5533" y="1"/>
                  </a:moveTo>
                  <a:cubicBezTo>
                    <a:pt x="3648" y="670"/>
                    <a:pt x="1764" y="1429"/>
                    <a:pt x="1" y="2280"/>
                  </a:cubicBezTo>
                  <a:lnTo>
                    <a:pt x="2219" y="2280"/>
                  </a:lnTo>
                  <a:cubicBezTo>
                    <a:pt x="3192" y="1977"/>
                    <a:pt x="4043" y="1521"/>
                    <a:pt x="4955" y="1125"/>
                  </a:cubicBezTo>
                  <a:cubicBezTo>
                    <a:pt x="5229" y="1004"/>
                    <a:pt x="5533" y="943"/>
                    <a:pt x="5624" y="670"/>
                  </a:cubicBezTo>
                  <a:cubicBezTo>
                    <a:pt x="5563" y="457"/>
                    <a:pt x="5715" y="214"/>
                    <a:pt x="5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5"/>
            <p:cNvSpPr/>
            <p:nvPr/>
          </p:nvSpPr>
          <p:spPr>
            <a:xfrm>
              <a:off x="7782525" y="4909275"/>
              <a:ext cx="373125" cy="117725"/>
            </a:xfrm>
            <a:custGeom>
              <a:avLst/>
              <a:gdLst/>
              <a:ahLst/>
              <a:cxnLst/>
              <a:rect l="l" t="t" r="r" b="b"/>
              <a:pathLst>
                <a:path w="14925" h="4709" extrusionOk="0">
                  <a:moveTo>
                    <a:pt x="14663" y="1"/>
                  </a:moveTo>
                  <a:cubicBezTo>
                    <a:pt x="14580" y="1"/>
                    <a:pt x="14494" y="29"/>
                    <a:pt x="14408" y="58"/>
                  </a:cubicBezTo>
                  <a:cubicBezTo>
                    <a:pt x="14104" y="180"/>
                    <a:pt x="13770" y="301"/>
                    <a:pt x="13466" y="362"/>
                  </a:cubicBezTo>
                  <a:lnTo>
                    <a:pt x="8329" y="1851"/>
                  </a:lnTo>
                  <a:cubicBezTo>
                    <a:pt x="6627" y="2338"/>
                    <a:pt x="4894" y="2824"/>
                    <a:pt x="3222" y="3401"/>
                  </a:cubicBezTo>
                  <a:cubicBezTo>
                    <a:pt x="2128" y="3797"/>
                    <a:pt x="943" y="4101"/>
                    <a:pt x="0" y="4708"/>
                  </a:cubicBezTo>
                  <a:lnTo>
                    <a:pt x="882" y="4708"/>
                  </a:lnTo>
                  <a:cubicBezTo>
                    <a:pt x="1034" y="4465"/>
                    <a:pt x="1368" y="4435"/>
                    <a:pt x="1642" y="4313"/>
                  </a:cubicBezTo>
                  <a:cubicBezTo>
                    <a:pt x="3982" y="3401"/>
                    <a:pt x="6505" y="2642"/>
                    <a:pt x="8967" y="1912"/>
                  </a:cubicBezTo>
                  <a:cubicBezTo>
                    <a:pt x="10305" y="1547"/>
                    <a:pt x="11642" y="1091"/>
                    <a:pt x="13010" y="787"/>
                  </a:cubicBezTo>
                  <a:cubicBezTo>
                    <a:pt x="13557" y="696"/>
                    <a:pt x="14104" y="605"/>
                    <a:pt x="14590" y="392"/>
                  </a:cubicBezTo>
                  <a:cubicBezTo>
                    <a:pt x="14682" y="332"/>
                    <a:pt x="14773" y="301"/>
                    <a:pt x="14864" y="210"/>
                  </a:cubicBezTo>
                  <a:lnTo>
                    <a:pt x="14925" y="149"/>
                  </a:lnTo>
                  <a:cubicBezTo>
                    <a:pt x="14844" y="37"/>
                    <a:pt x="14756" y="1"/>
                    <a:pt x="14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5"/>
            <p:cNvSpPr/>
            <p:nvPr/>
          </p:nvSpPr>
          <p:spPr>
            <a:xfrm>
              <a:off x="1356100" y="5012875"/>
              <a:ext cx="234075" cy="14125"/>
            </a:xfrm>
            <a:custGeom>
              <a:avLst/>
              <a:gdLst/>
              <a:ahLst/>
              <a:cxnLst/>
              <a:rect l="l" t="t" r="r" b="b"/>
              <a:pathLst>
                <a:path w="9363" h="565" extrusionOk="0">
                  <a:moveTo>
                    <a:pt x="4971" y="1"/>
                  </a:moveTo>
                  <a:cubicBezTo>
                    <a:pt x="4372" y="1"/>
                    <a:pt x="3768" y="20"/>
                    <a:pt x="3162" y="48"/>
                  </a:cubicBezTo>
                  <a:cubicBezTo>
                    <a:pt x="2068" y="139"/>
                    <a:pt x="1004" y="261"/>
                    <a:pt x="1" y="564"/>
                  </a:cubicBezTo>
                  <a:lnTo>
                    <a:pt x="9363" y="564"/>
                  </a:lnTo>
                  <a:cubicBezTo>
                    <a:pt x="9272" y="504"/>
                    <a:pt x="9180" y="473"/>
                    <a:pt x="9059" y="443"/>
                  </a:cubicBezTo>
                  <a:cubicBezTo>
                    <a:pt x="7723" y="104"/>
                    <a:pt x="6357" y="1"/>
                    <a:pt x="49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5"/>
            <p:cNvSpPr/>
            <p:nvPr/>
          </p:nvSpPr>
          <p:spPr>
            <a:xfrm>
              <a:off x="8233900" y="3842500"/>
              <a:ext cx="47125" cy="374450"/>
            </a:xfrm>
            <a:custGeom>
              <a:avLst/>
              <a:gdLst/>
              <a:ahLst/>
              <a:cxnLst/>
              <a:rect l="l" t="t" r="r" b="b"/>
              <a:pathLst>
                <a:path w="1885" h="14978" extrusionOk="0">
                  <a:moveTo>
                    <a:pt x="1704" y="0"/>
                  </a:moveTo>
                  <a:cubicBezTo>
                    <a:pt x="1619" y="0"/>
                    <a:pt x="1558" y="31"/>
                    <a:pt x="1520" y="145"/>
                  </a:cubicBezTo>
                  <a:cubicBezTo>
                    <a:pt x="1186" y="874"/>
                    <a:pt x="730" y="1543"/>
                    <a:pt x="213" y="2242"/>
                  </a:cubicBezTo>
                  <a:cubicBezTo>
                    <a:pt x="122" y="2394"/>
                    <a:pt x="0" y="2485"/>
                    <a:pt x="0" y="2698"/>
                  </a:cubicBezTo>
                  <a:cubicBezTo>
                    <a:pt x="304" y="2576"/>
                    <a:pt x="365" y="2333"/>
                    <a:pt x="517" y="2120"/>
                  </a:cubicBezTo>
                  <a:cubicBezTo>
                    <a:pt x="912" y="1573"/>
                    <a:pt x="1277" y="1057"/>
                    <a:pt x="1703" y="418"/>
                  </a:cubicBezTo>
                  <a:lnTo>
                    <a:pt x="1703" y="7500"/>
                  </a:lnTo>
                  <a:lnTo>
                    <a:pt x="1703" y="14978"/>
                  </a:lnTo>
                  <a:lnTo>
                    <a:pt x="1885" y="14978"/>
                  </a:lnTo>
                  <a:lnTo>
                    <a:pt x="1885" y="23"/>
                  </a:lnTo>
                  <a:cubicBezTo>
                    <a:pt x="1816" y="12"/>
                    <a:pt x="1756" y="0"/>
                    <a:pt x="17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5"/>
            <p:cNvSpPr/>
            <p:nvPr/>
          </p:nvSpPr>
          <p:spPr>
            <a:xfrm>
              <a:off x="8107750" y="4858275"/>
              <a:ext cx="173275" cy="73750"/>
            </a:xfrm>
            <a:custGeom>
              <a:avLst/>
              <a:gdLst/>
              <a:ahLst/>
              <a:cxnLst/>
              <a:rect l="l" t="t" r="r" b="b"/>
              <a:pathLst>
                <a:path w="6931" h="2950" extrusionOk="0">
                  <a:moveTo>
                    <a:pt x="6931" y="1"/>
                  </a:moveTo>
                  <a:cubicBezTo>
                    <a:pt x="6779" y="1"/>
                    <a:pt x="6688" y="1"/>
                    <a:pt x="6597" y="122"/>
                  </a:cubicBezTo>
                  <a:cubicBezTo>
                    <a:pt x="6870" y="609"/>
                    <a:pt x="6840" y="730"/>
                    <a:pt x="6384" y="882"/>
                  </a:cubicBezTo>
                  <a:cubicBezTo>
                    <a:pt x="4864" y="1308"/>
                    <a:pt x="3405" y="1824"/>
                    <a:pt x="1885" y="2189"/>
                  </a:cubicBezTo>
                  <a:cubicBezTo>
                    <a:pt x="1825" y="2250"/>
                    <a:pt x="1673" y="2220"/>
                    <a:pt x="1551" y="2280"/>
                  </a:cubicBezTo>
                  <a:cubicBezTo>
                    <a:pt x="1065" y="2524"/>
                    <a:pt x="487" y="2584"/>
                    <a:pt x="1" y="2827"/>
                  </a:cubicBezTo>
                  <a:cubicBezTo>
                    <a:pt x="153" y="2827"/>
                    <a:pt x="244" y="2827"/>
                    <a:pt x="366" y="2949"/>
                  </a:cubicBezTo>
                  <a:cubicBezTo>
                    <a:pt x="518" y="2888"/>
                    <a:pt x="700" y="2858"/>
                    <a:pt x="852" y="2827"/>
                  </a:cubicBezTo>
                  <a:cubicBezTo>
                    <a:pt x="2797" y="2220"/>
                    <a:pt x="4773" y="1642"/>
                    <a:pt x="6749" y="1034"/>
                  </a:cubicBezTo>
                  <a:cubicBezTo>
                    <a:pt x="6794" y="1080"/>
                    <a:pt x="6825" y="1103"/>
                    <a:pt x="6851" y="1103"/>
                  </a:cubicBezTo>
                  <a:cubicBezTo>
                    <a:pt x="6878" y="1103"/>
                    <a:pt x="6901" y="1080"/>
                    <a:pt x="6931" y="1034"/>
                  </a:cubicBezTo>
                  <a:lnTo>
                    <a:pt x="69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5"/>
            <p:cNvSpPr/>
            <p:nvPr/>
          </p:nvSpPr>
          <p:spPr>
            <a:xfrm>
              <a:off x="8186025" y="3268600"/>
              <a:ext cx="95000" cy="117050"/>
            </a:xfrm>
            <a:custGeom>
              <a:avLst/>
              <a:gdLst/>
              <a:ahLst/>
              <a:cxnLst/>
              <a:rect l="l" t="t" r="r" b="b"/>
              <a:pathLst>
                <a:path w="3800" h="4682" extrusionOk="0">
                  <a:moveTo>
                    <a:pt x="3648" y="0"/>
                  </a:moveTo>
                  <a:cubicBezTo>
                    <a:pt x="3596" y="26"/>
                    <a:pt x="3521" y="97"/>
                    <a:pt x="3501" y="97"/>
                  </a:cubicBezTo>
                  <a:cubicBezTo>
                    <a:pt x="3498" y="97"/>
                    <a:pt x="3496" y="96"/>
                    <a:pt x="3496" y="91"/>
                  </a:cubicBezTo>
                  <a:cubicBezTo>
                    <a:pt x="3405" y="365"/>
                    <a:pt x="3435" y="638"/>
                    <a:pt x="3435" y="912"/>
                  </a:cubicBezTo>
                  <a:cubicBezTo>
                    <a:pt x="3405" y="1733"/>
                    <a:pt x="3435" y="2523"/>
                    <a:pt x="3435" y="3374"/>
                  </a:cubicBezTo>
                  <a:cubicBezTo>
                    <a:pt x="3405" y="4134"/>
                    <a:pt x="3405" y="4134"/>
                    <a:pt x="2402" y="4256"/>
                  </a:cubicBezTo>
                  <a:cubicBezTo>
                    <a:pt x="1885" y="4316"/>
                    <a:pt x="1368" y="4316"/>
                    <a:pt x="852" y="4347"/>
                  </a:cubicBezTo>
                  <a:cubicBezTo>
                    <a:pt x="548" y="4407"/>
                    <a:pt x="122" y="4316"/>
                    <a:pt x="1" y="4681"/>
                  </a:cubicBezTo>
                  <a:lnTo>
                    <a:pt x="3101" y="4681"/>
                  </a:lnTo>
                  <a:cubicBezTo>
                    <a:pt x="3344" y="4681"/>
                    <a:pt x="3587" y="4620"/>
                    <a:pt x="3800" y="4559"/>
                  </a:cubicBezTo>
                  <a:lnTo>
                    <a:pt x="3800" y="0"/>
                  </a:lnTo>
                  <a:close/>
                </a:path>
              </a:pathLst>
            </a:custGeom>
            <a:solidFill>
              <a:srgbClr val="F2E7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5"/>
            <p:cNvSpPr/>
            <p:nvPr/>
          </p:nvSpPr>
          <p:spPr>
            <a:xfrm>
              <a:off x="8213375" y="4994300"/>
              <a:ext cx="67650" cy="33450"/>
            </a:xfrm>
            <a:custGeom>
              <a:avLst/>
              <a:gdLst/>
              <a:ahLst/>
              <a:cxnLst/>
              <a:rect l="l" t="t" r="r" b="b"/>
              <a:pathLst>
                <a:path w="2706" h="1338" extrusionOk="0">
                  <a:moveTo>
                    <a:pt x="2493" y="0"/>
                  </a:moveTo>
                  <a:cubicBezTo>
                    <a:pt x="1855" y="244"/>
                    <a:pt x="1217" y="548"/>
                    <a:pt x="609" y="791"/>
                  </a:cubicBezTo>
                  <a:cubicBezTo>
                    <a:pt x="366" y="912"/>
                    <a:pt x="1" y="1004"/>
                    <a:pt x="92" y="1307"/>
                  </a:cubicBezTo>
                  <a:lnTo>
                    <a:pt x="1308" y="1307"/>
                  </a:lnTo>
                  <a:cubicBezTo>
                    <a:pt x="1490" y="1216"/>
                    <a:pt x="1764" y="1216"/>
                    <a:pt x="1916" y="1156"/>
                  </a:cubicBezTo>
                  <a:cubicBezTo>
                    <a:pt x="2033" y="1080"/>
                    <a:pt x="2121" y="1051"/>
                    <a:pt x="2189" y="1051"/>
                  </a:cubicBezTo>
                  <a:cubicBezTo>
                    <a:pt x="2367" y="1051"/>
                    <a:pt x="2414" y="1250"/>
                    <a:pt x="2524" y="1338"/>
                  </a:cubicBezTo>
                  <a:cubicBezTo>
                    <a:pt x="2554" y="1328"/>
                    <a:pt x="2584" y="1328"/>
                    <a:pt x="2611" y="1328"/>
                  </a:cubicBezTo>
                  <a:lnTo>
                    <a:pt x="2611" y="1328"/>
                  </a:lnTo>
                  <a:cubicBezTo>
                    <a:pt x="2665" y="1328"/>
                    <a:pt x="2706" y="1328"/>
                    <a:pt x="2706" y="1247"/>
                  </a:cubicBezTo>
                  <a:lnTo>
                    <a:pt x="2706" y="31"/>
                  </a:lnTo>
                  <a:cubicBezTo>
                    <a:pt x="2645" y="0"/>
                    <a:pt x="2554" y="0"/>
                    <a:pt x="24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
            <p:cNvSpPr/>
            <p:nvPr/>
          </p:nvSpPr>
          <p:spPr>
            <a:xfrm>
              <a:off x="8195150" y="4988225"/>
              <a:ext cx="84375" cy="38025"/>
            </a:xfrm>
            <a:custGeom>
              <a:avLst/>
              <a:gdLst/>
              <a:ahLst/>
              <a:cxnLst/>
              <a:rect l="l" t="t" r="r" b="b"/>
              <a:pathLst>
                <a:path w="3375" h="1521" extrusionOk="0">
                  <a:moveTo>
                    <a:pt x="3283" y="0"/>
                  </a:moveTo>
                  <a:cubicBezTo>
                    <a:pt x="2432" y="395"/>
                    <a:pt x="1550" y="730"/>
                    <a:pt x="699" y="1125"/>
                  </a:cubicBezTo>
                  <a:cubicBezTo>
                    <a:pt x="456" y="1216"/>
                    <a:pt x="91" y="1307"/>
                    <a:pt x="0" y="1520"/>
                  </a:cubicBezTo>
                  <a:lnTo>
                    <a:pt x="851" y="1520"/>
                  </a:lnTo>
                  <a:cubicBezTo>
                    <a:pt x="1095" y="1277"/>
                    <a:pt x="1520" y="1186"/>
                    <a:pt x="1854" y="1003"/>
                  </a:cubicBezTo>
                  <a:cubicBezTo>
                    <a:pt x="2310" y="730"/>
                    <a:pt x="2888" y="639"/>
                    <a:pt x="3283" y="274"/>
                  </a:cubicBezTo>
                  <a:cubicBezTo>
                    <a:pt x="3374" y="213"/>
                    <a:pt x="3374" y="92"/>
                    <a:pt x="32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5"/>
            <p:cNvSpPr/>
            <p:nvPr/>
          </p:nvSpPr>
          <p:spPr>
            <a:xfrm>
              <a:off x="2565850" y="4962375"/>
              <a:ext cx="60825" cy="64625"/>
            </a:xfrm>
            <a:custGeom>
              <a:avLst/>
              <a:gdLst/>
              <a:ahLst/>
              <a:cxnLst/>
              <a:rect l="l" t="t" r="r" b="b"/>
              <a:pathLst>
                <a:path w="2433" h="2585" extrusionOk="0">
                  <a:moveTo>
                    <a:pt x="2250" y="1"/>
                  </a:moveTo>
                  <a:cubicBezTo>
                    <a:pt x="2159" y="1"/>
                    <a:pt x="2098" y="1"/>
                    <a:pt x="2068" y="31"/>
                  </a:cubicBezTo>
                  <a:cubicBezTo>
                    <a:pt x="1916" y="366"/>
                    <a:pt x="1551" y="609"/>
                    <a:pt x="1338" y="913"/>
                  </a:cubicBezTo>
                  <a:cubicBezTo>
                    <a:pt x="882" y="1429"/>
                    <a:pt x="305" y="1977"/>
                    <a:pt x="1" y="2584"/>
                  </a:cubicBezTo>
                  <a:cubicBezTo>
                    <a:pt x="122" y="2584"/>
                    <a:pt x="244" y="2584"/>
                    <a:pt x="335" y="2524"/>
                  </a:cubicBezTo>
                  <a:cubicBezTo>
                    <a:pt x="548" y="2281"/>
                    <a:pt x="700" y="2007"/>
                    <a:pt x="913" y="1764"/>
                  </a:cubicBezTo>
                  <a:cubicBezTo>
                    <a:pt x="1399" y="1247"/>
                    <a:pt x="1946" y="670"/>
                    <a:pt x="2433" y="153"/>
                  </a:cubicBezTo>
                  <a:cubicBezTo>
                    <a:pt x="2402" y="62"/>
                    <a:pt x="2372" y="31"/>
                    <a:pt x="22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5"/>
            <p:cNvSpPr/>
            <p:nvPr/>
          </p:nvSpPr>
          <p:spPr>
            <a:xfrm>
              <a:off x="1121300" y="1961575"/>
              <a:ext cx="15975" cy="38025"/>
            </a:xfrm>
            <a:custGeom>
              <a:avLst/>
              <a:gdLst/>
              <a:ahLst/>
              <a:cxnLst/>
              <a:rect l="l" t="t" r="r" b="b"/>
              <a:pathLst>
                <a:path w="639" h="1521" extrusionOk="0">
                  <a:moveTo>
                    <a:pt x="1" y="1"/>
                  </a:moveTo>
                  <a:lnTo>
                    <a:pt x="1" y="1125"/>
                  </a:lnTo>
                  <a:cubicBezTo>
                    <a:pt x="244" y="1217"/>
                    <a:pt x="335" y="1338"/>
                    <a:pt x="365" y="1521"/>
                  </a:cubicBezTo>
                  <a:cubicBezTo>
                    <a:pt x="517" y="1521"/>
                    <a:pt x="639" y="1521"/>
                    <a:pt x="517" y="1369"/>
                  </a:cubicBezTo>
                  <a:cubicBezTo>
                    <a:pt x="517" y="1125"/>
                    <a:pt x="457" y="882"/>
                    <a:pt x="365" y="639"/>
                  </a:cubicBezTo>
                  <a:cubicBezTo>
                    <a:pt x="305" y="426"/>
                    <a:pt x="426" y="122"/>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5"/>
            <p:cNvSpPr/>
            <p:nvPr/>
          </p:nvSpPr>
          <p:spPr>
            <a:xfrm>
              <a:off x="8250625" y="1304275"/>
              <a:ext cx="30400" cy="44850"/>
            </a:xfrm>
            <a:custGeom>
              <a:avLst/>
              <a:gdLst/>
              <a:ahLst/>
              <a:cxnLst/>
              <a:rect l="l" t="t" r="r" b="b"/>
              <a:pathLst>
                <a:path w="1216" h="1794" extrusionOk="0">
                  <a:moveTo>
                    <a:pt x="1064" y="1"/>
                  </a:moveTo>
                  <a:cubicBezTo>
                    <a:pt x="882" y="122"/>
                    <a:pt x="851" y="213"/>
                    <a:pt x="851" y="365"/>
                  </a:cubicBezTo>
                  <a:cubicBezTo>
                    <a:pt x="851" y="912"/>
                    <a:pt x="912" y="1429"/>
                    <a:pt x="0" y="1672"/>
                  </a:cubicBezTo>
                  <a:cubicBezTo>
                    <a:pt x="181" y="1770"/>
                    <a:pt x="368" y="1791"/>
                    <a:pt x="555" y="1791"/>
                  </a:cubicBezTo>
                  <a:cubicBezTo>
                    <a:pt x="698" y="1791"/>
                    <a:pt x="842" y="1778"/>
                    <a:pt x="983" y="1778"/>
                  </a:cubicBezTo>
                  <a:cubicBezTo>
                    <a:pt x="1062" y="1778"/>
                    <a:pt x="1139" y="1782"/>
                    <a:pt x="1216" y="1794"/>
                  </a:cubicBezTo>
                  <a:lnTo>
                    <a:pt x="121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5"/>
            <p:cNvSpPr/>
            <p:nvPr/>
          </p:nvSpPr>
          <p:spPr>
            <a:xfrm>
              <a:off x="8246050" y="5012525"/>
              <a:ext cx="32700" cy="14475"/>
            </a:xfrm>
            <a:custGeom>
              <a:avLst/>
              <a:gdLst/>
              <a:ahLst/>
              <a:cxnLst/>
              <a:rect l="l" t="t" r="r" b="b"/>
              <a:pathLst>
                <a:path w="1308" h="579" extrusionOk="0">
                  <a:moveTo>
                    <a:pt x="1095" y="1"/>
                  </a:moveTo>
                  <a:cubicBezTo>
                    <a:pt x="730" y="153"/>
                    <a:pt x="335" y="335"/>
                    <a:pt x="1" y="578"/>
                  </a:cubicBezTo>
                  <a:lnTo>
                    <a:pt x="1217" y="578"/>
                  </a:lnTo>
                  <a:cubicBezTo>
                    <a:pt x="1217" y="366"/>
                    <a:pt x="1308" y="183"/>
                    <a:pt x="109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5"/>
            <p:cNvSpPr/>
            <p:nvPr/>
          </p:nvSpPr>
          <p:spPr>
            <a:xfrm>
              <a:off x="7372750" y="1364300"/>
              <a:ext cx="12925" cy="47900"/>
            </a:xfrm>
            <a:custGeom>
              <a:avLst/>
              <a:gdLst/>
              <a:ahLst/>
              <a:cxnLst/>
              <a:rect l="l" t="t" r="r" b="b"/>
              <a:pathLst>
                <a:path w="517" h="1916" extrusionOk="0">
                  <a:moveTo>
                    <a:pt x="517" y="0"/>
                  </a:moveTo>
                  <a:cubicBezTo>
                    <a:pt x="456" y="61"/>
                    <a:pt x="365" y="61"/>
                    <a:pt x="304" y="61"/>
                  </a:cubicBezTo>
                  <a:cubicBezTo>
                    <a:pt x="61" y="274"/>
                    <a:pt x="122" y="547"/>
                    <a:pt x="91" y="821"/>
                  </a:cubicBezTo>
                  <a:cubicBezTo>
                    <a:pt x="152" y="1186"/>
                    <a:pt x="0" y="1581"/>
                    <a:pt x="365" y="1915"/>
                  </a:cubicBezTo>
                  <a:lnTo>
                    <a:pt x="517" y="1915"/>
                  </a:lnTo>
                  <a:lnTo>
                    <a:pt x="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5"/>
            <p:cNvSpPr/>
            <p:nvPr/>
          </p:nvSpPr>
          <p:spPr>
            <a:xfrm>
              <a:off x="7373500" y="1327525"/>
              <a:ext cx="12950" cy="24625"/>
            </a:xfrm>
            <a:custGeom>
              <a:avLst/>
              <a:gdLst/>
              <a:ahLst/>
              <a:cxnLst/>
              <a:rect l="l" t="t" r="r" b="b"/>
              <a:pathLst>
                <a:path w="518" h="985" extrusionOk="0">
                  <a:moveTo>
                    <a:pt x="267" y="0"/>
                  </a:moveTo>
                  <a:cubicBezTo>
                    <a:pt x="164" y="0"/>
                    <a:pt x="68" y="19"/>
                    <a:pt x="1" y="103"/>
                  </a:cubicBezTo>
                  <a:cubicBezTo>
                    <a:pt x="122" y="377"/>
                    <a:pt x="1" y="711"/>
                    <a:pt x="335" y="985"/>
                  </a:cubicBezTo>
                  <a:lnTo>
                    <a:pt x="487" y="985"/>
                  </a:lnTo>
                  <a:cubicBezTo>
                    <a:pt x="487" y="651"/>
                    <a:pt x="487" y="316"/>
                    <a:pt x="517" y="12"/>
                  </a:cubicBezTo>
                  <a:cubicBezTo>
                    <a:pt x="436" y="12"/>
                    <a:pt x="349"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5"/>
            <p:cNvSpPr/>
            <p:nvPr/>
          </p:nvSpPr>
          <p:spPr>
            <a:xfrm>
              <a:off x="2166925" y="267025"/>
              <a:ext cx="13700" cy="3125"/>
            </a:xfrm>
            <a:custGeom>
              <a:avLst/>
              <a:gdLst/>
              <a:ahLst/>
              <a:cxnLst/>
              <a:rect l="l" t="t" r="r" b="b"/>
              <a:pathLst>
                <a:path w="548" h="125" extrusionOk="0">
                  <a:moveTo>
                    <a:pt x="0" y="1"/>
                  </a:moveTo>
                  <a:cubicBezTo>
                    <a:pt x="87" y="109"/>
                    <a:pt x="220" y="125"/>
                    <a:pt x="367" y="125"/>
                  </a:cubicBezTo>
                  <a:cubicBezTo>
                    <a:pt x="426" y="125"/>
                    <a:pt x="486" y="122"/>
                    <a:pt x="547" y="122"/>
                  </a:cubicBezTo>
                  <a:lnTo>
                    <a:pt x="547" y="1"/>
                  </a:lnTo>
                  <a:close/>
                </a:path>
              </a:pathLst>
            </a:custGeom>
            <a:solidFill>
              <a:srgbClr val="ECDD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5"/>
            <p:cNvSpPr/>
            <p:nvPr/>
          </p:nvSpPr>
          <p:spPr>
            <a:xfrm>
              <a:off x="1967825" y="863550"/>
              <a:ext cx="118575" cy="177825"/>
            </a:xfrm>
            <a:custGeom>
              <a:avLst/>
              <a:gdLst/>
              <a:ahLst/>
              <a:cxnLst/>
              <a:rect l="l" t="t" r="r" b="b"/>
              <a:pathLst>
                <a:path w="4743" h="7113" extrusionOk="0">
                  <a:moveTo>
                    <a:pt x="0" y="0"/>
                  </a:moveTo>
                  <a:cubicBezTo>
                    <a:pt x="213" y="213"/>
                    <a:pt x="548" y="274"/>
                    <a:pt x="852" y="365"/>
                  </a:cubicBezTo>
                  <a:cubicBezTo>
                    <a:pt x="1703" y="730"/>
                    <a:pt x="2493" y="1064"/>
                    <a:pt x="3131" y="1581"/>
                  </a:cubicBezTo>
                  <a:cubicBezTo>
                    <a:pt x="4317" y="2493"/>
                    <a:pt x="4438" y="3708"/>
                    <a:pt x="3557" y="4620"/>
                  </a:cubicBezTo>
                  <a:cubicBezTo>
                    <a:pt x="2979" y="5228"/>
                    <a:pt x="2341" y="5745"/>
                    <a:pt x="1551" y="6201"/>
                  </a:cubicBezTo>
                  <a:cubicBezTo>
                    <a:pt x="1095" y="6444"/>
                    <a:pt x="517" y="6687"/>
                    <a:pt x="183" y="7113"/>
                  </a:cubicBezTo>
                  <a:cubicBezTo>
                    <a:pt x="1763" y="6535"/>
                    <a:pt x="3040" y="5623"/>
                    <a:pt x="3982" y="4559"/>
                  </a:cubicBezTo>
                  <a:cubicBezTo>
                    <a:pt x="4742" y="3648"/>
                    <a:pt x="4742" y="2705"/>
                    <a:pt x="3739" y="1793"/>
                  </a:cubicBezTo>
                  <a:cubicBezTo>
                    <a:pt x="3405" y="1429"/>
                    <a:pt x="3040" y="1186"/>
                    <a:pt x="2584" y="942"/>
                  </a:cubicBezTo>
                  <a:cubicBezTo>
                    <a:pt x="1763" y="578"/>
                    <a:pt x="973" y="12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5"/>
            <p:cNvSpPr/>
            <p:nvPr/>
          </p:nvSpPr>
          <p:spPr>
            <a:xfrm>
              <a:off x="3051425" y="1346825"/>
              <a:ext cx="5225800" cy="1820225"/>
            </a:xfrm>
            <a:custGeom>
              <a:avLst/>
              <a:gdLst/>
              <a:ahLst/>
              <a:cxnLst/>
              <a:rect l="l" t="t" r="r" b="b"/>
              <a:pathLst>
                <a:path w="209032" h="72809" extrusionOk="0">
                  <a:moveTo>
                    <a:pt x="115839" y="1"/>
                  </a:moveTo>
                  <a:cubicBezTo>
                    <a:pt x="113468" y="1"/>
                    <a:pt x="111188" y="396"/>
                    <a:pt x="109030" y="1034"/>
                  </a:cubicBezTo>
                  <a:cubicBezTo>
                    <a:pt x="106477" y="1794"/>
                    <a:pt x="103984" y="2584"/>
                    <a:pt x="101431" y="3344"/>
                  </a:cubicBezTo>
                  <a:cubicBezTo>
                    <a:pt x="98665" y="4135"/>
                    <a:pt x="95930" y="4986"/>
                    <a:pt x="93376" y="6110"/>
                  </a:cubicBezTo>
                  <a:cubicBezTo>
                    <a:pt x="88452" y="8329"/>
                    <a:pt x="83954" y="10913"/>
                    <a:pt x="80154" y="14074"/>
                  </a:cubicBezTo>
                  <a:cubicBezTo>
                    <a:pt x="77996" y="15837"/>
                    <a:pt x="75990" y="17721"/>
                    <a:pt x="74075" y="19606"/>
                  </a:cubicBezTo>
                  <a:cubicBezTo>
                    <a:pt x="70458" y="23253"/>
                    <a:pt x="67023" y="26931"/>
                    <a:pt x="63254" y="30487"/>
                  </a:cubicBezTo>
                  <a:cubicBezTo>
                    <a:pt x="61005" y="32554"/>
                    <a:pt x="58695" y="34621"/>
                    <a:pt x="56172" y="36567"/>
                  </a:cubicBezTo>
                  <a:cubicBezTo>
                    <a:pt x="54105" y="38178"/>
                    <a:pt x="51917" y="39789"/>
                    <a:pt x="49637" y="41278"/>
                  </a:cubicBezTo>
                  <a:cubicBezTo>
                    <a:pt x="47752" y="42494"/>
                    <a:pt x="45807" y="43710"/>
                    <a:pt x="43801" y="44834"/>
                  </a:cubicBezTo>
                  <a:cubicBezTo>
                    <a:pt x="38026" y="48117"/>
                    <a:pt x="31795" y="50792"/>
                    <a:pt x="25229" y="53041"/>
                  </a:cubicBezTo>
                  <a:cubicBezTo>
                    <a:pt x="19971" y="54834"/>
                    <a:pt x="14530" y="56354"/>
                    <a:pt x="9059" y="57752"/>
                  </a:cubicBezTo>
                  <a:cubicBezTo>
                    <a:pt x="7296" y="58208"/>
                    <a:pt x="5502" y="58695"/>
                    <a:pt x="3739" y="59272"/>
                  </a:cubicBezTo>
                  <a:cubicBezTo>
                    <a:pt x="3648" y="59424"/>
                    <a:pt x="3375" y="59302"/>
                    <a:pt x="3253" y="59424"/>
                  </a:cubicBezTo>
                  <a:cubicBezTo>
                    <a:pt x="3192" y="59454"/>
                    <a:pt x="2980" y="59454"/>
                    <a:pt x="2919" y="59546"/>
                  </a:cubicBezTo>
                  <a:cubicBezTo>
                    <a:pt x="2128" y="59880"/>
                    <a:pt x="1217" y="60154"/>
                    <a:pt x="548" y="60670"/>
                  </a:cubicBezTo>
                  <a:cubicBezTo>
                    <a:pt x="1" y="61187"/>
                    <a:pt x="31" y="61643"/>
                    <a:pt x="639" y="62099"/>
                  </a:cubicBezTo>
                  <a:cubicBezTo>
                    <a:pt x="821" y="62190"/>
                    <a:pt x="1004" y="62312"/>
                    <a:pt x="1217" y="62403"/>
                  </a:cubicBezTo>
                  <a:cubicBezTo>
                    <a:pt x="1885" y="62646"/>
                    <a:pt x="2584" y="62889"/>
                    <a:pt x="3344" y="63072"/>
                  </a:cubicBezTo>
                  <a:cubicBezTo>
                    <a:pt x="5472" y="63619"/>
                    <a:pt x="7630" y="63923"/>
                    <a:pt x="9819" y="64135"/>
                  </a:cubicBezTo>
                  <a:cubicBezTo>
                    <a:pt x="12311" y="64409"/>
                    <a:pt x="14773" y="64591"/>
                    <a:pt x="17235" y="64622"/>
                  </a:cubicBezTo>
                  <a:cubicBezTo>
                    <a:pt x="17397" y="64622"/>
                    <a:pt x="17546" y="64608"/>
                    <a:pt x="17699" y="64608"/>
                  </a:cubicBezTo>
                  <a:cubicBezTo>
                    <a:pt x="17775" y="64608"/>
                    <a:pt x="17853" y="64612"/>
                    <a:pt x="17934" y="64622"/>
                  </a:cubicBezTo>
                  <a:cubicBezTo>
                    <a:pt x="19043" y="64703"/>
                    <a:pt x="20170" y="64732"/>
                    <a:pt x="21300" y="64732"/>
                  </a:cubicBezTo>
                  <a:cubicBezTo>
                    <a:pt x="22276" y="64732"/>
                    <a:pt x="23254" y="64711"/>
                    <a:pt x="24226" y="64683"/>
                  </a:cubicBezTo>
                  <a:cubicBezTo>
                    <a:pt x="26658" y="64591"/>
                    <a:pt x="29089" y="64561"/>
                    <a:pt x="31491" y="64379"/>
                  </a:cubicBezTo>
                  <a:cubicBezTo>
                    <a:pt x="32828" y="64287"/>
                    <a:pt x="34196" y="64227"/>
                    <a:pt x="35503" y="64075"/>
                  </a:cubicBezTo>
                  <a:cubicBezTo>
                    <a:pt x="37691" y="63831"/>
                    <a:pt x="39850" y="63558"/>
                    <a:pt x="41977" y="63224"/>
                  </a:cubicBezTo>
                  <a:cubicBezTo>
                    <a:pt x="46810" y="62433"/>
                    <a:pt x="51461" y="61278"/>
                    <a:pt x="55777" y="59424"/>
                  </a:cubicBezTo>
                  <a:cubicBezTo>
                    <a:pt x="57844" y="58543"/>
                    <a:pt x="59789" y="57448"/>
                    <a:pt x="61491" y="56202"/>
                  </a:cubicBezTo>
                  <a:cubicBezTo>
                    <a:pt x="62829" y="55169"/>
                    <a:pt x="64045" y="54074"/>
                    <a:pt x="65200" y="52919"/>
                  </a:cubicBezTo>
                  <a:cubicBezTo>
                    <a:pt x="66780" y="51369"/>
                    <a:pt x="68482" y="49849"/>
                    <a:pt x="70306" y="48421"/>
                  </a:cubicBezTo>
                  <a:cubicBezTo>
                    <a:pt x="73102" y="46293"/>
                    <a:pt x="76020" y="44257"/>
                    <a:pt x="79121" y="42403"/>
                  </a:cubicBezTo>
                  <a:cubicBezTo>
                    <a:pt x="82252" y="40579"/>
                    <a:pt x="85504" y="38937"/>
                    <a:pt x="89151" y="37722"/>
                  </a:cubicBezTo>
                  <a:cubicBezTo>
                    <a:pt x="92252" y="36719"/>
                    <a:pt x="95474" y="36050"/>
                    <a:pt x="98817" y="35867"/>
                  </a:cubicBezTo>
                  <a:cubicBezTo>
                    <a:pt x="99761" y="35816"/>
                    <a:pt x="100706" y="35792"/>
                    <a:pt x="101649" y="35792"/>
                  </a:cubicBezTo>
                  <a:cubicBezTo>
                    <a:pt x="104077" y="35792"/>
                    <a:pt x="106501" y="35956"/>
                    <a:pt x="108909" y="36263"/>
                  </a:cubicBezTo>
                  <a:cubicBezTo>
                    <a:pt x="111553" y="36597"/>
                    <a:pt x="114137" y="37053"/>
                    <a:pt x="116720" y="37418"/>
                  </a:cubicBezTo>
                  <a:cubicBezTo>
                    <a:pt x="119213" y="37782"/>
                    <a:pt x="121736" y="38117"/>
                    <a:pt x="124258" y="38390"/>
                  </a:cubicBezTo>
                  <a:cubicBezTo>
                    <a:pt x="126021" y="38542"/>
                    <a:pt x="127724" y="38755"/>
                    <a:pt x="129486" y="38937"/>
                  </a:cubicBezTo>
                  <a:cubicBezTo>
                    <a:pt x="131797" y="39211"/>
                    <a:pt x="134076" y="39485"/>
                    <a:pt x="136417" y="39485"/>
                  </a:cubicBezTo>
                  <a:lnTo>
                    <a:pt x="140490" y="39485"/>
                  </a:lnTo>
                  <a:cubicBezTo>
                    <a:pt x="142101" y="39485"/>
                    <a:pt x="143651" y="39333"/>
                    <a:pt x="145231" y="39241"/>
                  </a:cubicBezTo>
                  <a:cubicBezTo>
                    <a:pt x="146393" y="39214"/>
                    <a:pt x="147529" y="39085"/>
                    <a:pt x="148687" y="39085"/>
                  </a:cubicBezTo>
                  <a:cubicBezTo>
                    <a:pt x="148801" y="39085"/>
                    <a:pt x="148916" y="39087"/>
                    <a:pt x="149031" y="39089"/>
                  </a:cubicBezTo>
                  <a:cubicBezTo>
                    <a:pt x="149882" y="39150"/>
                    <a:pt x="150672" y="39241"/>
                    <a:pt x="151463" y="39485"/>
                  </a:cubicBezTo>
                  <a:cubicBezTo>
                    <a:pt x="152648" y="39819"/>
                    <a:pt x="153104" y="40579"/>
                    <a:pt x="153408" y="41369"/>
                  </a:cubicBezTo>
                  <a:cubicBezTo>
                    <a:pt x="153955" y="42676"/>
                    <a:pt x="153833" y="44014"/>
                    <a:pt x="153864" y="45321"/>
                  </a:cubicBezTo>
                  <a:cubicBezTo>
                    <a:pt x="153894" y="46141"/>
                    <a:pt x="153864" y="46931"/>
                    <a:pt x="153894" y="47722"/>
                  </a:cubicBezTo>
                  <a:cubicBezTo>
                    <a:pt x="154016" y="49363"/>
                    <a:pt x="153955" y="51035"/>
                    <a:pt x="154137" y="52676"/>
                  </a:cubicBezTo>
                  <a:cubicBezTo>
                    <a:pt x="154320" y="54074"/>
                    <a:pt x="154502" y="55473"/>
                    <a:pt x="154776" y="56871"/>
                  </a:cubicBezTo>
                  <a:cubicBezTo>
                    <a:pt x="155171" y="58907"/>
                    <a:pt x="155809" y="60883"/>
                    <a:pt x="156630" y="62798"/>
                  </a:cubicBezTo>
                  <a:cubicBezTo>
                    <a:pt x="157542" y="64895"/>
                    <a:pt x="158697" y="66901"/>
                    <a:pt x="160429" y="68695"/>
                  </a:cubicBezTo>
                  <a:cubicBezTo>
                    <a:pt x="161554" y="69880"/>
                    <a:pt x="162922" y="70822"/>
                    <a:pt x="164593" y="71552"/>
                  </a:cubicBezTo>
                  <a:cubicBezTo>
                    <a:pt x="166653" y="72481"/>
                    <a:pt x="168899" y="72809"/>
                    <a:pt x="171246" y="72809"/>
                  </a:cubicBezTo>
                  <a:cubicBezTo>
                    <a:pt x="171740" y="72809"/>
                    <a:pt x="172238" y="72794"/>
                    <a:pt x="172740" y="72768"/>
                  </a:cubicBezTo>
                  <a:cubicBezTo>
                    <a:pt x="174928" y="72646"/>
                    <a:pt x="177086" y="72373"/>
                    <a:pt x="179244" y="72129"/>
                  </a:cubicBezTo>
                  <a:cubicBezTo>
                    <a:pt x="182132" y="71734"/>
                    <a:pt x="185050" y="71582"/>
                    <a:pt x="187937" y="71552"/>
                  </a:cubicBezTo>
                  <a:cubicBezTo>
                    <a:pt x="190352" y="71538"/>
                    <a:pt x="192760" y="71478"/>
                    <a:pt x="195162" y="71478"/>
                  </a:cubicBezTo>
                  <a:cubicBezTo>
                    <a:pt x="197960" y="71478"/>
                    <a:pt x="200750" y="71559"/>
                    <a:pt x="203530" y="71886"/>
                  </a:cubicBezTo>
                  <a:cubicBezTo>
                    <a:pt x="205263" y="72069"/>
                    <a:pt x="207026" y="72281"/>
                    <a:pt x="208698" y="72646"/>
                  </a:cubicBezTo>
                  <a:cubicBezTo>
                    <a:pt x="208758" y="72692"/>
                    <a:pt x="208812" y="72715"/>
                    <a:pt x="208865" y="72715"/>
                  </a:cubicBezTo>
                  <a:cubicBezTo>
                    <a:pt x="208918" y="72715"/>
                    <a:pt x="208971" y="72692"/>
                    <a:pt x="209032" y="72646"/>
                  </a:cubicBezTo>
                  <a:lnTo>
                    <a:pt x="209032" y="69728"/>
                  </a:lnTo>
                  <a:cubicBezTo>
                    <a:pt x="206114" y="68968"/>
                    <a:pt x="203074" y="68512"/>
                    <a:pt x="200004" y="68087"/>
                  </a:cubicBezTo>
                  <a:cubicBezTo>
                    <a:pt x="197147" y="67722"/>
                    <a:pt x="194260" y="67631"/>
                    <a:pt x="191403" y="67327"/>
                  </a:cubicBezTo>
                  <a:cubicBezTo>
                    <a:pt x="189518" y="67145"/>
                    <a:pt x="187603" y="66993"/>
                    <a:pt x="185749" y="66749"/>
                  </a:cubicBezTo>
                  <a:cubicBezTo>
                    <a:pt x="184229" y="66567"/>
                    <a:pt x="182709" y="66506"/>
                    <a:pt x="181190" y="66445"/>
                  </a:cubicBezTo>
                  <a:cubicBezTo>
                    <a:pt x="180217" y="66415"/>
                    <a:pt x="179244" y="66407"/>
                    <a:pt x="178275" y="66407"/>
                  </a:cubicBezTo>
                  <a:cubicBezTo>
                    <a:pt x="177307" y="66407"/>
                    <a:pt x="176341" y="66415"/>
                    <a:pt x="175384" y="66415"/>
                  </a:cubicBezTo>
                  <a:cubicBezTo>
                    <a:pt x="175078" y="66411"/>
                    <a:pt x="174772" y="66410"/>
                    <a:pt x="174466" y="66410"/>
                  </a:cubicBezTo>
                  <a:cubicBezTo>
                    <a:pt x="173878" y="66410"/>
                    <a:pt x="173290" y="66415"/>
                    <a:pt x="172703" y="66415"/>
                  </a:cubicBezTo>
                  <a:cubicBezTo>
                    <a:pt x="171317" y="66415"/>
                    <a:pt x="169931" y="66387"/>
                    <a:pt x="168545" y="66202"/>
                  </a:cubicBezTo>
                  <a:cubicBezTo>
                    <a:pt x="166296" y="65898"/>
                    <a:pt x="164320" y="65169"/>
                    <a:pt x="162679" y="64014"/>
                  </a:cubicBezTo>
                  <a:cubicBezTo>
                    <a:pt x="160946" y="62798"/>
                    <a:pt x="159882" y="61278"/>
                    <a:pt x="159153" y="59667"/>
                  </a:cubicBezTo>
                  <a:cubicBezTo>
                    <a:pt x="158089" y="57266"/>
                    <a:pt x="157694" y="54743"/>
                    <a:pt x="157511" y="52251"/>
                  </a:cubicBezTo>
                  <a:cubicBezTo>
                    <a:pt x="157390" y="50731"/>
                    <a:pt x="157602" y="49211"/>
                    <a:pt x="157694" y="47691"/>
                  </a:cubicBezTo>
                  <a:cubicBezTo>
                    <a:pt x="157754" y="47144"/>
                    <a:pt x="157785" y="46597"/>
                    <a:pt x="157906" y="46050"/>
                  </a:cubicBezTo>
                  <a:cubicBezTo>
                    <a:pt x="158089" y="44956"/>
                    <a:pt x="158302" y="43892"/>
                    <a:pt x="158514" y="42798"/>
                  </a:cubicBezTo>
                  <a:cubicBezTo>
                    <a:pt x="158758" y="41339"/>
                    <a:pt x="159061" y="39910"/>
                    <a:pt x="159305" y="38421"/>
                  </a:cubicBezTo>
                  <a:cubicBezTo>
                    <a:pt x="159457" y="37509"/>
                    <a:pt x="159457" y="36597"/>
                    <a:pt x="159122" y="35716"/>
                  </a:cubicBezTo>
                  <a:cubicBezTo>
                    <a:pt x="158849" y="34986"/>
                    <a:pt x="158271" y="34439"/>
                    <a:pt x="157329" y="34074"/>
                  </a:cubicBezTo>
                  <a:cubicBezTo>
                    <a:pt x="156569" y="33831"/>
                    <a:pt x="155718" y="33709"/>
                    <a:pt x="154897" y="33679"/>
                  </a:cubicBezTo>
                  <a:cubicBezTo>
                    <a:pt x="154608" y="33667"/>
                    <a:pt x="154320" y="33661"/>
                    <a:pt x="154031" y="33661"/>
                  </a:cubicBezTo>
                  <a:cubicBezTo>
                    <a:pt x="152192" y="33661"/>
                    <a:pt x="150357" y="33890"/>
                    <a:pt x="148545" y="34074"/>
                  </a:cubicBezTo>
                  <a:cubicBezTo>
                    <a:pt x="146508" y="34317"/>
                    <a:pt x="144441" y="34500"/>
                    <a:pt x="142405" y="34652"/>
                  </a:cubicBezTo>
                  <a:cubicBezTo>
                    <a:pt x="140850" y="34757"/>
                    <a:pt x="139282" y="34789"/>
                    <a:pt x="137718" y="34789"/>
                  </a:cubicBezTo>
                  <a:cubicBezTo>
                    <a:pt x="137019" y="34789"/>
                    <a:pt x="136321" y="34783"/>
                    <a:pt x="135626" y="34773"/>
                  </a:cubicBezTo>
                  <a:cubicBezTo>
                    <a:pt x="134654" y="34773"/>
                    <a:pt x="133681" y="34682"/>
                    <a:pt x="132708" y="34591"/>
                  </a:cubicBezTo>
                  <a:cubicBezTo>
                    <a:pt x="131067" y="34439"/>
                    <a:pt x="129395" y="34226"/>
                    <a:pt x="127754" y="34044"/>
                  </a:cubicBezTo>
                  <a:cubicBezTo>
                    <a:pt x="125474" y="33770"/>
                    <a:pt x="123195" y="33557"/>
                    <a:pt x="120915" y="33253"/>
                  </a:cubicBezTo>
                  <a:cubicBezTo>
                    <a:pt x="117176" y="32767"/>
                    <a:pt x="113468" y="32068"/>
                    <a:pt x="109790" y="31430"/>
                  </a:cubicBezTo>
                  <a:cubicBezTo>
                    <a:pt x="107450" y="31035"/>
                    <a:pt x="105079" y="30670"/>
                    <a:pt x="102647" y="30548"/>
                  </a:cubicBezTo>
                  <a:cubicBezTo>
                    <a:pt x="101656" y="30497"/>
                    <a:pt x="100668" y="30466"/>
                    <a:pt x="99682" y="30466"/>
                  </a:cubicBezTo>
                  <a:cubicBezTo>
                    <a:pt x="97767" y="30466"/>
                    <a:pt x="95860" y="30582"/>
                    <a:pt x="93954" y="30883"/>
                  </a:cubicBezTo>
                  <a:cubicBezTo>
                    <a:pt x="91188" y="31339"/>
                    <a:pt x="88483" y="32007"/>
                    <a:pt x="85960" y="32950"/>
                  </a:cubicBezTo>
                  <a:cubicBezTo>
                    <a:pt x="82586" y="34226"/>
                    <a:pt x="79486" y="35837"/>
                    <a:pt x="76446" y="37539"/>
                  </a:cubicBezTo>
                  <a:cubicBezTo>
                    <a:pt x="72586" y="39667"/>
                    <a:pt x="68908" y="41947"/>
                    <a:pt x="64987" y="44014"/>
                  </a:cubicBezTo>
                  <a:cubicBezTo>
                    <a:pt x="62494" y="45321"/>
                    <a:pt x="59911" y="46536"/>
                    <a:pt x="57084" y="47539"/>
                  </a:cubicBezTo>
                  <a:cubicBezTo>
                    <a:pt x="55959" y="47965"/>
                    <a:pt x="54774" y="48208"/>
                    <a:pt x="53558" y="48360"/>
                  </a:cubicBezTo>
                  <a:cubicBezTo>
                    <a:pt x="53435" y="48376"/>
                    <a:pt x="53311" y="48384"/>
                    <a:pt x="53190" y="48384"/>
                  </a:cubicBezTo>
                  <a:cubicBezTo>
                    <a:pt x="52380" y="48384"/>
                    <a:pt x="51684" y="48024"/>
                    <a:pt x="52160" y="47205"/>
                  </a:cubicBezTo>
                  <a:cubicBezTo>
                    <a:pt x="52525" y="46445"/>
                    <a:pt x="53132" y="45746"/>
                    <a:pt x="53801" y="45108"/>
                  </a:cubicBezTo>
                  <a:cubicBezTo>
                    <a:pt x="56324" y="42585"/>
                    <a:pt x="59151" y="40244"/>
                    <a:pt x="61856" y="37813"/>
                  </a:cubicBezTo>
                  <a:cubicBezTo>
                    <a:pt x="64196" y="35685"/>
                    <a:pt x="66507" y="33527"/>
                    <a:pt x="68756" y="31308"/>
                  </a:cubicBezTo>
                  <a:cubicBezTo>
                    <a:pt x="72343" y="27782"/>
                    <a:pt x="75686" y="24165"/>
                    <a:pt x="79394" y="20761"/>
                  </a:cubicBezTo>
                  <a:cubicBezTo>
                    <a:pt x="80914" y="19393"/>
                    <a:pt x="82464" y="18086"/>
                    <a:pt x="84227" y="16870"/>
                  </a:cubicBezTo>
                  <a:cubicBezTo>
                    <a:pt x="86629" y="15168"/>
                    <a:pt x="89303" y="13770"/>
                    <a:pt x="92161" y="12493"/>
                  </a:cubicBezTo>
                  <a:cubicBezTo>
                    <a:pt x="94744" y="11338"/>
                    <a:pt x="97510" y="10426"/>
                    <a:pt x="100398" y="9727"/>
                  </a:cubicBezTo>
                  <a:cubicBezTo>
                    <a:pt x="103073" y="9119"/>
                    <a:pt x="105778" y="8603"/>
                    <a:pt x="108453" y="8025"/>
                  </a:cubicBezTo>
                  <a:cubicBezTo>
                    <a:pt x="111401" y="7387"/>
                    <a:pt x="114228" y="6688"/>
                    <a:pt x="117237" y="6323"/>
                  </a:cubicBezTo>
                  <a:cubicBezTo>
                    <a:pt x="119517" y="6019"/>
                    <a:pt x="121796" y="5776"/>
                    <a:pt x="124106" y="5745"/>
                  </a:cubicBezTo>
                  <a:lnTo>
                    <a:pt x="127298" y="5745"/>
                  </a:lnTo>
                  <a:cubicBezTo>
                    <a:pt x="128366" y="5729"/>
                    <a:pt x="129432" y="5724"/>
                    <a:pt x="130498" y="5724"/>
                  </a:cubicBezTo>
                  <a:cubicBezTo>
                    <a:pt x="133136" y="5724"/>
                    <a:pt x="135769" y="5759"/>
                    <a:pt x="138404" y="5759"/>
                  </a:cubicBezTo>
                  <a:cubicBezTo>
                    <a:pt x="140769" y="5759"/>
                    <a:pt x="143135" y="5731"/>
                    <a:pt x="145505" y="5624"/>
                  </a:cubicBezTo>
                  <a:cubicBezTo>
                    <a:pt x="147663" y="5563"/>
                    <a:pt x="149791" y="5350"/>
                    <a:pt x="151979" y="5198"/>
                  </a:cubicBezTo>
                  <a:cubicBezTo>
                    <a:pt x="155080" y="4986"/>
                    <a:pt x="158210" y="4651"/>
                    <a:pt x="161311" y="4378"/>
                  </a:cubicBezTo>
                  <a:cubicBezTo>
                    <a:pt x="163925" y="4135"/>
                    <a:pt x="166508" y="3983"/>
                    <a:pt x="169153" y="3800"/>
                  </a:cubicBezTo>
                  <a:cubicBezTo>
                    <a:pt x="169852" y="3739"/>
                    <a:pt x="170581" y="3679"/>
                    <a:pt x="171311" y="3648"/>
                  </a:cubicBezTo>
                  <a:cubicBezTo>
                    <a:pt x="172952" y="3527"/>
                    <a:pt x="174533" y="3435"/>
                    <a:pt x="176144" y="3314"/>
                  </a:cubicBezTo>
                  <a:cubicBezTo>
                    <a:pt x="177846" y="3192"/>
                    <a:pt x="179579" y="3162"/>
                    <a:pt x="181311" y="3010"/>
                  </a:cubicBezTo>
                  <a:cubicBezTo>
                    <a:pt x="183773" y="2767"/>
                    <a:pt x="186235" y="2736"/>
                    <a:pt x="188697" y="2676"/>
                  </a:cubicBezTo>
                  <a:cubicBezTo>
                    <a:pt x="190157" y="2616"/>
                    <a:pt x="191613" y="2589"/>
                    <a:pt x="193068" y="2589"/>
                  </a:cubicBezTo>
                  <a:cubicBezTo>
                    <a:pt x="196065" y="2589"/>
                    <a:pt x="199053" y="2704"/>
                    <a:pt x="202041" y="2888"/>
                  </a:cubicBezTo>
                  <a:cubicBezTo>
                    <a:pt x="203378" y="2979"/>
                    <a:pt x="204746" y="3162"/>
                    <a:pt x="206084" y="3223"/>
                  </a:cubicBezTo>
                  <a:cubicBezTo>
                    <a:pt x="207056" y="3283"/>
                    <a:pt x="208029" y="3496"/>
                    <a:pt x="209002" y="3496"/>
                  </a:cubicBezTo>
                  <a:cubicBezTo>
                    <a:pt x="208971" y="2767"/>
                    <a:pt x="208971" y="2098"/>
                    <a:pt x="208971" y="1369"/>
                  </a:cubicBezTo>
                  <a:cubicBezTo>
                    <a:pt x="206448" y="1095"/>
                    <a:pt x="203926" y="882"/>
                    <a:pt x="201281" y="852"/>
                  </a:cubicBezTo>
                  <a:cubicBezTo>
                    <a:pt x="198789" y="730"/>
                    <a:pt x="196235" y="609"/>
                    <a:pt x="193682" y="578"/>
                  </a:cubicBezTo>
                  <a:cubicBezTo>
                    <a:pt x="192739" y="546"/>
                    <a:pt x="191792" y="533"/>
                    <a:pt x="190846" y="533"/>
                  </a:cubicBezTo>
                  <a:cubicBezTo>
                    <a:pt x="189077" y="533"/>
                    <a:pt x="187309" y="580"/>
                    <a:pt x="185567" y="639"/>
                  </a:cubicBezTo>
                  <a:cubicBezTo>
                    <a:pt x="184260" y="730"/>
                    <a:pt x="182983" y="730"/>
                    <a:pt x="181676" y="761"/>
                  </a:cubicBezTo>
                  <a:cubicBezTo>
                    <a:pt x="179275" y="882"/>
                    <a:pt x="176904" y="943"/>
                    <a:pt x="174502" y="1034"/>
                  </a:cubicBezTo>
                  <a:cubicBezTo>
                    <a:pt x="172952" y="1065"/>
                    <a:pt x="171372" y="1186"/>
                    <a:pt x="169822" y="1217"/>
                  </a:cubicBezTo>
                  <a:cubicBezTo>
                    <a:pt x="168940" y="1247"/>
                    <a:pt x="168028" y="1308"/>
                    <a:pt x="167177" y="1338"/>
                  </a:cubicBezTo>
                  <a:cubicBezTo>
                    <a:pt x="165445" y="1460"/>
                    <a:pt x="163773" y="1551"/>
                    <a:pt x="162071" y="1672"/>
                  </a:cubicBezTo>
                  <a:cubicBezTo>
                    <a:pt x="160551" y="1794"/>
                    <a:pt x="159001" y="1824"/>
                    <a:pt x="157451" y="1976"/>
                  </a:cubicBezTo>
                  <a:cubicBezTo>
                    <a:pt x="155019" y="2220"/>
                    <a:pt x="152526" y="2372"/>
                    <a:pt x="150095" y="2432"/>
                  </a:cubicBezTo>
                  <a:cubicBezTo>
                    <a:pt x="148646" y="2475"/>
                    <a:pt x="147191" y="2505"/>
                    <a:pt x="145733" y="2505"/>
                  </a:cubicBezTo>
                  <a:cubicBezTo>
                    <a:pt x="144099" y="2505"/>
                    <a:pt x="142462" y="2468"/>
                    <a:pt x="140824" y="2372"/>
                  </a:cubicBezTo>
                  <a:cubicBezTo>
                    <a:pt x="138788" y="2250"/>
                    <a:pt x="136721" y="2098"/>
                    <a:pt x="134715" y="1916"/>
                  </a:cubicBezTo>
                  <a:cubicBezTo>
                    <a:pt x="131797" y="1612"/>
                    <a:pt x="128879" y="1156"/>
                    <a:pt x="125991" y="700"/>
                  </a:cubicBezTo>
                  <a:cubicBezTo>
                    <a:pt x="123863" y="335"/>
                    <a:pt x="121736" y="1"/>
                    <a:pt x="1195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5"/>
            <p:cNvSpPr/>
            <p:nvPr/>
          </p:nvSpPr>
          <p:spPr>
            <a:xfrm>
              <a:off x="7265025" y="1612650"/>
              <a:ext cx="1011450" cy="1341650"/>
            </a:xfrm>
            <a:custGeom>
              <a:avLst/>
              <a:gdLst/>
              <a:ahLst/>
              <a:cxnLst/>
              <a:rect l="l" t="t" r="r" b="b"/>
              <a:pathLst>
                <a:path w="40458" h="53666" extrusionOk="0">
                  <a:moveTo>
                    <a:pt x="38306" y="1"/>
                  </a:moveTo>
                  <a:cubicBezTo>
                    <a:pt x="37426" y="1"/>
                    <a:pt x="36553" y="68"/>
                    <a:pt x="35716" y="219"/>
                  </a:cubicBezTo>
                  <a:cubicBezTo>
                    <a:pt x="35625" y="310"/>
                    <a:pt x="35473" y="310"/>
                    <a:pt x="35321" y="310"/>
                  </a:cubicBezTo>
                  <a:cubicBezTo>
                    <a:pt x="33527" y="310"/>
                    <a:pt x="31825" y="614"/>
                    <a:pt x="30153" y="979"/>
                  </a:cubicBezTo>
                  <a:cubicBezTo>
                    <a:pt x="30093" y="1040"/>
                    <a:pt x="30001" y="1040"/>
                    <a:pt x="29941" y="1070"/>
                  </a:cubicBezTo>
                  <a:cubicBezTo>
                    <a:pt x="29819" y="1100"/>
                    <a:pt x="29728" y="1100"/>
                    <a:pt x="29637" y="1131"/>
                  </a:cubicBezTo>
                  <a:cubicBezTo>
                    <a:pt x="29546" y="1192"/>
                    <a:pt x="29515" y="1192"/>
                    <a:pt x="29424" y="1222"/>
                  </a:cubicBezTo>
                  <a:cubicBezTo>
                    <a:pt x="29363" y="1222"/>
                    <a:pt x="29272" y="1252"/>
                    <a:pt x="29211" y="1283"/>
                  </a:cubicBezTo>
                  <a:cubicBezTo>
                    <a:pt x="29181" y="1344"/>
                    <a:pt x="29090" y="1344"/>
                    <a:pt x="29059" y="1374"/>
                  </a:cubicBezTo>
                  <a:cubicBezTo>
                    <a:pt x="28968" y="1404"/>
                    <a:pt x="28907" y="1404"/>
                    <a:pt x="28816" y="1435"/>
                  </a:cubicBezTo>
                  <a:cubicBezTo>
                    <a:pt x="28786" y="1435"/>
                    <a:pt x="28725" y="1435"/>
                    <a:pt x="28664" y="1496"/>
                  </a:cubicBezTo>
                  <a:cubicBezTo>
                    <a:pt x="28634" y="1526"/>
                    <a:pt x="28573" y="1526"/>
                    <a:pt x="28512" y="1556"/>
                  </a:cubicBezTo>
                  <a:cubicBezTo>
                    <a:pt x="28482" y="1587"/>
                    <a:pt x="28421" y="1587"/>
                    <a:pt x="28360" y="1648"/>
                  </a:cubicBezTo>
                  <a:cubicBezTo>
                    <a:pt x="28299" y="1678"/>
                    <a:pt x="28269" y="1678"/>
                    <a:pt x="28208" y="1708"/>
                  </a:cubicBezTo>
                  <a:cubicBezTo>
                    <a:pt x="28178" y="1708"/>
                    <a:pt x="28178" y="1739"/>
                    <a:pt x="28147" y="1739"/>
                  </a:cubicBezTo>
                  <a:lnTo>
                    <a:pt x="28026" y="1860"/>
                  </a:lnTo>
                  <a:cubicBezTo>
                    <a:pt x="27995" y="1860"/>
                    <a:pt x="27995" y="1891"/>
                    <a:pt x="27965" y="1891"/>
                  </a:cubicBezTo>
                  <a:cubicBezTo>
                    <a:pt x="27874" y="1951"/>
                    <a:pt x="27843" y="1982"/>
                    <a:pt x="27813" y="2012"/>
                  </a:cubicBezTo>
                  <a:cubicBezTo>
                    <a:pt x="27752" y="2012"/>
                    <a:pt x="27752" y="2043"/>
                    <a:pt x="27722" y="2043"/>
                  </a:cubicBezTo>
                  <a:lnTo>
                    <a:pt x="27600" y="2164"/>
                  </a:lnTo>
                  <a:cubicBezTo>
                    <a:pt x="27570" y="2255"/>
                    <a:pt x="27539" y="2286"/>
                    <a:pt x="27509" y="2316"/>
                  </a:cubicBezTo>
                  <a:cubicBezTo>
                    <a:pt x="27235" y="2651"/>
                    <a:pt x="27084" y="3046"/>
                    <a:pt x="27053" y="3471"/>
                  </a:cubicBezTo>
                  <a:cubicBezTo>
                    <a:pt x="27053" y="3502"/>
                    <a:pt x="27053" y="3562"/>
                    <a:pt x="27084" y="3623"/>
                  </a:cubicBezTo>
                  <a:cubicBezTo>
                    <a:pt x="27144" y="3775"/>
                    <a:pt x="27144" y="3866"/>
                    <a:pt x="27205" y="4018"/>
                  </a:cubicBezTo>
                  <a:cubicBezTo>
                    <a:pt x="27205" y="4079"/>
                    <a:pt x="27205" y="4140"/>
                    <a:pt x="27235" y="4170"/>
                  </a:cubicBezTo>
                  <a:cubicBezTo>
                    <a:pt x="27235" y="4262"/>
                    <a:pt x="27296" y="4322"/>
                    <a:pt x="27357" y="4414"/>
                  </a:cubicBezTo>
                  <a:cubicBezTo>
                    <a:pt x="27357" y="4444"/>
                    <a:pt x="27387" y="4474"/>
                    <a:pt x="27418" y="4535"/>
                  </a:cubicBezTo>
                  <a:cubicBezTo>
                    <a:pt x="27448" y="4596"/>
                    <a:pt x="27509" y="4626"/>
                    <a:pt x="27539" y="4717"/>
                  </a:cubicBezTo>
                  <a:cubicBezTo>
                    <a:pt x="27570" y="4748"/>
                    <a:pt x="27570" y="4778"/>
                    <a:pt x="27600" y="4839"/>
                  </a:cubicBezTo>
                  <a:cubicBezTo>
                    <a:pt x="27661" y="4900"/>
                    <a:pt x="27661" y="4930"/>
                    <a:pt x="27691" y="5021"/>
                  </a:cubicBezTo>
                  <a:cubicBezTo>
                    <a:pt x="27722" y="5052"/>
                    <a:pt x="27722" y="5082"/>
                    <a:pt x="27752" y="5143"/>
                  </a:cubicBezTo>
                  <a:cubicBezTo>
                    <a:pt x="27813" y="5173"/>
                    <a:pt x="27813" y="5204"/>
                    <a:pt x="27843" y="5234"/>
                  </a:cubicBezTo>
                  <a:cubicBezTo>
                    <a:pt x="27843" y="5295"/>
                    <a:pt x="27874" y="5325"/>
                    <a:pt x="27935" y="5356"/>
                  </a:cubicBezTo>
                  <a:cubicBezTo>
                    <a:pt x="27995" y="5447"/>
                    <a:pt x="28026" y="5538"/>
                    <a:pt x="28117" y="5629"/>
                  </a:cubicBezTo>
                  <a:cubicBezTo>
                    <a:pt x="28330" y="6085"/>
                    <a:pt x="28634" y="6511"/>
                    <a:pt x="28877" y="6967"/>
                  </a:cubicBezTo>
                  <a:cubicBezTo>
                    <a:pt x="28907" y="7058"/>
                    <a:pt x="29029" y="7149"/>
                    <a:pt x="29059" y="7271"/>
                  </a:cubicBezTo>
                  <a:cubicBezTo>
                    <a:pt x="29090" y="7301"/>
                    <a:pt x="29090" y="7362"/>
                    <a:pt x="29150" y="7423"/>
                  </a:cubicBezTo>
                  <a:cubicBezTo>
                    <a:pt x="29181" y="7514"/>
                    <a:pt x="29211" y="7605"/>
                    <a:pt x="29211" y="7727"/>
                  </a:cubicBezTo>
                  <a:cubicBezTo>
                    <a:pt x="29211" y="7787"/>
                    <a:pt x="29211" y="7879"/>
                    <a:pt x="29242" y="7939"/>
                  </a:cubicBezTo>
                  <a:cubicBezTo>
                    <a:pt x="29333" y="8061"/>
                    <a:pt x="29363" y="8213"/>
                    <a:pt x="29394" y="8335"/>
                  </a:cubicBezTo>
                  <a:cubicBezTo>
                    <a:pt x="29394" y="8365"/>
                    <a:pt x="29394" y="8426"/>
                    <a:pt x="29454" y="8487"/>
                  </a:cubicBezTo>
                  <a:cubicBezTo>
                    <a:pt x="29485" y="8790"/>
                    <a:pt x="29485" y="9094"/>
                    <a:pt x="29394" y="9398"/>
                  </a:cubicBezTo>
                  <a:cubicBezTo>
                    <a:pt x="29394" y="9429"/>
                    <a:pt x="29363" y="9490"/>
                    <a:pt x="29363" y="9550"/>
                  </a:cubicBezTo>
                  <a:cubicBezTo>
                    <a:pt x="29333" y="9642"/>
                    <a:pt x="29333" y="9763"/>
                    <a:pt x="29242" y="9854"/>
                  </a:cubicBezTo>
                  <a:cubicBezTo>
                    <a:pt x="29211" y="9915"/>
                    <a:pt x="29181" y="9976"/>
                    <a:pt x="29181" y="10006"/>
                  </a:cubicBezTo>
                  <a:cubicBezTo>
                    <a:pt x="29181" y="10067"/>
                    <a:pt x="29150" y="10189"/>
                    <a:pt x="29090" y="10249"/>
                  </a:cubicBezTo>
                  <a:cubicBezTo>
                    <a:pt x="29059" y="10310"/>
                    <a:pt x="29059" y="10341"/>
                    <a:pt x="29029" y="10371"/>
                  </a:cubicBezTo>
                  <a:cubicBezTo>
                    <a:pt x="28998" y="10462"/>
                    <a:pt x="28907" y="10493"/>
                    <a:pt x="28877" y="10553"/>
                  </a:cubicBezTo>
                  <a:lnTo>
                    <a:pt x="28786" y="10645"/>
                  </a:lnTo>
                  <a:lnTo>
                    <a:pt x="28694" y="10766"/>
                  </a:lnTo>
                  <a:cubicBezTo>
                    <a:pt x="28634" y="10797"/>
                    <a:pt x="28573" y="10827"/>
                    <a:pt x="28543" y="10888"/>
                  </a:cubicBezTo>
                  <a:cubicBezTo>
                    <a:pt x="27539" y="11982"/>
                    <a:pt x="26141" y="12742"/>
                    <a:pt x="24773" y="13532"/>
                  </a:cubicBezTo>
                  <a:cubicBezTo>
                    <a:pt x="24530" y="13684"/>
                    <a:pt x="24226" y="13806"/>
                    <a:pt x="24014" y="13958"/>
                  </a:cubicBezTo>
                  <a:cubicBezTo>
                    <a:pt x="21855" y="15204"/>
                    <a:pt x="19637" y="16481"/>
                    <a:pt x="17478" y="17788"/>
                  </a:cubicBezTo>
                  <a:cubicBezTo>
                    <a:pt x="14348" y="19642"/>
                    <a:pt x="11369" y="21557"/>
                    <a:pt x="8664" y="23745"/>
                  </a:cubicBezTo>
                  <a:cubicBezTo>
                    <a:pt x="5958" y="25994"/>
                    <a:pt x="3588" y="28426"/>
                    <a:pt x="1977" y="31162"/>
                  </a:cubicBezTo>
                  <a:cubicBezTo>
                    <a:pt x="791" y="33168"/>
                    <a:pt x="1" y="35174"/>
                    <a:pt x="335" y="37423"/>
                  </a:cubicBezTo>
                  <a:cubicBezTo>
                    <a:pt x="670" y="39703"/>
                    <a:pt x="2189" y="41466"/>
                    <a:pt x="4682" y="42742"/>
                  </a:cubicBezTo>
                  <a:cubicBezTo>
                    <a:pt x="6232" y="43593"/>
                    <a:pt x="7965" y="44141"/>
                    <a:pt x="9758" y="44718"/>
                  </a:cubicBezTo>
                  <a:cubicBezTo>
                    <a:pt x="13041" y="45752"/>
                    <a:pt x="16232" y="46815"/>
                    <a:pt x="19333" y="48001"/>
                  </a:cubicBezTo>
                  <a:cubicBezTo>
                    <a:pt x="22159" y="49065"/>
                    <a:pt x="24986" y="49976"/>
                    <a:pt x="28026" y="50645"/>
                  </a:cubicBezTo>
                  <a:cubicBezTo>
                    <a:pt x="30883" y="51253"/>
                    <a:pt x="33740" y="51922"/>
                    <a:pt x="36506" y="52682"/>
                  </a:cubicBezTo>
                  <a:cubicBezTo>
                    <a:pt x="37600" y="52986"/>
                    <a:pt x="38755" y="53229"/>
                    <a:pt x="39789" y="53654"/>
                  </a:cubicBezTo>
                  <a:cubicBezTo>
                    <a:pt x="39923" y="53660"/>
                    <a:pt x="40030" y="53665"/>
                    <a:pt x="40115" y="53665"/>
                  </a:cubicBezTo>
                  <a:cubicBezTo>
                    <a:pt x="40458" y="53665"/>
                    <a:pt x="40458" y="53587"/>
                    <a:pt x="40458" y="53198"/>
                  </a:cubicBezTo>
                  <a:lnTo>
                    <a:pt x="40458" y="53138"/>
                  </a:lnTo>
                  <a:cubicBezTo>
                    <a:pt x="40336" y="52925"/>
                    <a:pt x="40154" y="52773"/>
                    <a:pt x="39850" y="52712"/>
                  </a:cubicBezTo>
                  <a:cubicBezTo>
                    <a:pt x="37266" y="51983"/>
                    <a:pt x="34743" y="51192"/>
                    <a:pt x="32129" y="50584"/>
                  </a:cubicBezTo>
                  <a:cubicBezTo>
                    <a:pt x="27205" y="49429"/>
                    <a:pt x="22494" y="48001"/>
                    <a:pt x="18086" y="45964"/>
                  </a:cubicBezTo>
                  <a:cubicBezTo>
                    <a:pt x="16506" y="45265"/>
                    <a:pt x="14925" y="44566"/>
                    <a:pt x="13284" y="43928"/>
                  </a:cubicBezTo>
                  <a:cubicBezTo>
                    <a:pt x="10852" y="42955"/>
                    <a:pt x="8360" y="42074"/>
                    <a:pt x="6293" y="40675"/>
                  </a:cubicBezTo>
                  <a:cubicBezTo>
                    <a:pt x="4773" y="39642"/>
                    <a:pt x="3679" y="38457"/>
                    <a:pt x="3344" y="36906"/>
                  </a:cubicBezTo>
                  <a:cubicBezTo>
                    <a:pt x="2889" y="34779"/>
                    <a:pt x="3496" y="32833"/>
                    <a:pt x="4743" y="30949"/>
                  </a:cubicBezTo>
                  <a:cubicBezTo>
                    <a:pt x="6536" y="28304"/>
                    <a:pt x="8998" y="26116"/>
                    <a:pt x="11916" y="24110"/>
                  </a:cubicBezTo>
                  <a:cubicBezTo>
                    <a:pt x="15077" y="21921"/>
                    <a:pt x="18603" y="20219"/>
                    <a:pt x="22463" y="18791"/>
                  </a:cubicBezTo>
                  <a:cubicBezTo>
                    <a:pt x="26719" y="17180"/>
                    <a:pt x="31157" y="16055"/>
                    <a:pt x="35746" y="15174"/>
                  </a:cubicBezTo>
                  <a:cubicBezTo>
                    <a:pt x="37357" y="14870"/>
                    <a:pt x="38968" y="14626"/>
                    <a:pt x="40458" y="14110"/>
                  </a:cubicBezTo>
                  <a:lnTo>
                    <a:pt x="40458" y="13350"/>
                  </a:lnTo>
                  <a:lnTo>
                    <a:pt x="40458" y="128"/>
                  </a:lnTo>
                  <a:cubicBezTo>
                    <a:pt x="39747" y="46"/>
                    <a:pt x="39024" y="1"/>
                    <a:pt x="38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15"/>
            <p:cNvSpPr/>
            <p:nvPr/>
          </p:nvSpPr>
          <p:spPr>
            <a:xfrm>
              <a:off x="7931450" y="1634075"/>
              <a:ext cx="81350" cy="245275"/>
            </a:xfrm>
            <a:custGeom>
              <a:avLst/>
              <a:gdLst/>
              <a:ahLst/>
              <a:cxnLst/>
              <a:rect l="l" t="t" r="r" b="b"/>
              <a:pathLst>
                <a:path w="3254" h="9811" extrusionOk="0">
                  <a:moveTo>
                    <a:pt x="3162" y="0"/>
                  </a:moveTo>
                  <a:cubicBezTo>
                    <a:pt x="2372" y="31"/>
                    <a:pt x="1794" y="365"/>
                    <a:pt x="1186" y="699"/>
                  </a:cubicBezTo>
                  <a:cubicBezTo>
                    <a:pt x="92" y="1307"/>
                    <a:pt x="1" y="2128"/>
                    <a:pt x="335" y="3040"/>
                  </a:cubicBezTo>
                  <a:cubicBezTo>
                    <a:pt x="700" y="3921"/>
                    <a:pt x="1399" y="4681"/>
                    <a:pt x="1855" y="5563"/>
                  </a:cubicBezTo>
                  <a:cubicBezTo>
                    <a:pt x="2554" y="6900"/>
                    <a:pt x="3132" y="8146"/>
                    <a:pt x="2129" y="9514"/>
                  </a:cubicBezTo>
                  <a:cubicBezTo>
                    <a:pt x="2098" y="9605"/>
                    <a:pt x="2098" y="9727"/>
                    <a:pt x="2098" y="9788"/>
                  </a:cubicBezTo>
                  <a:cubicBezTo>
                    <a:pt x="2144" y="9803"/>
                    <a:pt x="2174" y="9810"/>
                    <a:pt x="2201" y="9810"/>
                  </a:cubicBezTo>
                  <a:cubicBezTo>
                    <a:pt x="2227" y="9810"/>
                    <a:pt x="2250" y="9803"/>
                    <a:pt x="2281" y="9788"/>
                  </a:cubicBezTo>
                  <a:cubicBezTo>
                    <a:pt x="2341" y="9757"/>
                    <a:pt x="2402" y="9696"/>
                    <a:pt x="2433" y="9666"/>
                  </a:cubicBezTo>
                  <a:cubicBezTo>
                    <a:pt x="2554" y="9605"/>
                    <a:pt x="2524" y="9484"/>
                    <a:pt x="2615" y="9423"/>
                  </a:cubicBezTo>
                  <a:cubicBezTo>
                    <a:pt x="2767" y="9301"/>
                    <a:pt x="2676" y="9149"/>
                    <a:pt x="2828" y="9028"/>
                  </a:cubicBezTo>
                  <a:lnTo>
                    <a:pt x="2828" y="8906"/>
                  </a:lnTo>
                  <a:cubicBezTo>
                    <a:pt x="2889" y="8845"/>
                    <a:pt x="2858" y="8724"/>
                    <a:pt x="2980" y="8663"/>
                  </a:cubicBezTo>
                  <a:lnTo>
                    <a:pt x="2980" y="8541"/>
                  </a:lnTo>
                  <a:cubicBezTo>
                    <a:pt x="3071" y="8146"/>
                    <a:pt x="3071" y="7782"/>
                    <a:pt x="2980" y="7386"/>
                  </a:cubicBezTo>
                  <a:cubicBezTo>
                    <a:pt x="2767" y="7265"/>
                    <a:pt x="2919" y="7143"/>
                    <a:pt x="2767" y="7022"/>
                  </a:cubicBezTo>
                  <a:lnTo>
                    <a:pt x="2767" y="6748"/>
                  </a:lnTo>
                  <a:cubicBezTo>
                    <a:pt x="2585" y="6626"/>
                    <a:pt x="2737" y="6475"/>
                    <a:pt x="2585" y="6383"/>
                  </a:cubicBezTo>
                  <a:cubicBezTo>
                    <a:pt x="2493" y="6292"/>
                    <a:pt x="2524" y="6171"/>
                    <a:pt x="2402" y="6110"/>
                  </a:cubicBezTo>
                  <a:cubicBezTo>
                    <a:pt x="2250" y="5563"/>
                    <a:pt x="1855" y="5076"/>
                    <a:pt x="1521" y="4590"/>
                  </a:cubicBezTo>
                  <a:cubicBezTo>
                    <a:pt x="1430" y="4499"/>
                    <a:pt x="1460" y="4408"/>
                    <a:pt x="1338" y="4316"/>
                  </a:cubicBezTo>
                  <a:lnTo>
                    <a:pt x="1338" y="4195"/>
                  </a:lnTo>
                  <a:cubicBezTo>
                    <a:pt x="1308" y="4164"/>
                    <a:pt x="1217" y="4134"/>
                    <a:pt x="1186" y="4104"/>
                  </a:cubicBezTo>
                  <a:cubicBezTo>
                    <a:pt x="1004" y="3982"/>
                    <a:pt x="1156" y="3830"/>
                    <a:pt x="1004" y="3709"/>
                  </a:cubicBezTo>
                  <a:cubicBezTo>
                    <a:pt x="882" y="3648"/>
                    <a:pt x="913" y="3526"/>
                    <a:pt x="822" y="3435"/>
                  </a:cubicBezTo>
                  <a:cubicBezTo>
                    <a:pt x="700" y="3374"/>
                    <a:pt x="730" y="3253"/>
                    <a:pt x="609" y="3192"/>
                  </a:cubicBezTo>
                  <a:lnTo>
                    <a:pt x="609" y="3070"/>
                  </a:lnTo>
                  <a:cubicBezTo>
                    <a:pt x="427" y="2918"/>
                    <a:pt x="670" y="2675"/>
                    <a:pt x="518" y="2432"/>
                  </a:cubicBezTo>
                  <a:cubicBezTo>
                    <a:pt x="396" y="1885"/>
                    <a:pt x="670" y="1429"/>
                    <a:pt x="1034" y="1003"/>
                  </a:cubicBezTo>
                  <a:cubicBezTo>
                    <a:pt x="1126" y="973"/>
                    <a:pt x="1156" y="943"/>
                    <a:pt x="1217" y="912"/>
                  </a:cubicBezTo>
                  <a:cubicBezTo>
                    <a:pt x="1308" y="851"/>
                    <a:pt x="1338" y="821"/>
                    <a:pt x="1430" y="791"/>
                  </a:cubicBezTo>
                  <a:cubicBezTo>
                    <a:pt x="1490" y="760"/>
                    <a:pt x="1521" y="699"/>
                    <a:pt x="1612" y="669"/>
                  </a:cubicBezTo>
                  <a:cubicBezTo>
                    <a:pt x="1673" y="639"/>
                    <a:pt x="1734" y="608"/>
                    <a:pt x="1794" y="547"/>
                  </a:cubicBezTo>
                  <a:lnTo>
                    <a:pt x="1946" y="547"/>
                  </a:lnTo>
                  <a:cubicBezTo>
                    <a:pt x="2037" y="517"/>
                    <a:pt x="2068" y="487"/>
                    <a:pt x="2129" y="456"/>
                  </a:cubicBezTo>
                  <a:cubicBezTo>
                    <a:pt x="2220" y="365"/>
                    <a:pt x="2402" y="395"/>
                    <a:pt x="2493" y="335"/>
                  </a:cubicBezTo>
                  <a:cubicBezTo>
                    <a:pt x="2554" y="243"/>
                    <a:pt x="2706" y="304"/>
                    <a:pt x="2828" y="213"/>
                  </a:cubicBezTo>
                  <a:cubicBezTo>
                    <a:pt x="2889" y="122"/>
                    <a:pt x="3041" y="183"/>
                    <a:pt x="3162" y="91"/>
                  </a:cubicBezTo>
                  <a:cubicBezTo>
                    <a:pt x="3162" y="91"/>
                    <a:pt x="3193" y="91"/>
                    <a:pt x="3193" y="61"/>
                  </a:cubicBezTo>
                  <a:cubicBezTo>
                    <a:pt x="3253" y="61"/>
                    <a:pt x="3193" y="31"/>
                    <a:pt x="3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15"/>
            <p:cNvSpPr/>
            <p:nvPr/>
          </p:nvSpPr>
          <p:spPr>
            <a:xfrm>
              <a:off x="7887400" y="1878750"/>
              <a:ext cx="99550" cy="70700"/>
            </a:xfrm>
            <a:custGeom>
              <a:avLst/>
              <a:gdLst/>
              <a:ahLst/>
              <a:cxnLst/>
              <a:rect l="l" t="t" r="r" b="b"/>
              <a:pathLst>
                <a:path w="3982" h="2828" extrusionOk="0">
                  <a:moveTo>
                    <a:pt x="3799" y="1"/>
                  </a:moveTo>
                  <a:cubicBezTo>
                    <a:pt x="3708" y="1"/>
                    <a:pt x="3678" y="31"/>
                    <a:pt x="3678" y="122"/>
                  </a:cubicBezTo>
                  <a:cubicBezTo>
                    <a:pt x="2766" y="943"/>
                    <a:pt x="1763" y="1672"/>
                    <a:pt x="638" y="2311"/>
                  </a:cubicBezTo>
                  <a:cubicBezTo>
                    <a:pt x="365" y="2432"/>
                    <a:pt x="152" y="2584"/>
                    <a:pt x="0" y="2827"/>
                  </a:cubicBezTo>
                  <a:cubicBezTo>
                    <a:pt x="213" y="2827"/>
                    <a:pt x="365" y="2706"/>
                    <a:pt x="547" y="2584"/>
                  </a:cubicBezTo>
                  <a:cubicBezTo>
                    <a:pt x="973" y="2311"/>
                    <a:pt x="1398" y="2068"/>
                    <a:pt x="1824" y="1824"/>
                  </a:cubicBezTo>
                  <a:cubicBezTo>
                    <a:pt x="2736" y="1338"/>
                    <a:pt x="3496" y="761"/>
                    <a:pt x="39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5"/>
            <p:cNvSpPr/>
            <p:nvPr/>
          </p:nvSpPr>
          <p:spPr>
            <a:xfrm>
              <a:off x="8007450" y="1615025"/>
              <a:ext cx="148200" cy="22100"/>
            </a:xfrm>
            <a:custGeom>
              <a:avLst/>
              <a:gdLst/>
              <a:ahLst/>
              <a:cxnLst/>
              <a:rect l="l" t="t" r="r" b="b"/>
              <a:pathLst>
                <a:path w="5928" h="884" extrusionOk="0">
                  <a:moveTo>
                    <a:pt x="5221" y="1"/>
                  </a:moveTo>
                  <a:cubicBezTo>
                    <a:pt x="4497" y="1"/>
                    <a:pt x="3790" y="93"/>
                    <a:pt x="3101" y="185"/>
                  </a:cubicBezTo>
                  <a:cubicBezTo>
                    <a:pt x="2037" y="337"/>
                    <a:pt x="973" y="398"/>
                    <a:pt x="1" y="793"/>
                  </a:cubicBezTo>
                  <a:lnTo>
                    <a:pt x="1" y="884"/>
                  </a:lnTo>
                  <a:cubicBezTo>
                    <a:pt x="1824" y="489"/>
                    <a:pt x="3648" y="124"/>
                    <a:pt x="5563" y="124"/>
                  </a:cubicBezTo>
                  <a:cubicBezTo>
                    <a:pt x="5715" y="124"/>
                    <a:pt x="5867" y="94"/>
                    <a:pt x="5928" y="33"/>
                  </a:cubicBezTo>
                  <a:cubicBezTo>
                    <a:pt x="5690" y="10"/>
                    <a:pt x="5455" y="1"/>
                    <a:pt x="5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5"/>
            <p:cNvSpPr/>
            <p:nvPr/>
          </p:nvSpPr>
          <p:spPr>
            <a:xfrm>
              <a:off x="1201100" y="593600"/>
              <a:ext cx="2580625" cy="2054375"/>
            </a:xfrm>
            <a:custGeom>
              <a:avLst/>
              <a:gdLst/>
              <a:ahLst/>
              <a:cxnLst/>
              <a:rect l="l" t="t" r="r" b="b"/>
              <a:pathLst>
                <a:path w="103225" h="82175" extrusionOk="0">
                  <a:moveTo>
                    <a:pt x="63825" y="0"/>
                  </a:moveTo>
                  <a:cubicBezTo>
                    <a:pt x="63696" y="0"/>
                    <a:pt x="63566" y="3"/>
                    <a:pt x="63436" y="8"/>
                  </a:cubicBezTo>
                  <a:cubicBezTo>
                    <a:pt x="63041" y="129"/>
                    <a:pt x="62311" y="38"/>
                    <a:pt x="62828" y="524"/>
                  </a:cubicBezTo>
                  <a:cubicBezTo>
                    <a:pt x="63527" y="1102"/>
                    <a:pt x="64409" y="1467"/>
                    <a:pt x="65260" y="1862"/>
                  </a:cubicBezTo>
                  <a:cubicBezTo>
                    <a:pt x="68816" y="3442"/>
                    <a:pt x="72372" y="4962"/>
                    <a:pt x="75716" y="6725"/>
                  </a:cubicBezTo>
                  <a:cubicBezTo>
                    <a:pt x="78269" y="8063"/>
                    <a:pt x="80670" y="9491"/>
                    <a:pt x="82555" y="11345"/>
                  </a:cubicBezTo>
                  <a:cubicBezTo>
                    <a:pt x="85108" y="13868"/>
                    <a:pt x="86750" y="16604"/>
                    <a:pt x="86294" y="19826"/>
                  </a:cubicBezTo>
                  <a:cubicBezTo>
                    <a:pt x="86081" y="21072"/>
                    <a:pt x="85564" y="22257"/>
                    <a:pt x="84683" y="23352"/>
                  </a:cubicBezTo>
                  <a:cubicBezTo>
                    <a:pt x="83132" y="25266"/>
                    <a:pt x="80762" y="26452"/>
                    <a:pt x="78178" y="27425"/>
                  </a:cubicBezTo>
                  <a:cubicBezTo>
                    <a:pt x="75716" y="28336"/>
                    <a:pt x="73071" y="28944"/>
                    <a:pt x="70397" y="29522"/>
                  </a:cubicBezTo>
                  <a:cubicBezTo>
                    <a:pt x="66445" y="30342"/>
                    <a:pt x="62463" y="31011"/>
                    <a:pt x="58482" y="31680"/>
                  </a:cubicBezTo>
                  <a:cubicBezTo>
                    <a:pt x="52433" y="32713"/>
                    <a:pt x="46414" y="33838"/>
                    <a:pt x="40609" y="35449"/>
                  </a:cubicBezTo>
                  <a:cubicBezTo>
                    <a:pt x="36931" y="36422"/>
                    <a:pt x="33405" y="37698"/>
                    <a:pt x="30122" y="39309"/>
                  </a:cubicBezTo>
                  <a:cubicBezTo>
                    <a:pt x="26566" y="41103"/>
                    <a:pt x="23618" y="43352"/>
                    <a:pt x="21308" y="46057"/>
                  </a:cubicBezTo>
                  <a:cubicBezTo>
                    <a:pt x="20183" y="47425"/>
                    <a:pt x="19180" y="48823"/>
                    <a:pt x="17691" y="50008"/>
                  </a:cubicBezTo>
                  <a:cubicBezTo>
                    <a:pt x="16459" y="50972"/>
                    <a:pt x="15016" y="51464"/>
                    <a:pt x="13298" y="51464"/>
                  </a:cubicBezTo>
                  <a:cubicBezTo>
                    <a:pt x="13065" y="51464"/>
                    <a:pt x="12827" y="51455"/>
                    <a:pt x="12584" y="51437"/>
                  </a:cubicBezTo>
                  <a:cubicBezTo>
                    <a:pt x="11095" y="51315"/>
                    <a:pt x="9727" y="51011"/>
                    <a:pt x="8359" y="50708"/>
                  </a:cubicBezTo>
                  <a:cubicBezTo>
                    <a:pt x="7050" y="50417"/>
                    <a:pt x="5740" y="50098"/>
                    <a:pt x="4324" y="50098"/>
                  </a:cubicBezTo>
                  <a:cubicBezTo>
                    <a:pt x="4261" y="50098"/>
                    <a:pt x="4198" y="50098"/>
                    <a:pt x="4134" y="50100"/>
                  </a:cubicBezTo>
                  <a:cubicBezTo>
                    <a:pt x="2888" y="50160"/>
                    <a:pt x="1976" y="50495"/>
                    <a:pt x="1277" y="51255"/>
                  </a:cubicBezTo>
                  <a:cubicBezTo>
                    <a:pt x="183" y="52470"/>
                    <a:pt x="0" y="53899"/>
                    <a:pt x="61" y="55328"/>
                  </a:cubicBezTo>
                  <a:cubicBezTo>
                    <a:pt x="122" y="55966"/>
                    <a:pt x="183" y="56604"/>
                    <a:pt x="335" y="57243"/>
                  </a:cubicBezTo>
                  <a:cubicBezTo>
                    <a:pt x="882" y="59309"/>
                    <a:pt x="1702" y="61285"/>
                    <a:pt x="2949" y="63170"/>
                  </a:cubicBezTo>
                  <a:cubicBezTo>
                    <a:pt x="2991" y="63179"/>
                    <a:pt x="3027" y="63183"/>
                    <a:pt x="3059" y="63183"/>
                  </a:cubicBezTo>
                  <a:cubicBezTo>
                    <a:pt x="3232" y="63183"/>
                    <a:pt x="3262" y="63055"/>
                    <a:pt x="3313" y="62927"/>
                  </a:cubicBezTo>
                  <a:cubicBezTo>
                    <a:pt x="3161" y="62015"/>
                    <a:pt x="2493" y="61255"/>
                    <a:pt x="2158" y="60404"/>
                  </a:cubicBezTo>
                  <a:cubicBezTo>
                    <a:pt x="1733" y="59340"/>
                    <a:pt x="1490" y="58246"/>
                    <a:pt x="1094" y="57182"/>
                  </a:cubicBezTo>
                  <a:cubicBezTo>
                    <a:pt x="791" y="56027"/>
                    <a:pt x="882" y="54872"/>
                    <a:pt x="1064" y="53717"/>
                  </a:cubicBezTo>
                  <a:cubicBezTo>
                    <a:pt x="1094" y="53382"/>
                    <a:pt x="1277" y="53048"/>
                    <a:pt x="1429" y="52744"/>
                  </a:cubicBezTo>
                  <a:cubicBezTo>
                    <a:pt x="2006" y="51680"/>
                    <a:pt x="3070" y="51163"/>
                    <a:pt x="4620" y="51133"/>
                  </a:cubicBezTo>
                  <a:cubicBezTo>
                    <a:pt x="4674" y="51132"/>
                    <a:pt x="4727" y="51131"/>
                    <a:pt x="4780" y="51131"/>
                  </a:cubicBezTo>
                  <a:cubicBezTo>
                    <a:pt x="6177" y="51131"/>
                    <a:pt x="7464" y="51510"/>
                    <a:pt x="8724" y="51832"/>
                  </a:cubicBezTo>
                  <a:cubicBezTo>
                    <a:pt x="10335" y="52258"/>
                    <a:pt x="11976" y="52592"/>
                    <a:pt x="13678" y="52714"/>
                  </a:cubicBezTo>
                  <a:cubicBezTo>
                    <a:pt x="13902" y="52728"/>
                    <a:pt x="14122" y="52735"/>
                    <a:pt x="14337" y="52735"/>
                  </a:cubicBezTo>
                  <a:cubicBezTo>
                    <a:pt x="16427" y="52735"/>
                    <a:pt x="18100" y="52069"/>
                    <a:pt x="19423" y="50829"/>
                  </a:cubicBezTo>
                  <a:cubicBezTo>
                    <a:pt x="20244" y="50039"/>
                    <a:pt x="21004" y="49127"/>
                    <a:pt x="21642" y="48215"/>
                  </a:cubicBezTo>
                  <a:cubicBezTo>
                    <a:pt x="23861" y="45145"/>
                    <a:pt x="26779" y="42470"/>
                    <a:pt x="30700" y="40464"/>
                  </a:cubicBezTo>
                  <a:cubicBezTo>
                    <a:pt x="35472" y="38002"/>
                    <a:pt x="40882" y="36422"/>
                    <a:pt x="46475" y="35175"/>
                  </a:cubicBezTo>
                  <a:cubicBezTo>
                    <a:pt x="52433" y="33868"/>
                    <a:pt x="58573" y="32987"/>
                    <a:pt x="64652" y="31984"/>
                  </a:cubicBezTo>
                  <a:cubicBezTo>
                    <a:pt x="68208" y="31376"/>
                    <a:pt x="71764" y="30890"/>
                    <a:pt x="75199" y="30069"/>
                  </a:cubicBezTo>
                  <a:cubicBezTo>
                    <a:pt x="78938" y="29157"/>
                    <a:pt x="82525" y="28032"/>
                    <a:pt x="85291" y="25844"/>
                  </a:cubicBezTo>
                  <a:cubicBezTo>
                    <a:pt x="87844" y="23838"/>
                    <a:pt x="88786" y="21406"/>
                    <a:pt x="88634" y="18731"/>
                  </a:cubicBezTo>
                  <a:cubicBezTo>
                    <a:pt x="88513" y="16756"/>
                    <a:pt x="87601" y="14932"/>
                    <a:pt x="86354" y="13199"/>
                  </a:cubicBezTo>
                  <a:cubicBezTo>
                    <a:pt x="85017" y="11345"/>
                    <a:pt x="83345" y="9734"/>
                    <a:pt x="81370" y="8245"/>
                  </a:cubicBezTo>
                  <a:cubicBezTo>
                    <a:pt x="80397" y="7515"/>
                    <a:pt x="79333" y="6877"/>
                    <a:pt x="78391" y="6148"/>
                  </a:cubicBezTo>
                  <a:cubicBezTo>
                    <a:pt x="78087" y="5935"/>
                    <a:pt x="77722" y="5692"/>
                    <a:pt x="77631" y="5297"/>
                  </a:cubicBezTo>
                  <a:cubicBezTo>
                    <a:pt x="77725" y="5287"/>
                    <a:pt x="77817" y="5283"/>
                    <a:pt x="77907" y="5283"/>
                  </a:cubicBezTo>
                  <a:cubicBezTo>
                    <a:pt x="78398" y="5283"/>
                    <a:pt x="78831" y="5411"/>
                    <a:pt x="79242" y="5540"/>
                  </a:cubicBezTo>
                  <a:cubicBezTo>
                    <a:pt x="85838" y="7607"/>
                    <a:pt x="91035" y="10829"/>
                    <a:pt x="94713" y="15266"/>
                  </a:cubicBezTo>
                  <a:cubicBezTo>
                    <a:pt x="98482" y="19826"/>
                    <a:pt x="100124" y="24780"/>
                    <a:pt x="99546" y="30099"/>
                  </a:cubicBezTo>
                  <a:cubicBezTo>
                    <a:pt x="99151" y="33412"/>
                    <a:pt x="97935" y="36482"/>
                    <a:pt x="95716" y="39370"/>
                  </a:cubicBezTo>
                  <a:cubicBezTo>
                    <a:pt x="93072" y="42713"/>
                    <a:pt x="89272" y="45145"/>
                    <a:pt x="84683" y="46969"/>
                  </a:cubicBezTo>
                  <a:cubicBezTo>
                    <a:pt x="80731" y="48519"/>
                    <a:pt x="76506" y="49613"/>
                    <a:pt x="72646" y="51285"/>
                  </a:cubicBezTo>
                  <a:cubicBezTo>
                    <a:pt x="69819" y="52501"/>
                    <a:pt x="67327" y="53990"/>
                    <a:pt x="65412" y="55966"/>
                  </a:cubicBezTo>
                  <a:cubicBezTo>
                    <a:pt x="63740" y="57729"/>
                    <a:pt x="62463" y="59613"/>
                    <a:pt x="61096" y="61468"/>
                  </a:cubicBezTo>
                  <a:cubicBezTo>
                    <a:pt x="59485" y="63656"/>
                    <a:pt x="57752" y="65693"/>
                    <a:pt x="55381" y="67455"/>
                  </a:cubicBezTo>
                  <a:cubicBezTo>
                    <a:pt x="53223" y="69036"/>
                    <a:pt x="50822" y="70373"/>
                    <a:pt x="48329" y="71620"/>
                  </a:cubicBezTo>
                  <a:cubicBezTo>
                    <a:pt x="47174" y="72197"/>
                    <a:pt x="45928" y="72775"/>
                    <a:pt x="45138" y="73626"/>
                  </a:cubicBezTo>
                  <a:cubicBezTo>
                    <a:pt x="44439" y="74386"/>
                    <a:pt x="44439" y="75358"/>
                    <a:pt x="45259" y="76057"/>
                  </a:cubicBezTo>
                  <a:cubicBezTo>
                    <a:pt x="45959" y="76726"/>
                    <a:pt x="46840" y="77273"/>
                    <a:pt x="47843" y="77729"/>
                  </a:cubicBezTo>
                  <a:cubicBezTo>
                    <a:pt x="50670" y="79036"/>
                    <a:pt x="53770" y="79918"/>
                    <a:pt x="56992" y="80556"/>
                  </a:cubicBezTo>
                  <a:cubicBezTo>
                    <a:pt x="58269" y="80769"/>
                    <a:pt x="59606" y="80890"/>
                    <a:pt x="60822" y="81316"/>
                  </a:cubicBezTo>
                  <a:cubicBezTo>
                    <a:pt x="62038" y="81620"/>
                    <a:pt x="63345" y="81620"/>
                    <a:pt x="64591" y="81802"/>
                  </a:cubicBezTo>
                  <a:cubicBezTo>
                    <a:pt x="64925" y="81802"/>
                    <a:pt x="65260" y="81802"/>
                    <a:pt x="65564" y="81893"/>
                  </a:cubicBezTo>
                  <a:cubicBezTo>
                    <a:pt x="65807" y="81924"/>
                    <a:pt x="65989" y="81924"/>
                    <a:pt x="66172" y="81924"/>
                  </a:cubicBezTo>
                  <a:cubicBezTo>
                    <a:pt x="67188" y="81924"/>
                    <a:pt x="68182" y="82058"/>
                    <a:pt x="69172" y="82058"/>
                  </a:cubicBezTo>
                  <a:cubicBezTo>
                    <a:pt x="69337" y="82058"/>
                    <a:pt x="69502" y="82054"/>
                    <a:pt x="69667" y="82045"/>
                  </a:cubicBezTo>
                  <a:cubicBezTo>
                    <a:pt x="69783" y="82028"/>
                    <a:pt x="69896" y="82020"/>
                    <a:pt x="70007" y="82020"/>
                  </a:cubicBezTo>
                  <a:cubicBezTo>
                    <a:pt x="70276" y="82020"/>
                    <a:pt x="70534" y="82063"/>
                    <a:pt x="70792" y="82106"/>
                  </a:cubicBezTo>
                  <a:cubicBezTo>
                    <a:pt x="71263" y="82152"/>
                    <a:pt x="71734" y="82175"/>
                    <a:pt x="72205" y="82175"/>
                  </a:cubicBezTo>
                  <a:cubicBezTo>
                    <a:pt x="72676" y="82175"/>
                    <a:pt x="73147" y="82152"/>
                    <a:pt x="73619" y="82106"/>
                  </a:cubicBezTo>
                  <a:cubicBezTo>
                    <a:pt x="73862" y="82076"/>
                    <a:pt x="74044" y="82045"/>
                    <a:pt x="74227" y="82045"/>
                  </a:cubicBezTo>
                  <a:cubicBezTo>
                    <a:pt x="77631" y="82045"/>
                    <a:pt x="80974" y="81681"/>
                    <a:pt x="84318" y="81225"/>
                  </a:cubicBezTo>
                  <a:lnTo>
                    <a:pt x="84987" y="81133"/>
                  </a:lnTo>
                  <a:cubicBezTo>
                    <a:pt x="91035" y="80222"/>
                    <a:pt x="96871" y="78793"/>
                    <a:pt x="102464" y="76817"/>
                  </a:cubicBezTo>
                  <a:cubicBezTo>
                    <a:pt x="102768" y="76726"/>
                    <a:pt x="103163" y="76665"/>
                    <a:pt x="103224" y="76361"/>
                  </a:cubicBezTo>
                  <a:cubicBezTo>
                    <a:pt x="103166" y="76265"/>
                    <a:pt x="103109" y="76206"/>
                    <a:pt x="103012" y="76206"/>
                  </a:cubicBezTo>
                  <a:cubicBezTo>
                    <a:pt x="102957" y="76206"/>
                    <a:pt x="102888" y="76226"/>
                    <a:pt x="102798" y="76270"/>
                  </a:cubicBezTo>
                  <a:cubicBezTo>
                    <a:pt x="101431" y="76665"/>
                    <a:pt x="100124" y="77091"/>
                    <a:pt x="98756" y="77516"/>
                  </a:cubicBezTo>
                  <a:cubicBezTo>
                    <a:pt x="94105" y="78884"/>
                    <a:pt x="89364" y="79948"/>
                    <a:pt x="84409" y="80617"/>
                  </a:cubicBezTo>
                  <a:cubicBezTo>
                    <a:pt x="81339" y="81073"/>
                    <a:pt x="78239" y="81316"/>
                    <a:pt x="75078" y="81437"/>
                  </a:cubicBezTo>
                  <a:cubicBezTo>
                    <a:pt x="74318" y="81455"/>
                    <a:pt x="73556" y="81464"/>
                    <a:pt x="72793" y="81464"/>
                  </a:cubicBezTo>
                  <a:cubicBezTo>
                    <a:pt x="70839" y="81464"/>
                    <a:pt x="68877" y="81400"/>
                    <a:pt x="66932" y="81225"/>
                  </a:cubicBezTo>
                  <a:cubicBezTo>
                    <a:pt x="64713" y="81073"/>
                    <a:pt x="62433" y="80830"/>
                    <a:pt x="60214" y="80434"/>
                  </a:cubicBezTo>
                  <a:cubicBezTo>
                    <a:pt x="56901" y="79857"/>
                    <a:pt x="53770" y="79097"/>
                    <a:pt x="50791" y="77942"/>
                  </a:cubicBezTo>
                  <a:cubicBezTo>
                    <a:pt x="49697" y="77516"/>
                    <a:pt x="48725" y="76939"/>
                    <a:pt x="47904" y="76270"/>
                  </a:cubicBezTo>
                  <a:cubicBezTo>
                    <a:pt x="46931" y="75419"/>
                    <a:pt x="46870" y="74507"/>
                    <a:pt x="47843" y="73687"/>
                  </a:cubicBezTo>
                  <a:cubicBezTo>
                    <a:pt x="48329" y="73261"/>
                    <a:pt x="48907" y="72836"/>
                    <a:pt x="49515" y="72501"/>
                  </a:cubicBezTo>
                  <a:cubicBezTo>
                    <a:pt x="51217" y="71498"/>
                    <a:pt x="52950" y="70556"/>
                    <a:pt x="54591" y="69522"/>
                  </a:cubicBezTo>
                  <a:cubicBezTo>
                    <a:pt x="57053" y="67972"/>
                    <a:pt x="59150" y="66179"/>
                    <a:pt x="60974" y="64203"/>
                  </a:cubicBezTo>
                  <a:cubicBezTo>
                    <a:pt x="62767" y="62319"/>
                    <a:pt x="64196" y="60313"/>
                    <a:pt x="65929" y="58398"/>
                  </a:cubicBezTo>
                  <a:cubicBezTo>
                    <a:pt x="67023" y="57151"/>
                    <a:pt x="68360" y="56057"/>
                    <a:pt x="69789" y="55024"/>
                  </a:cubicBezTo>
                  <a:cubicBezTo>
                    <a:pt x="71856" y="53565"/>
                    <a:pt x="74227" y="52562"/>
                    <a:pt x="76749" y="51589"/>
                  </a:cubicBezTo>
                  <a:cubicBezTo>
                    <a:pt x="79059" y="50738"/>
                    <a:pt x="81430" y="49917"/>
                    <a:pt x="83740" y="49097"/>
                  </a:cubicBezTo>
                  <a:cubicBezTo>
                    <a:pt x="83801" y="48975"/>
                    <a:pt x="84014" y="49005"/>
                    <a:pt x="84075" y="48945"/>
                  </a:cubicBezTo>
                  <a:cubicBezTo>
                    <a:pt x="84470" y="48762"/>
                    <a:pt x="84926" y="48641"/>
                    <a:pt x="85291" y="48428"/>
                  </a:cubicBezTo>
                  <a:cubicBezTo>
                    <a:pt x="85686" y="48306"/>
                    <a:pt x="86020" y="48154"/>
                    <a:pt x="86354" y="48002"/>
                  </a:cubicBezTo>
                  <a:cubicBezTo>
                    <a:pt x="91370" y="45875"/>
                    <a:pt x="95200" y="42896"/>
                    <a:pt x="97753" y="39066"/>
                  </a:cubicBezTo>
                  <a:cubicBezTo>
                    <a:pt x="99121" y="37030"/>
                    <a:pt x="99972" y="34871"/>
                    <a:pt x="100519" y="32622"/>
                  </a:cubicBezTo>
                  <a:cubicBezTo>
                    <a:pt x="100884" y="31224"/>
                    <a:pt x="100975" y="29735"/>
                    <a:pt x="100975" y="28306"/>
                  </a:cubicBezTo>
                  <a:cubicBezTo>
                    <a:pt x="100975" y="27425"/>
                    <a:pt x="100914" y="26513"/>
                    <a:pt x="100762" y="25601"/>
                  </a:cubicBezTo>
                  <a:cubicBezTo>
                    <a:pt x="100367" y="23169"/>
                    <a:pt x="99607" y="20859"/>
                    <a:pt x="98361" y="18579"/>
                  </a:cubicBezTo>
                  <a:cubicBezTo>
                    <a:pt x="95959" y="14202"/>
                    <a:pt x="92282" y="10555"/>
                    <a:pt x="87205" y="7698"/>
                  </a:cubicBezTo>
                  <a:cubicBezTo>
                    <a:pt x="81461" y="4476"/>
                    <a:pt x="75108" y="2014"/>
                    <a:pt x="68117" y="555"/>
                  </a:cubicBezTo>
                  <a:cubicBezTo>
                    <a:pt x="66720" y="303"/>
                    <a:pt x="65297" y="0"/>
                    <a:pt x="638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5"/>
            <p:cNvSpPr/>
            <p:nvPr/>
          </p:nvSpPr>
          <p:spPr>
            <a:xfrm>
              <a:off x="4731550" y="991375"/>
              <a:ext cx="3544925" cy="822050"/>
            </a:xfrm>
            <a:custGeom>
              <a:avLst/>
              <a:gdLst/>
              <a:ahLst/>
              <a:cxnLst/>
              <a:rect l="l" t="t" r="r" b="b"/>
              <a:pathLst>
                <a:path w="141797" h="32882" extrusionOk="0">
                  <a:moveTo>
                    <a:pt x="41992" y="1"/>
                  </a:moveTo>
                  <a:cubicBezTo>
                    <a:pt x="41579" y="1"/>
                    <a:pt x="41163" y="63"/>
                    <a:pt x="40761" y="206"/>
                  </a:cubicBezTo>
                  <a:cubicBezTo>
                    <a:pt x="40032" y="450"/>
                    <a:pt x="39363" y="814"/>
                    <a:pt x="38786" y="1209"/>
                  </a:cubicBezTo>
                  <a:cubicBezTo>
                    <a:pt x="37843" y="1939"/>
                    <a:pt x="36901" y="2668"/>
                    <a:pt x="35989" y="3398"/>
                  </a:cubicBezTo>
                  <a:cubicBezTo>
                    <a:pt x="34713" y="4371"/>
                    <a:pt x="33406" y="5313"/>
                    <a:pt x="32099" y="6285"/>
                  </a:cubicBezTo>
                  <a:cubicBezTo>
                    <a:pt x="30275" y="7562"/>
                    <a:pt x="28299" y="8778"/>
                    <a:pt x="26263" y="9933"/>
                  </a:cubicBezTo>
                  <a:cubicBezTo>
                    <a:pt x="24682" y="10784"/>
                    <a:pt x="23223" y="11665"/>
                    <a:pt x="21794" y="12669"/>
                  </a:cubicBezTo>
                  <a:cubicBezTo>
                    <a:pt x="19150" y="14492"/>
                    <a:pt x="16566" y="16377"/>
                    <a:pt x="14043" y="18353"/>
                  </a:cubicBezTo>
                  <a:cubicBezTo>
                    <a:pt x="11825" y="20146"/>
                    <a:pt x="9758" y="22030"/>
                    <a:pt x="7812" y="24006"/>
                  </a:cubicBezTo>
                  <a:cubicBezTo>
                    <a:pt x="5533" y="26377"/>
                    <a:pt x="3466" y="28809"/>
                    <a:pt x="1277" y="31210"/>
                  </a:cubicBezTo>
                  <a:cubicBezTo>
                    <a:pt x="882" y="31666"/>
                    <a:pt x="517" y="32122"/>
                    <a:pt x="153" y="32578"/>
                  </a:cubicBezTo>
                  <a:cubicBezTo>
                    <a:pt x="1" y="32730"/>
                    <a:pt x="61" y="32790"/>
                    <a:pt x="274" y="32882"/>
                  </a:cubicBezTo>
                  <a:cubicBezTo>
                    <a:pt x="761" y="32882"/>
                    <a:pt x="882" y="32517"/>
                    <a:pt x="1095" y="32304"/>
                  </a:cubicBezTo>
                  <a:cubicBezTo>
                    <a:pt x="3253" y="29903"/>
                    <a:pt x="5350" y="27502"/>
                    <a:pt x="7630" y="25161"/>
                  </a:cubicBezTo>
                  <a:cubicBezTo>
                    <a:pt x="9758" y="23003"/>
                    <a:pt x="11916" y="20875"/>
                    <a:pt x="14469" y="18960"/>
                  </a:cubicBezTo>
                  <a:cubicBezTo>
                    <a:pt x="16323" y="17562"/>
                    <a:pt x="18208" y="16225"/>
                    <a:pt x="20062" y="14857"/>
                  </a:cubicBezTo>
                  <a:cubicBezTo>
                    <a:pt x="22342" y="13185"/>
                    <a:pt x="24834" y="11696"/>
                    <a:pt x="27478" y="10298"/>
                  </a:cubicBezTo>
                  <a:cubicBezTo>
                    <a:pt x="29758" y="9082"/>
                    <a:pt x="31886" y="7714"/>
                    <a:pt x="33953" y="6316"/>
                  </a:cubicBezTo>
                  <a:cubicBezTo>
                    <a:pt x="34652" y="5860"/>
                    <a:pt x="35381" y="5404"/>
                    <a:pt x="35898" y="4796"/>
                  </a:cubicBezTo>
                  <a:cubicBezTo>
                    <a:pt x="37235" y="3550"/>
                    <a:pt x="38755" y="2486"/>
                    <a:pt x="40609" y="1665"/>
                  </a:cubicBezTo>
                  <a:cubicBezTo>
                    <a:pt x="41130" y="1472"/>
                    <a:pt x="41657" y="1388"/>
                    <a:pt x="42192" y="1388"/>
                  </a:cubicBezTo>
                  <a:cubicBezTo>
                    <a:pt x="42751" y="1388"/>
                    <a:pt x="43318" y="1480"/>
                    <a:pt x="43892" y="1635"/>
                  </a:cubicBezTo>
                  <a:cubicBezTo>
                    <a:pt x="44956" y="1939"/>
                    <a:pt x="45929" y="2364"/>
                    <a:pt x="46962" y="2790"/>
                  </a:cubicBezTo>
                  <a:cubicBezTo>
                    <a:pt x="47144" y="2881"/>
                    <a:pt x="47327" y="2972"/>
                    <a:pt x="47540" y="3033"/>
                  </a:cubicBezTo>
                  <a:cubicBezTo>
                    <a:pt x="47631" y="3094"/>
                    <a:pt x="47722" y="3155"/>
                    <a:pt x="47783" y="3185"/>
                  </a:cubicBezTo>
                  <a:cubicBezTo>
                    <a:pt x="47874" y="3185"/>
                    <a:pt x="47904" y="3246"/>
                    <a:pt x="47995" y="3276"/>
                  </a:cubicBezTo>
                  <a:cubicBezTo>
                    <a:pt x="48056" y="3337"/>
                    <a:pt x="48178" y="3398"/>
                    <a:pt x="48239" y="3428"/>
                  </a:cubicBezTo>
                  <a:cubicBezTo>
                    <a:pt x="48786" y="3702"/>
                    <a:pt x="49394" y="3854"/>
                    <a:pt x="49971" y="4067"/>
                  </a:cubicBezTo>
                  <a:cubicBezTo>
                    <a:pt x="50062" y="4097"/>
                    <a:pt x="50214" y="4158"/>
                    <a:pt x="50336" y="4188"/>
                  </a:cubicBezTo>
                  <a:cubicBezTo>
                    <a:pt x="50427" y="4219"/>
                    <a:pt x="50458" y="4219"/>
                    <a:pt x="50518" y="4279"/>
                  </a:cubicBezTo>
                  <a:cubicBezTo>
                    <a:pt x="50610" y="4310"/>
                    <a:pt x="50731" y="4340"/>
                    <a:pt x="50792" y="4371"/>
                  </a:cubicBezTo>
                  <a:cubicBezTo>
                    <a:pt x="50883" y="4431"/>
                    <a:pt x="50913" y="4431"/>
                    <a:pt x="50974" y="4462"/>
                  </a:cubicBezTo>
                  <a:cubicBezTo>
                    <a:pt x="51886" y="4766"/>
                    <a:pt x="52768" y="5130"/>
                    <a:pt x="53710" y="5404"/>
                  </a:cubicBezTo>
                  <a:cubicBezTo>
                    <a:pt x="53862" y="5404"/>
                    <a:pt x="53983" y="5434"/>
                    <a:pt x="54135" y="5495"/>
                  </a:cubicBezTo>
                  <a:cubicBezTo>
                    <a:pt x="54227" y="5495"/>
                    <a:pt x="54257" y="5526"/>
                    <a:pt x="54318" y="5556"/>
                  </a:cubicBezTo>
                  <a:cubicBezTo>
                    <a:pt x="54439" y="5617"/>
                    <a:pt x="54561" y="5708"/>
                    <a:pt x="54713" y="5799"/>
                  </a:cubicBezTo>
                  <a:cubicBezTo>
                    <a:pt x="57205" y="6741"/>
                    <a:pt x="59759" y="7775"/>
                    <a:pt x="62373" y="8565"/>
                  </a:cubicBezTo>
                  <a:cubicBezTo>
                    <a:pt x="68361" y="10419"/>
                    <a:pt x="74683" y="11027"/>
                    <a:pt x="81127" y="11301"/>
                  </a:cubicBezTo>
                  <a:cubicBezTo>
                    <a:pt x="81506" y="11294"/>
                    <a:pt x="81881" y="11292"/>
                    <a:pt x="82255" y="11292"/>
                  </a:cubicBezTo>
                  <a:cubicBezTo>
                    <a:pt x="82922" y="11292"/>
                    <a:pt x="83583" y="11299"/>
                    <a:pt x="84247" y="11299"/>
                  </a:cubicBezTo>
                  <a:cubicBezTo>
                    <a:pt x="84854" y="11299"/>
                    <a:pt x="85464" y="11293"/>
                    <a:pt x="86081" y="11270"/>
                  </a:cubicBezTo>
                  <a:cubicBezTo>
                    <a:pt x="86484" y="11173"/>
                    <a:pt x="86881" y="11152"/>
                    <a:pt x="87274" y="11152"/>
                  </a:cubicBezTo>
                  <a:cubicBezTo>
                    <a:pt x="87574" y="11152"/>
                    <a:pt x="87872" y="11164"/>
                    <a:pt x="88170" y="11164"/>
                  </a:cubicBezTo>
                  <a:cubicBezTo>
                    <a:pt x="88335" y="11164"/>
                    <a:pt x="88500" y="11161"/>
                    <a:pt x="88665" y="11149"/>
                  </a:cubicBezTo>
                  <a:cubicBezTo>
                    <a:pt x="91340" y="10966"/>
                    <a:pt x="93984" y="10814"/>
                    <a:pt x="96629" y="10541"/>
                  </a:cubicBezTo>
                  <a:cubicBezTo>
                    <a:pt x="97905" y="10419"/>
                    <a:pt x="99212" y="10389"/>
                    <a:pt x="100458" y="10146"/>
                  </a:cubicBezTo>
                  <a:cubicBezTo>
                    <a:pt x="100793" y="9994"/>
                    <a:pt x="101188" y="9994"/>
                    <a:pt x="101553" y="9994"/>
                  </a:cubicBezTo>
                  <a:cubicBezTo>
                    <a:pt x="101705" y="9994"/>
                    <a:pt x="101826" y="9994"/>
                    <a:pt x="101978" y="9963"/>
                  </a:cubicBezTo>
                  <a:cubicBezTo>
                    <a:pt x="102191" y="9903"/>
                    <a:pt x="102411" y="9887"/>
                    <a:pt x="102628" y="9887"/>
                  </a:cubicBezTo>
                  <a:cubicBezTo>
                    <a:pt x="102845" y="9887"/>
                    <a:pt x="103057" y="9903"/>
                    <a:pt x="103255" y="9903"/>
                  </a:cubicBezTo>
                  <a:cubicBezTo>
                    <a:pt x="105838" y="9781"/>
                    <a:pt x="108361" y="9477"/>
                    <a:pt x="110915" y="9325"/>
                  </a:cubicBezTo>
                  <a:lnTo>
                    <a:pt x="117389" y="8869"/>
                  </a:lnTo>
                  <a:cubicBezTo>
                    <a:pt x="119000" y="8748"/>
                    <a:pt x="120580" y="8687"/>
                    <a:pt x="122191" y="8565"/>
                  </a:cubicBezTo>
                  <a:cubicBezTo>
                    <a:pt x="122799" y="8474"/>
                    <a:pt x="123529" y="8626"/>
                    <a:pt x="124076" y="8292"/>
                  </a:cubicBezTo>
                  <a:cubicBezTo>
                    <a:pt x="124441" y="8261"/>
                    <a:pt x="124745" y="8170"/>
                    <a:pt x="125049" y="8170"/>
                  </a:cubicBezTo>
                  <a:cubicBezTo>
                    <a:pt x="127450" y="8109"/>
                    <a:pt x="129790" y="7866"/>
                    <a:pt x="132131" y="7684"/>
                  </a:cubicBezTo>
                  <a:cubicBezTo>
                    <a:pt x="135079" y="7471"/>
                    <a:pt x="137936" y="7106"/>
                    <a:pt x="140763" y="6559"/>
                  </a:cubicBezTo>
                  <a:cubicBezTo>
                    <a:pt x="141128" y="6468"/>
                    <a:pt x="141493" y="6468"/>
                    <a:pt x="141797" y="6285"/>
                  </a:cubicBezTo>
                  <a:lnTo>
                    <a:pt x="141797" y="5678"/>
                  </a:lnTo>
                  <a:cubicBezTo>
                    <a:pt x="141797" y="5526"/>
                    <a:pt x="141675" y="5404"/>
                    <a:pt x="141462" y="5404"/>
                  </a:cubicBezTo>
                  <a:cubicBezTo>
                    <a:pt x="138301" y="6194"/>
                    <a:pt x="135049" y="6741"/>
                    <a:pt x="131796" y="7045"/>
                  </a:cubicBezTo>
                  <a:cubicBezTo>
                    <a:pt x="130155" y="7197"/>
                    <a:pt x="128544" y="7319"/>
                    <a:pt x="126903" y="7471"/>
                  </a:cubicBezTo>
                  <a:cubicBezTo>
                    <a:pt x="125444" y="7562"/>
                    <a:pt x="123985" y="7684"/>
                    <a:pt x="122526" y="7805"/>
                  </a:cubicBezTo>
                  <a:cubicBezTo>
                    <a:pt x="121128" y="7927"/>
                    <a:pt x="119729" y="7988"/>
                    <a:pt x="118301" y="8109"/>
                  </a:cubicBezTo>
                  <a:cubicBezTo>
                    <a:pt x="116325" y="8261"/>
                    <a:pt x="114319" y="8413"/>
                    <a:pt x="112313" y="8565"/>
                  </a:cubicBezTo>
                  <a:cubicBezTo>
                    <a:pt x="110459" y="8717"/>
                    <a:pt x="108574" y="8839"/>
                    <a:pt x="106720" y="8991"/>
                  </a:cubicBezTo>
                  <a:cubicBezTo>
                    <a:pt x="104592" y="9173"/>
                    <a:pt x="102465" y="9386"/>
                    <a:pt x="100306" y="9599"/>
                  </a:cubicBezTo>
                  <a:cubicBezTo>
                    <a:pt x="98088" y="9781"/>
                    <a:pt x="95929" y="9963"/>
                    <a:pt x="93771" y="10146"/>
                  </a:cubicBezTo>
                  <a:cubicBezTo>
                    <a:pt x="91218" y="10358"/>
                    <a:pt x="88726" y="10480"/>
                    <a:pt x="86172" y="10571"/>
                  </a:cubicBezTo>
                  <a:cubicBezTo>
                    <a:pt x="85453" y="10592"/>
                    <a:pt x="84730" y="10602"/>
                    <a:pt x="84007" y="10602"/>
                  </a:cubicBezTo>
                  <a:cubicBezTo>
                    <a:pt x="82559" y="10602"/>
                    <a:pt x="81107" y="10561"/>
                    <a:pt x="79668" y="10480"/>
                  </a:cubicBezTo>
                  <a:cubicBezTo>
                    <a:pt x="77236" y="10328"/>
                    <a:pt x="74804" y="10146"/>
                    <a:pt x="72373" y="9842"/>
                  </a:cubicBezTo>
                  <a:cubicBezTo>
                    <a:pt x="68543" y="9355"/>
                    <a:pt x="64804" y="8565"/>
                    <a:pt x="61278" y="7289"/>
                  </a:cubicBezTo>
                  <a:cubicBezTo>
                    <a:pt x="57783" y="6073"/>
                    <a:pt x="54439" y="4675"/>
                    <a:pt x="50974" y="3398"/>
                  </a:cubicBezTo>
                  <a:cubicBezTo>
                    <a:pt x="49910" y="3003"/>
                    <a:pt x="48907" y="2577"/>
                    <a:pt x="47904" y="2091"/>
                  </a:cubicBezTo>
                  <a:cubicBezTo>
                    <a:pt x="47843" y="1969"/>
                    <a:pt x="47631" y="2030"/>
                    <a:pt x="47570" y="1939"/>
                  </a:cubicBezTo>
                  <a:cubicBezTo>
                    <a:pt x="47388" y="1878"/>
                    <a:pt x="47175" y="1787"/>
                    <a:pt x="47023" y="1726"/>
                  </a:cubicBezTo>
                  <a:cubicBezTo>
                    <a:pt x="46932" y="1635"/>
                    <a:pt x="46840" y="1605"/>
                    <a:pt x="46719" y="1574"/>
                  </a:cubicBezTo>
                  <a:cubicBezTo>
                    <a:pt x="45655" y="1057"/>
                    <a:pt x="44561" y="541"/>
                    <a:pt x="43345" y="206"/>
                  </a:cubicBezTo>
                  <a:cubicBezTo>
                    <a:pt x="42912" y="78"/>
                    <a:pt x="42454" y="1"/>
                    <a:pt x="41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
            <p:cNvSpPr/>
            <p:nvPr/>
          </p:nvSpPr>
          <p:spPr>
            <a:xfrm>
              <a:off x="1273275" y="2167500"/>
              <a:ext cx="1168000" cy="825275"/>
            </a:xfrm>
            <a:custGeom>
              <a:avLst/>
              <a:gdLst/>
              <a:ahLst/>
              <a:cxnLst/>
              <a:rect l="l" t="t" r="r" b="b"/>
              <a:pathLst>
                <a:path w="46720" h="33011" extrusionOk="0">
                  <a:moveTo>
                    <a:pt x="183" y="1"/>
                  </a:moveTo>
                  <a:cubicBezTo>
                    <a:pt x="183" y="123"/>
                    <a:pt x="153" y="244"/>
                    <a:pt x="1" y="275"/>
                  </a:cubicBezTo>
                  <a:cubicBezTo>
                    <a:pt x="62" y="396"/>
                    <a:pt x="122" y="487"/>
                    <a:pt x="183" y="609"/>
                  </a:cubicBezTo>
                  <a:cubicBezTo>
                    <a:pt x="1247" y="2372"/>
                    <a:pt x="2493" y="4044"/>
                    <a:pt x="3922" y="5624"/>
                  </a:cubicBezTo>
                  <a:cubicBezTo>
                    <a:pt x="7448" y="9636"/>
                    <a:pt x="11703" y="13253"/>
                    <a:pt x="16232" y="16719"/>
                  </a:cubicBezTo>
                  <a:cubicBezTo>
                    <a:pt x="18086" y="18147"/>
                    <a:pt x="20032" y="19515"/>
                    <a:pt x="21947" y="20943"/>
                  </a:cubicBezTo>
                  <a:cubicBezTo>
                    <a:pt x="24348" y="22646"/>
                    <a:pt x="26810" y="24287"/>
                    <a:pt x="29485" y="25807"/>
                  </a:cubicBezTo>
                  <a:cubicBezTo>
                    <a:pt x="34318" y="28542"/>
                    <a:pt x="39515" y="30792"/>
                    <a:pt x="45047" y="32646"/>
                  </a:cubicBezTo>
                  <a:cubicBezTo>
                    <a:pt x="45473" y="32798"/>
                    <a:pt x="45929" y="32889"/>
                    <a:pt x="46354" y="33011"/>
                  </a:cubicBezTo>
                  <a:cubicBezTo>
                    <a:pt x="46415" y="32950"/>
                    <a:pt x="46537" y="32889"/>
                    <a:pt x="46689" y="32889"/>
                  </a:cubicBezTo>
                  <a:cubicBezTo>
                    <a:pt x="46719" y="32646"/>
                    <a:pt x="46385" y="32646"/>
                    <a:pt x="46202" y="32555"/>
                  </a:cubicBezTo>
                  <a:cubicBezTo>
                    <a:pt x="45473" y="32251"/>
                    <a:pt x="44682" y="32068"/>
                    <a:pt x="43923" y="31795"/>
                  </a:cubicBezTo>
                  <a:cubicBezTo>
                    <a:pt x="39394" y="30245"/>
                    <a:pt x="35138" y="28360"/>
                    <a:pt x="31065" y="26232"/>
                  </a:cubicBezTo>
                  <a:cubicBezTo>
                    <a:pt x="28694" y="24925"/>
                    <a:pt x="26354" y="23558"/>
                    <a:pt x="24226" y="22038"/>
                  </a:cubicBezTo>
                  <a:cubicBezTo>
                    <a:pt x="21217" y="19910"/>
                    <a:pt x="18269" y="17782"/>
                    <a:pt x="15411" y="15594"/>
                  </a:cubicBezTo>
                  <a:cubicBezTo>
                    <a:pt x="14135" y="14591"/>
                    <a:pt x="12858" y="13618"/>
                    <a:pt x="11734" y="12554"/>
                  </a:cubicBezTo>
                  <a:cubicBezTo>
                    <a:pt x="8360" y="9728"/>
                    <a:pt x="5350" y="6718"/>
                    <a:pt x="2797" y="3466"/>
                  </a:cubicBezTo>
                  <a:cubicBezTo>
                    <a:pt x="2098" y="2433"/>
                    <a:pt x="1399" y="1460"/>
                    <a:pt x="700" y="426"/>
                  </a:cubicBezTo>
                  <a:cubicBezTo>
                    <a:pt x="609" y="275"/>
                    <a:pt x="609" y="1"/>
                    <a:pt x="1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
            <p:cNvSpPr/>
            <p:nvPr/>
          </p:nvSpPr>
          <p:spPr>
            <a:xfrm>
              <a:off x="3773325" y="1805800"/>
              <a:ext cx="971925" cy="699700"/>
            </a:xfrm>
            <a:custGeom>
              <a:avLst/>
              <a:gdLst/>
              <a:ahLst/>
              <a:cxnLst/>
              <a:rect l="l" t="t" r="r" b="b"/>
              <a:pathLst>
                <a:path w="38877" h="27988" extrusionOk="0">
                  <a:moveTo>
                    <a:pt x="38451" y="1"/>
                  </a:moveTo>
                  <a:cubicBezTo>
                    <a:pt x="38269" y="183"/>
                    <a:pt x="38056" y="335"/>
                    <a:pt x="38026" y="548"/>
                  </a:cubicBezTo>
                  <a:cubicBezTo>
                    <a:pt x="35746" y="3131"/>
                    <a:pt x="33436" y="5776"/>
                    <a:pt x="30913" y="8268"/>
                  </a:cubicBezTo>
                  <a:cubicBezTo>
                    <a:pt x="28269" y="10943"/>
                    <a:pt x="25442" y="13435"/>
                    <a:pt x="22372" y="15837"/>
                  </a:cubicBezTo>
                  <a:cubicBezTo>
                    <a:pt x="21035" y="16870"/>
                    <a:pt x="19606" y="17843"/>
                    <a:pt x="18147" y="18846"/>
                  </a:cubicBezTo>
                  <a:cubicBezTo>
                    <a:pt x="16475" y="19940"/>
                    <a:pt x="14773" y="21004"/>
                    <a:pt x="12980" y="21977"/>
                  </a:cubicBezTo>
                  <a:cubicBezTo>
                    <a:pt x="9180" y="24074"/>
                    <a:pt x="5168" y="25898"/>
                    <a:pt x="913" y="27417"/>
                  </a:cubicBezTo>
                  <a:cubicBezTo>
                    <a:pt x="578" y="27539"/>
                    <a:pt x="213" y="27600"/>
                    <a:pt x="1" y="27813"/>
                  </a:cubicBezTo>
                  <a:cubicBezTo>
                    <a:pt x="122" y="27813"/>
                    <a:pt x="274" y="27813"/>
                    <a:pt x="335" y="27904"/>
                  </a:cubicBezTo>
                  <a:cubicBezTo>
                    <a:pt x="456" y="27964"/>
                    <a:pt x="567" y="27988"/>
                    <a:pt x="672" y="27988"/>
                  </a:cubicBezTo>
                  <a:cubicBezTo>
                    <a:pt x="934" y="27988"/>
                    <a:pt x="1151" y="27839"/>
                    <a:pt x="1368" y="27752"/>
                  </a:cubicBezTo>
                  <a:cubicBezTo>
                    <a:pt x="3496" y="26962"/>
                    <a:pt x="5533" y="26141"/>
                    <a:pt x="7508" y="25229"/>
                  </a:cubicBezTo>
                  <a:cubicBezTo>
                    <a:pt x="7812" y="25077"/>
                    <a:pt x="8147" y="24955"/>
                    <a:pt x="8481" y="24803"/>
                  </a:cubicBezTo>
                  <a:cubicBezTo>
                    <a:pt x="14165" y="22068"/>
                    <a:pt x="19302" y="18846"/>
                    <a:pt x="23892" y="15168"/>
                  </a:cubicBezTo>
                  <a:cubicBezTo>
                    <a:pt x="26597" y="12949"/>
                    <a:pt x="29089" y="10669"/>
                    <a:pt x="31491" y="8329"/>
                  </a:cubicBezTo>
                  <a:cubicBezTo>
                    <a:pt x="33406" y="6445"/>
                    <a:pt x="35108" y="4530"/>
                    <a:pt x="36901" y="2584"/>
                  </a:cubicBezTo>
                  <a:cubicBezTo>
                    <a:pt x="37418" y="2007"/>
                    <a:pt x="37965" y="1429"/>
                    <a:pt x="38451" y="882"/>
                  </a:cubicBezTo>
                  <a:cubicBezTo>
                    <a:pt x="38603" y="669"/>
                    <a:pt x="38877" y="517"/>
                    <a:pt x="38634" y="274"/>
                  </a:cubicBezTo>
                  <a:cubicBezTo>
                    <a:pt x="38482" y="183"/>
                    <a:pt x="38451" y="122"/>
                    <a:pt x="384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5"/>
            <p:cNvSpPr/>
            <p:nvPr/>
          </p:nvSpPr>
          <p:spPr>
            <a:xfrm>
              <a:off x="3294600" y="1817950"/>
              <a:ext cx="8375" cy="3825"/>
            </a:xfrm>
            <a:custGeom>
              <a:avLst/>
              <a:gdLst/>
              <a:ahLst/>
              <a:cxnLst/>
              <a:rect l="l" t="t" r="r" b="b"/>
              <a:pathLst>
                <a:path w="335" h="153" extrusionOk="0">
                  <a:moveTo>
                    <a:pt x="335" y="1"/>
                  </a:moveTo>
                  <a:cubicBezTo>
                    <a:pt x="183" y="1"/>
                    <a:pt x="61" y="31"/>
                    <a:pt x="0" y="153"/>
                  </a:cubicBezTo>
                  <a:cubicBezTo>
                    <a:pt x="152" y="153"/>
                    <a:pt x="274" y="123"/>
                    <a:pt x="335" y="1"/>
                  </a:cubicBezTo>
                  <a:close/>
                </a:path>
              </a:pathLst>
            </a:custGeom>
            <a:solidFill>
              <a:srgbClr val="E8D7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5"/>
            <p:cNvSpPr/>
            <p:nvPr/>
          </p:nvSpPr>
          <p:spPr>
            <a:xfrm>
              <a:off x="3159325" y="4522400"/>
              <a:ext cx="9150" cy="3825"/>
            </a:xfrm>
            <a:custGeom>
              <a:avLst/>
              <a:gdLst/>
              <a:ahLst/>
              <a:cxnLst/>
              <a:rect l="l" t="t" r="r" b="b"/>
              <a:pathLst>
                <a:path w="366" h="153" extrusionOk="0">
                  <a:moveTo>
                    <a:pt x="366" y="1"/>
                  </a:moveTo>
                  <a:cubicBezTo>
                    <a:pt x="214" y="1"/>
                    <a:pt x="92" y="31"/>
                    <a:pt x="1" y="153"/>
                  </a:cubicBezTo>
                  <a:cubicBezTo>
                    <a:pt x="153" y="153"/>
                    <a:pt x="305" y="122"/>
                    <a:pt x="366" y="1"/>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5"/>
            <p:cNvSpPr/>
            <p:nvPr/>
          </p:nvSpPr>
          <p:spPr>
            <a:xfrm>
              <a:off x="3151725" y="4525450"/>
              <a:ext cx="9150" cy="3825"/>
            </a:xfrm>
            <a:custGeom>
              <a:avLst/>
              <a:gdLst/>
              <a:ahLst/>
              <a:cxnLst/>
              <a:rect l="l" t="t" r="r" b="b"/>
              <a:pathLst>
                <a:path w="366" h="153" extrusionOk="0">
                  <a:moveTo>
                    <a:pt x="366" y="0"/>
                  </a:moveTo>
                  <a:cubicBezTo>
                    <a:pt x="214" y="0"/>
                    <a:pt x="92" y="31"/>
                    <a:pt x="1" y="152"/>
                  </a:cubicBezTo>
                  <a:cubicBezTo>
                    <a:pt x="123" y="152"/>
                    <a:pt x="275" y="92"/>
                    <a:pt x="366" y="0"/>
                  </a:cubicBezTo>
                  <a:close/>
                </a:path>
              </a:pathLst>
            </a:custGeom>
            <a:solidFill>
              <a:srgbClr val="EBD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5"/>
            <p:cNvSpPr/>
            <p:nvPr/>
          </p:nvSpPr>
          <p:spPr>
            <a:xfrm>
              <a:off x="2618300" y="3577100"/>
              <a:ext cx="4231100" cy="1402325"/>
            </a:xfrm>
            <a:custGeom>
              <a:avLst/>
              <a:gdLst/>
              <a:ahLst/>
              <a:cxnLst/>
              <a:rect l="l" t="t" r="r" b="b"/>
              <a:pathLst>
                <a:path w="169244" h="56093" extrusionOk="0">
                  <a:moveTo>
                    <a:pt x="168879" y="1"/>
                  </a:moveTo>
                  <a:cubicBezTo>
                    <a:pt x="168453" y="335"/>
                    <a:pt x="168605" y="761"/>
                    <a:pt x="168696" y="1125"/>
                  </a:cubicBezTo>
                  <a:cubicBezTo>
                    <a:pt x="168970" y="2615"/>
                    <a:pt x="168666" y="4013"/>
                    <a:pt x="167997" y="5442"/>
                  </a:cubicBezTo>
                  <a:cubicBezTo>
                    <a:pt x="167237" y="7053"/>
                    <a:pt x="165687" y="8329"/>
                    <a:pt x="164198" y="9575"/>
                  </a:cubicBezTo>
                  <a:cubicBezTo>
                    <a:pt x="161675" y="11733"/>
                    <a:pt x="158939" y="13740"/>
                    <a:pt x="156842" y="16171"/>
                  </a:cubicBezTo>
                  <a:cubicBezTo>
                    <a:pt x="156599" y="16414"/>
                    <a:pt x="156386" y="16566"/>
                    <a:pt x="155991" y="16597"/>
                  </a:cubicBezTo>
                  <a:cubicBezTo>
                    <a:pt x="155657" y="16718"/>
                    <a:pt x="155474" y="16992"/>
                    <a:pt x="155292" y="17205"/>
                  </a:cubicBezTo>
                  <a:cubicBezTo>
                    <a:pt x="154137" y="18572"/>
                    <a:pt x="153073" y="19940"/>
                    <a:pt x="152100" y="21338"/>
                  </a:cubicBezTo>
                  <a:cubicBezTo>
                    <a:pt x="149365" y="25290"/>
                    <a:pt x="146386" y="29150"/>
                    <a:pt x="142921" y="32798"/>
                  </a:cubicBezTo>
                  <a:cubicBezTo>
                    <a:pt x="141036" y="34804"/>
                    <a:pt x="139577" y="36962"/>
                    <a:pt x="138209" y="39211"/>
                  </a:cubicBezTo>
                  <a:cubicBezTo>
                    <a:pt x="137237" y="40883"/>
                    <a:pt x="136355" y="42555"/>
                    <a:pt x="135018" y="44074"/>
                  </a:cubicBezTo>
                  <a:cubicBezTo>
                    <a:pt x="133316" y="46080"/>
                    <a:pt x="130975" y="47479"/>
                    <a:pt x="127662" y="47904"/>
                  </a:cubicBezTo>
                  <a:cubicBezTo>
                    <a:pt x="126477" y="48026"/>
                    <a:pt x="125352" y="48178"/>
                    <a:pt x="124197" y="48178"/>
                  </a:cubicBezTo>
                  <a:cubicBezTo>
                    <a:pt x="119942" y="48178"/>
                    <a:pt x="115717" y="48390"/>
                    <a:pt x="111461" y="48542"/>
                  </a:cubicBezTo>
                  <a:cubicBezTo>
                    <a:pt x="110723" y="48566"/>
                    <a:pt x="109987" y="48577"/>
                    <a:pt x="109251" y="48577"/>
                  </a:cubicBezTo>
                  <a:cubicBezTo>
                    <a:pt x="106228" y="48577"/>
                    <a:pt x="103222" y="48392"/>
                    <a:pt x="100215" y="48147"/>
                  </a:cubicBezTo>
                  <a:cubicBezTo>
                    <a:pt x="93923" y="47600"/>
                    <a:pt x="87813" y="46506"/>
                    <a:pt x="81734" y="45138"/>
                  </a:cubicBezTo>
                  <a:cubicBezTo>
                    <a:pt x="78217" y="44325"/>
                    <a:pt x="74662" y="43681"/>
                    <a:pt x="70995" y="43681"/>
                  </a:cubicBezTo>
                  <a:cubicBezTo>
                    <a:pt x="70004" y="43681"/>
                    <a:pt x="69004" y="43728"/>
                    <a:pt x="67995" y="43831"/>
                  </a:cubicBezTo>
                  <a:cubicBezTo>
                    <a:pt x="65868" y="44074"/>
                    <a:pt x="63740" y="44469"/>
                    <a:pt x="61764" y="45108"/>
                  </a:cubicBezTo>
                  <a:cubicBezTo>
                    <a:pt x="61612" y="45229"/>
                    <a:pt x="61430" y="45290"/>
                    <a:pt x="61248" y="45321"/>
                  </a:cubicBezTo>
                  <a:cubicBezTo>
                    <a:pt x="61156" y="45351"/>
                    <a:pt x="61096" y="45351"/>
                    <a:pt x="61004" y="45412"/>
                  </a:cubicBezTo>
                  <a:lnTo>
                    <a:pt x="60548" y="45533"/>
                  </a:lnTo>
                  <a:cubicBezTo>
                    <a:pt x="60275" y="45594"/>
                    <a:pt x="60032" y="45716"/>
                    <a:pt x="59758" y="45776"/>
                  </a:cubicBezTo>
                  <a:cubicBezTo>
                    <a:pt x="55807" y="47144"/>
                    <a:pt x="52463" y="49211"/>
                    <a:pt x="49028" y="51217"/>
                  </a:cubicBezTo>
                  <a:cubicBezTo>
                    <a:pt x="47022" y="52403"/>
                    <a:pt x="44986" y="53588"/>
                    <a:pt x="42615" y="54348"/>
                  </a:cubicBezTo>
                  <a:cubicBezTo>
                    <a:pt x="41343" y="54756"/>
                    <a:pt x="40033" y="55012"/>
                    <a:pt x="38640" y="55012"/>
                  </a:cubicBezTo>
                  <a:cubicBezTo>
                    <a:pt x="38269" y="55012"/>
                    <a:pt x="37892" y="54994"/>
                    <a:pt x="37509" y="54956"/>
                  </a:cubicBezTo>
                  <a:cubicBezTo>
                    <a:pt x="35746" y="54743"/>
                    <a:pt x="34074" y="54348"/>
                    <a:pt x="32432" y="53831"/>
                  </a:cubicBezTo>
                  <a:cubicBezTo>
                    <a:pt x="29332" y="52919"/>
                    <a:pt x="26171" y="52068"/>
                    <a:pt x="22919" y="51369"/>
                  </a:cubicBezTo>
                  <a:cubicBezTo>
                    <a:pt x="19917" y="50764"/>
                    <a:pt x="16915" y="50292"/>
                    <a:pt x="13840" y="50292"/>
                  </a:cubicBezTo>
                  <a:cubicBezTo>
                    <a:pt x="12743" y="50292"/>
                    <a:pt x="11636" y="50352"/>
                    <a:pt x="10517" y="50488"/>
                  </a:cubicBezTo>
                  <a:cubicBezTo>
                    <a:pt x="6262" y="51035"/>
                    <a:pt x="2705" y="52372"/>
                    <a:pt x="274" y="55047"/>
                  </a:cubicBezTo>
                  <a:cubicBezTo>
                    <a:pt x="183" y="55169"/>
                    <a:pt x="0" y="55260"/>
                    <a:pt x="122" y="55442"/>
                  </a:cubicBezTo>
                  <a:cubicBezTo>
                    <a:pt x="183" y="55473"/>
                    <a:pt x="274" y="55564"/>
                    <a:pt x="335" y="55594"/>
                  </a:cubicBezTo>
                  <a:cubicBezTo>
                    <a:pt x="456" y="55503"/>
                    <a:pt x="578" y="55412"/>
                    <a:pt x="669" y="55351"/>
                  </a:cubicBezTo>
                  <a:cubicBezTo>
                    <a:pt x="1642" y="54470"/>
                    <a:pt x="2645" y="53649"/>
                    <a:pt x="3952" y="53011"/>
                  </a:cubicBezTo>
                  <a:cubicBezTo>
                    <a:pt x="6987" y="51455"/>
                    <a:pt x="10364" y="50884"/>
                    <a:pt x="13886" y="50884"/>
                  </a:cubicBezTo>
                  <a:cubicBezTo>
                    <a:pt x="14562" y="50884"/>
                    <a:pt x="15243" y="50905"/>
                    <a:pt x="15928" y="50944"/>
                  </a:cubicBezTo>
                  <a:cubicBezTo>
                    <a:pt x="18390" y="51096"/>
                    <a:pt x="20730" y="51612"/>
                    <a:pt x="23101" y="52129"/>
                  </a:cubicBezTo>
                  <a:cubicBezTo>
                    <a:pt x="26748" y="52980"/>
                    <a:pt x="30274" y="54074"/>
                    <a:pt x="33800" y="55169"/>
                  </a:cubicBezTo>
                  <a:cubicBezTo>
                    <a:pt x="35320" y="55655"/>
                    <a:pt x="36961" y="56020"/>
                    <a:pt x="38633" y="56081"/>
                  </a:cubicBezTo>
                  <a:cubicBezTo>
                    <a:pt x="38801" y="56089"/>
                    <a:pt x="38968" y="56093"/>
                    <a:pt x="39134" y="56093"/>
                  </a:cubicBezTo>
                  <a:cubicBezTo>
                    <a:pt x="40795" y="56093"/>
                    <a:pt x="42338" y="55688"/>
                    <a:pt x="43831" y="55108"/>
                  </a:cubicBezTo>
                  <a:cubicBezTo>
                    <a:pt x="44104" y="54956"/>
                    <a:pt x="44439" y="54865"/>
                    <a:pt x="44712" y="54713"/>
                  </a:cubicBezTo>
                  <a:cubicBezTo>
                    <a:pt x="44803" y="54652"/>
                    <a:pt x="44986" y="54652"/>
                    <a:pt x="45047" y="54561"/>
                  </a:cubicBezTo>
                  <a:cubicBezTo>
                    <a:pt x="46323" y="53953"/>
                    <a:pt x="47509" y="53315"/>
                    <a:pt x="48694" y="52615"/>
                  </a:cubicBezTo>
                  <a:cubicBezTo>
                    <a:pt x="50731" y="51460"/>
                    <a:pt x="52706" y="50184"/>
                    <a:pt x="54773" y="49059"/>
                  </a:cubicBezTo>
                  <a:cubicBezTo>
                    <a:pt x="58664" y="46962"/>
                    <a:pt x="62798" y="45321"/>
                    <a:pt x="67631" y="44713"/>
                  </a:cubicBezTo>
                  <a:cubicBezTo>
                    <a:pt x="68997" y="44559"/>
                    <a:pt x="70388" y="44478"/>
                    <a:pt x="71773" y="44478"/>
                  </a:cubicBezTo>
                  <a:cubicBezTo>
                    <a:pt x="72575" y="44478"/>
                    <a:pt x="73374" y="44505"/>
                    <a:pt x="74166" y="44561"/>
                  </a:cubicBezTo>
                  <a:cubicBezTo>
                    <a:pt x="76506" y="44713"/>
                    <a:pt x="78755" y="45169"/>
                    <a:pt x="81005" y="45685"/>
                  </a:cubicBezTo>
                  <a:cubicBezTo>
                    <a:pt x="84500" y="46445"/>
                    <a:pt x="88026" y="47205"/>
                    <a:pt x="91613" y="47752"/>
                  </a:cubicBezTo>
                  <a:cubicBezTo>
                    <a:pt x="95412" y="48360"/>
                    <a:pt x="99242" y="48786"/>
                    <a:pt x="103102" y="49059"/>
                  </a:cubicBezTo>
                  <a:cubicBezTo>
                    <a:pt x="105017" y="49150"/>
                    <a:pt x="106902" y="49211"/>
                    <a:pt x="108817" y="49211"/>
                  </a:cubicBezTo>
                  <a:cubicBezTo>
                    <a:pt x="110671" y="49181"/>
                    <a:pt x="112586" y="49242"/>
                    <a:pt x="114440" y="49120"/>
                  </a:cubicBezTo>
                  <a:cubicBezTo>
                    <a:pt x="115755" y="49054"/>
                    <a:pt x="117069" y="49004"/>
                    <a:pt x="118372" y="49004"/>
                  </a:cubicBezTo>
                  <a:cubicBezTo>
                    <a:pt x="118877" y="49004"/>
                    <a:pt x="119380" y="49012"/>
                    <a:pt x="119881" y="49029"/>
                  </a:cubicBezTo>
                  <a:cubicBezTo>
                    <a:pt x="120532" y="49029"/>
                    <a:pt x="121184" y="49031"/>
                    <a:pt x="121835" y="49031"/>
                  </a:cubicBezTo>
                  <a:cubicBezTo>
                    <a:pt x="123463" y="49031"/>
                    <a:pt x="125092" y="49016"/>
                    <a:pt x="126720" y="48907"/>
                  </a:cubicBezTo>
                  <a:cubicBezTo>
                    <a:pt x="128118" y="48816"/>
                    <a:pt x="129547" y="48634"/>
                    <a:pt x="130884" y="48178"/>
                  </a:cubicBezTo>
                  <a:cubicBezTo>
                    <a:pt x="133255" y="47418"/>
                    <a:pt x="134836" y="46111"/>
                    <a:pt x="136082" y="44530"/>
                  </a:cubicBezTo>
                  <a:cubicBezTo>
                    <a:pt x="137267" y="43010"/>
                    <a:pt x="138088" y="41430"/>
                    <a:pt x="139061" y="39819"/>
                  </a:cubicBezTo>
                  <a:cubicBezTo>
                    <a:pt x="140276" y="37813"/>
                    <a:pt x="141553" y="35837"/>
                    <a:pt x="143225" y="34013"/>
                  </a:cubicBezTo>
                  <a:cubicBezTo>
                    <a:pt x="144562" y="32554"/>
                    <a:pt x="145930" y="31095"/>
                    <a:pt x="147176" y="29576"/>
                  </a:cubicBezTo>
                  <a:cubicBezTo>
                    <a:pt x="147298" y="29454"/>
                    <a:pt x="147419" y="29302"/>
                    <a:pt x="147511" y="29180"/>
                  </a:cubicBezTo>
                  <a:cubicBezTo>
                    <a:pt x="147632" y="29150"/>
                    <a:pt x="147602" y="28998"/>
                    <a:pt x="147723" y="28968"/>
                  </a:cubicBezTo>
                  <a:cubicBezTo>
                    <a:pt x="148453" y="28117"/>
                    <a:pt x="149091" y="27296"/>
                    <a:pt x="149699" y="26414"/>
                  </a:cubicBezTo>
                  <a:cubicBezTo>
                    <a:pt x="151644" y="23709"/>
                    <a:pt x="153438" y="20974"/>
                    <a:pt x="155535" y="18360"/>
                  </a:cubicBezTo>
                  <a:cubicBezTo>
                    <a:pt x="156690" y="16931"/>
                    <a:pt x="157906" y="15624"/>
                    <a:pt x="159274" y="14317"/>
                  </a:cubicBezTo>
                  <a:cubicBezTo>
                    <a:pt x="161249" y="12493"/>
                    <a:pt x="163468" y="10791"/>
                    <a:pt x="165535" y="8998"/>
                  </a:cubicBezTo>
                  <a:cubicBezTo>
                    <a:pt x="166325" y="8329"/>
                    <a:pt x="167085" y="7600"/>
                    <a:pt x="167693" y="6809"/>
                  </a:cubicBezTo>
                  <a:cubicBezTo>
                    <a:pt x="168636" y="5594"/>
                    <a:pt x="169061" y="4256"/>
                    <a:pt x="169183" y="2888"/>
                  </a:cubicBezTo>
                  <a:cubicBezTo>
                    <a:pt x="169243" y="1885"/>
                    <a:pt x="169243" y="943"/>
                    <a:pt x="1688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5"/>
            <p:cNvSpPr/>
            <p:nvPr/>
          </p:nvSpPr>
          <p:spPr>
            <a:xfrm>
              <a:off x="4203425" y="2703150"/>
              <a:ext cx="2643700" cy="1292475"/>
            </a:xfrm>
            <a:custGeom>
              <a:avLst/>
              <a:gdLst/>
              <a:ahLst/>
              <a:cxnLst/>
              <a:rect l="l" t="t" r="r" b="b"/>
              <a:pathLst>
                <a:path w="105748" h="51699" extrusionOk="0">
                  <a:moveTo>
                    <a:pt x="62881" y="1"/>
                  </a:moveTo>
                  <a:cubicBezTo>
                    <a:pt x="62400" y="1"/>
                    <a:pt x="61916" y="12"/>
                    <a:pt x="61430" y="34"/>
                  </a:cubicBezTo>
                  <a:cubicBezTo>
                    <a:pt x="58178" y="247"/>
                    <a:pt x="55169" y="916"/>
                    <a:pt x="52403" y="2162"/>
                  </a:cubicBezTo>
                  <a:cubicBezTo>
                    <a:pt x="49850" y="3317"/>
                    <a:pt x="47692" y="4806"/>
                    <a:pt x="45564" y="6326"/>
                  </a:cubicBezTo>
                  <a:cubicBezTo>
                    <a:pt x="42919" y="8211"/>
                    <a:pt x="40305" y="10126"/>
                    <a:pt x="37448" y="11858"/>
                  </a:cubicBezTo>
                  <a:cubicBezTo>
                    <a:pt x="34317" y="13773"/>
                    <a:pt x="30913" y="15445"/>
                    <a:pt x="27326" y="16813"/>
                  </a:cubicBezTo>
                  <a:cubicBezTo>
                    <a:pt x="22828" y="18515"/>
                    <a:pt x="18116" y="19761"/>
                    <a:pt x="13223" y="20642"/>
                  </a:cubicBezTo>
                  <a:cubicBezTo>
                    <a:pt x="10366" y="21159"/>
                    <a:pt x="7478" y="21554"/>
                    <a:pt x="4560" y="21828"/>
                  </a:cubicBezTo>
                  <a:cubicBezTo>
                    <a:pt x="3040" y="21919"/>
                    <a:pt x="1520" y="22010"/>
                    <a:pt x="1" y="22162"/>
                  </a:cubicBezTo>
                  <a:cubicBezTo>
                    <a:pt x="26" y="22445"/>
                    <a:pt x="313" y="22467"/>
                    <a:pt x="585" y="22467"/>
                  </a:cubicBezTo>
                  <a:cubicBezTo>
                    <a:pt x="634" y="22467"/>
                    <a:pt x="683" y="22466"/>
                    <a:pt x="730" y="22466"/>
                  </a:cubicBezTo>
                  <a:cubicBezTo>
                    <a:pt x="882" y="22476"/>
                    <a:pt x="1034" y="22480"/>
                    <a:pt x="1186" y="22480"/>
                  </a:cubicBezTo>
                  <a:cubicBezTo>
                    <a:pt x="1490" y="22480"/>
                    <a:pt x="1794" y="22466"/>
                    <a:pt x="2098" y="22466"/>
                  </a:cubicBezTo>
                  <a:cubicBezTo>
                    <a:pt x="2706" y="22436"/>
                    <a:pt x="3314" y="22466"/>
                    <a:pt x="3922" y="22375"/>
                  </a:cubicBezTo>
                  <a:cubicBezTo>
                    <a:pt x="7964" y="22010"/>
                    <a:pt x="12007" y="21463"/>
                    <a:pt x="15958" y="20673"/>
                  </a:cubicBezTo>
                  <a:cubicBezTo>
                    <a:pt x="22250" y="19396"/>
                    <a:pt x="28117" y="17481"/>
                    <a:pt x="33558" y="14837"/>
                  </a:cubicBezTo>
                  <a:cubicBezTo>
                    <a:pt x="38026" y="12648"/>
                    <a:pt x="41916" y="9974"/>
                    <a:pt x="45777" y="7268"/>
                  </a:cubicBezTo>
                  <a:cubicBezTo>
                    <a:pt x="47479" y="6083"/>
                    <a:pt x="49211" y="4958"/>
                    <a:pt x="51096" y="3925"/>
                  </a:cubicBezTo>
                  <a:cubicBezTo>
                    <a:pt x="54105" y="2283"/>
                    <a:pt x="57449" y="1220"/>
                    <a:pt x="61218" y="1037"/>
                  </a:cubicBezTo>
                  <a:cubicBezTo>
                    <a:pt x="61845" y="1001"/>
                    <a:pt x="62470" y="983"/>
                    <a:pt x="63091" y="983"/>
                  </a:cubicBezTo>
                  <a:cubicBezTo>
                    <a:pt x="66596" y="983"/>
                    <a:pt x="70006" y="1555"/>
                    <a:pt x="73285" y="2587"/>
                  </a:cubicBezTo>
                  <a:cubicBezTo>
                    <a:pt x="80610" y="4867"/>
                    <a:pt x="86963" y="8180"/>
                    <a:pt x="92221" y="12557"/>
                  </a:cubicBezTo>
                  <a:cubicBezTo>
                    <a:pt x="93832" y="13925"/>
                    <a:pt x="95170" y="15445"/>
                    <a:pt x="96203" y="17056"/>
                  </a:cubicBezTo>
                  <a:cubicBezTo>
                    <a:pt x="97844" y="19700"/>
                    <a:pt x="99121" y="22436"/>
                    <a:pt x="100306" y="25171"/>
                  </a:cubicBezTo>
                  <a:cubicBezTo>
                    <a:pt x="101735" y="28454"/>
                    <a:pt x="103164" y="31767"/>
                    <a:pt x="103620" y="35263"/>
                  </a:cubicBezTo>
                  <a:cubicBezTo>
                    <a:pt x="103954" y="38181"/>
                    <a:pt x="103103" y="40855"/>
                    <a:pt x="100793" y="43257"/>
                  </a:cubicBezTo>
                  <a:cubicBezTo>
                    <a:pt x="100033" y="44017"/>
                    <a:pt x="99151" y="44716"/>
                    <a:pt x="98544" y="45567"/>
                  </a:cubicBezTo>
                  <a:cubicBezTo>
                    <a:pt x="98483" y="45871"/>
                    <a:pt x="98209" y="46053"/>
                    <a:pt x="97996" y="46296"/>
                  </a:cubicBezTo>
                  <a:cubicBezTo>
                    <a:pt x="96507" y="47603"/>
                    <a:pt x="95109" y="48941"/>
                    <a:pt x="93741" y="50339"/>
                  </a:cubicBezTo>
                  <a:lnTo>
                    <a:pt x="93589" y="50491"/>
                  </a:lnTo>
                  <a:cubicBezTo>
                    <a:pt x="93467" y="50612"/>
                    <a:pt x="93376" y="50734"/>
                    <a:pt x="93285" y="50856"/>
                  </a:cubicBezTo>
                  <a:cubicBezTo>
                    <a:pt x="93255" y="50916"/>
                    <a:pt x="93194" y="50947"/>
                    <a:pt x="93163" y="51008"/>
                  </a:cubicBezTo>
                  <a:cubicBezTo>
                    <a:pt x="93103" y="51190"/>
                    <a:pt x="92920" y="51342"/>
                    <a:pt x="92829" y="51494"/>
                  </a:cubicBezTo>
                  <a:cubicBezTo>
                    <a:pt x="92799" y="51524"/>
                    <a:pt x="92799" y="51524"/>
                    <a:pt x="92799" y="51555"/>
                  </a:cubicBezTo>
                  <a:cubicBezTo>
                    <a:pt x="92938" y="51659"/>
                    <a:pt x="93047" y="51699"/>
                    <a:pt x="93135" y="51699"/>
                  </a:cubicBezTo>
                  <a:cubicBezTo>
                    <a:pt x="93357" y="51699"/>
                    <a:pt x="93450" y="51451"/>
                    <a:pt x="93559" y="51342"/>
                  </a:cubicBezTo>
                  <a:cubicBezTo>
                    <a:pt x="95139" y="49427"/>
                    <a:pt x="97176" y="47816"/>
                    <a:pt x="99151" y="46144"/>
                  </a:cubicBezTo>
                  <a:cubicBezTo>
                    <a:pt x="100337" y="45141"/>
                    <a:pt x="101492" y="44199"/>
                    <a:pt x="102617" y="43196"/>
                  </a:cubicBezTo>
                  <a:cubicBezTo>
                    <a:pt x="104714" y="41463"/>
                    <a:pt x="105595" y="39396"/>
                    <a:pt x="105717" y="37117"/>
                  </a:cubicBezTo>
                  <a:cubicBezTo>
                    <a:pt x="105747" y="36418"/>
                    <a:pt x="105443" y="35688"/>
                    <a:pt x="105565" y="34928"/>
                  </a:cubicBezTo>
                  <a:cubicBezTo>
                    <a:pt x="105504" y="34685"/>
                    <a:pt x="105504" y="34503"/>
                    <a:pt x="105443" y="34168"/>
                  </a:cubicBezTo>
                  <a:cubicBezTo>
                    <a:pt x="105139" y="33074"/>
                    <a:pt x="104775" y="31950"/>
                    <a:pt x="104319" y="30855"/>
                  </a:cubicBezTo>
                  <a:cubicBezTo>
                    <a:pt x="102282" y="25931"/>
                    <a:pt x="100003" y="21007"/>
                    <a:pt x="97297" y="16235"/>
                  </a:cubicBezTo>
                  <a:cubicBezTo>
                    <a:pt x="96355" y="14533"/>
                    <a:pt x="95048" y="12922"/>
                    <a:pt x="93346" y="11554"/>
                  </a:cubicBezTo>
                  <a:cubicBezTo>
                    <a:pt x="90914" y="9609"/>
                    <a:pt x="88179" y="7876"/>
                    <a:pt x="85230" y="6356"/>
                  </a:cubicBezTo>
                  <a:cubicBezTo>
                    <a:pt x="81887" y="4594"/>
                    <a:pt x="78330" y="3135"/>
                    <a:pt x="74531" y="1949"/>
                  </a:cubicBezTo>
                  <a:cubicBezTo>
                    <a:pt x="70808" y="781"/>
                    <a:pt x="66939" y="1"/>
                    <a:pt x="628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5"/>
            <p:cNvSpPr/>
            <p:nvPr/>
          </p:nvSpPr>
          <p:spPr>
            <a:xfrm>
              <a:off x="1187425" y="386975"/>
              <a:ext cx="1852625" cy="1335375"/>
            </a:xfrm>
            <a:custGeom>
              <a:avLst/>
              <a:gdLst/>
              <a:ahLst/>
              <a:cxnLst/>
              <a:rect l="l" t="t" r="r" b="b"/>
              <a:pathLst>
                <a:path w="74105" h="53415" extrusionOk="0">
                  <a:moveTo>
                    <a:pt x="33827" y="1"/>
                  </a:moveTo>
                  <a:cubicBezTo>
                    <a:pt x="32785" y="1"/>
                    <a:pt x="31742" y="31"/>
                    <a:pt x="30700" y="96"/>
                  </a:cubicBezTo>
                  <a:cubicBezTo>
                    <a:pt x="28967" y="157"/>
                    <a:pt x="27204" y="218"/>
                    <a:pt x="25472" y="370"/>
                  </a:cubicBezTo>
                  <a:cubicBezTo>
                    <a:pt x="22858" y="552"/>
                    <a:pt x="20274" y="887"/>
                    <a:pt x="17751" y="1434"/>
                  </a:cubicBezTo>
                  <a:cubicBezTo>
                    <a:pt x="15472" y="1890"/>
                    <a:pt x="13313" y="2528"/>
                    <a:pt x="11368" y="3501"/>
                  </a:cubicBezTo>
                  <a:cubicBezTo>
                    <a:pt x="10426" y="4017"/>
                    <a:pt x="9575" y="4534"/>
                    <a:pt x="9058" y="5294"/>
                  </a:cubicBezTo>
                  <a:cubicBezTo>
                    <a:pt x="8450" y="6175"/>
                    <a:pt x="8632" y="6753"/>
                    <a:pt x="9636" y="7391"/>
                  </a:cubicBezTo>
                  <a:cubicBezTo>
                    <a:pt x="9970" y="7574"/>
                    <a:pt x="10335" y="7726"/>
                    <a:pt x="10760" y="7847"/>
                  </a:cubicBezTo>
                  <a:cubicBezTo>
                    <a:pt x="11368" y="7999"/>
                    <a:pt x="11976" y="8151"/>
                    <a:pt x="12584" y="8273"/>
                  </a:cubicBezTo>
                  <a:cubicBezTo>
                    <a:pt x="15775" y="8789"/>
                    <a:pt x="19058" y="8911"/>
                    <a:pt x="22280" y="9124"/>
                  </a:cubicBezTo>
                  <a:cubicBezTo>
                    <a:pt x="23952" y="9245"/>
                    <a:pt x="25624" y="9276"/>
                    <a:pt x="27295" y="9428"/>
                  </a:cubicBezTo>
                  <a:cubicBezTo>
                    <a:pt x="29940" y="9671"/>
                    <a:pt x="32615" y="9884"/>
                    <a:pt x="35259" y="10157"/>
                  </a:cubicBezTo>
                  <a:cubicBezTo>
                    <a:pt x="38390" y="10461"/>
                    <a:pt x="41460" y="10887"/>
                    <a:pt x="44530" y="11403"/>
                  </a:cubicBezTo>
                  <a:cubicBezTo>
                    <a:pt x="49940" y="12315"/>
                    <a:pt x="55229" y="13531"/>
                    <a:pt x="60305" y="15172"/>
                  </a:cubicBezTo>
                  <a:cubicBezTo>
                    <a:pt x="62980" y="16054"/>
                    <a:pt x="65594" y="17027"/>
                    <a:pt x="67904" y="18334"/>
                  </a:cubicBezTo>
                  <a:cubicBezTo>
                    <a:pt x="69576" y="19276"/>
                    <a:pt x="71035" y="20340"/>
                    <a:pt x="71947" y="21738"/>
                  </a:cubicBezTo>
                  <a:cubicBezTo>
                    <a:pt x="72889" y="23258"/>
                    <a:pt x="72950" y="24778"/>
                    <a:pt x="71856" y="26297"/>
                  </a:cubicBezTo>
                  <a:cubicBezTo>
                    <a:pt x="71096" y="27422"/>
                    <a:pt x="69910" y="28243"/>
                    <a:pt x="68603" y="28972"/>
                  </a:cubicBezTo>
                  <a:cubicBezTo>
                    <a:pt x="66415" y="30158"/>
                    <a:pt x="63983" y="31009"/>
                    <a:pt x="61521" y="31768"/>
                  </a:cubicBezTo>
                  <a:cubicBezTo>
                    <a:pt x="57600" y="32984"/>
                    <a:pt x="53618" y="33957"/>
                    <a:pt x="49636" y="34930"/>
                  </a:cubicBezTo>
                  <a:cubicBezTo>
                    <a:pt x="44682" y="36145"/>
                    <a:pt x="39788" y="37361"/>
                    <a:pt x="35016" y="38881"/>
                  </a:cubicBezTo>
                  <a:cubicBezTo>
                    <a:pt x="31156" y="40097"/>
                    <a:pt x="27447" y="41465"/>
                    <a:pt x="23891" y="43136"/>
                  </a:cubicBezTo>
                  <a:cubicBezTo>
                    <a:pt x="20487" y="44747"/>
                    <a:pt x="17447" y="46662"/>
                    <a:pt x="14286" y="48547"/>
                  </a:cubicBezTo>
                  <a:cubicBezTo>
                    <a:pt x="12584" y="49550"/>
                    <a:pt x="10639" y="50401"/>
                    <a:pt x="8389" y="50675"/>
                  </a:cubicBezTo>
                  <a:cubicBezTo>
                    <a:pt x="7204" y="50827"/>
                    <a:pt x="5927" y="50918"/>
                    <a:pt x="4711" y="51070"/>
                  </a:cubicBezTo>
                  <a:cubicBezTo>
                    <a:pt x="2766" y="51343"/>
                    <a:pt x="1155" y="51982"/>
                    <a:pt x="0" y="53197"/>
                  </a:cubicBezTo>
                  <a:cubicBezTo>
                    <a:pt x="28" y="53280"/>
                    <a:pt x="30" y="53414"/>
                    <a:pt x="123" y="53414"/>
                  </a:cubicBezTo>
                  <a:cubicBezTo>
                    <a:pt x="131" y="53414"/>
                    <a:pt x="141" y="53413"/>
                    <a:pt x="152" y="53410"/>
                  </a:cubicBezTo>
                  <a:cubicBezTo>
                    <a:pt x="304" y="53349"/>
                    <a:pt x="426" y="53258"/>
                    <a:pt x="547" y="53167"/>
                  </a:cubicBezTo>
                  <a:cubicBezTo>
                    <a:pt x="1368" y="52498"/>
                    <a:pt x="2401" y="52103"/>
                    <a:pt x="3526" y="51830"/>
                  </a:cubicBezTo>
                  <a:cubicBezTo>
                    <a:pt x="4651" y="51586"/>
                    <a:pt x="5806" y="51495"/>
                    <a:pt x="6991" y="51465"/>
                  </a:cubicBezTo>
                  <a:cubicBezTo>
                    <a:pt x="7721" y="51434"/>
                    <a:pt x="8480" y="51343"/>
                    <a:pt x="9210" y="51222"/>
                  </a:cubicBezTo>
                  <a:cubicBezTo>
                    <a:pt x="10851" y="50978"/>
                    <a:pt x="12280" y="50401"/>
                    <a:pt x="13617" y="49671"/>
                  </a:cubicBezTo>
                  <a:cubicBezTo>
                    <a:pt x="14043" y="49459"/>
                    <a:pt x="14347" y="49064"/>
                    <a:pt x="14955" y="49033"/>
                  </a:cubicBezTo>
                  <a:cubicBezTo>
                    <a:pt x="15289" y="49003"/>
                    <a:pt x="15441" y="48760"/>
                    <a:pt x="15806" y="48608"/>
                  </a:cubicBezTo>
                  <a:cubicBezTo>
                    <a:pt x="17447" y="47544"/>
                    <a:pt x="19089" y="46480"/>
                    <a:pt x="20821" y="45507"/>
                  </a:cubicBezTo>
                  <a:cubicBezTo>
                    <a:pt x="24681" y="43288"/>
                    <a:pt x="28876" y="41465"/>
                    <a:pt x="33344" y="40006"/>
                  </a:cubicBezTo>
                  <a:cubicBezTo>
                    <a:pt x="37326" y="38668"/>
                    <a:pt x="41429" y="37513"/>
                    <a:pt x="45563" y="36510"/>
                  </a:cubicBezTo>
                  <a:cubicBezTo>
                    <a:pt x="50092" y="35386"/>
                    <a:pt x="54652" y="34322"/>
                    <a:pt x="59181" y="33167"/>
                  </a:cubicBezTo>
                  <a:cubicBezTo>
                    <a:pt x="61916" y="32437"/>
                    <a:pt x="64591" y="31647"/>
                    <a:pt x="67175" y="30613"/>
                  </a:cubicBezTo>
                  <a:cubicBezTo>
                    <a:pt x="67387" y="30522"/>
                    <a:pt x="67539" y="30461"/>
                    <a:pt x="67722" y="30370"/>
                  </a:cubicBezTo>
                  <a:cubicBezTo>
                    <a:pt x="67783" y="30249"/>
                    <a:pt x="67995" y="30309"/>
                    <a:pt x="68056" y="30218"/>
                  </a:cubicBezTo>
                  <a:cubicBezTo>
                    <a:pt x="69819" y="29428"/>
                    <a:pt x="71430" y="28547"/>
                    <a:pt x="72646" y="27300"/>
                  </a:cubicBezTo>
                  <a:cubicBezTo>
                    <a:pt x="73618" y="26358"/>
                    <a:pt x="74105" y="25294"/>
                    <a:pt x="74074" y="24109"/>
                  </a:cubicBezTo>
                  <a:cubicBezTo>
                    <a:pt x="73983" y="22163"/>
                    <a:pt x="72707" y="20613"/>
                    <a:pt x="70883" y="19306"/>
                  </a:cubicBezTo>
                  <a:cubicBezTo>
                    <a:pt x="68968" y="17999"/>
                    <a:pt x="66688" y="16935"/>
                    <a:pt x="64348" y="16054"/>
                  </a:cubicBezTo>
                  <a:cubicBezTo>
                    <a:pt x="58907" y="13987"/>
                    <a:pt x="53132" y="12589"/>
                    <a:pt x="47235" y="11464"/>
                  </a:cubicBezTo>
                  <a:cubicBezTo>
                    <a:pt x="42220" y="10492"/>
                    <a:pt x="37113" y="9853"/>
                    <a:pt x="31946" y="9397"/>
                  </a:cubicBezTo>
                  <a:cubicBezTo>
                    <a:pt x="28450" y="9093"/>
                    <a:pt x="24955" y="8881"/>
                    <a:pt x="21459" y="8577"/>
                  </a:cubicBezTo>
                  <a:cubicBezTo>
                    <a:pt x="19393" y="8364"/>
                    <a:pt x="17265" y="8212"/>
                    <a:pt x="15168" y="7878"/>
                  </a:cubicBezTo>
                  <a:cubicBezTo>
                    <a:pt x="14134" y="7695"/>
                    <a:pt x="13101" y="7513"/>
                    <a:pt x="12250" y="7087"/>
                  </a:cubicBezTo>
                  <a:cubicBezTo>
                    <a:pt x="11064" y="6510"/>
                    <a:pt x="10882" y="5780"/>
                    <a:pt x="11642" y="4929"/>
                  </a:cubicBezTo>
                  <a:cubicBezTo>
                    <a:pt x="12189" y="4260"/>
                    <a:pt x="13040" y="3805"/>
                    <a:pt x="13921" y="3409"/>
                  </a:cubicBezTo>
                  <a:cubicBezTo>
                    <a:pt x="15836" y="2498"/>
                    <a:pt x="18025" y="1950"/>
                    <a:pt x="20213" y="1525"/>
                  </a:cubicBezTo>
                  <a:cubicBezTo>
                    <a:pt x="24104" y="826"/>
                    <a:pt x="27995" y="552"/>
                    <a:pt x="31946" y="431"/>
                  </a:cubicBezTo>
                  <a:cubicBezTo>
                    <a:pt x="33163" y="388"/>
                    <a:pt x="34372" y="367"/>
                    <a:pt x="35579" y="367"/>
                  </a:cubicBezTo>
                  <a:cubicBezTo>
                    <a:pt x="37779" y="367"/>
                    <a:pt x="39971" y="434"/>
                    <a:pt x="42189" y="552"/>
                  </a:cubicBezTo>
                  <a:cubicBezTo>
                    <a:pt x="43040" y="583"/>
                    <a:pt x="43891" y="674"/>
                    <a:pt x="44773" y="735"/>
                  </a:cubicBezTo>
                  <a:cubicBezTo>
                    <a:pt x="46080" y="856"/>
                    <a:pt x="47448" y="917"/>
                    <a:pt x="48785" y="1039"/>
                  </a:cubicBezTo>
                  <a:cubicBezTo>
                    <a:pt x="48912" y="1054"/>
                    <a:pt x="49056" y="1103"/>
                    <a:pt x="49185" y="1103"/>
                  </a:cubicBezTo>
                  <a:cubicBezTo>
                    <a:pt x="49304" y="1103"/>
                    <a:pt x="49412" y="1062"/>
                    <a:pt x="49484" y="917"/>
                  </a:cubicBezTo>
                  <a:cubicBezTo>
                    <a:pt x="49028" y="887"/>
                    <a:pt x="48572" y="856"/>
                    <a:pt x="48116" y="765"/>
                  </a:cubicBezTo>
                  <a:cubicBezTo>
                    <a:pt x="47509" y="674"/>
                    <a:pt x="46901" y="765"/>
                    <a:pt x="46323" y="552"/>
                  </a:cubicBezTo>
                  <a:cubicBezTo>
                    <a:pt x="46262" y="507"/>
                    <a:pt x="46202" y="484"/>
                    <a:pt x="46145" y="484"/>
                  </a:cubicBezTo>
                  <a:cubicBezTo>
                    <a:pt x="46088" y="484"/>
                    <a:pt x="46034" y="507"/>
                    <a:pt x="45989" y="552"/>
                  </a:cubicBezTo>
                  <a:cubicBezTo>
                    <a:pt x="45893" y="552"/>
                    <a:pt x="45793" y="555"/>
                    <a:pt x="45690" y="555"/>
                  </a:cubicBezTo>
                  <a:cubicBezTo>
                    <a:pt x="45434" y="555"/>
                    <a:pt x="45164" y="539"/>
                    <a:pt x="44925" y="431"/>
                  </a:cubicBezTo>
                  <a:cubicBezTo>
                    <a:pt x="44364" y="301"/>
                    <a:pt x="43787" y="264"/>
                    <a:pt x="43217" y="264"/>
                  </a:cubicBezTo>
                  <a:cubicBezTo>
                    <a:pt x="42984" y="264"/>
                    <a:pt x="42753" y="270"/>
                    <a:pt x="42524" y="279"/>
                  </a:cubicBezTo>
                  <a:cubicBezTo>
                    <a:pt x="42455" y="275"/>
                    <a:pt x="42387" y="273"/>
                    <a:pt x="42319" y="273"/>
                  </a:cubicBezTo>
                  <a:cubicBezTo>
                    <a:pt x="42114" y="273"/>
                    <a:pt x="41910" y="286"/>
                    <a:pt x="41711" y="286"/>
                  </a:cubicBezTo>
                  <a:cubicBezTo>
                    <a:pt x="41445" y="286"/>
                    <a:pt x="41186" y="263"/>
                    <a:pt x="40943" y="157"/>
                  </a:cubicBezTo>
                  <a:cubicBezTo>
                    <a:pt x="39454" y="157"/>
                    <a:pt x="37995" y="96"/>
                    <a:pt x="36536" y="66"/>
                  </a:cubicBezTo>
                  <a:cubicBezTo>
                    <a:pt x="35633" y="24"/>
                    <a:pt x="34730" y="1"/>
                    <a:pt x="33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5"/>
            <p:cNvSpPr/>
            <p:nvPr/>
          </p:nvSpPr>
          <p:spPr>
            <a:xfrm>
              <a:off x="2720875" y="1817900"/>
              <a:ext cx="917975" cy="748175"/>
            </a:xfrm>
            <a:custGeom>
              <a:avLst/>
              <a:gdLst/>
              <a:ahLst/>
              <a:cxnLst/>
              <a:rect l="l" t="t" r="r" b="b"/>
              <a:pathLst>
                <a:path w="36719" h="29927" extrusionOk="0">
                  <a:moveTo>
                    <a:pt x="36505" y="0"/>
                  </a:moveTo>
                  <a:cubicBezTo>
                    <a:pt x="36423" y="0"/>
                    <a:pt x="36321" y="45"/>
                    <a:pt x="36202" y="125"/>
                  </a:cubicBezTo>
                  <a:cubicBezTo>
                    <a:pt x="35533" y="611"/>
                    <a:pt x="34986" y="1219"/>
                    <a:pt x="34348" y="1705"/>
                  </a:cubicBezTo>
                  <a:cubicBezTo>
                    <a:pt x="32220" y="3438"/>
                    <a:pt x="29849" y="4957"/>
                    <a:pt x="27326" y="6325"/>
                  </a:cubicBezTo>
                  <a:cubicBezTo>
                    <a:pt x="25229" y="7450"/>
                    <a:pt x="23071" y="8514"/>
                    <a:pt x="20943" y="9578"/>
                  </a:cubicBezTo>
                  <a:cubicBezTo>
                    <a:pt x="18116" y="11037"/>
                    <a:pt x="15472" y="12587"/>
                    <a:pt x="13040" y="14319"/>
                  </a:cubicBezTo>
                  <a:cubicBezTo>
                    <a:pt x="11095" y="15748"/>
                    <a:pt x="9271" y="17268"/>
                    <a:pt x="7448" y="18727"/>
                  </a:cubicBezTo>
                  <a:cubicBezTo>
                    <a:pt x="5837" y="20003"/>
                    <a:pt x="4286" y="21280"/>
                    <a:pt x="2767" y="22587"/>
                  </a:cubicBezTo>
                  <a:cubicBezTo>
                    <a:pt x="1946" y="23286"/>
                    <a:pt x="1095" y="24046"/>
                    <a:pt x="578" y="24958"/>
                  </a:cubicBezTo>
                  <a:cubicBezTo>
                    <a:pt x="1" y="25930"/>
                    <a:pt x="305" y="26873"/>
                    <a:pt x="1338" y="27511"/>
                  </a:cubicBezTo>
                  <a:cubicBezTo>
                    <a:pt x="1794" y="27785"/>
                    <a:pt x="2311" y="28058"/>
                    <a:pt x="2858" y="28240"/>
                  </a:cubicBezTo>
                  <a:cubicBezTo>
                    <a:pt x="5989" y="29365"/>
                    <a:pt x="9393" y="29730"/>
                    <a:pt x="12828" y="29882"/>
                  </a:cubicBezTo>
                  <a:cubicBezTo>
                    <a:pt x="13146" y="29914"/>
                    <a:pt x="13463" y="29927"/>
                    <a:pt x="13780" y="29927"/>
                  </a:cubicBezTo>
                  <a:cubicBezTo>
                    <a:pt x="14372" y="29927"/>
                    <a:pt x="14959" y="29880"/>
                    <a:pt x="15533" y="29821"/>
                  </a:cubicBezTo>
                  <a:cubicBezTo>
                    <a:pt x="15612" y="29605"/>
                    <a:pt x="15474" y="29567"/>
                    <a:pt x="15309" y="29567"/>
                  </a:cubicBezTo>
                  <a:cubicBezTo>
                    <a:pt x="15219" y="29567"/>
                    <a:pt x="15122" y="29578"/>
                    <a:pt x="15046" y="29578"/>
                  </a:cubicBezTo>
                  <a:cubicBezTo>
                    <a:pt x="13071" y="29456"/>
                    <a:pt x="11095" y="29335"/>
                    <a:pt x="9150" y="29061"/>
                  </a:cubicBezTo>
                  <a:cubicBezTo>
                    <a:pt x="7144" y="28757"/>
                    <a:pt x="5107" y="28392"/>
                    <a:pt x="3375" y="27602"/>
                  </a:cubicBezTo>
                  <a:cubicBezTo>
                    <a:pt x="1764" y="26873"/>
                    <a:pt x="1399" y="25870"/>
                    <a:pt x="2189" y="24654"/>
                  </a:cubicBezTo>
                  <a:cubicBezTo>
                    <a:pt x="2584" y="24046"/>
                    <a:pt x="3071" y="23529"/>
                    <a:pt x="3648" y="22982"/>
                  </a:cubicBezTo>
                  <a:cubicBezTo>
                    <a:pt x="5259" y="21523"/>
                    <a:pt x="7083" y="20094"/>
                    <a:pt x="8846" y="18666"/>
                  </a:cubicBezTo>
                  <a:cubicBezTo>
                    <a:pt x="11612" y="16417"/>
                    <a:pt x="14439" y="14259"/>
                    <a:pt x="17630" y="12344"/>
                  </a:cubicBezTo>
                  <a:cubicBezTo>
                    <a:pt x="20882" y="10368"/>
                    <a:pt x="24530" y="8757"/>
                    <a:pt x="27873" y="6842"/>
                  </a:cubicBezTo>
                  <a:cubicBezTo>
                    <a:pt x="31004" y="5049"/>
                    <a:pt x="33892" y="3134"/>
                    <a:pt x="36323" y="854"/>
                  </a:cubicBezTo>
                  <a:cubicBezTo>
                    <a:pt x="36506" y="641"/>
                    <a:pt x="36688" y="489"/>
                    <a:pt x="36719" y="246"/>
                  </a:cubicBezTo>
                  <a:cubicBezTo>
                    <a:pt x="36684" y="75"/>
                    <a:pt x="36612" y="0"/>
                    <a:pt x="36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5"/>
            <p:cNvSpPr/>
            <p:nvPr/>
          </p:nvSpPr>
          <p:spPr>
            <a:xfrm>
              <a:off x="5209525" y="744975"/>
              <a:ext cx="1563125" cy="496750"/>
            </a:xfrm>
            <a:custGeom>
              <a:avLst/>
              <a:gdLst/>
              <a:ahLst/>
              <a:cxnLst/>
              <a:rect l="l" t="t" r="r" b="b"/>
              <a:pathLst>
                <a:path w="62525" h="19870" extrusionOk="0">
                  <a:moveTo>
                    <a:pt x="58482" y="16719"/>
                  </a:moveTo>
                  <a:cubicBezTo>
                    <a:pt x="58559" y="16719"/>
                    <a:pt x="58636" y="16724"/>
                    <a:pt x="58713" y="16732"/>
                  </a:cubicBezTo>
                  <a:lnTo>
                    <a:pt x="58713" y="16732"/>
                  </a:lnTo>
                  <a:cubicBezTo>
                    <a:pt x="58669" y="16736"/>
                    <a:pt x="58626" y="16741"/>
                    <a:pt x="58587" y="16741"/>
                  </a:cubicBezTo>
                  <a:cubicBezTo>
                    <a:pt x="58546" y="16741"/>
                    <a:pt x="58510" y="16736"/>
                    <a:pt x="58482" y="16719"/>
                  </a:cubicBezTo>
                  <a:close/>
                  <a:moveTo>
                    <a:pt x="59015" y="16776"/>
                  </a:moveTo>
                  <a:cubicBezTo>
                    <a:pt x="59135" y="16797"/>
                    <a:pt x="59252" y="16821"/>
                    <a:pt x="59366" y="16840"/>
                  </a:cubicBezTo>
                  <a:lnTo>
                    <a:pt x="59366" y="16840"/>
                  </a:lnTo>
                  <a:cubicBezTo>
                    <a:pt x="59274" y="16845"/>
                    <a:pt x="59177" y="16858"/>
                    <a:pt x="59080" y="16886"/>
                  </a:cubicBezTo>
                  <a:lnTo>
                    <a:pt x="59080" y="16886"/>
                  </a:lnTo>
                  <a:cubicBezTo>
                    <a:pt x="59065" y="16836"/>
                    <a:pt x="59043" y="16800"/>
                    <a:pt x="59015" y="16776"/>
                  </a:cubicBezTo>
                  <a:close/>
                  <a:moveTo>
                    <a:pt x="21931" y="0"/>
                  </a:moveTo>
                  <a:cubicBezTo>
                    <a:pt x="21452" y="0"/>
                    <a:pt x="20980" y="167"/>
                    <a:pt x="20518" y="518"/>
                  </a:cubicBezTo>
                  <a:cubicBezTo>
                    <a:pt x="20092" y="822"/>
                    <a:pt x="19727" y="1156"/>
                    <a:pt x="19363" y="1552"/>
                  </a:cubicBezTo>
                  <a:cubicBezTo>
                    <a:pt x="18360" y="2737"/>
                    <a:pt x="17387" y="3953"/>
                    <a:pt x="16475" y="5169"/>
                  </a:cubicBezTo>
                  <a:cubicBezTo>
                    <a:pt x="12888" y="9941"/>
                    <a:pt x="8116" y="14044"/>
                    <a:pt x="2493" y="17631"/>
                  </a:cubicBezTo>
                  <a:cubicBezTo>
                    <a:pt x="1551" y="18239"/>
                    <a:pt x="517" y="18847"/>
                    <a:pt x="1" y="19759"/>
                  </a:cubicBezTo>
                  <a:cubicBezTo>
                    <a:pt x="24" y="19805"/>
                    <a:pt x="83" y="19870"/>
                    <a:pt x="178" y="19870"/>
                  </a:cubicBezTo>
                  <a:cubicBezTo>
                    <a:pt x="207" y="19870"/>
                    <a:pt x="239" y="19864"/>
                    <a:pt x="274" y="19850"/>
                  </a:cubicBezTo>
                  <a:cubicBezTo>
                    <a:pt x="821" y="19485"/>
                    <a:pt x="1368" y="19090"/>
                    <a:pt x="1885" y="18725"/>
                  </a:cubicBezTo>
                  <a:cubicBezTo>
                    <a:pt x="2463" y="18300"/>
                    <a:pt x="3071" y="17844"/>
                    <a:pt x="3678" y="17418"/>
                  </a:cubicBezTo>
                  <a:cubicBezTo>
                    <a:pt x="5806" y="16050"/>
                    <a:pt x="7903" y="14652"/>
                    <a:pt x="9758" y="13102"/>
                  </a:cubicBezTo>
                  <a:cubicBezTo>
                    <a:pt x="12736" y="10609"/>
                    <a:pt x="15168" y="7935"/>
                    <a:pt x="17448" y="5108"/>
                  </a:cubicBezTo>
                  <a:cubicBezTo>
                    <a:pt x="18360" y="4014"/>
                    <a:pt x="19150" y="2828"/>
                    <a:pt x="20335" y="1886"/>
                  </a:cubicBezTo>
                  <a:cubicBezTo>
                    <a:pt x="20975" y="1342"/>
                    <a:pt x="21455" y="1059"/>
                    <a:pt x="21983" y="1059"/>
                  </a:cubicBezTo>
                  <a:cubicBezTo>
                    <a:pt x="22458" y="1059"/>
                    <a:pt x="22973" y="1289"/>
                    <a:pt x="23679" y="1764"/>
                  </a:cubicBezTo>
                  <a:cubicBezTo>
                    <a:pt x="23770" y="1825"/>
                    <a:pt x="23831" y="1886"/>
                    <a:pt x="23892" y="1977"/>
                  </a:cubicBezTo>
                  <a:cubicBezTo>
                    <a:pt x="24743" y="2676"/>
                    <a:pt x="25442" y="3436"/>
                    <a:pt x="26171" y="4196"/>
                  </a:cubicBezTo>
                  <a:cubicBezTo>
                    <a:pt x="28299" y="6445"/>
                    <a:pt x="30852" y="8330"/>
                    <a:pt x="33953" y="9819"/>
                  </a:cubicBezTo>
                  <a:cubicBezTo>
                    <a:pt x="35564" y="10579"/>
                    <a:pt x="37235" y="11309"/>
                    <a:pt x="38937" y="12008"/>
                  </a:cubicBezTo>
                  <a:cubicBezTo>
                    <a:pt x="41339" y="12950"/>
                    <a:pt x="43770" y="13862"/>
                    <a:pt x="46263" y="14622"/>
                  </a:cubicBezTo>
                  <a:cubicBezTo>
                    <a:pt x="49150" y="15442"/>
                    <a:pt x="52129" y="16111"/>
                    <a:pt x="55169" y="16506"/>
                  </a:cubicBezTo>
                  <a:cubicBezTo>
                    <a:pt x="56445" y="16719"/>
                    <a:pt x="57752" y="16932"/>
                    <a:pt x="59090" y="16932"/>
                  </a:cubicBezTo>
                  <a:cubicBezTo>
                    <a:pt x="59089" y="16929"/>
                    <a:pt x="59089" y="16927"/>
                    <a:pt x="59089" y="16925"/>
                  </a:cubicBezTo>
                  <a:lnTo>
                    <a:pt x="59089" y="16925"/>
                  </a:lnTo>
                  <a:cubicBezTo>
                    <a:pt x="59386" y="17034"/>
                    <a:pt x="59683" y="17048"/>
                    <a:pt x="59987" y="17048"/>
                  </a:cubicBezTo>
                  <a:cubicBezTo>
                    <a:pt x="60093" y="17048"/>
                    <a:pt x="60201" y="17046"/>
                    <a:pt x="60309" y="17046"/>
                  </a:cubicBezTo>
                  <a:cubicBezTo>
                    <a:pt x="60409" y="17046"/>
                    <a:pt x="60509" y="17048"/>
                    <a:pt x="60610" y="17053"/>
                  </a:cubicBezTo>
                  <a:cubicBezTo>
                    <a:pt x="60724" y="16917"/>
                    <a:pt x="60872" y="16899"/>
                    <a:pt x="61041" y="16899"/>
                  </a:cubicBezTo>
                  <a:cubicBezTo>
                    <a:pt x="61098" y="16899"/>
                    <a:pt x="61157" y="16901"/>
                    <a:pt x="61218" y="16901"/>
                  </a:cubicBezTo>
                  <a:lnTo>
                    <a:pt x="62525" y="16901"/>
                  </a:lnTo>
                  <a:cubicBezTo>
                    <a:pt x="62481" y="16684"/>
                    <a:pt x="62298" y="16653"/>
                    <a:pt x="62086" y="16653"/>
                  </a:cubicBezTo>
                  <a:cubicBezTo>
                    <a:pt x="62002" y="16653"/>
                    <a:pt x="61912" y="16658"/>
                    <a:pt x="61825" y="16658"/>
                  </a:cubicBezTo>
                  <a:cubicBezTo>
                    <a:pt x="61157" y="16628"/>
                    <a:pt x="60488" y="16597"/>
                    <a:pt x="59850" y="16506"/>
                  </a:cubicBezTo>
                  <a:cubicBezTo>
                    <a:pt x="55503" y="16141"/>
                    <a:pt x="51278" y="15442"/>
                    <a:pt x="47235" y="14318"/>
                  </a:cubicBezTo>
                  <a:cubicBezTo>
                    <a:pt x="43497" y="13254"/>
                    <a:pt x="39971" y="11886"/>
                    <a:pt x="36475" y="10397"/>
                  </a:cubicBezTo>
                  <a:cubicBezTo>
                    <a:pt x="34013" y="9333"/>
                    <a:pt x="31642" y="8117"/>
                    <a:pt x="29667" y="6597"/>
                  </a:cubicBezTo>
                  <a:cubicBezTo>
                    <a:pt x="27995" y="5321"/>
                    <a:pt x="26627" y="3831"/>
                    <a:pt x="25290" y="2342"/>
                  </a:cubicBezTo>
                  <a:cubicBezTo>
                    <a:pt x="24743" y="1673"/>
                    <a:pt x="24135" y="944"/>
                    <a:pt x="23253" y="397"/>
                  </a:cubicBezTo>
                  <a:cubicBezTo>
                    <a:pt x="22806" y="137"/>
                    <a:pt x="22365" y="0"/>
                    <a:pt x="21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5"/>
            <p:cNvSpPr/>
            <p:nvPr/>
          </p:nvSpPr>
          <p:spPr>
            <a:xfrm>
              <a:off x="2866775" y="495750"/>
              <a:ext cx="978775" cy="794125"/>
            </a:xfrm>
            <a:custGeom>
              <a:avLst/>
              <a:gdLst/>
              <a:ahLst/>
              <a:cxnLst/>
              <a:rect l="l" t="t" r="r" b="b"/>
              <a:pathLst>
                <a:path w="39151" h="31765" extrusionOk="0">
                  <a:moveTo>
                    <a:pt x="274" y="1"/>
                  </a:moveTo>
                  <a:cubicBezTo>
                    <a:pt x="213" y="31"/>
                    <a:pt x="92" y="31"/>
                    <a:pt x="1" y="153"/>
                  </a:cubicBezTo>
                  <a:cubicBezTo>
                    <a:pt x="1125" y="578"/>
                    <a:pt x="2280" y="821"/>
                    <a:pt x="3435" y="1216"/>
                  </a:cubicBezTo>
                  <a:cubicBezTo>
                    <a:pt x="7721" y="2584"/>
                    <a:pt x="11855" y="4134"/>
                    <a:pt x="15806" y="5989"/>
                  </a:cubicBezTo>
                  <a:cubicBezTo>
                    <a:pt x="18390" y="7235"/>
                    <a:pt x="20913" y="8542"/>
                    <a:pt x="23314" y="10001"/>
                  </a:cubicBezTo>
                  <a:cubicBezTo>
                    <a:pt x="25442" y="11247"/>
                    <a:pt x="27448" y="12615"/>
                    <a:pt x="29180" y="14165"/>
                  </a:cubicBezTo>
                  <a:cubicBezTo>
                    <a:pt x="31582" y="16293"/>
                    <a:pt x="33649" y="18572"/>
                    <a:pt x="35168" y="21126"/>
                  </a:cubicBezTo>
                  <a:cubicBezTo>
                    <a:pt x="36901" y="24013"/>
                    <a:pt x="37995" y="27022"/>
                    <a:pt x="38573" y="30123"/>
                  </a:cubicBezTo>
                  <a:cubicBezTo>
                    <a:pt x="38694" y="30700"/>
                    <a:pt x="38573" y="31217"/>
                    <a:pt x="38877" y="31764"/>
                  </a:cubicBezTo>
                  <a:cubicBezTo>
                    <a:pt x="39150" y="31582"/>
                    <a:pt x="38877" y="31308"/>
                    <a:pt x="39059" y="31126"/>
                  </a:cubicBezTo>
                  <a:cubicBezTo>
                    <a:pt x="39029" y="30214"/>
                    <a:pt x="38816" y="29302"/>
                    <a:pt x="38573" y="28421"/>
                  </a:cubicBezTo>
                  <a:cubicBezTo>
                    <a:pt x="37782" y="25168"/>
                    <a:pt x="36384" y="22068"/>
                    <a:pt x="34196" y="19180"/>
                  </a:cubicBezTo>
                  <a:cubicBezTo>
                    <a:pt x="31886" y="16050"/>
                    <a:pt x="28907" y="13314"/>
                    <a:pt x="25259" y="10943"/>
                  </a:cubicBezTo>
                  <a:cubicBezTo>
                    <a:pt x="22767" y="9302"/>
                    <a:pt x="20092" y="7782"/>
                    <a:pt x="17296" y="6414"/>
                  </a:cubicBezTo>
                  <a:cubicBezTo>
                    <a:pt x="15259" y="5441"/>
                    <a:pt x="13101" y="4469"/>
                    <a:pt x="10943" y="3618"/>
                  </a:cubicBezTo>
                  <a:cubicBezTo>
                    <a:pt x="7508" y="2250"/>
                    <a:pt x="3952" y="1004"/>
                    <a:pt x="2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5"/>
            <p:cNvSpPr/>
            <p:nvPr/>
          </p:nvSpPr>
          <p:spPr>
            <a:xfrm>
              <a:off x="3732300" y="1816450"/>
              <a:ext cx="922525" cy="650475"/>
            </a:xfrm>
            <a:custGeom>
              <a:avLst/>
              <a:gdLst/>
              <a:ahLst/>
              <a:cxnLst/>
              <a:rect l="l" t="t" r="r" b="b"/>
              <a:pathLst>
                <a:path w="36901" h="26019" extrusionOk="0">
                  <a:moveTo>
                    <a:pt x="36749" y="0"/>
                  </a:moveTo>
                  <a:cubicBezTo>
                    <a:pt x="36718" y="0"/>
                    <a:pt x="36658" y="31"/>
                    <a:pt x="36627" y="61"/>
                  </a:cubicBezTo>
                  <a:cubicBezTo>
                    <a:pt x="34591" y="2523"/>
                    <a:pt x="32463" y="4955"/>
                    <a:pt x="30122" y="7326"/>
                  </a:cubicBezTo>
                  <a:cubicBezTo>
                    <a:pt x="28238" y="9210"/>
                    <a:pt x="26262" y="11095"/>
                    <a:pt x="24104" y="12827"/>
                  </a:cubicBezTo>
                  <a:cubicBezTo>
                    <a:pt x="22524" y="14073"/>
                    <a:pt x="20943" y="15350"/>
                    <a:pt x="19180" y="16475"/>
                  </a:cubicBezTo>
                  <a:cubicBezTo>
                    <a:pt x="17143" y="17812"/>
                    <a:pt x="15046" y="19149"/>
                    <a:pt x="12797" y="20365"/>
                  </a:cubicBezTo>
                  <a:cubicBezTo>
                    <a:pt x="9119" y="22371"/>
                    <a:pt x="5137" y="24043"/>
                    <a:pt x="1003" y="25472"/>
                  </a:cubicBezTo>
                  <a:cubicBezTo>
                    <a:pt x="639" y="25624"/>
                    <a:pt x="274" y="25624"/>
                    <a:pt x="0" y="25867"/>
                  </a:cubicBezTo>
                  <a:cubicBezTo>
                    <a:pt x="31" y="25897"/>
                    <a:pt x="91" y="25928"/>
                    <a:pt x="122" y="26019"/>
                  </a:cubicBezTo>
                  <a:cubicBezTo>
                    <a:pt x="3222" y="25077"/>
                    <a:pt x="6110" y="23861"/>
                    <a:pt x="8967" y="22554"/>
                  </a:cubicBezTo>
                  <a:cubicBezTo>
                    <a:pt x="14225" y="20152"/>
                    <a:pt x="18876" y="17234"/>
                    <a:pt x="23071" y="13921"/>
                  </a:cubicBezTo>
                  <a:cubicBezTo>
                    <a:pt x="24773" y="12554"/>
                    <a:pt x="26414" y="11247"/>
                    <a:pt x="27934" y="9788"/>
                  </a:cubicBezTo>
                  <a:cubicBezTo>
                    <a:pt x="31186" y="6718"/>
                    <a:pt x="34195" y="3496"/>
                    <a:pt x="36901" y="91"/>
                  </a:cubicBezTo>
                  <a:cubicBezTo>
                    <a:pt x="36870" y="61"/>
                    <a:pt x="36810" y="31"/>
                    <a:pt x="367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5"/>
            <p:cNvSpPr/>
            <p:nvPr/>
          </p:nvSpPr>
          <p:spPr>
            <a:xfrm>
              <a:off x="3627425" y="1273125"/>
              <a:ext cx="226475" cy="551775"/>
            </a:xfrm>
            <a:custGeom>
              <a:avLst/>
              <a:gdLst/>
              <a:ahLst/>
              <a:cxnLst/>
              <a:rect l="l" t="t" r="r" b="b"/>
              <a:pathLst>
                <a:path w="9059" h="22071" extrusionOk="0">
                  <a:moveTo>
                    <a:pt x="8724" y="0"/>
                  </a:moveTo>
                  <a:lnTo>
                    <a:pt x="8724" y="0"/>
                  </a:lnTo>
                  <a:cubicBezTo>
                    <a:pt x="8420" y="183"/>
                    <a:pt x="8603" y="395"/>
                    <a:pt x="8542" y="639"/>
                  </a:cubicBezTo>
                  <a:cubicBezTo>
                    <a:pt x="8542" y="1307"/>
                    <a:pt x="8542" y="2006"/>
                    <a:pt x="8572" y="2675"/>
                  </a:cubicBezTo>
                  <a:cubicBezTo>
                    <a:pt x="8633" y="4742"/>
                    <a:pt x="8420" y="6779"/>
                    <a:pt x="7873" y="8845"/>
                  </a:cubicBezTo>
                  <a:cubicBezTo>
                    <a:pt x="6779" y="13131"/>
                    <a:pt x="4530" y="17113"/>
                    <a:pt x="1156" y="20730"/>
                  </a:cubicBezTo>
                  <a:cubicBezTo>
                    <a:pt x="761" y="21125"/>
                    <a:pt x="274" y="21460"/>
                    <a:pt x="1" y="21916"/>
                  </a:cubicBezTo>
                  <a:cubicBezTo>
                    <a:pt x="72" y="21916"/>
                    <a:pt x="164" y="21889"/>
                    <a:pt x="241" y="21889"/>
                  </a:cubicBezTo>
                  <a:cubicBezTo>
                    <a:pt x="328" y="21889"/>
                    <a:pt x="396" y="21923"/>
                    <a:pt x="396" y="22068"/>
                  </a:cubicBezTo>
                  <a:cubicBezTo>
                    <a:pt x="421" y="22070"/>
                    <a:pt x="445" y="22071"/>
                    <a:pt x="467" y="22071"/>
                  </a:cubicBezTo>
                  <a:cubicBezTo>
                    <a:pt x="749" y="22071"/>
                    <a:pt x="863" y="21904"/>
                    <a:pt x="1004" y="21764"/>
                  </a:cubicBezTo>
                  <a:cubicBezTo>
                    <a:pt x="2524" y="20274"/>
                    <a:pt x="3770" y="18694"/>
                    <a:pt x="4864" y="17022"/>
                  </a:cubicBezTo>
                  <a:cubicBezTo>
                    <a:pt x="6657" y="14317"/>
                    <a:pt x="7873" y="11490"/>
                    <a:pt x="8542" y="8542"/>
                  </a:cubicBezTo>
                  <a:cubicBezTo>
                    <a:pt x="8755" y="7478"/>
                    <a:pt x="9059" y="6414"/>
                    <a:pt x="8937" y="5320"/>
                  </a:cubicBezTo>
                  <a:lnTo>
                    <a:pt x="8937" y="1247"/>
                  </a:lnTo>
                  <a:cubicBezTo>
                    <a:pt x="9028" y="1064"/>
                    <a:pt x="9059" y="912"/>
                    <a:pt x="8907" y="760"/>
                  </a:cubicBezTo>
                  <a:cubicBezTo>
                    <a:pt x="8633" y="517"/>
                    <a:pt x="8785" y="244"/>
                    <a:pt x="87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5"/>
            <p:cNvSpPr/>
            <p:nvPr/>
          </p:nvSpPr>
          <p:spPr>
            <a:xfrm>
              <a:off x="3375900" y="3217575"/>
              <a:ext cx="885300" cy="54850"/>
            </a:xfrm>
            <a:custGeom>
              <a:avLst/>
              <a:gdLst/>
              <a:ahLst/>
              <a:cxnLst/>
              <a:rect l="l" t="t" r="r" b="b"/>
              <a:pathLst>
                <a:path w="35412" h="2194" extrusionOk="0">
                  <a:moveTo>
                    <a:pt x="205" y="1"/>
                  </a:moveTo>
                  <a:cubicBezTo>
                    <a:pt x="116" y="1"/>
                    <a:pt x="44" y="42"/>
                    <a:pt x="1" y="187"/>
                  </a:cubicBezTo>
                  <a:cubicBezTo>
                    <a:pt x="548" y="278"/>
                    <a:pt x="1095" y="248"/>
                    <a:pt x="1612" y="430"/>
                  </a:cubicBezTo>
                  <a:cubicBezTo>
                    <a:pt x="1627" y="461"/>
                    <a:pt x="1650" y="476"/>
                    <a:pt x="1676" y="476"/>
                  </a:cubicBezTo>
                  <a:cubicBezTo>
                    <a:pt x="1703" y="476"/>
                    <a:pt x="1733" y="461"/>
                    <a:pt x="1764" y="430"/>
                  </a:cubicBezTo>
                  <a:cubicBezTo>
                    <a:pt x="1851" y="430"/>
                    <a:pt x="1940" y="428"/>
                    <a:pt x="2030" y="428"/>
                  </a:cubicBezTo>
                  <a:cubicBezTo>
                    <a:pt x="2254" y="428"/>
                    <a:pt x="2480" y="443"/>
                    <a:pt x="2676" y="552"/>
                  </a:cubicBezTo>
                  <a:cubicBezTo>
                    <a:pt x="2706" y="597"/>
                    <a:pt x="2752" y="620"/>
                    <a:pt x="2805" y="620"/>
                  </a:cubicBezTo>
                  <a:cubicBezTo>
                    <a:pt x="2858" y="620"/>
                    <a:pt x="2919" y="597"/>
                    <a:pt x="2980" y="552"/>
                  </a:cubicBezTo>
                  <a:cubicBezTo>
                    <a:pt x="3066" y="552"/>
                    <a:pt x="3153" y="549"/>
                    <a:pt x="3239" y="549"/>
                  </a:cubicBezTo>
                  <a:cubicBezTo>
                    <a:pt x="3455" y="549"/>
                    <a:pt x="3666" y="565"/>
                    <a:pt x="3861" y="673"/>
                  </a:cubicBezTo>
                  <a:cubicBezTo>
                    <a:pt x="4191" y="791"/>
                    <a:pt x="4557" y="836"/>
                    <a:pt x="4918" y="836"/>
                  </a:cubicBezTo>
                  <a:cubicBezTo>
                    <a:pt x="5022" y="836"/>
                    <a:pt x="5126" y="832"/>
                    <a:pt x="5229" y="825"/>
                  </a:cubicBezTo>
                  <a:cubicBezTo>
                    <a:pt x="5397" y="825"/>
                    <a:pt x="5559" y="806"/>
                    <a:pt x="5720" y="806"/>
                  </a:cubicBezTo>
                  <a:cubicBezTo>
                    <a:pt x="5909" y="806"/>
                    <a:pt x="6096" y="832"/>
                    <a:pt x="6293" y="947"/>
                  </a:cubicBezTo>
                  <a:cubicBezTo>
                    <a:pt x="7660" y="1160"/>
                    <a:pt x="9028" y="1312"/>
                    <a:pt x="10426" y="1312"/>
                  </a:cubicBezTo>
                  <a:cubicBezTo>
                    <a:pt x="10572" y="1312"/>
                    <a:pt x="10733" y="1302"/>
                    <a:pt x="10898" y="1302"/>
                  </a:cubicBezTo>
                  <a:cubicBezTo>
                    <a:pt x="11146" y="1302"/>
                    <a:pt x="11405" y="1324"/>
                    <a:pt x="11642" y="1433"/>
                  </a:cubicBezTo>
                  <a:cubicBezTo>
                    <a:pt x="11825" y="1494"/>
                    <a:pt x="12037" y="1555"/>
                    <a:pt x="12281" y="1555"/>
                  </a:cubicBezTo>
                  <a:cubicBezTo>
                    <a:pt x="13618" y="1585"/>
                    <a:pt x="14986" y="1737"/>
                    <a:pt x="16323" y="1798"/>
                  </a:cubicBezTo>
                  <a:cubicBezTo>
                    <a:pt x="18968" y="1950"/>
                    <a:pt x="21642" y="2163"/>
                    <a:pt x="24317" y="2163"/>
                  </a:cubicBezTo>
                  <a:lnTo>
                    <a:pt x="28056" y="2163"/>
                  </a:lnTo>
                  <a:cubicBezTo>
                    <a:pt x="30336" y="2102"/>
                    <a:pt x="32615" y="2193"/>
                    <a:pt x="34895" y="2011"/>
                  </a:cubicBezTo>
                  <a:cubicBezTo>
                    <a:pt x="35108" y="2011"/>
                    <a:pt x="35381" y="2011"/>
                    <a:pt x="35412" y="1768"/>
                  </a:cubicBezTo>
                  <a:lnTo>
                    <a:pt x="33831" y="1768"/>
                  </a:lnTo>
                  <a:cubicBezTo>
                    <a:pt x="33734" y="1768"/>
                    <a:pt x="33637" y="1777"/>
                    <a:pt x="33541" y="1777"/>
                  </a:cubicBezTo>
                  <a:cubicBezTo>
                    <a:pt x="33398" y="1777"/>
                    <a:pt x="33260" y="1755"/>
                    <a:pt x="33132" y="1646"/>
                  </a:cubicBezTo>
                  <a:cubicBezTo>
                    <a:pt x="32798" y="1646"/>
                    <a:pt x="32403" y="1646"/>
                    <a:pt x="31977" y="1737"/>
                  </a:cubicBezTo>
                  <a:cubicBezTo>
                    <a:pt x="31901" y="1741"/>
                    <a:pt x="31824" y="1742"/>
                    <a:pt x="31746" y="1742"/>
                  </a:cubicBezTo>
                  <a:cubicBezTo>
                    <a:pt x="31513" y="1742"/>
                    <a:pt x="31274" y="1730"/>
                    <a:pt x="31035" y="1730"/>
                  </a:cubicBezTo>
                  <a:cubicBezTo>
                    <a:pt x="30716" y="1730"/>
                    <a:pt x="30396" y="1752"/>
                    <a:pt x="30092" y="1859"/>
                  </a:cubicBezTo>
                  <a:cubicBezTo>
                    <a:pt x="30310" y="1898"/>
                    <a:pt x="30523" y="1918"/>
                    <a:pt x="30734" y="1929"/>
                  </a:cubicBezTo>
                  <a:lnTo>
                    <a:pt x="30734" y="1929"/>
                  </a:lnTo>
                  <a:cubicBezTo>
                    <a:pt x="30716" y="1929"/>
                    <a:pt x="30699" y="1929"/>
                    <a:pt x="30682" y="1929"/>
                  </a:cubicBezTo>
                  <a:cubicBezTo>
                    <a:pt x="30325" y="1929"/>
                    <a:pt x="29968" y="1914"/>
                    <a:pt x="29606" y="1859"/>
                  </a:cubicBezTo>
                  <a:cubicBezTo>
                    <a:pt x="27053" y="1859"/>
                    <a:pt x="24469" y="1798"/>
                    <a:pt x="21946" y="1737"/>
                  </a:cubicBezTo>
                  <a:cubicBezTo>
                    <a:pt x="20518" y="1707"/>
                    <a:pt x="19120" y="1585"/>
                    <a:pt x="17721" y="1555"/>
                  </a:cubicBezTo>
                  <a:cubicBezTo>
                    <a:pt x="16962" y="1494"/>
                    <a:pt x="16232" y="1494"/>
                    <a:pt x="15472" y="1433"/>
                  </a:cubicBezTo>
                  <a:cubicBezTo>
                    <a:pt x="13527" y="1281"/>
                    <a:pt x="11612" y="1129"/>
                    <a:pt x="9667" y="947"/>
                  </a:cubicBezTo>
                  <a:cubicBezTo>
                    <a:pt x="7691" y="734"/>
                    <a:pt x="5746" y="552"/>
                    <a:pt x="3770" y="369"/>
                  </a:cubicBezTo>
                  <a:cubicBezTo>
                    <a:pt x="2706" y="278"/>
                    <a:pt x="1642" y="96"/>
                    <a:pt x="548" y="65"/>
                  </a:cubicBezTo>
                  <a:cubicBezTo>
                    <a:pt x="421" y="50"/>
                    <a:pt x="302" y="1"/>
                    <a:pt x="2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5"/>
            <p:cNvSpPr/>
            <p:nvPr/>
          </p:nvSpPr>
          <p:spPr>
            <a:xfrm>
              <a:off x="2257575" y="2975100"/>
              <a:ext cx="808325" cy="203850"/>
            </a:xfrm>
            <a:custGeom>
              <a:avLst/>
              <a:gdLst/>
              <a:ahLst/>
              <a:cxnLst/>
              <a:rect l="l" t="t" r="r" b="b"/>
              <a:pathLst>
                <a:path w="32333" h="8154" extrusionOk="0">
                  <a:moveTo>
                    <a:pt x="81" y="0"/>
                  </a:moveTo>
                  <a:cubicBezTo>
                    <a:pt x="9" y="0"/>
                    <a:pt x="0" y="65"/>
                    <a:pt x="22" y="129"/>
                  </a:cubicBezTo>
                  <a:cubicBezTo>
                    <a:pt x="4611" y="1983"/>
                    <a:pt x="9414" y="3503"/>
                    <a:pt x="14338" y="4749"/>
                  </a:cubicBezTo>
                  <a:cubicBezTo>
                    <a:pt x="20083" y="6178"/>
                    <a:pt x="25980" y="7333"/>
                    <a:pt x="31937" y="8153"/>
                  </a:cubicBezTo>
                  <a:cubicBezTo>
                    <a:pt x="32059" y="8093"/>
                    <a:pt x="32241" y="8153"/>
                    <a:pt x="32332" y="8001"/>
                  </a:cubicBezTo>
                  <a:cubicBezTo>
                    <a:pt x="32241" y="8001"/>
                    <a:pt x="32180" y="7941"/>
                    <a:pt x="32089" y="7941"/>
                  </a:cubicBezTo>
                  <a:cubicBezTo>
                    <a:pt x="28472" y="7424"/>
                    <a:pt x="24946" y="6816"/>
                    <a:pt x="21420" y="6117"/>
                  </a:cubicBezTo>
                  <a:cubicBezTo>
                    <a:pt x="17955" y="5418"/>
                    <a:pt x="14581" y="4597"/>
                    <a:pt x="11238" y="3685"/>
                  </a:cubicBezTo>
                  <a:cubicBezTo>
                    <a:pt x="7469" y="2652"/>
                    <a:pt x="3791" y="1406"/>
                    <a:pt x="204" y="38"/>
                  </a:cubicBezTo>
                  <a:cubicBezTo>
                    <a:pt x="151" y="11"/>
                    <a:pt x="110"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5"/>
            <p:cNvSpPr/>
            <p:nvPr/>
          </p:nvSpPr>
          <p:spPr>
            <a:xfrm>
              <a:off x="4651775" y="1472200"/>
              <a:ext cx="294850" cy="345775"/>
            </a:xfrm>
            <a:custGeom>
              <a:avLst/>
              <a:gdLst/>
              <a:ahLst/>
              <a:cxnLst/>
              <a:rect l="l" t="t" r="r" b="b"/>
              <a:pathLst>
                <a:path w="11794" h="13831" extrusionOk="0">
                  <a:moveTo>
                    <a:pt x="11581" y="1"/>
                  </a:moveTo>
                  <a:cubicBezTo>
                    <a:pt x="10365" y="1095"/>
                    <a:pt x="9392" y="2281"/>
                    <a:pt x="8389" y="3466"/>
                  </a:cubicBezTo>
                  <a:cubicBezTo>
                    <a:pt x="6657" y="5472"/>
                    <a:pt x="4985" y="7569"/>
                    <a:pt x="3283" y="9606"/>
                  </a:cubicBezTo>
                  <a:cubicBezTo>
                    <a:pt x="2158" y="10974"/>
                    <a:pt x="1094" y="12342"/>
                    <a:pt x="0" y="13709"/>
                  </a:cubicBezTo>
                  <a:cubicBezTo>
                    <a:pt x="31" y="13770"/>
                    <a:pt x="122" y="13801"/>
                    <a:pt x="152" y="13831"/>
                  </a:cubicBezTo>
                  <a:cubicBezTo>
                    <a:pt x="334" y="13618"/>
                    <a:pt x="578" y="13345"/>
                    <a:pt x="760" y="13071"/>
                  </a:cubicBezTo>
                  <a:cubicBezTo>
                    <a:pt x="2553" y="10913"/>
                    <a:pt x="4347" y="8785"/>
                    <a:pt x="6079" y="6597"/>
                  </a:cubicBezTo>
                  <a:cubicBezTo>
                    <a:pt x="7903" y="4408"/>
                    <a:pt x="9848" y="2250"/>
                    <a:pt x="11794" y="123"/>
                  </a:cubicBezTo>
                  <a:cubicBezTo>
                    <a:pt x="11733" y="62"/>
                    <a:pt x="11702" y="1"/>
                    <a:pt x="11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5"/>
            <p:cNvSpPr/>
            <p:nvPr/>
          </p:nvSpPr>
          <p:spPr>
            <a:xfrm>
              <a:off x="4941275" y="1238300"/>
              <a:ext cx="274350" cy="237725"/>
            </a:xfrm>
            <a:custGeom>
              <a:avLst/>
              <a:gdLst/>
              <a:ahLst/>
              <a:cxnLst/>
              <a:rect l="l" t="t" r="r" b="b"/>
              <a:pathLst>
                <a:path w="10974" h="9509" extrusionOk="0">
                  <a:moveTo>
                    <a:pt x="10634" y="0"/>
                  </a:moveTo>
                  <a:cubicBezTo>
                    <a:pt x="10538" y="0"/>
                    <a:pt x="10452" y="43"/>
                    <a:pt x="10366" y="86"/>
                  </a:cubicBezTo>
                  <a:cubicBezTo>
                    <a:pt x="9241" y="968"/>
                    <a:pt x="8086" y="1849"/>
                    <a:pt x="7144" y="2822"/>
                  </a:cubicBezTo>
                  <a:cubicBezTo>
                    <a:pt x="5624" y="4159"/>
                    <a:pt x="4104" y="5436"/>
                    <a:pt x="2615" y="6804"/>
                  </a:cubicBezTo>
                  <a:cubicBezTo>
                    <a:pt x="1733" y="7655"/>
                    <a:pt x="730" y="8445"/>
                    <a:pt x="1" y="9387"/>
                  </a:cubicBezTo>
                  <a:cubicBezTo>
                    <a:pt x="92" y="9448"/>
                    <a:pt x="122" y="9479"/>
                    <a:pt x="214" y="9509"/>
                  </a:cubicBezTo>
                  <a:cubicBezTo>
                    <a:pt x="274" y="9448"/>
                    <a:pt x="305" y="9387"/>
                    <a:pt x="335" y="9387"/>
                  </a:cubicBezTo>
                  <a:cubicBezTo>
                    <a:pt x="2828" y="6895"/>
                    <a:pt x="5624" y="4615"/>
                    <a:pt x="8390" y="2305"/>
                  </a:cubicBezTo>
                  <a:cubicBezTo>
                    <a:pt x="9272" y="1576"/>
                    <a:pt x="10275" y="968"/>
                    <a:pt x="10974" y="178"/>
                  </a:cubicBezTo>
                  <a:cubicBezTo>
                    <a:pt x="10913" y="117"/>
                    <a:pt x="10822" y="56"/>
                    <a:pt x="10761" y="26"/>
                  </a:cubicBezTo>
                  <a:cubicBezTo>
                    <a:pt x="10716" y="8"/>
                    <a:pt x="10675" y="0"/>
                    <a:pt x="10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5"/>
            <p:cNvSpPr/>
            <p:nvPr/>
          </p:nvSpPr>
          <p:spPr>
            <a:xfrm>
              <a:off x="2405525" y="409875"/>
              <a:ext cx="468125" cy="88950"/>
            </a:xfrm>
            <a:custGeom>
              <a:avLst/>
              <a:gdLst/>
              <a:ahLst/>
              <a:cxnLst/>
              <a:rect l="l" t="t" r="r" b="b"/>
              <a:pathLst>
                <a:path w="18725" h="3558" extrusionOk="0">
                  <a:moveTo>
                    <a:pt x="669" y="1"/>
                  </a:moveTo>
                  <a:cubicBezTo>
                    <a:pt x="517" y="153"/>
                    <a:pt x="213" y="92"/>
                    <a:pt x="0" y="123"/>
                  </a:cubicBezTo>
                  <a:cubicBezTo>
                    <a:pt x="821" y="366"/>
                    <a:pt x="1733" y="366"/>
                    <a:pt x="2614" y="487"/>
                  </a:cubicBezTo>
                  <a:cubicBezTo>
                    <a:pt x="6566" y="913"/>
                    <a:pt x="10396" y="1612"/>
                    <a:pt x="14195" y="2493"/>
                  </a:cubicBezTo>
                  <a:cubicBezTo>
                    <a:pt x="15654" y="2828"/>
                    <a:pt x="17083" y="3223"/>
                    <a:pt x="18542" y="3557"/>
                  </a:cubicBezTo>
                  <a:cubicBezTo>
                    <a:pt x="18572" y="3527"/>
                    <a:pt x="18663" y="3466"/>
                    <a:pt x="18724" y="3436"/>
                  </a:cubicBezTo>
                  <a:cubicBezTo>
                    <a:pt x="17843" y="3223"/>
                    <a:pt x="17022" y="2949"/>
                    <a:pt x="16141" y="2767"/>
                  </a:cubicBezTo>
                  <a:cubicBezTo>
                    <a:pt x="12493" y="1825"/>
                    <a:pt x="8785" y="1065"/>
                    <a:pt x="5016" y="548"/>
                  </a:cubicBezTo>
                  <a:cubicBezTo>
                    <a:pt x="3557" y="335"/>
                    <a:pt x="2128" y="92"/>
                    <a:pt x="6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5"/>
            <p:cNvSpPr/>
            <p:nvPr/>
          </p:nvSpPr>
          <p:spPr>
            <a:xfrm>
              <a:off x="3354625" y="2463100"/>
              <a:ext cx="382250" cy="88175"/>
            </a:xfrm>
            <a:custGeom>
              <a:avLst/>
              <a:gdLst/>
              <a:ahLst/>
              <a:cxnLst/>
              <a:rect l="l" t="t" r="r" b="b"/>
              <a:pathLst>
                <a:path w="15290" h="3527" extrusionOk="0">
                  <a:moveTo>
                    <a:pt x="15107" y="1"/>
                  </a:moveTo>
                  <a:cubicBezTo>
                    <a:pt x="14043" y="274"/>
                    <a:pt x="13010" y="578"/>
                    <a:pt x="12007" y="913"/>
                  </a:cubicBezTo>
                  <a:cubicBezTo>
                    <a:pt x="8998" y="1794"/>
                    <a:pt x="5958" y="2432"/>
                    <a:pt x="2827" y="2949"/>
                  </a:cubicBezTo>
                  <a:cubicBezTo>
                    <a:pt x="1885" y="3101"/>
                    <a:pt x="913" y="3192"/>
                    <a:pt x="1" y="3405"/>
                  </a:cubicBezTo>
                  <a:cubicBezTo>
                    <a:pt x="61" y="3527"/>
                    <a:pt x="244" y="3466"/>
                    <a:pt x="365" y="3527"/>
                  </a:cubicBezTo>
                  <a:lnTo>
                    <a:pt x="639" y="3527"/>
                  </a:lnTo>
                  <a:cubicBezTo>
                    <a:pt x="5685" y="2797"/>
                    <a:pt x="10578" y="1673"/>
                    <a:pt x="15290" y="122"/>
                  </a:cubicBezTo>
                  <a:cubicBezTo>
                    <a:pt x="15229" y="62"/>
                    <a:pt x="15198" y="31"/>
                    <a:pt x="15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5"/>
            <p:cNvSpPr/>
            <p:nvPr/>
          </p:nvSpPr>
          <p:spPr>
            <a:xfrm>
              <a:off x="1130425" y="1996525"/>
              <a:ext cx="178600" cy="300950"/>
            </a:xfrm>
            <a:custGeom>
              <a:avLst/>
              <a:gdLst/>
              <a:ahLst/>
              <a:cxnLst/>
              <a:rect l="l" t="t" r="r" b="b"/>
              <a:pathLst>
                <a:path w="7144" h="12038" extrusionOk="0">
                  <a:moveTo>
                    <a:pt x="213" y="1"/>
                  </a:moveTo>
                  <a:cubicBezTo>
                    <a:pt x="122" y="31"/>
                    <a:pt x="92" y="92"/>
                    <a:pt x="0" y="123"/>
                  </a:cubicBezTo>
                  <a:cubicBezTo>
                    <a:pt x="244" y="1034"/>
                    <a:pt x="578" y="1916"/>
                    <a:pt x="973" y="2797"/>
                  </a:cubicBezTo>
                  <a:cubicBezTo>
                    <a:pt x="2250" y="5837"/>
                    <a:pt x="4225" y="8694"/>
                    <a:pt x="6475" y="11490"/>
                  </a:cubicBezTo>
                  <a:cubicBezTo>
                    <a:pt x="6657" y="11673"/>
                    <a:pt x="6779" y="11916"/>
                    <a:pt x="7113" y="12038"/>
                  </a:cubicBezTo>
                  <a:cubicBezTo>
                    <a:pt x="7143" y="11886"/>
                    <a:pt x="7052" y="11734"/>
                    <a:pt x="6931" y="11642"/>
                  </a:cubicBezTo>
                  <a:cubicBezTo>
                    <a:pt x="6535" y="11126"/>
                    <a:pt x="6140" y="10639"/>
                    <a:pt x="5715" y="10123"/>
                  </a:cubicBezTo>
                  <a:cubicBezTo>
                    <a:pt x="3496" y="7296"/>
                    <a:pt x="1733" y="4348"/>
                    <a:pt x="608" y="1156"/>
                  </a:cubicBezTo>
                  <a:cubicBezTo>
                    <a:pt x="456" y="761"/>
                    <a:pt x="456" y="335"/>
                    <a:pt x="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5"/>
            <p:cNvSpPr/>
            <p:nvPr/>
          </p:nvSpPr>
          <p:spPr>
            <a:xfrm>
              <a:off x="3056000" y="3176650"/>
              <a:ext cx="333600" cy="43325"/>
            </a:xfrm>
            <a:custGeom>
              <a:avLst/>
              <a:gdLst/>
              <a:ahLst/>
              <a:cxnLst/>
              <a:rect l="l" t="t" r="r" b="b"/>
              <a:pathLst>
                <a:path w="13344" h="1733" extrusionOk="0">
                  <a:moveTo>
                    <a:pt x="395" y="0"/>
                  </a:moveTo>
                  <a:cubicBezTo>
                    <a:pt x="243" y="0"/>
                    <a:pt x="91" y="0"/>
                    <a:pt x="0" y="91"/>
                  </a:cubicBezTo>
                  <a:cubicBezTo>
                    <a:pt x="334" y="183"/>
                    <a:pt x="699" y="213"/>
                    <a:pt x="942" y="213"/>
                  </a:cubicBezTo>
                  <a:cubicBezTo>
                    <a:pt x="3678" y="608"/>
                    <a:pt x="6383" y="973"/>
                    <a:pt x="9119" y="1307"/>
                  </a:cubicBezTo>
                  <a:cubicBezTo>
                    <a:pt x="10335" y="1520"/>
                    <a:pt x="11581" y="1611"/>
                    <a:pt x="12797" y="1733"/>
                  </a:cubicBezTo>
                  <a:cubicBezTo>
                    <a:pt x="12918" y="1581"/>
                    <a:pt x="13161" y="1672"/>
                    <a:pt x="13344" y="1611"/>
                  </a:cubicBezTo>
                  <a:cubicBezTo>
                    <a:pt x="12797" y="1429"/>
                    <a:pt x="12158" y="1459"/>
                    <a:pt x="11581" y="1398"/>
                  </a:cubicBezTo>
                  <a:cubicBezTo>
                    <a:pt x="9362" y="1095"/>
                    <a:pt x="7082" y="821"/>
                    <a:pt x="4803" y="547"/>
                  </a:cubicBezTo>
                  <a:cubicBezTo>
                    <a:pt x="3313" y="365"/>
                    <a:pt x="1854" y="91"/>
                    <a:pt x="39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5"/>
            <p:cNvSpPr/>
            <p:nvPr/>
          </p:nvSpPr>
          <p:spPr>
            <a:xfrm>
              <a:off x="1927550" y="2811900"/>
              <a:ext cx="334375" cy="167950"/>
            </a:xfrm>
            <a:custGeom>
              <a:avLst/>
              <a:gdLst/>
              <a:ahLst/>
              <a:cxnLst/>
              <a:rect l="l" t="t" r="r" b="b"/>
              <a:pathLst>
                <a:path w="13375" h="6718" extrusionOk="0">
                  <a:moveTo>
                    <a:pt x="1" y="0"/>
                  </a:moveTo>
                  <a:lnTo>
                    <a:pt x="1" y="0"/>
                  </a:lnTo>
                  <a:cubicBezTo>
                    <a:pt x="122" y="213"/>
                    <a:pt x="426" y="365"/>
                    <a:pt x="700" y="517"/>
                  </a:cubicBezTo>
                  <a:cubicBezTo>
                    <a:pt x="1915" y="1247"/>
                    <a:pt x="3131" y="1915"/>
                    <a:pt x="4377" y="2614"/>
                  </a:cubicBezTo>
                  <a:cubicBezTo>
                    <a:pt x="7174" y="4134"/>
                    <a:pt x="10122" y="5502"/>
                    <a:pt x="13192" y="6718"/>
                  </a:cubicBezTo>
                  <a:cubicBezTo>
                    <a:pt x="13253" y="6657"/>
                    <a:pt x="13314" y="6627"/>
                    <a:pt x="13375" y="6596"/>
                  </a:cubicBezTo>
                  <a:cubicBezTo>
                    <a:pt x="12402" y="6140"/>
                    <a:pt x="11369" y="5715"/>
                    <a:pt x="10335" y="5259"/>
                  </a:cubicBezTo>
                  <a:cubicBezTo>
                    <a:pt x="7174" y="3891"/>
                    <a:pt x="4195" y="2371"/>
                    <a:pt x="1338" y="669"/>
                  </a:cubicBezTo>
                  <a:cubicBezTo>
                    <a:pt x="912" y="396"/>
                    <a:pt x="578" y="6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5"/>
            <p:cNvSpPr/>
            <p:nvPr/>
          </p:nvSpPr>
          <p:spPr>
            <a:xfrm>
              <a:off x="3043075" y="2547950"/>
              <a:ext cx="320700" cy="19975"/>
            </a:xfrm>
            <a:custGeom>
              <a:avLst/>
              <a:gdLst/>
              <a:ahLst/>
              <a:cxnLst/>
              <a:rect l="l" t="t" r="r" b="b"/>
              <a:pathLst>
                <a:path w="12828" h="799" extrusionOk="0">
                  <a:moveTo>
                    <a:pt x="12217" y="0"/>
                  </a:moveTo>
                  <a:cubicBezTo>
                    <a:pt x="11643" y="0"/>
                    <a:pt x="11107" y="167"/>
                    <a:pt x="10548" y="193"/>
                  </a:cubicBezTo>
                  <a:cubicBezTo>
                    <a:pt x="10487" y="163"/>
                    <a:pt x="10441" y="148"/>
                    <a:pt x="10396" y="148"/>
                  </a:cubicBezTo>
                  <a:cubicBezTo>
                    <a:pt x="10350" y="148"/>
                    <a:pt x="10305" y="163"/>
                    <a:pt x="10244" y="193"/>
                  </a:cubicBezTo>
                  <a:cubicBezTo>
                    <a:pt x="10064" y="308"/>
                    <a:pt x="9866" y="335"/>
                    <a:pt x="9670" y="335"/>
                  </a:cubicBezTo>
                  <a:cubicBezTo>
                    <a:pt x="9501" y="335"/>
                    <a:pt x="9334" y="315"/>
                    <a:pt x="9180" y="315"/>
                  </a:cubicBezTo>
                  <a:cubicBezTo>
                    <a:pt x="9092" y="280"/>
                    <a:pt x="8994" y="245"/>
                    <a:pt x="8898" y="245"/>
                  </a:cubicBezTo>
                  <a:cubicBezTo>
                    <a:pt x="8827" y="245"/>
                    <a:pt x="8758" y="264"/>
                    <a:pt x="8694" y="315"/>
                  </a:cubicBezTo>
                  <a:cubicBezTo>
                    <a:pt x="8439" y="417"/>
                    <a:pt x="8165" y="433"/>
                    <a:pt x="7898" y="433"/>
                  </a:cubicBezTo>
                  <a:cubicBezTo>
                    <a:pt x="7771" y="433"/>
                    <a:pt x="7646" y="430"/>
                    <a:pt x="7526" y="430"/>
                  </a:cubicBezTo>
                  <a:cubicBezTo>
                    <a:pt x="7447" y="430"/>
                    <a:pt x="7370" y="431"/>
                    <a:pt x="7295" y="437"/>
                  </a:cubicBezTo>
                  <a:cubicBezTo>
                    <a:pt x="6890" y="427"/>
                    <a:pt x="6478" y="423"/>
                    <a:pt x="6064" y="423"/>
                  </a:cubicBezTo>
                  <a:cubicBezTo>
                    <a:pt x="5235" y="423"/>
                    <a:pt x="4398" y="437"/>
                    <a:pt x="3587" y="437"/>
                  </a:cubicBezTo>
                  <a:cubicBezTo>
                    <a:pt x="3475" y="437"/>
                    <a:pt x="3350" y="417"/>
                    <a:pt x="3224" y="417"/>
                  </a:cubicBezTo>
                  <a:cubicBezTo>
                    <a:pt x="3076" y="417"/>
                    <a:pt x="2928" y="444"/>
                    <a:pt x="2797" y="558"/>
                  </a:cubicBezTo>
                  <a:cubicBezTo>
                    <a:pt x="2667" y="667"/>
                    <a:pt x="2490" y="682"/>
                    <a:pt x="2300" y="682"/>
                  </a:cubicBezTo>
                  <a:cubicBezTo>
                    <a:pt x="2224" y="682"/>
                    <a:pt x="2145" y="680"/>
                    <a:pt x="2067" y="680"/>
                  </a:cubicBezTo>
                  <a:lnTo>
                    <a:pt x="0" y="680"/>
                  </a:lnTo>
                  <a:cubicBezTo>
                    <a:pt x="102" y="764"/>
                    <a:pt x="212" y="783"/>
                    <a:pt x="333" y="783"/>
                  </a:cubicBezTo>
                  <a:cubicBezTo>
                    <a:pt x="429" y="783"/>
                    <a:pt x="531" y="771"/>
                    <a:pt x="639" y="771"/>
                  </a:cubicBezTo>
                  <a:cubicBezTo>
                    <a:pt x="1799" y="771"/>
                    <a:pt x="2960" y="798"/>
                    <a:pt x="4120" y="798"/>
                  </a:cubicBezTo>
                  <a:cubicBezTo>
                    <a:pt x="5088" y="798"/>
                    <a:pt x="6055" y="779"/>
                    <a:pt x="7022" y="710"/>
                  </a:cubicBezTo>
                  <a:cubicBezTo>
                    <a:pt x="8998" y="558"/>
                    <a:pt x="10882" y="406"/>
                    <a:pt x="12827" y="133"/>
                  </a:cubicBezTo>
                  <a:cubicBezTo>
                    <a:pt x="12706" y="72"/>
                    <a:pt x="12615" y="11"/>
                    <a:pt x="12463" y="11"/>
                  </a:cubicBezTo>
                  <a:cubicBezTo>
                    <a:pt x="12380" y="4"/>
                    <a:pt x="12298" y="0"/>
                    <a:pt x="122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5"/>
            <p:cNvSpPr/>
            <p:nvPr/>
          </p:nvSpPr>
          <p:spPr>
            <a:xfrm>
              <a:off x="1793800" y="2719200"/>
              <a:ext cx="134525" cy="92725"/>
            </a:xfrm>
            <a:custGeom>
              <a:avLst/>
              <a:gdLst/>
              <a:ahLst/>
              <a:cxnLst/>
              <a:rect l="l" t="t" r="r" b="b"/>
              <a:pathLst>
                <a:path w="5381" h="3709" extrusionOk="0">
                  <a:moveTo>
                    <a:pt x="1" y="0"/>
                  </a:moveTo>
                  <a:cubicBezTo>
                    <a:pt x="1" y="183"/>
                    <a:pt x="183" y="304"/>
                    <a:pt x="335" y="426"/>
                  </a:cubicBezTo>
                  <a:cubicBezTo>
                    <a:pt x="1855" y="1520"/>
                    <a:pt x="3466" y="2553"/>
                    <a:pt x="5016" y="3587"/>
                  </a:cubicBezTo>
                  <a:cubicBezTo>
                    <a:pt x="5138" y="3648"/>
                    <a:pt x="5229" y="3708"/>
                    <a:pt x="5381" y="3708"/>
                  </a:cubicBezTo>
                  <a:cubicBezTo>
                    <a:pt x="5351" y="3648"/>
                    <a:pt x="5320" y="3587"/>
                    <a:pt x="5290" y="3496"/>
                  </a:cubicBezTo>
                  <a:cubicBezTo>
                    <a:pt x="4165" y="2766"/>
                    <a:pt x="3101" y="2006"/>
                    <a:pt x="1977" y="1307"/>
                  </a:cubicBezTo>
                  <a:cubicBezTo>
                    <a:pt x="1277" y="882"/>
                    <a:pt x="761" y="334"/>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5"/>
            <p:cNvSpPr/>
            <p:nvPr/>
          </p:nvSpPr>
          <p:spPr>
            <a:xfrm>
              <a:off x="1663100" y="2621925"/>
              <a:ext cx="126175" cy="92550"/>
            </a:xfrm>
            <a:custGeom>
              <a:avLst/>
              <a:gdLst/>
              <a:ahLst/>
              <a:cxnLst/>
              <a:rect l="l" t="t" r="r" b="b"/>
              <a:pathLst>
                <a:path w="5047" h="3702" extrusionOk="0">
                  <a:moveTo>
                    <a:pt x="1" y="0"/>
                  </a:moveTo>
                  <a:cubicBezTo>
                    <a:pt x="1" y="213"/>
                    <a:pt x="274" y="335"/>
                    <a:pt x="457" y="487"/>
                  </a:cubicBezTo>
                  <a:cubicBezTo>
                    <a:pt x="1125" y="973"/>
                    <a:pt x="1764" y="1459"/>
                    <a:pt x="2402" y="1915"/>
                  </a:cubicBezTo>
                  <a:cubicBezTo>
                    <a:pt x="3253" y="2493"/>
                    <a:pt x="3952" y="3131"/>
                    <a:pt x="4864" y="3678"/>
                  </a:cubicBezTo>
                  <a:cubicBezTo>
                    <a:pt x="4895" y="3694"/>
                    <a:pt x="4925" y="3701"/>
                    <a:pt x="4955" y="3701"/>
                  </a:cubicBezTo>
                  <a:cubicBezTo>
                    <a:pt x="4986" y="3701"/>
                    <a:pt x="5016" y="3694"/>
                    <a:pt x="5046" y="3678"/>
                  </a:cubicBezTo>
                  <a:cubicBezTo>
                    <a:pt x="4955" y="3526"/>
                    <a:pt x="4803" y="3435"/>
                    <a:pt x="4651" y="3314"/>
                  </a:cubicBezTo>
                  <a:cubicBezTo>
                    <a:pt x="3253" y="2311"/>
                    <a:pt x="1885" y="1277"/>
                    <a:pt x="457" y="244"/>
                  </a:cubicBezTo>
                  <a:cubicBezTo>
                    <a:pt x="366" y="152"/>
                    <a:pt x="244" y="31"/>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5"/>
            <p:cNvSpPr/>
            <p:nvPr/>
          </p:nvSpPr>
          <p:spPr>
            <a:xfrm>
              <a:off x="1359900" y="2354450"/>
              <a:ext cx="74500" cy="73725"/>
            </a:xfrm>
            <a:custGeom>
              <a:avLst/>
              <a:gdLst/>
              <a:ahLst/>
              <a:cxnLst/>
              <a:rect l="l" t="t" r="r" b="b"/>
              <a:pathLst>
                <a:path w="2980" h="2949" extrusionOk="0">
                  <a:moveTo>
                    <a:pt x="1" y="0"/>
                  </a:moveTo>
                  <a:cubicBezTo>
                    <a:pt x="1" y="152"/>
                    <a:pt x="62" y="243"/>
                    <a:pt x="183" y="365"/>
                  </a:cubicBezTo>
                  <a:cubicBezTo>
                    <a:pt x="791" y="973"/>
                    <a:pt x="1399" y="1611"/>
                    <a:pt x="2037" y="2219"/>
                  </a:cubicBezTo>
                  <a:cubicBezTo>
                    <a:pt x="2311" y="2493"/>
                    <a:pt x="2493" y="2797"/>
                    <a:pt x="2949" y="2949"/>
                  </a:cubicBezTo>
                  <a:cubicBezTo>
                    <a:pt x="2980" y="2797"/>
                    <a:pt x="2828" y="2675"/>
                    <a:pt x="2645" y="2523"/>
                  </a:cubicBezTo>
                  <a:cubicBezTo>
                    <a:pt x="2007" y="1915"/>
                    <a:pt x="1399" y="1246"/>
                    <a:pt x="761" y="639"/>
                  </a:cubicBezTo>
                  <a:cubicBezTo>
                    <a:pt x="518" y="426"/>
                    <a:pt x="396" y="12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5"/>
            <p:cNvSpPr/>
            <p:nvPr/>
          </p:nvSpPr>
          <p:spPr>
            <a:xfrm>
              <a:off x="1308250" y="2297450"/>
              <a:ext cx="52450" cy="57025"/>
            </a:xfrm>
            <a:custGeom>
              <a:avLst/>
              <a:gdLst/>
              <a:ahLst/>
              <a:cxnLst/>
              <a:rect l="l" t="t" r="r" b="b"/>
              <a:pathLst>
                <a:path w="2098" h="2281" extrusionOk="0">
                  <a:moveTo>
                    <a:pt x="0" y="1"/>
                  </a:moveTo>
                  <a:lnTo>
                    <a:pt x="0" y="1"/>
                  </a:lnTo>
                  <a:cubicBezTo>
                    <a:pt x="152" y="548"/>
                    <a:pt x="730" y="912"/>
                    <a:pt x="1094" y="1368"/>
                  </a:cubicBezTo>
                  <a:cubicBezTo>
                    <a:pt x="1398" y="1733"/>
                    <a:pt x="1611" y="2098"/>
                    <a:pt x="2097" y="2280"/>
                  </a:cubicBezTo>
                  <a:cubicBezTo>
                    <a:pt x="1520" y="1460"/>
                    <a:pt x="851" y="700"/>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5"/>
            <p:cNvSpPr/>
            <p:nvPr/>
          </p:nvSpPr>
          <p:spPr>
            <a:xfrm>
              <a:off x="1603075" y="2573300"/>
              <a:ext cx="57025" cy="44850"/>
            </a:xfrm>
            <a:custGeom>
              <a:avLst/>
              <a:gdLst/>
              <a:ahLst/>
              <a:cxnLst/>
              <a:rect l="l" t="t" r="r" b="b"/>
              <a:pathLst>
                <a:path w="2281" h="1794" extrusionOk="0">
                  <a:moveTo>
                    <a:pt x="1" y="0"/>
                  </a:moveTo>
                  <a:lnTo>
                    <a:pt x="1" y="0"/>
                  </a:lnTo>
                  <a:cubicBezTo>
                    <a:pt x="31" y="61"/>
                    <a:pt x="31" y="183"/>
                    <a:pt x="92" y="213"/>
                  </a:cubicBezTo>
                  <a:cubicBezTo>
                    <a:pt x="821" y="760"/>
                    <a:pt x="1429" y="1368"/>
                    <a:pt x="2280" y="1794"/>
                  </a:cubicBezTo>
                  <a:cubicBezTo>
                    <a:pt x="1703" y="1064"/>
                    <a:pt x="821" y="57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5"/>
            <p:cNvSpPr/>
            <p:nvPr/>
          </p:nvSpPr>
          <p:spPr>
            <a:xfrm>
              <a:off x="1565075" y="2542900"/>
              <a:ext cx="38775" cy="31175"/>
            </a:xfrm>
            <a:custGeom>
              <a:avLst/>
              <a:gdLst/>
              <a:ahLst/>
              <a:cxnLst/>
              <a:rect l="l" t="t" r="r" b="b"/>
              <a:pathLst>
                <a:path w="1551" h="1247" extrusionOk="0">
                  <a:moveTo>
                    <a:pt x="1" y="0"/>
                  </a:moveTo>
                  <a:lnTo>
                    <a:pt x="1" y="0"/>
                  </a:lnTo>
                  <a:cubicBezTo>
                    <a:pt x="305" y="578"/>
                    <a:pt x="943" y="882"/>
                    <a:pt x="1551" y="1247"/>
                  </a:cubicBezTo>
                  <a:cubicBezTo>
                    <a:pt x="1217" y="669"/>
                    <a:pt x="548" y="335"/>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
            <p:cNvSpPr/>
            <p:nvPr/>
          </p:nvSpPr>
          <p:spPr>
            <a:xfrm>
              <a:off x="1433625" y="2427400"/>
              <a:ext cx="34975" cy="31925"/>
            </a:xfrm>
            <a:custGeom>
              <a:avLst/>
              <a:gdLst/>
              <a:ahLst/>
              <a:cxnLst/>
              <a:rect l="l" t="t" r="r" b="b"/>
              <a:pathLst>
                <a:path w="1399" h="1277" extrusionOk="0">
                  <a:moveTo>
                    <a:pt x="0" y="0"/>
                  </a:moveTo>
                  <a:lnTo>
                    <a:pt x="0" y="0"/>
                  </a:lnTo>
                  <a:cubicBezTo>
                    <a:pt x="304" y="517"/>
                    <a:pt x="760" y="973"/>
                    <a:pt x="1399" y="1277"/>
                  </a:cubicBezTo>
                  <a:cubicBezTo>
                    <a:pt x="1095" y="791"/>
                    <a:pt x="608" y="36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
            <p:cNvSpPr/>
            <p:nvPr/>
          </p:nvSpPr>
          <p:spPr>
            <a:xfrm>
              <a:off x="1533175" y="2516300"/>
              <a:ext cx="30400" cy="25850"/>
            </a:xfrm>
            <a:custGeom>
              <a:avLst/>
              <a:gdLst/>
              <a:ahLst/>
              <a:cxnLst/>
              <a:rect l="l" t="t" r="r" b="b"/>
              <a:pathLst>
                <a:path w="1216" h="1034" extrusionOk="0">
                  <a:moveTo>
                    <a:pt x="0" y="1"/>
                  </a:moveTo>
                  <a:lnTo>
                    <a:pt x="0" y="1"/>
                  </a:lnTo>
                  <a:cubicBezTo>
                    <a:pt x="183" y="487"/>
                    <a:pt x="730" y="760"/>
                    <a:pt x="1216" y="1034"/>
                  </a:cubicBezTo>
                  <a:cubicBezTo>
                    <a:pt x="1034" y="578"/>
                    <a:pt x="517" y="304"/>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5"/>
            <p:cNvSpPr/>
            <p:nvPr/>
          </p:nvSpPr>
          <p:spPr>
            <a:xfrm>
              <a:off x="1508100" y="2495025"/>
              <a:ext cx="25100" cy="22050"/>
            </a:xfrm>
            <a:custGeom>
              <a:avLst/>
              <a:gdLst/>
              <a:ahLst/>
              <a:cxnLst/>
              <a:rect l="l" t="t" r="r" b="b"/>
              <a:pathLst>
                <a:path w="1004" h="882" extrusionOk="0">
                  <a:moveTo>
                    <a:pt x="0" y="0"/>
                  </a:moveTo>
                  <a:lnTo>
                    <a:pt x="0" y="0"/>
                  </a:lnTo>
                  <a:cubicBezTo>
                    <a:pt x="91" y="426"/>
                    <a:pt x="547" y="669"/>
                    <a:pt x="1003" y="882"/>
                  </a:cubicBezTo>
                  <a:cubicBezTo>
                    <a:pt x="851" y="426"/>
                    <a:pt x="456" y="213"/>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5"/>
            <p:cNvSpPr/>
            <p:nvPr/>
          </p:nvSpPr>
          <p:spPr>
            <a:xfrm>
              <a:off x="1486050" y="2475275"/>
              <a:ext cx="22075" cy="19025"/>
            </a:xfrm>
            <a:custGeom>
              <a:avLst/>
              <a:gdLst/>
              <a:ahLst/>
              <a:cxnLst/>
              <a:rect l="l" t="t" r="r" b="b"/>
              <a:pathLst>
                <a:path w="883" h="761" extrusionOk="0">
                  <a:moveTo>
                    <a:pt x="1" y="0"/>
                  </a:moveTo>
                  <a:lnTo>
                    <a:pt x="1" y="0"/>
                  </a:lnTo>
                  <a:cubicBezTo>
                    <a:pt x="122" y="395"/>
                    <a:pt x="487" y="578"/>
                    <a:pt x="882" y="760"/>
                  </a:cubicBezTo>
                  <a:cubicBezTo>
                    <a:pt x="760" y="395"/>
                    <a:pt x="365" y="183"/>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5"/>
            <p:cNvSpPr/>
            <p:nvPr/>
          </p:nvSpPr>
          <p:spPr>
            <a:xfrm>
              <a:off x="1468575" y="2459300"/>
              <a:ext cx="17500" cy="16000"/>
            </a:xfrm>
            <a:custGeom>
              <a:avLst/>
              <a:gdLst/>
              <a:ahLst/>
              <a:cxnLst/>
              <a:rect l="l" t="t" r="r" b="b"/>
              <a:pathLst>
                <a:path w="700" h="640" extrusionOk="0">
                  <a:moveTo>
                    <a:pt x="1" y="1"/>
                  </a:moveTo>
                  <a:lnTo>
                    <a:pt x="1" y="1"/>
                  </a:lnTo>
                  <a:cubicBezTo>
                    <a:pt x="61" y="335"/>
                    <a:pt x="365" y="487"/>
                    <a:pt x="700" y="639"/>
                  </a:cubicBezTo>
                  <a:cubicBezTo>
                    <a:pt x="669" y="335"/>
                    <a:pt x="365" y="15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
            <p:cNvSpPr/>
            <p:nvPr/>
          </p:nvSpPr>
          <p:spPr>
            <a:xfrm>
              <a:off x="5068175" y="533000"/>
              <a:ext cx="8400" cy="9125"/>
            </a:xfrm>
            <a:custGeom>
              <a:avLst/>
              <a:gdLst/>
              <a:ahLst/>
              <a:cxnLst/>
              <a:rect l="l" t="t" r="r" b="b"/>
              <a:pathLst>
                <a:path w="336" h="365" extrusionOk="0">
                  <a:moveTo>
                    <a:pt x="335" y="0"/>
                  </a:moveTo>
                  <a:lnTo>
                    <a:pt x="335" y="0"/>
                  </a:lnTo>
                  <a:cubicBezTo>
                    <a:pt x="92" y="61"/>
                    <a:pt x="1" y="213"/>
                    <a:pt x="1" y="365"/>
                  </a:cubicBezTo>
                  <a:cubicBezTo>
                    <a:pt x="214" y="304"/>
                    <a:pt x="335" y="182"/>
                    <a:pt x="335" y="0"/>
                  </a:cubicBezTo>
                  <a:close/>
                </a:path>
              </a:pathLst>
            </a:custGeom>
            <a:solidFill>
              <a:srgbClr val="E9D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5"/>
            <p:cNvSpPr/>
            <p:nvPr/>
          </p:nvSpPr>
          <p:spPr>
            <a:xfrm>
              <a:off x="1631950" y="1246450"/>
              <a:ext cx="6644525" cy="2059425"/>
            </a:xfrm>
            <a:custGeom>
              <a:avLst/>
              <a:gdLst/>
              <a:ahLst/>
              <a:cxnLst/>
              <a:rect l="l" t="t" r="r" b="b"/>
              <a:pathLst>
                <a:path w="265781" h="82377" extrusionOk="0">
                  <a:moveTo>
                    <a:pt x="170722" y="1"/>
                  </a:moveTo>
                  <a:cubicBezTo>
                    <a:pt x="169276" y="1"/>
                    <a:pt x="167861" y="144"/>
                    <a:pt x="166478" y="429"/>
                  </a:cubicBezTo>
                  <a:cubicBezTo>
                    <a:pt x="165110" y="733"/>
                    <a:pt x="163803" y="1250"/>
                    <a:pt x="162557" y="1766"/>
                  </a:cubicBezTo>
                  <a:cubicBezTo>
                    <a:pt x="159244" y="3134"/>
                    <a:pt x="155779" y="4320"/>
                    <a:pt x="152496" y="5718"/>
                  </a:cubicBezTo>
                  <a:cubicBezTo>
                    <a:pt x="147116" y="7967"/>
                    <a:pt x="142344" y="10764"/>
                    <a:pt x="138058" y="14046"/>
                  </a:cubicBezTo>
                  <a:cubicBezTo>
                    <a:pt x="135079" y="16296"/>
                    <a:pt x="132526" y="18818"/>
                    <a:pt x="130033" y="21341"/>
                  </a:cubicBezTo>
                  <a:cubicBezTo>
                    <a:pt x="127754" y="23621"/>
                    <a:pt x="125535" y="26022"/>
                    <a:pt x="123316" y="28332"/>
                  </a:cubicBezTo>
                  <a:cubicBezTo>
                    <a:pt x="121219" y="30521"/>
                    <a:pt x="119061" y="32709"/>
                    <a:pt x="116720" y="34776"/>
                  </a:cubicBezTo>
                  <a:cubicBezTo>
                    <a:pt x="114836" y="36509"/>
                    <a:pt x="112829" y="38211"/>
                    <a:pt x="110732" y="39852"/>
                  </a:cubicBezTo>
                  <a:cubicBezTo>
                    <a:pt x="109425" y="40855"/>
                    <a:pt x="108057" y="41767"/>
                    <a:pt x="106750" y="42770"/>
                  </a:cubicBezTo>
                  <a:cubicBezTo>
                    <a:pt x="105534" y="43652"/>
                    <a:pt x="104197" y="44442"/>
                    <a:pt x="102890" y="45232"/>
                  </a:cubicBezTo>
                  <a:cubicBezTo>
                    <a:pt x="99334" y="47451"/>
                    <a:pt x="95534" y="49366"/>
                    <a:pt x="91492" y="51098"/>
                  </a:cubicBezTo>
                  <a:cubicBezTo>
                    <a:pt x="87510" y="52801"/>
                    <a:pt x="83346" y="54229"/>
                    <a:pt x="79029" y="55506"/>
                  </a:cubicBezTo>
                  <a:cubicBezTo>
                    <a:pt x="74774" y="56722"/>
                    <a:pt x="70427" y="57664"/>
                    <a:pt x="65959" y="58424"/>
                  </a:cubicBezTo>
                  <a:cubicBezTo>
                    <a:pt x="60914" y="59305"/>
                    <a:pt x="55777" y="59761"/>
                    <a:pt x="50609" y="59913"/>
                  </a:cubicBezTo>
                  <a:cubicBezTo>
                    <a:pt x="49688" y="59949"/>
                    <a:pt x="48769" y="59964"/>
                    <a:pt x="47853" y="59964"/>
                  </a:cubicBezTo>
                  <a:cubicBezTo>
                    <a:pt x="44841" y="59964"/>
                    <a:pt x="41853" y="59796"/>
                    <a:pt x="38846" y="59609"/>
                  </a:cubicBezTo>
                  <a:cubicBezTo>
                    <a:pt x="30974" y="59032"/>
                    <a:pt x="23709" y="57269"/>
                    <a:pt x="16992" y="54290"/>
                  </a:cubicBezTo>
                  <a:cubicBezTo>
                    <a:pt x="12098" y="52071"/>
                    <a:pt x="7539" y="49579"/>
                    <a:pt x="3223" y="46782"/>
                  </a:cubicBezTo>
                  <a:cubicBezTo>
                    <a:pt x="2554" y="46326"/>
                    <a:pt x="1855" y="45870"/>
                    <a:pt x="1064" y="45506"/>
                  </a:cubicBezTo>
                  <a:cubicBezTo>
                    <a:pt x="941" y="45435"/>
                    <a:pt x="787" y="45385"/>
                    <a:pt x="626" y="45385"/>
                  </a:cubicBezTo>
                  <a:cubicBezTo>
                    <a:pt x="509" y="45385"/>
                    <a:pt x="389" y="45411"/>
                    <a:pt x="274" y="45475"/>
                  </a:cubicBezTo>
                  <a:cubicBezTo>
                    <a:pt x="1" y="45627"/>
                    <a:pt x="31" y="45840"/>
                    <a:pt x="122" y="46022"/>
                  </a:cubicBezTo>
                  <a:cubicBezTo>
                    <a:pt x="274" y="46539"/>
                    <a:pt x="700" y="46904"/>
                    <a:pt x="1034" y="47329"/>
                  </a:cubicBezTo>
                  <a:cubicBezTo>
                    <a:pt x="2736" y="49275"/>
                    <a:pt x="4833" y="50977"/>
                    <a:pt x="7022" y="52649"/>
                  </a:cubicBezTo>
                  <a:cubicBezTo>
                    <a:pt x="9089" y="54168"/>
                    <a:pt x="11217" y="55688"/>
                    <a:pt x="13344" y="57178"/>
                  </a:cubicBezTo>
                  <a:cubicBezTo>
                    <a:pt x="18025" y="60400"/>
                    <a:pt x="23223" y="63014"/>
                    <a:pt x="28907" y="65141"/>
                  </a:cubicBezTo>
                  <a:cubicBezTo>
                    <a:pt x="34621" y="67269"/>
                    <a:pt x="40670" y="68789"/>
                    <a:pt x="46901" y="69883"/>
                  </a:cubicBezTo>
                  <a:cubicBezTo>
                    <a:pt x="55807" y="71494"/>
                    <a:pt x="64895" y="72254"/>
                    <a:pt x="74105" y="72406"/>
                  </a:cubicBezTo>
                  <a:cubicBezTo>
                    <a:pt x="75705" y="72424"/>
                    <a:pt x="77304" y="72437"/>
                    <a:pt x="78902" y="72437"/>
                  </a:cubicBezTo>
                  <a:cubicBezTo>
                    <a:pt x="82651" y="72437"/>
                    <a:pt x="86395" y="72367"/>
                    <a:pt x="90124" y="72132"/>
                  </a:cubicBezTo>
                  <a:cubicBezTo>
                    <a:pt x="94349" y="71889"/>
                    <a:pt x="98574" y="71464"/>
                    <a:pt x="102708" y="70734"/>
                  </a:cubicBezTo>
                  <a:cubicBezTo>
                    <a:pt x="109486" y="69609"/>
                    <a:pt x="115869" y="67846"/>
                    <a:pt x="121523" y="64807"/>
                  </a:cubicBezTo>
                  <a:cubicBezTo>
                    <a:pt x="125474" y="62710"/>
                    <a:pt x="128726" y="60126"/>
                    <a:pt x="130429" y="56691"/>
                  </a:cubicBezTo>
                  <a:cubicBezTo>
                    <a:pt x="130702" y="56175"/>
                    <a:pt x="131067" y="55779"/>
                    <a:pt x="131401" y="55323"/>
                  </a:cubicBezTo>
                  <a:cubicBezTo>
                    <a:pt x="133407" y="52801"/>
                    <a:pt x="136143" y="50795"/>
                    <a:pt x="139122" y="48940"/>
                  </a:cubicBezTo>
                  <a:cubicBezTo>
                    <a:pt x="143742" y="46053"/>
                    <a:pt x="149031" y="44107"/>
                    <a:pt x="155079" y="43439"/>
                  </a:cubicBezTo>
                  <a:cubicBezTo>
                    <a:pt x="156549" y="43287"/>
                    <a:pt x="158019" y="43221"/>
                    <a:pt x="159489" y="43221"/>
                  </a:cubicBezTo>
                  <a:cubicBezTo>
                    <a:pt x="162153" y="43221"/>
                    <a:pt x="164817" y="43440"/>
                    <a:pt x="167481" y="43773"/>
                  </a:cubicBezTo>
                  <a:cubicBezTo>
                    <a:pt x="170794" y="44168"/>
                    <a:pt x="174016" y="44776"/>
                    <a:pt x="177329" y="45232"/>
                  </a:cubicBezTo>
                  <a:cubicBezTo>
                    <a:pt x="180825" y="45688"/>
                    <a:pt x="184351" y="46114"/>
                    <a:pt x="187846" y="46570"/>
                  </a:cubicBezTo>
                  <a:cubicBezTo>
                    <a:pt x="190035" y="46873"/>
                    <a:pt x="192193" y="47056"/>
                    <a:pt x="194381" y="47208"/>
                  </a:cubicBezTo>
                  <a:cubicBezTo>
                    <a:pt x="197026" y="47421"/>
                    <a:pt x="199640" y="47329"/>
                    <a:pt x="202254" y="47481"/>
                  </a:cubicBezTo>
                  <a:cubicBezTo>
                    <a:pt x="205111" y="47664"/>
                    <a:pt x="206387" y="48424"/>
                    <a:pt x="207056" y="50491"/>
                  </a:cubicBezTo>
                  <a:cubicBezTo>
                    <a:pt x="207117" y="50734"/>
                    <a:pt x="207238" y="51007"/>
                    <a:pt x="207269" y="51281"/>
                  </a:cubicBezTo>
                  <a:cubicBezTo>
                    <a:pt x="207573" y="52831"/>
                    <a:pt x="207755" y="54412"/>
                    <a:pt x="207998" y="55962"/>
                  </a:cubicBezTo>
                  <a:cubicBezTo>
                    <a:pt x="208363" y="58697"/>
                    <a:pt x="208941" y="61372"/>
                    <a:pt x="209731" y="64077"/>
                  </a:cubicBezTo>
                  <a:cubicBezTo>
                    <a:pt x="210734" y="67360"/>
                    <a:pt x="212132" y="70552"/>
                    <a:pt x="214047" y="73622"/>
                  </a:cubicBezTo>
                  <a:cubicBezTo>
                    <a:pt x="215445" y="75901"/>
                    <a:pt x="217087" y="78059"/>
                    <a:pt x="219701" y="79701"/>
                  </a:cubicBezTo>
                  <a:cubicBezTo>
                    <a:pt x="222254" y="81312"/>
                    <a:pt x="225172" y="82284"/>
                    <a:pt x="228576" y="82376"/>
                  </a:cubicBezTo>
                  <a:cubicBezTo>
                    <a:pt x="228657" y="82376"/>
                    <a:pt x="228738" y="82377"/>
                    <a:pt x="228819" y="82377"/>
                  </a:cubicBezTo>
                  <a:cubicBezTo>
                    <a:pt x="231922" y="82377"/>
                    <a:pt x="234886" y="81817"/>
                    <a:pt x="237908" y="81372"/>
                  </a:cubicBezTo>
                  <a:cubicBezTo>
                    <a:pt x="243592" y="80491"/>
                    <a:pt x="249306" y="79670"/>
                    <a:pt x="255142" y="79397"/>
                  </a:cubicBezTo>
                  <a:cubicBezTo>
                    <a:pt x="256005" y="79356"/>
                    <a:pt x="256864" y="79337"/>
                    <a:pt x="257721" y="79337"/>
                  </a:cubicBezTo>
                  <a:cubicBezTo>
                    <a:pt x="260060" y="79337"/>
                    <a:pt x="262380" y="79478"/>
                    <a:pt x="264717" y="79701"/>
                  </a:cubicBezTo>
                  <a:cubicBezTo>
                    <a:pt x="264937" y="79718"/>
                    <a:pt x="265138" y="79763"/>
                    <a:pt x="265331" y="79763"/>
                  </a:cubicBezTo>
                  <a:cubicBezTo>
                    <a:pt x="265484" y="79763"/>
                    <a:pt x="265632" y="79734"/>
                    <a:pt x="265781" y="79640"/>
                  </a:cubicBezTo>
                  <a:lnTo>
                    <a:pt x="265781" y="78120"/>
                  </a:lnTo>
                  <a:cubicBezTo>
                    <a:pt x="263531" y="77695"/>
                    <a:pt x="261252" y="77451"/>
                    <a:pt x="259002" y="77269"/>
                  </a:cubicBezTo>
                  <a:cubicBezTo>
                    <a:pt x="257812" y="77215"/>
                    <a:pt x="256619" y="77190"/>
                    <a:pt x="255424" y="77190"/>
                  </a:cubicBezTo>
                  <a:cubicBezTo>
                    <a:pt x="252594" y="77190"/>
                    <a:pt x="249757" y="77329"/>
                    <a:pt x="246935" y="77543"/>
                  </a:cubicBezTo>
                  <a:cubicBezTo>
                    <a:pt x="246145" y="77573"/>
                    <a:pt x="245294" y="77512"/>
                    <a:pt x="244534" y="77725"/>
                  </a:cubicBezTo>
                  <a:cubicBezTo>
                    <a:pt x="242862" y="77877"/>
                    <a:pt x="241190" y="77999"/>
                    <a:pt x="239519" y="78211"/>
                  </a:cubicBezTo>
                  <a:cubicBezTo>
                    <a:pt x="236631" y="78606"/>
                    <a:pt x="233835" y="79093"/>
                    <a:pt x="230947" y="79366"/>
                  </a:cubicBezTo>
                  <a:cubicBezTo>
                    <a:pt x="230099" y="79447"/>
                    <a:pt x="229260" y="79493"/>
                    <a:pt x="228433" y="79493"/>
                  </a:cubicBezTo>
                  <a:cubicBezTo>
                    <a:pt x="225851" y="79493"/>
                    <a:pt x="223385" y="79051"/>
                    <a:pt x="221129" y="77877"/>
                  </a:cubicBezTo>
                  <a:cubicBezTo>
                    <a:pt x="218971" y="76752"/>
                    <a:pt x="217330" y="75293"/>
                    <a:pt x="216053" y="73622"/>
                  </a:cubicBezTo>
                  <a:cubicBezTo>
                    <a:pt x="214929" y="72223"/>
                    <a:pt x="214108" y="70764"/>
                    <a:pt x="213348" y="69305"/>
                  </a:cubicBezTo>
                  <a:cubicBezTo>
                    <a:pt x="212041" y="66783"/>
                    <a:pt x="211129" y="64199"/>
                    <a:pt x="210521" y="61585"/>
                  </a:cubicBezTo>
                  <a:cubicBezTo>
                    <a:pt x="210126" y="59761"/>
                    <a:pt x="209822" y="57937"/>
                    <a:pt x="209609" y="56114"/>
                  </a:cubicBezTo>
                  <a:cubicBezTo>
                    <a:pt x="209427" y="54412"/>
                    <a:pt x="209366" y="52679"/>
                    <a:pt x="209153" y="50977"/>
                  </a:cubicBezTo>
                  <a:cubicBezTo>
                    <a:pt x="209093" y="50308"/>
                    <a:pt x="209062" y="49639"/>
                    <a:pt x="208941" y="48971"/>
                  </a:cubicBezTo>
                  <a:cubicBezTo>
                    <a:pt x="208819" y="48393"/>
                    <a:pt x="208697" y="47816"/>
                    <a:pt x="208454" y="47299"/>
                  </a:cubicBezTo>
                  <a:cubicBezTo>
                    <a:pt x="207938" y="46266"/>
                    <a:pt x="207056" y="45536"/>
                    <a:pt x="205476" y="45323"/>
                  </a:cubicBezTo>
                  <a:cubicBezTo>
                    <a:pt x="204716" y="45232"/>
                    <a:pt x="204017" y="45171"/>
                    <a:pt x="203257" y="45141"/>
                  </a:cubicBezTo>
                  <a:cubicBezTo>
                    <a:pt x="203062" y="45129"/>
                    <a:pt x="202869" y="45124"/>
                    <a:pt x="202676" y="45124"/>
                  </a:cubicBezTo>
                  <a:cubicBezTo>
                    <a:pt x="201907" y="45124"/>
                    <a:pt x="201153" y="45202"/>
                    <a:pt x="200399" y="45202"/>
                  </a:cubicBezTo>
                  <a:cubicBezTo>
                    <a:pt x="199661" y="45202"/>
                    <a:pt x="198918" y="45204"/>
                    <a:pt x="198174" y="45204"/>
                  </a:cubicBezTo>
                  <a:cubicBezTo>
                    <a:pt x="196312" y="45204"/>
                    <a:pt x="194442" y="45189"/>
                    <a:pt x="192618" y="45080"/>
                  </a:cubicBezTo>
                  <a:cubicBezTo>
                    <a:pt x="191281" y="44989"/>
                    <a:pt x="189943" y="44898"/>
                    <a:pt x="188667" y="44746"/>
                  </a:cubicBezTo>
                  <a:lnTo>
                    <a:pt x="181828" y="43956"/>
                  </a:lnTo>
                  <a:cubicBezTo>
                    <a:pt x="179305" y="43652"/>
                    <a:pt x="176752" y="43348"/>
                    <a:pt x="174259" y="42952"/>
                  </a:cubicBezTo>
                  <a:cubicBezTo>
                    <a:pt x="170369" y="42405"/>
                    <a:pt x="166539" y="41706"/>
                    <a:pt x="162587" y="41493"/>
                  </a:cubicBezTo>
                  <a:cubicBezTo>
                    <a:pt x="161231" y="41430"/>
                    <a:pt x="159882" y="41375"/>
                    <a:pt x="158538" y="41375"/>
                  </a:cubicBezTo>
                  <a:cubicBezTo>
                    <a:pt x="157292" y="41375"/>
                    <a:pt x="156049" y="41423"/>
                    <a:pt x="154806" y="41554"/>
                  </a:cubicBezTo>
                  <a:cubicBezTo>
                    <a:pt x="150399" y="42010"/>
                    <a:pt x="146295" y="43165"/>
                    <a:pt x="142526" y="44867"/>
                  </a:cubicBezTo>
                  <a:cubicBezTo>
                    <a:pt x="138453" y="46722"/>
                    <a:pt x="134927" y="49001"/>
                    <a:pt x="131705" y="51554"/>
                  </a:cubicBezTo>
                  <a:cubicBezTo>
                    <a:pt x="129608" y="53226"/>
                    <a:pt x="127784" y="55019"/>
                    <a:pt x="126416" y="57026"/>
                  </a:cubicBezTo>
                  <a:cubicBezTo>
                    <a:pt x="124471" y="59883"/>
                    <a:pt x="121644" y="62071"/>
                    <a:pt x="118088" y="63865"/>
                  </a:cubicBezTo>
                  <a:cubicBezTo>
                    <a:pt x="113589" y="66175"/>
                    <a:pt x="108513" y="67634"/>
                    <a:pt x="103194" y="68698"/>
                  </a:cubicBezTo>
                  <a:cubicBezTo>
                    <a:pt x="97784" y="69761"/>
                    <a:pt x="92221" y="70278"/>
                    <a:pt x="86628" y="70582"/>
                  </a:cubicBezTo>
                  <a:cubicBezTo>
                    <a:pt x="84257" y="70734"/>
                    <a:pt x="81856" y="70764"/>
                    <a:pt x="79455" y="70856"/>
                  </a:cubicBezTo>
                  <a:cubicBezTo>
                    <a:pt x="78787" y="70867"/>
                    <a:pt x="78120" y="70872"/>
                    <a:pt x="77452" y="70872"/>
                  </a:cubicBezTo>
                  <a:cubicBezTo>
                    <a:pt x="74624" y="70872"/>
                    <a:pt x="71796" y="70783"/>
                    <a:pt x="68968" y="70734"/>
                  </a:cubicBezTo>
                  <a:lnTo>
                    <a:pt x="68786" y="70734"/>
                  </a:lnTo>
                  <a:cubicBezTo>
                    <a:pt x="65959" y="70491"/>
                    <a:pt x="63163" y="70400"/>
                    <a:pt x="60336" y="70126"/>
                  </a:cubicBezTo>
                  <a:cubicBezTo>
                    <a:pt x="58178" y="69913"/>
                    <a:pt x="56050" y="69670"/>
                    <a:pt x="53923" y="69397"/>
                  </a:cubicBezTo>
                  <a:cubicBezTo>
                    <a:pt x="50579" y="68971"/>
                    <a:pt x="47327" y="68424"/>
                    <a:pt x="44074" y="67694"/>
                  </a:cubicBezTo>
                  <a:cubicBezTo>
                    <a:pt x="39515" y="66691"/>
                    <a:pt x="35108" y="65445"/>
                    <a:pt x="31004" y="63652"/>
                  </a:cubicBezTo>
                  <a:cubicBezTo>
                    <a:pt x="29940" y="63166"/>
                    <a:pt x="28877" y="62710"/>
                    <a:pt x="28086" y="62010"/>
                  </a:cubicBezTo>
                  <a:cubicBezTo>
                    <a:pt x="27782" y="61737"/>
                    <a:pt x="27873" y="61463"/>
                    <a:pt x="28360" y="61372"/>
                  </a:cubicBezTo>
                  <a:cubicBezTo>
                    <a:pt x="28542" y="61342"/>
                    <a:pt x="28785" y="61342"/>
                    <a:pt x="28968" y="61342"/>
                  </a:cubicBezTo>
                  <a:cubicBezTo>
                    <a:pt x="29849" y="61372"/>
                    <a:pt x="30761" y="61433"/>
                    <a:pt x="31612" y="61494"/>
                  </a:cubicBezTo>
                  <a:cubicBezTo>
                    <a:pt x="33497" y="61646"/>
                    <a:pt x="35351" y="61767"/>
                    <a:pt x="37205" y="61798"/>
                  </a:cubicBezTo>
                  <a:cubicBezTo>
                    <a:pt x="39302" y="61798"/>
                    <a:pt x="41339" y="61798"/>
                    <a:pt x="43436" y="61737"/>
                  </a:cubicBezTo>
                  <a:cubicBezTo>
                    <a:pt x="46050" y="61646"/>
                    <a:pt x="48695" y="61524"/>
                    <a:pt x="51309" y="61342"/>
                  </a:cubicBezTo>
                  <a:cubicBezTo>
                    <a:pt x="53892" y="61159"/>
                    <a:pt x="56476" y="60916"/>
                    <a:pt x="59029" y="60582"/>
                  </a:cubicBezTo>
                  <a:cubicBezTo>
                    <a:pt x="64136" y="59944"/>
                    <a:pt x="69151" y="59001"/>
                    <a:pt x="74105" y="57785"/>
                  </a:cubicBezTo>
                  <a:cubicBezTo>
                    <a:pt x="79729" y="56357"/>
                    <a:pt x="85078" y="54624"/>
                    <a:pt x="90245" y="52527"/>
                  </a:cubicBezTo>
                  <a:cubicBezTo>
                    <a:pt x="96963" y="49791"/>
                    <a:pt x="103042" y="46418"/>
                    <a:pt x="108604" y="42497"/>
                  </a:cubicBezTo>
                  <a:cubicBezTo>
                    <a:pt x="110854" y="40916"/>
                    <a:pt x="112921" y="39183"/>
                    <a:pt x="114988" y="37481"/>
                  </a:cubicBezTo>
                  <a:cubicBezTo>
                    <a:pt x="117328" y="35536"/>
                    <a:pt x="119516" y="33499"/>
                    <a:pt x="121644" y="31402"/>
                  </a:cubicBezTo>
                  <a:cubicBezTo>
                    <a:pt x="125231" y="27846"/>
                    <a:pt x="128635" y="24107"/>
                    <a:pt x="132283" y="20551"/>
                  </a:cubicBezTo>
                  <a:cubicBezTo>
                    <a:pt x="134198" y="18606"/>
                    <a:pt x="136295" y="16782"/>
                    <a:pt x="138544" y="15019"/>
                  </a:cubicBezTo>
                  <a:cubicBezTo>
                    <a:pt x="139882" y="14016"/>
                    <a:pt x="141310" y="13104"/>
                    <a:pt x="142769" y="12192"/>
                  </a:cubicBezTo>
                  <a:cubicBezTo>
                    <a:pt x="144623" y="11007"/>
                    <a:pt x="146629" y="9912"/>
                    <a:pt x="148696" y="8909"/>
                  </a:cubicBezTo>
                  <a:cubicBezTo>
                    <a:pt x="151037" y="7785"/>
                    <a:pt x="153499" y="6782"/>
                    <a:pt x="156083" y="5900"/>
                  </a:cubicBezTo>
                  <a:cubicBezTo>
                    <a:pt x="158666" y="5049"/>
                    <a:pt x="161219" y="4077"/>
                    <a:pt x="163803" y="3165"/>
                  </a:cubicBezTo>
                  <a:cubicBezTo>
                    <a:pt x="165262" y="2678"/>
                    <a:pt x="166721" y="2222"/>
                    <a:pt x="168302" y="2010"/>
                  </a:cubicBezTo>
                  <a:cubicBezTo>
                    <a:pt x="169479" y="1821"/>
                    <a:pt x="170675" y="1706"/>
                    <a:pt x="171875" y="1706"/>
                  </a:cubicBezTo>
                  <a:cubicBezTo>
                    <a:pt x="172224" y="1706"/>
                    <a:pt x="172573" y="1716"/>
                    <a:pt x="172922" y="1736"/>
                  </a:cubicBezTo>
                  <a:cubicBezTo>
                    <a:pt x="173347" y="1766"/>
                    <a:pt x="173773" y="1766"/>
                    <a:pt x="174202" y="1766"/>
                  </a:cubicBezTo>
                  <a:cubicBezTo>
                    <a:pt x="174631" y="1766"/>
                    <a:pt x="175065" y="1766"/>
                    <a:pt x="175505" y="1797"/>
                  </a:cubicBezTo>
                  <a:cubicBezTo>
                    <a:pt x="178089" y="2010"/>
                    <a:pt x="180551" y="2466"/>
                    <a:pt x="183044" y="2982"/>
                  </a:cubicBezTo>
                  <a:cubicBezTo>
                    <a:pt x="188302" y="4168"/>
                    <a:pt x="193712" y="4806"/>
                    <a:pt x="199184" y="5080"/>
                  </a:cubicBezTo>
                  <a:cubicBezTo>
                    <a:pt x="200536" y="5155"/>
                    <a:pt x="201900" y="5207"/>
                    <a:pt x="203276" y="5207"/>
                  </a:cubicBezTo>
                  <a:cubicBezTo>
                    <a:pt x="204126" y="5207"/>
                    <a:pt x="204981" y="5187"/>
                    <a:pt x="205840" y="5140"/>
                  </a:cubicBezTo>
                  <a:cubicBezTo>
                    <a:pt x="207846" y="5080"/>
                    <a:pt x="209883" y="5049"/>
                    <a:pt x="211950" y="4897"/>
                  </a:cubicBezTo>
                  <a:cubicBezTo>
                    <a:pt x="213986" y="4745"/>
                    <a:pt x="216053" y="4654"/>
                    <a:pt x="218059" y="4472"/>
                  </a:cubicBezTo>
                  <a:cubicBezTo>
                    <a:pt x="220886" y="4228"/>
                    <a:pt x="223683" y="4077"/>
                    <a:pt x="226509" y="3894"/>
                  </a:cubicBezTo>
                  <a:cubicBezTo>
                    <a:pt x="229245" y="3712"/>
                    <a:pt x="231981" y="3590"/>
                    <a:pt x="234716" y="3529"/>
                  </a:cubicBezTo>
                  <a:cubicBezTo>
                    <a:pt x="237330" y="3438"/>
                    <a:pt x="239975" y="3317"/>
                    <a:pt x="242649" y="3286"/>
                  </a:cubicBezTo>
                  <a:cubicBezTo>
                    <a:pt x="244808" y="3271"/>
                    <a:pt x="246981" y="3241"/>
                    <a:pt x="249162" y="3241"/>
                  </a:cubicBezTo>
                  <a:cubicBezTo>
                    <a:pt x="251343" y="3241"/>
                    <a:pt x="253531" y="3271"/>
                    <a:pt x="255720" y="3377"/>
                  </a:cubicBezTo>
                  <a:cubicBezTo>
                    <a:pt x="258729" y="3529"/>
                    <a:pt x="261708" y="3681"/>
                    <a:pt x="264686" y="3925"/>
                  </a:cubicBezTo>
                  <a:cubicBezTo>
                    <a:pt x="265750" y="3925"/>
                    <a:pt x="265750" y="3925"/>
                    <a:pt x="265750" y="3165"/>
                  </a:cubicBezTo>
                  <a:cubicBezTo>
                    <a:pt x="265750" y="3013"/>
                    <a:pt x="265720" y="2830"/>
                    <a:pt x="265720" y="2678"/>
                  </a:cubicBezTo>
                  <a:cubicBezTo>
                    <a:pt x="265568" y="2557"/>
                    <a:pt x="265355" y="2526"/>
                    <a:pt x="265173" y="2526"/>
                  </a:cubicBezTo>
                  <a:cubicBezTo>
                    <a:pt x="262437" y="2374"/>
                    <a:pt x="259701" y="2162"/>
                    <a:pt x="256966" y="2162"/>
                  </a:cubicBezTo>
                  <a:cubicBezTo>
                    <a:pt x="254559" y="2137"/>
                    <a:pt x="252146" y="2112"/>
                    <a:pt x="249731" y="2112"/>
                  </a:cubicBezTo>
                  <a:cubicBezTo>
                    <a:pt x="246230" y="2112"/>
                    <a:pt x="242722" y="2164"/>
                    <a:pt x="239215" y="2344"/>
                  </a:cubicBezTo>
                  <a:cubicBezTo>
                    <a:pt x="237482" y="2466"/>
                    <a:pt x="235689" y="2496"/>
                    <a:pt x="233956" y="2526"/>
                  </a:cubicBezTo>
                  <a:cubicBezTo>
                    <a:pt x="232801" y="2557"/>
                    <a:pt x="231677" y="2618"/>
                    <a:pt x="230552" y="2678"/>
                  </a:cubicBezTo>
                  <a:cubicBezTo>
                    <a:pt x="228272" y="2861"/>
                    <a:pt x="226053" y="2982"/>
                    <a:pt x="223774" y="3134"/>
                  </a:cubicBezTo>
                  <a:cubicBezTo>
                    <a:pt x="221221" y="3286"/>
                    <a:pt x="218667" y="3529"/>
                    <a:pt x="216114" y="3712"/>
                  </a:cubicBezTo>
                  <a:cubicBezTo>
                    <a:pt x="213135" y="3985"/>
                    <a:pt x="210096" y="4198"/>
                    <a:pt x="207087" y="4289"/>
                  </a:cubicBezTo>
                  <a:cubicBezTo>
                    <a:pt x="206174" y="4316"/>
                    <a:pt x="205266" y="4330"/>
                    <a:pt x="204363" y="4330"/>
                  </a:cubicBezTo>
                  <a:cubicBezTo>
                    <a:pt x="202166" y="4330"/>
                    <a:pt x="199991" y="4249"/>
                    <a:pt x="197816" y="4077"/>
                  </a:cubicBezTo>
                  <a:cubicBezTo>
                    <a:pt x="193682" y="3773"/>
                    <a:pt x="189579" y="3256"/>
                    <a:pt x="185566" y="2374"/>
                  </a:cubicBezTo>
                  <a:cubicBezTo>
                    <a:pt x="182892" y="1797"/>
                    <a:pt x="180217" y="1098"/>
                    <a:pt x="177451" y="581"/>
                  </a:cubicBezTo>
                  <a:cubicBezTo>
                    <a:pt x="175779" y="277"/>
                    <a:pt x="174107" y="186"/>
                    <a:pt x="172405" y="64"/>
                  </a:cubicBezTo>
                  <a:cubicBezTo>
                    <a:pt x="171839" y="22"/>
                    <a:pt x="171278" y="1"/>
                    <a:pt x="1707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5"/>
            <p:cNvSpPr/>
            <p:nvPr/>
          </p:nvSpPr>
          <p:spPr>
            <a:xfrm>
              <a:off x="1299875" y="1144975"/>
              <a:ext cx="6977375" cy="2333850"/>
            </a:xfrm>
            <a:custGeom>
              <a:avLst/>
              <a:gdLst/>
              <a:ahLst/>
              <a:cxnLst/>
              <a:rect l="l" t="t" r="r" b="b"/>
              <a:pathLst>
                <a:path w="279095" h="93354" extrusionOk="0">
                  <a:moveTo>
                    <a:pt x="180813" y="0"/>
                  </a:moveTo>
                  <a:cubicBezTo>
                    <a:pt x="179924" y="0"/>
                    <a:pt x="179038" y="110"/>
                    <a:pt x="178180" y="385"/>
                  </a:cubicBezTo>
                  <a:cubicBezTo>
                    <a:pt x="177116" y="749"/>
                    <a:pt x="176205" y="1205"/>
                    <a:pt x="175293" y="1692"/>
                  </a:cubicBezTo>
                  <a:cubicBezTo>
                    <a:pt x="172679" y="3120"/>
                    <a:pt x="170065" y="4579"/>
                    <a:pt x="167299" y="5856"/>
                  </a:cubicBezTo>
                  <a:cubicBezTo>
                    <a:pt x="164259" y="7284"/>
                    <a:pt x="161371" y="8804"/>
                    <a:pt x="158636" y="10506"/>
                  </a:cubicBezTo>
                  <a:cubicBezTo>
                    <a:pt x="156235" y="11996"/>
                    <a:pt x="153955" y="13576"/>
                    <a:pt x="151736" y="15218"/>
                  </a:cubicBezTo>
                  <a:cubicBezTo>
                    <a:pt x="149912" y="16585"/>
                    <a:pt x="148301" y="18014"/>
                    <a:pt x="146690" y="19534"/>
                  </a:cubicBezTo>
                  <a:cubicBezTo>
                    <a:pt x="143955" y="22117"/>
                    <a:pt x="141493" y="24853"/>
                    <a:pt x="138970" y="27558"/>
                  </a:cubicBezTo>
                  <a:cubicBezTo>
                    <a:pt x="135414" y="31388"/>
                    <a:pt x="131888" y="35279"/>
                    <a:pt x="127845" y="38896"/>
                  </a:cubicBezTo>
                  <a:cubicBezTo>
                    <a:pt x="126052" y="40476"/>
                    <a:pt x="124228" y="42027"/>
                    <a:pt x="122313" y="43516"/>
                  </a:cubicBezTo>
                  <a:cubicBezTo>
                    <a:pt x="120520" y="44853"/>
                    <a:pt x="118665" y="46130"/>
                    <a:pt x="116720" y="47407"/>
                  </a:cubicBezTo>
                  <a:cubicBezTo>
                    <a:pt x="114319" y="48926"/>
                    <a:pt x="111826" y="50355"/>
                    <a:pt x="109182" y="51662"/>
                  </a:cubicBezTo>
                  <a:cubicBezTo>
                    <a:pt x="105778" y="53364"/>
                    <a:pt x="102130" y="54854"/>
                    <a:pt x="98361" y="56130"/>
                  </a:cubicBezTo>
                  <a:cubicBezTo>
                    <a:pt x="95899" y="56981"/>
                    <a:pt x="93376" y="57771"/>
                    <a:pt x="90853" y="58410"/>
                  </a:cubicBezTo>
                  <a:cubicBezTo>
                    <a:pt x="85899" y="59717"/>
                    <a:pt x="80884" y="60659"/>
                    <a:pt x="75686" y="61176"/>
                  </a:cubicBezTo>
                  <a:cubicBezTo>
                    <a:pt x="72221" y="61571"/>
                    <a:pt x="68756" y="61723"/>
                    <a:pt x="65260" y="61753"/>
                  </a:cubicBezTo>
                  <a:cubicBezTo>
                    <a:pt x="63497" y="61753"/>
                    <a:pt x="61704" y="61693"/>
                    <a:pt x="59911" y="61571"/>
                  </a:cubicBezTo>
                  <a:cubicBezTo>
                    <a:pt x="57479" y="61419"/>
                    <a:pt x="55047" y="61145"/>
                    <a:pt x="52646" y="60811"/>
                  </a:cubicBezTo>
                  <a:cubicBezTo>
                    <a:pt x="46567" y="59930"/>
                    <a:pt x="40761" y="58410"/>
                    <a:pt x="35381" y="56130"/>
                  </a:cubicBezTo>
                  <a:cubicBezTo>
                    <a:pt x="33314" y="55249"/>
                    <a:pt x="31339" y="54306"/>
                    <a:pt x="29667" y="53060"/>
                  </a:cubicBezTo>
                  <a:cubicBezTo>
                    <a:pt x="28785" y="52422"/>
                    <a:pt x="27934" y="51723"/>
                    <a:pt x="27570" y="50811"/>
                  </a:cubicBezTo>
                  <a:cubicBezTo>
                    <a:pt x="27357" y="50233"/>
                    <a:pt x="27509" y="49838"/>
                    <a:pt x="28025" y="49413"/>
                  </a:cubicBezTo>
                  <a:cubicBezTo>
                    <a:pt x="28573" y="49018"/>
                    <a:pt x="29181" y="48774"/>
                    <a:pt x="29849" y="48562"/>
                  </a:cubicBezTo>
                  <a:cubicBezTo>
                    <a:pt x="31491" y="48106"/>
                    <a:pt x="33132" y="47711"/>
                    <a:pt x="34773" y="47285"/>
                  </a:cubicBezTo>
                  <a:cubicBezTo>
                    <a:pt x="36810" y="46707"/>
                    <a:pt x="38755" y="46039"/>
                    <a:pt x="40488" y="45066"/>
                  </a:cubicBezTo>
                  <a:cubicBezTo>
                    <a:pt x="42433" y="44002"/>
                    <a:pt x="43922" y="42726"/>
                    <a:pt x="44895" y="41084"/>
                  </a:cubicBezTo>
                  <a:cubicBezTo>
                    <a:pt x="45777" y="39656"/>
                    <a:pt x="46172" y="38075"/>
                    <a:pt x="46263" y="36495"/>
                  </a:cubicBezTo>
                  <a:cubicBezTo>
                    <a:pt x="46385" y="34853"/>
                    <a:pt x="46172" y="33273"/>
                    <a:pt x="46020" y="31631"/>
                  </a:cubicBezTo>
                  <a:cubicBezTo>
                    <a:pt x="45868" y="30020"/>
                    <a:pt x="45777" y="28440"/>
                    <a:pt x="45625" y="26829"/>
                  </a:cubicBezTo>
                  <a:cubicBezTo>
                    <a:pt x="45594" y="26373"/>
                    <a:pt x="45503" y="25917"/>
                    <a:pt x="45351" y="25522"/>
                  </a:cubicBezTo>
                  <a:cubicBezTo>
                    <a:pt x="45047" y="24701"/>
                    <a:pt x="44409" y="24093"/>
                    <a:pt x="43315" y="23850"/>
                  </a:cubicBezTo>
                  <a:cubicBezTo>
                    <a:pt x="42548" y="23664"/>
                    <a:pt x="41800" y="23585"/>
                    <a:pt x="41015" y="23585"/>
                  </a:cubicBezTo>
                  <a:cubicBezTo>
                    <a:pt x="40772" y="23585"/>
                    <a:pt x="40526" y="23593"/>
                    <a:pt x="40275" y="23607"/>
                  </a:cubicBezTo>
                  <a:cubicBezTo>
                    <a:pt x="37661" y="23789"/>
                    <a:pt x="35290" y="24519"/>
                    <a:pt x="33132" y="25552"/>
                  </a:cubicBezTo>
                  <a:cubicBezTo>
                    <a:pt x="30700" y="26677"/>
                    <a:pt x="28937" y="28318"/>
                    <a:pt x="27509" y="30112"/>
                  </a:cubicBezTo>
                  <a:cubicBezTo>
                    <a:pt x="26597" y="31236"/>
                    <a:pt x="25807" y="32422"/>
                    <a:pt x="24743" y="33516"/>
                  </a:cubicBezTo>
                  <a:cubicBezTo>
                    <a:pt x="22949" y="35400"/>
                    <a:pt x="20518" y="36312"/>
                    <a:pt x="17448" y="36343"/>
                  </a:cubicBezTo>
                  <a:cubicBezTo>
                    <a:pt x="17352" y="36344"/>
                    <a:pt x="17257" y="36345"/>
                    <a:pt x="17162" y="36345"/>
                  </a:cubicBezTo>
                  <a:cubicBezTo>
                    <a:pt x="15199" y="36345"/>
                    <a:pt x="13315" y="36049"/>
                    <a:pt x="11460" y="35644"/>
                  </a:cubicBezTo>
                  <a:cubicBezTo>
                    <a:pt x="9697" y="35248"/>
                    <a:pt x="7934" y="34732"/>
                    <a:pt x="6141" y="34336"/>
                  </a:cubicBezTo>
                  <a:cubicBezTo>
                    <a:pt x="5154" y="34103"/>
                    <a:pt x="4168" y="33891"/>
                    <a:pt x="3125" y="33891"/>
                  </a:cubicBezTo>
                  <a:cubicBezTo>
                    <a:pt x="2946" y="33891"/>
                    <a:pt x="2766" y="33898"/>
                    <a:pt x="2584" y="33911"/>
                  </a:cubicBezTo>
                  <a:cubicBezTo>
                    <a:pt x="1794" y="33941"/>
                    <a:pt x="1216" y="34215"/>
                    <a:pt x="761" y="34671"/>
                  </a:cubicBezTo>
                  <a:cubicBezTo>
                    <a:pt x="305" y="35096"/>
                    <a:pt x="183" y="35613"/>
                    <a:pt x="153" y="36160"/>
                  </a:cubicBezTo>
                  <a:cubicBezTo>
                    <a:pt x="1" y="37558"/>
                    <a:pt x="457" y="38926"/>
                    <a:pt x="1065" y="40264"/>
                  </a:cubicBezTo>
                  <a:cubicBezTo>
                    <a:pt x="2128" y="42543"/>
                    <a:pt x="3648" y="44671"/>
                    <a:pt x="5381" y="46707"/>
                  </a:cubicBezTo>
                  <a:cubicBezTo>
                    <a:pt x="8420" y="50233"/>
                    <a:pt x="12129" y="53395"/>
                    <a:pt x="16080" y="56404"/>
                  </a:cubicBezTo>
                  <a:cubicBezTo>
                    <a:pt x="18998" y="58653"/>
                    <a:pt x="22038" y="60781"/>
                    <a:pt x="25138" y="62848"/>
                  </a:cubicBezTo>
                  <a:cubicBezTo>
                    <a:pt x="27083" y="64155"/>
                    <a:pt x="29150" y="65401"/>
                    <a:pt x="31278" y="66495"/>
                  </a:cubicBezTo>
                  <a:cubicBezTo>
                    <a:pt x="37509" y="69778"/>
                    <a:pt x="44287" y="72240"/>
                    <a:pt x="51521" y="74033"/>
                  </a:cubicBezTo>
                  <a:cubicBezTo>
                    <a:pt x="57661" y="75553"/>
                    <a:pt x="64014" y="76647"/>
                    <a:pt x="70488" y="77377"/>
                  </a:cubicBezTo>
                  <a:cubicBezTo>
                    <a:pt x="73923" y="77772"/>
                    <a:pt x="77388" y="78076"/>
                    <a:pt x="80853" y="78319"/>
                  </a:cubicBezTo>
                  <a:cubicBezTo>
                    <a:pt x="83103" y="78532"/>
                    <a:pt x="85382" y="78623"/>
                    <a:pt x="87662" y="78714"/>
                  </a:cubicBezTo>
                  <a:cubicBezTo>
                    <a:pt x="90884" y="78836"/>
                    <a:pt x="94106" y="78927"/>
                    <a:pt x="97328" y="78988"/>
                  </a:cubicBezTo>
                  <a:cubicBezTo>
                    <a:pt x="97764" y="78991"/>
                    <a:pt x="98201" y="78993"/>
                    <a:pt x="98638" y="78993"/>
                  </a:cubicBezTo>
                  <a:cubicBezTo>
                    <a:pt x="101642" y="78993"/>
                    <a:pt x="104660" y="78904"/>
                    <a:pt x="107632" y="78744"/>
                  </a:cubicBezTo>
                  <a:cubicBezTo>
                    <a:pt x="109608" y="78623"/>
                    <a:pt x="111553" y="78471"/>
                    <a:pt x="113498" y="78289"/>
                  </a:cubicBezTo>
                  <a:cubicBezTo>
                    <a:pt x="117237" y="77863"/>
                    <a:pt x="120976" y="77255"/>
                    <a:pt x="124623" y="76465"/>
                  </a:cubicBezTo>
                  <a:cubicBezTo>
                    <a:pt x="129821" y="75310"/>
                    <a:pt x="134775" y="73699"/>
                    <a:pt x="139213" y="71419"/>
                  </a:cubicBezTo>
                  <a:cubicBezTo>
                    <a:pt x="142587" y="69687"/>
                    <a:pt x="145474" y="67589"/>
                    <a:pt x="147785" y="65066"/>
                  </a:cubicBezTo>
                  <a:cubicBezTo>
                    <a:pt x="149152" y="63577"/>
                    <a:pt x="150216" y="61996"/>
                    <a:pt x="151371" y="60416"/>
                  </a:cubicBezTo>
                  <a:cubicBezTo>
                    <a:pt x="153195" y="57923"/>
                    <a:pt x="155687" y="55826"/>
                    <a:pt x="158940" y="54185"/>
                  </a:cubicBezTo>
                  <a:cubicBezTo>
                    <a:pt x="163286" y="51966"/>
                    <a:pt x="168210" y="50932"/>
                    <a:pt x="173469" y="50811"/>
                  </a:cubicBezTo>
                  <a:cubicBezTo>
                    <a:pt x="173811" y="50803"/>
                    <a:pt x="174151" y="50799"/>
                    <a:pt x="174490" y="50799"/>
                  </a:cubicBezTo>
                  <a:cubicBezTo>
                    <a:pt x="175507" y="50799"/>
                    <a:pt x="176516" y="50834"/>
                    <a:pt x="177542" y="50902"/>
                  </a:cubicBezTo>
                  <a:cubicBezTo>
                    <a:pt x="179244" y="50993"/>
                    <a:pt x="180977" y="51115"/>
                    <a:pt x="182679" y="51388"/>
                  </a:cubicBezTo>
                  <a:cubicBezTo>
                    <a:pt x="184351" y="51662"/>
                    <a:pt x="186053" y="51905"/>
                    <a:pt x="187725" y="52179"/>
                  </a:cubicBezTo>
                  <a:cubicBezTo>
                    <a:pt x="191159" y="52756"/>
                    <a:pt x="194533" y="53273"/>
                    <a:pt x="197937" y="53820"/>
                  </a:cubicBezTo>
                  <a:cubicBezTo>
                    <a:pt x="200977" y="54306"/>
                    <a:pt x="204077" y="54854"/>
                    <a:pt x="207147" y="55279"/>
                  </a:cubicBezTo>
                  <a:cubicBezTo>
                    <a:pt x="209093" y="55522"/>
                    <a:pt x="211008" y="55705"/>
                    <a:pt x="212923" y="56100"/>
                  </a:cubicBezTo>
                  <a:cubicBezTo>
                    <a:pt x="215081" y="56525"/>
                    <a:pt x="216600" y="57376"/>
                    <a:pt x="217330" y="58957"/>
                  </a:cubicBezTo>
                  <a:cubicBezTo>
                    <a:pt x="217634" y="59626"/>
                    <a:pt x="217938" y="60264"/>
                    <a:pt x="218120" y="60963"/>
                  </a:cubicBezTo>
                  <a:cubicBezTo>
                    <a:pt x="218728" y="63060"/>
                    <a:pt x="219306" y="65188"/>
                    <a:pt x="219944" y="67255"/>
                  </a:cubicBezTo>
                  <a:cubicBezTo>
                    <a:pt x="220795" y="70082"/>
                    <a:pt x="221920" y="72848"/>
                    <a:pt x="223227" y="75553"/>
                  </a:cubicBezTo>
                  <a:cubicBezTo>
                    <a:pt x="224807" y="78927"/>
                    <a:pt x="226631" y="82210"/>
                    <a:pt x="229093" y="85279"/>
                  </a:cubicBezTo>
                  <a:cubicBezTo>
                    <a:pt x="230096" y="86526"/>
                    <a:pt x="231312" y="87681"/>
                    <a:pt x="232649" y="88775"/>
                  </a:cubicBezTo>
                  <a:cubicBezTo>
                    <a:pt x="233744" y="89687"/>
                    <a:pt x="235020" y="90386"/>
                    <a:pt x="236358" y="91055"/>
                  </a:cubicBezTo>
                  <a:cubicBezTo>
                    <a:pt x="239725" y="92686"/>
                    <a:pt x="243323" y="93353"/>
                    <a:pt x="247071" y="93353"/>
                  </a:cubicBezTo>
                  <a:cubicBezTo>
                    <a:pt x="248770" y="93353"/>
                    <a:pt x="250501" y="93216"/>
                    <a:pt x="252255" y="92970"/>
                  </a:cubicBezTo>
                  <a:cubicBezTo>
                    <a:pt x="253653" y="92726"/>
                    <a:pt x="255051" y="92574"/>
                    <a:pt x="256449" y="92362"/>
                  </a:cubicBezTo>
                  <a:cubicBezTo>
                    <a:pt x="258698" y="91967"/>
                    <a:pt x="261009" y="91663"/>
                    <a:pt x="263227" y="91176"/>
                  </a:cubicBezTo>
                  <a:cubicBezTo>
                    <a:pt x="263288" y="91176"/>
                    <a:pt x="263379" y="91085"/>
                    <a:pt x="263440" y="91085"/>
                  </a:cubicBezTo>
                  <a:cubicBezTo>
                    <a:pt x="265082" y="90811"/>
                    <a:pt x="266693" y="90568"/>
                    <a:pt x="268304" y="90295"/>
                  </a:cubicBezTo>
                  <a:cubicBezTo>
                    <a:pt x="270644" y="89900"/>
                    <a:pt x="272984" y="89717"/>
                    <a:pt x="275386" y="89656"/>
                  </a:cubicBezTo>
                  <a:cubicBezTo>
                    <a:pt x="275507" y="89596"/>
                    <a:pt x="275568" y="89535"/>
                    <a:pt x="275690" y="89535"/>
                  </a:cubicBezTo>
                  <a:cubicBezTo>
                    <a:pt x="276602" y="89535"/>
                    <a:pt x="277483" y="89413"/>
                    <a:pt x="278334" y="89383"/>
                  </a:cubicBezTo>
                  <a:cubicBezTo>
                    <a:pt x="279064" y="89383"/>
                    <a:pt x="279064" y="89383"/>
                    <a:pt x="279064" y="88866"/>
                  </a:cubicBezTo>
                  <a:cubicBezTo>
                    <a:pt x="279094" y="87863"/>
                    <a:pt x="279064" y="86830"/>
                    <a:pt x="279064" y="85857"/>
                  </a:cubicBezTo>
                  <a:cubicBezTo>
                    <a:pt x="278943" y="85753"/>
                    <a:pt x="278792" y="85679"/>
                    <a:pt x="278640" y="85679"/>
                  </a:cubicBezTo>
                  <a:cubicBezTo>
                    <a:pt x="278525" y="85679"/>
                    <a:pt x="278409" y="85722"/>
                    <a:pt x="278304" y="85827"/>
                  </a:cubicBezTo>
                  <a:cubicBezTo>
                    <a:pt x="277023" y="85711"/>
                    <a:pt x="275748" y="85666"/>
                    <a:pt x="274474" y="85666"/>
                  </a:cubicBezTo>
                  <a:cubicBezTo>
                    <a:pt x="272724" y="85666"/>
                    <a:pt x="270975" y="85751"/>
                    <a:pt x="269215" y="85857"/>
                  </a:cubicBezTo>
                  <a:cubicBezTo>
                    <a:pt x="267452" y="85979"/>
                    <a:pt x="265690" y="86252"/>
                    <a:pt x="263957" y="86495"/>
                  </a:cubicBezTo>
                  <a:cubicBezTo>
                    <a:pt x="260857" y="86890"/>
                    <a:pt x="257817" y="87407"/>
                    <a:pt x="254777" y="87894"/>
                  </a:cubicBezTo>
                  <a:cubicBezTo>
                    <a:pt x="252315" y="88289"/>
                    <a:pt x="249884" y="88745"/>
                    <a:pt x="247422" y="89079"/>
                  </a:cubicBezTo>
                  <a:cubicBezTo>
                    <a:pt x="246305" y="89222"/>
                    <a:pt x="245188" y="89307"/>
                    <a:pt x="244072" y="89307"/>
                  </a:cubicBezTo>
                  <a:cubicBezTo>
                    <a:pt x="243061" y="89307"/>
                    <a:pt x="242050" y="89238"/>
                    <a:pt x="241039" y="89079"/>
                  </a:cubicBezTo>
                  <a:cubicBezTo>
                    <a:pt x="236206" y="88319"/>
                    <a:pt x="232649" y="86222"/>
                    <a:pt x="230066" y="83243"/>
                  </a:cubicBezTo>
                  <a:cubicBezTo>
                    <a:pt x="227513" y="80264"/>
                    <a:pt x="225810" y="77012"/>
                    <a:pt x="224291" y="73699"/>
                  </a:cubicBezTo>
                  <a:cubicBezTo>
                    <a:pt x="222832" y="70477"/>
                    <a:pt x="221798" y="67194"/>
                    <a:pt x="221038" y="63881"/>
                  </a:cubicBezTo>
                  <a:cubicBezTo>
                    <a:pt x="220521" y="61662"/>
                    <a:pt x="220218" y="59382"/>
                    <a:pt x="219518" y="57133"/>
                  </a:cubicBezTo>
                  <a:cubicBezTo>
                    <a:pt x="218880" y="54914"/>
                    <a:pt x="217208" y="53638"/>
                    <a:pt x="214108" y="53395"/>
                  </a:cubicBezTo>
                  <a:cubicBezTo>
                    <a:pt x="213895" y="53364"/>
                    <a:pt x="213682" y="53334"/>
                    <a:pt x="213500" y="53334"/>
                  </a:cubicBezTo>
                  <a:cubicBezTo>
                    <a:pt x="210309" y="53091"/>
                    <a:pt x="207056" y="52847"/>
                    <a:pt x="203865" y="52452"/>
                  </a:cubicBezTo>
                  <a:cubicBezTo>
                    <a:pt x="200308" y="52027"/>
                    <a:pt x="196722" y="51419"/>
                    <a:pt x="193165" y="50963"/>
                  </a:cubicBezTo>
                  <a:cubicBezTo>
                    <a:pt x="189214" y="50446"/>
                    <a:pt x="185293" y="49717"/>
                    <a:pt x="181341" y="49200"/>
                  </a:cubicBezTo>
                  <a:cubicBezTo>
                    <a:pt x="178821" y="48861"/>
                    <a:pt x="176290" y="48674"/>
                    <a:pt x="173754" y="48674"/>
                  </a:cubicBezTo>
                  <a:cubicBezTo>
                    <a:pt x="172191" y="48674"/>
                    <a:pt x="170626" y="48745"/>
                    <a:pt x="169062" y="48896"/>
                  </a:cubicBezTo>
                  <a:cubicBezTo>
                    <a:pt x="164411" y="49291"/>
                    <a:pt x="160095" y="50629"/>
                    <a:pt x="156265" y="52635"/>
                  </a:cubicBezTo>
                  <a:cubicBezTo>
                    <a:pt x="152253" y="54762"/>
                    <a:pt x="148848" y="57346"/>
                    <a:pt x="146842" y="60781"/>
                  </a:cubicBezTo>
                  <a:cubicBezTo>
                    <a:pt x="146204" y="61844"/>
                    <a:pt x="145566" y="62908"/>
                    <a:pt x="144715" y="63881"/>
                  </a:cubicBezTo>
                  <a:cubicBezTo>
                    <a:pt x="141645" y="67468"/>
                    <a:pt x="137268" y="69960"/>
                    <a:pt x="132283" y="71997"/>
                  </a:cubicBezTo>
                  <a:cubicBezTo>
                    <a:pt x="126204" y="74428"/>
                    <a:pt x="119669" y="75735"/>
                    <a:pt x="112921" y="76617"/>
                  </a:cubicBezTo>
                  <a:cubicBezTo>
                    <a:pt x="107753" y="77255"/>
                    <a:pt x="102495" y="77407"/>
                    <a:pt x="97297" y="77529"/>
                  </a:cubicBezTo>
                  <a:cubicBezTo>
                    <a:pt x="97048" y="77533"/>
                    <a:pt x="96799" y="77535"/>
                    <a:pt x="96550" y="77535"/>
                  </a:cubicBezTo>
                  <a:cubicBezTo>
                    <a:pt x="94975" y="77535"/>
                    <a:pt x="93401" y="77460"/>
                    <a:pt x="91826" y="77407"/>
                  </a:cubicBezTo>
                  <a:cubicBezTo>
                    <a:pt x="88787" y="77346"/>
                    <a:pt x="85777" y="77285"/>
                    <a:pt x="82738" y="77133"/>
                  </a:cubicBezTo>
                  <a:cubicBezTo>
                    <a:pt x="78847" y="76951"/>
                    <a:pt x="74956" y="76708"/>
                    <a:pt x="71127" y="76282"/>
                  </a:cubicBezTo>
                  <a:cubicBezTo>
                    <a:pt x="62737" y="75371"/>
                    <a:pt x="54561" y="73912"/>
                    <a:pt x="46719" y="71510"/>
                  </a:cubicBezTo>
                  <a:cubicBezTo>
                    <a:pt x="42220" y="70173"/>
                    <a:pt x="37965" y="68471"/>
                    <a:pt x="33892" y="66495"/>
                  </a:cubicBezTo>
                  <a:cubicBezTo>
                    <a:pt x="28907" y="64063"/>
                    <a:pt x="24621" y="61024"/>
                    <a:pt x="20335" y="58045"/>
                  </a:cubicBezTo>
                  <a:cubicBezTo>
                    <a:pt x="17296" y="55917"/>
                    <a:pt x="14439" y="53577"/>
                    <a:pt x="11764" y="51145"/>
                  </a:cubicBezTo>
                  <a:cubicBezTo>
                    <a:pt x="8876" y="48501"/>
                    <a:pt x="6293" y="45644"/>
                    <a:pt x="4682" y="42422"/>
                  </a:cubicBezTo>
                  <a:cubicBezTo>
                    <a:pt x="4286" y="41601"/>
                    <a:pt x="3952" y="40750"/>
                    <a:pt x="3952" y="39868"/>
                  </a:cubicBezTo>
                  <a:cubicBezTo>
                    <a:pt x="3952" y="38682"/>
                    <a:pt x="4697" y="38101"/>
                    <a:pt x="6264" y="38101"/>
                  </a:cubicBezTo>
                  <a:cubicBezTo>
                    <a:pt x="6343" y="38101"/>
                    <a:pt x="6423" y="38103"/>
                    <a:pt x="6505" y="38106"/>
                  </a:cubicBezTo>
                  <a:cubicBezTo>
                    <a:pt x="6749" y="38106"/>
                    <a:pt x="6992" y="38136"/>
                    <a:pt x="7265" y="38166"/>
                  </a:cubicBezTo>
                  <a:cubicBezTo>
                    <a:pt x="8846" y="38349"/>
                    <a:pt x="10335" y="38744"/>
                    <a:pt x="11855" y="39109"/>
                  </a:cubicBezTo>
                  <a:cubicBezTo>
                    <a:pt x="15928" y="40142"/>
                    <a:pt x="20092" y="40993"/>
                    <a:pt x="24348" y="41419"/>
                  </a:cubicBezTo>
                  <a:cubicBezTo>
                    <a:pt x="25411" y="41540"/>
                    <a:pt x="26506" y="41631"/>
                    <a:pt x="27539" y="41966"/>
                  </a:cubicBezTo>
                  <a:cubicBezTo>
                    <a:pt x="28633" y="42361"/>
                    <a:pt x="28755" y="42847"/>
                    <a:pt x="27813" y="43425"/>
                  </a:cubicBezTo>
                  <a:cubicBezTo>
                    <a:pt x="27205" y="43759"/>
                    <a:pt x="26445" y="44033"/>
                    <a:pt x="25685" y="44215"/>
                  </a:cubicBezTo>
                  <a:cubicBezTo>
                    <a:pt x="23983" y="44671"/>
                    <a:pt x="22159" y="44823"/>
                    <a:pt x="20427" y="45309"/>
                  </a:cubicBezTo>
                  <a:cubicBezTo>
                    <a:pt x="18694" y="45826"/>
                    <a:pt x="18056" y="46707"/>
                    <a:pt x="18603" y="48045"/>
                  </a:cubicBezTo>
                  <a:cubicBezTo>
                    <a:pt x="18968" y="48926"/>
                    <a:pt x="19667" y="49625"/>
                    <a:pt x="20427" y="50325"/>
                  </a:cubicBezTo>
                  <a:cubicBezTo>
                    <a:pt x="22676" y="52270"/>
                    <a:pt x="25229" y="53972"/>
                    <a:pt x="28117" y="55431"/>
                  </a:cubicBezTo>
                  <a:cubicBezTo>
                    <a:pt x="33132" y="57954"/>
                    <a:pt x="38512" y="59930"/>
                    <a:pt x="44409" y="61176"/>
                  </a:cubicBezTo>
                  <a:cubicBezTo>
                    <a:pt x="48816" y="62148"/>
                    <a:pt x="53345" y="62696"/>
                    <a:pt x="57935" y="62969"/>
                  </a:cubicBezTo>
                  <a:cubicBezTo>
                    <a:pt x="59960" y="63070"/>
                    <a:pt x="61975" y="63115"/>
                    <a:pt x="63986" y="63115"/>
                  </a:cubicBezTo>
                  <a:cubicBezTo>
                    <a:pt x="65629" y="63115"/>
                    <a:pt x="67268" y="63085"/>
                    <a:pt x="68908" y="63030"/>
                  </a:cubicBezTo>
                  <a:cubicBezTo>
                    <a:pt x="69272" y="62939"/>
                    <a:pt x="69607" y="62939"/>
                    <a:pt x="69972" y="62939"/>
                  </a:cubicBezTo>
                  <a:cubicBezTo>
                    <a:pt x="70276" y="62939"/>
                    <a:pt x="70549" y="62939"/>
                    <a:pt x="70823" y="62908"/>
                  </a:cubicBezTo>
                  <a:cubicBezTo>
                    <a:pt x="71127" y="62817"/>
                    <a:pt x="71461" y="62817"/>
                    <a:pt x="71765" y="62817"/>
                  </a:cubicBezTo>
                  <a:cubicBezTo>
                    <a:pt x="72069" y="62817"/>
                    <a:pt x="72342" y="62817"/>
                    <a:pt x="72616" y="62787"/>
                  </a:cubicBezTo>
                  <a:cubicBezTo>
                    <a:pt x="75108" y="62483"/>
                    <a:pt x="77631" y="62270"/>
                    <a:pt x="80093" y="61844"/>
                  </a:cubicBezTo>
                  <a:cubicBezTo>
                    <a:pt x="83893" y="61176"/>
                    <a:pt x="87692" y="60386"/>
                    <a:pt x="91370" y="59413"/>
                  </a:cubicBezTo>
                  <a:cubicBezTo>
                    <a:pt x="97692" y="57680"/>
                    <a:pt x="103680" y="55522"/>
                    <a:pt x="109273" y="52787"/>
                  </a:cubicBezTo>
                  <a:cubicBezTo>
                    <a:pt x="114197" y="50385"/>
                    <a:pt x="118696" y="47589"/>
                    <a:pt x="122830" y="44458"/>
                  </a:cubicBezTo>
                  <a:cubicBezTo>
                    <a:pt x="126143" y="42027"/>
                    <a:pt x="129091" y="39382"/>
                    <a:pt x="131948" y="36677"/>
                  </a:cubicBezTo>
                  <a:cubicBezTo>
                    <a:pt x="135566" y="33212"/>
                    <a:pt x="138879" y="29534"/>
                    <a:pt x="142283" y="25978"/>
                  </a:cubicBezTo>
                  <a:cubicBezTo>
                    <a:pt x="145930" y="22178"/>
                    <a:pt x="149669" y="18379"/>
                    <a:pt x="154441" y="15218"/>
                  </a:cubicBezTo>
                  <a:cubicBezTo>
                    <a:pt x="157420" y="13242"/>
                    <a:pt x="160399" y="11388"/>
                    <a:pt x="163682" y="9746"/>
                  </a:cubicBezTo>
                  <a:cubicBezTo>
                    <a:pt x="166022" y="8561"/>
                    <a:pt x="168545" y="7619"/>
                    <a:pt x="170976" y="6555"/>
                  </a:cubicBezTo>
                  <a:cubicBezTo>
                    <a:pt x="172861" y="5673"/>
                    <a:pt x="174806" y="4792"/>
                    <a:pt x="176721" y="3941"/>
                  </a:cubicBezTo>
                  <a:cubicBezTo>
                    <a:pt x="178119" y="3272"/>
                    <a:pt x="179639" y="2755"/>
                    <a:pt x="181311" y="2664"/>
                  </a:cubicBezTo>
                  <a:cubicBezTo>
                    <a:pt x="181751" y="2645"/>
                    <a:pt x="182189" y="2635"/>
                    <a:pt x="182626" y="2635"/>
                  </a:cubicBezTo>
                  <a:cubicBezTo>
                    <a:pt x="185571" y="2635"/>
                    <a:pt x="188453" y="3066"/>
                    <a:pt x="191311" y="3728"/>
                  </a:cubicBezTo>
                  <a:cubicBezTo>
                    <a:pt x="194503" y="4488"/>
                    <a:pt x="197573" y="5491"/>
                    <a:pt x="200795" y="6160"/>
                  </a:cubicBezTo>
                  <a:cubicBezTo>
                    <a:pt x="205506" y="7193"/>
                    <a:pt x="210339" y="7680"/>
                    <a:pt x="215263" y="7892"/>
                  </a:cubicBezTo>
                  <a:cubicBezTo>
                    <a:pt x="215639" y="7903"/>
                    <a:pt x="216016" y="7907"/>
                    <a:pt x="216394" y="7907"/>
                  </a:cubicBezTo>
                  <a:cubicBezTo>
                    <a:pt x="218037" y="7907"/>
                    <a:pt x="219688" y="7827"/>
                    <a:pt x="221310" y="7827"/>
                  </a:cubicBezTo>
                  <a:cubicBezTo>
                    <a:pt x="221514" y="7827"/>
                    <a:pt x="221717" y="7829"/>
                    <a:pt x="221920" y="7832"/>
                  </a:cubicBezTo>
                  <a:cubicBezTo>
                    <a:pt x="222136" y="7843"/>
                    <a:pt x="222352" y="7848"/>
                    <a:pt x="222568" y="7848"/>
                  </a:cubicBezTo>
                  <a:cubicBezTo>
                    <a:pt x="223507" y="7848"/>
                    <a:pt x="224446" y="7754"/>
                    <a:pt x="225385" y="7680"/>
                  </a:cubicBezTo>
                  <a:cubicBezTo>
                    <a:pt x="228303" y="7497"/>
                    <a:pt x="231221" y="7224"/>
                    <a:pt x="234169" y="7011"/>
                  </a:cubicBezTo>
                  <a:lnTo>
                    <a:pt x="243957" y="6312"/>
                  </a:lnTo>
                  <a:cubicBezTo>
                    <a:pt x="247908" y="6069"/>
                    <a:pt x="251890" y="5917"/>
                    <a:pt x="255841" y="5765"/>
                  </a:cubicBezTo>
                  <a:cubicBezTo>
                    <a:pt x="257817" y="5693"/>
                    <a:pt x="259811" y="5585"/>
                    <a:pt x="261795" y="5585"/>
                  </a:cubicBezTo>
                  <a:cubicBezTo>
                    <a:pt x="262344" y="5585"/>
                    <a:pt x="262893" y="5593"/>
                    <a:pt x="263440" y="5613"/>
                  </a:cubicBezTo>
                  <a:cubicBezTo>
                    <a:pt x="263484" y="5617"/>
                    <a:pt x="263528" y="5619"/>
                    <a:pt x="263574" y="5619"/>
                  </a:cubicBezTo>
                  <a:cubicBezTo>
                    <a:pt x="263847" y="5619"/>
                    <a:pt x="264152" y="5552"/>
                    <a:pt x="264413" y="5552"/>
                  </a:cubicBezTo>
                  <a:cubicBezTo>
                    <a:pt x="265811" y="5506"/>
                    <a:pt x="267224" y="5483"/>
                    <a:pt x="268638" y="5483"/>
                  </a:cubicBezTo>
                  <a:cubicBezTo>
                    <a:pt x="270051" y="5483"/>
                    <a:pt x="271465" y="5506"/>
                    <a:pt x="272863" y="5552"/>
                  </a:cubicBezTo>
                  <a:cubicBezTo>
                    <a:pt x="273912" y="5597"/>
                    <a:pt x="274953" y="5620"/>
                    <a:pt x="275990" y="5620"/>
                  </a:cubicBezTo>
                  <a:cubicBezTo>
                    <a:pt x="277027" y="5620"/>
                    <a:pt x="278061" y="5597"/>
                    <a:pt x="279094" y="5552"/>
                  </a:cubicBezTo>
                  <a:cubicBezTo>
                    <a:pt x="279064" y="4914"/>
                    <a:pt x="279064" y="4306"/>
                    <a:pt x="279064" y="3667"/>
                  </a:cubicBezTo>
                  <a:cubicBezTo>
                    <a:pt x="279022" y="3665"/>
                    <a:pt x="278981" y="3663"/>
                    <a:pt x="278939" y="3663"/>
                  </a:cubicBezTo>
                  <a:cubicBezTo>
                    <a:pt x="278525" y="3663"/>
                    <a:pt x="278110" y="3789"/>
                    <a:pt x="277696" y="3789"/>
                  </a:cubicBezTo>
                  <a:cubicBezTo>
                    <a:pt x="274899" y="3819"/>
                    <a:pt x="272103" y="3880"/>
                    <a:pt x="269307" y="4002"/>
                  </a:cubicBezTo>
                  <a:cubicBezTo>
                    <a:pt x="267756" y="4093"/>
                    <a:pt x="266176" y="4093"/>
                    <a:pt x="264626" y="4123"/>
                  </a:cubicBezTo>
                  <a:cubicBezTo>
                    <a:pt x="262194" y="4184"/>
                    <a:pt x="259793" y="4275"/>
                    <a:pt x="257361" y="4397"/>
                  </a:cubicBezTo>
                  <a:cubicBezTo>
                    <a:pt x="255598" y="4458"/>
                    <a:pt x="253835" y="4549"/>
                    <a:pt x="252103" y="4610"/>
                  </a:cubicBezTo>
                  <a:cubicBezTo>
                    <a:pt x="250066" y="4701"/>
                    <a:pt x="248090" y="4853"/>
                    <a:pt x="246115" y="4914"/>
                  </a:cubicBezTo>
                  <a:cubicBezTo>
                    <a:pt x="245355" y="4944"/>
                    <a:pt x="244656" y="5035"/>
                    <a:pt x="243896" y="5066"/>
                  </a:cubicBezTo>
                  <a:cubicBezTo>
                    <a:pt x="241829" y="5187"/>
                    <a:pt x="239823" y="5370"/>
                    <a:pt x="237756" y="5521"/>
                  </a:cubicBezTo>
                  <a:cubicBezTo>
                    <a:pt x="236540" y="5643"/>
                    <a:pt x="235294" y="5704"/>
                    <a:pt x="234078" y="5825"/>
                  </a:cubicBezTo>
                  <a:cubicBezTo>
                    <a:pt x="232406" y="5977"/>
                    <a:pt x="230704" y="6160"/>
                    <a:pt x="229032" y="6281"/>
                  </a:cubicBezTo>
                  <a:cubicBezTo>
                    <a:pt x="227421" y="6403"/>
                    <a:pt x="225871" y="6555"/>
                    <a:pt x="224291" y="6585"/>
                  </a:cubicBezTo>
                  <a:cubicBezTo>
                    <a:pt x="222271" y="6655"/>
                    <a:pt x="220322" y="6778"/>
                    <a:pt x="218336" y="6778"/>
                  </a:cubicBezTo>
                  <a:cubicBezTo>
                    <a:pt x="217722" y="6778"/>
                    <a:pt x="217104" y="6766"/>
                    <a:pt x="216479" y="6737"/>
                  </a:cubicBezTo>
                  <a:cubicBezTo>
                    <a:pt x="213956" y="6616"/>
                    <a:pt x="211433" y="6464"/>
                    <a:pt x="208941" y="6221"/>
                  </a:cubicBezTo>
                  <a:cubicBezTo>
                    <a:pt x="206418" y="5947"/>
                    <a:pt x="203986" y="5521"/>
                    <a:pt x="201585" y="5005"/>
                  </a:cubicBezTo>
                  <a:cubicBezTo>
                    <a:pt x="198910" y="4397"/>
                    <a:pt x="196327" y="3546"/>
                    <a:pt x="193743" y="2725"/>
                  </a:cubicBezTo>
                  <a:cubicBezTo>
                    <a:pt x="190187" y="1600"/>
                    <a:pt x="186630" y="689"/>
                    <a:pt x="182861" y="172"/>
                  </a:cubicBezTo>
                  <a:cubicBezTo>
                    <a:pt x="182186" y="66"/>
                    <a:pt x="181499" y="0"/>
                    <a:pt x="1808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5"/>
            <p:cNvSpPr/>
            <p:nvPr/>
          </p:nvSpPr>
          <p:spPr>
            <a:xfrm>
              <a:off x="1233000" y="1053700"/>
              <a:ext cx="7044225" cy="2553125"/>
            </a:xfrm>
            <a:custGeom>
              <a:avLst/>
              <a:gdLst/>
              <a:ahLst/>
              <a:cxnLst/>
              <a:rect l="l" t="t" r="r" b="b"/>
              <a:pathLst>
                <a:path w="281769" h="102125" extrusionOk="0">
                  <a:moveTo>
                    <a:pt x="182622" y="0"/>
                  </a:moveTo>
                  <a:cubicBezTo>
                    <a:pt x="181791" y="0"/>
                    <a:pt x="180983" y="153"/>
                    <a:pt x="180187" y="479"/>
                  </a:cubicBezTo>
                  <a:cubicBezTo>
                    <a:pt x="179579" y="692"/>
                    <a:pt x="179001" y="966"/>
                    <a:pt x="178515" y="1270"/>
                  </a:cubicBezTo>
                  <a:cubicBezTo>
                    <a:pt x="175688" y="3033"/>
                    <a:pt x="172952" y="4887"/>
                    <a:pt x="170034" y="6589"/>
                  </a:cubicBezTo>
                  <a:cubicBezTo>
                    <a:pt x="168089" y="7683"/>
                    <a:pt x="165961" y="8595"/>
                    <a:pt x="164107" y="9780"/>
                  </a:cubicBezTo>
                  <a:cubicBezTo>
                    <a:pt x="160581" y="11999"/>
                    <a:pt x="157147" y="14279"/>
                    <a:pt x="154016" y="16741"/>
                  </a:cubicBezTo>
                  <a:cubicBezTo>
                    <a:pt x="150916" y="19142"/>
                    <a:pt x="148271" y="21756"/>
                    <a:pt x="145718" y="24461"/>
                  </a:cubicBezTo>
                  <a:cubicBezTo>
                    <a:pt x="141128" y="29355"/>
                    <a:pt x="136903" y="34431"/>
                    <a:pt x="132009" y="39203"/>
                  </a:cubicBezTo>
                  <a:cubicBezTo>
                    <a:pt x="128848" y="42304"/>
                    <a:pt x="125383" y="45222"/>
                    <a:pt x="121553" y="47896"/>
                  </a:cubicBezTo>
                  <a:cubicBezTo>
                    <a:pt x="119973" y="49021"/>
                    <a:pt x="118240" y="50146"/>
                    <a:pt x="116508" y="51149"/>
                  </a:cubicBezTo>
                  <a:cubicBezTo>
                    <a:pt x="112283" y="53672"/>
                    <a:pt x="107693" y="55799"/>
                    <a:pt x="102830" y="57593"/>
                  </a:cubicBezTo>
                  <a:cubicBezTo>
                    <a:pt x="100003" y="58656"/>
                    <a:pt x="97115" y="59508"/>
                    <a:pt x="94167" y="60328"/>
                  </a:cubicBezTo>
                  <a:cubicBezTo>
                    <a:pt x="90702" y="61240"/>
                    <a:pt x="87206" y="62000"/>
                    <a:pt x="83589" y="62517"/>
                  </a:cubicBezTo>
                  <a:cubicBezTo>
                    <a:pt x="80306" y="63003"/>
                    <a:pt x="76993" y="63307"/>
                    <a:pt x="73650" y="63459"/>
                  </a:cubicBezTo>
                  <a:cubicBezTo>
                    <a:pt x="72423" y="63520"/>
                    <a:pt x="71195" y="63547"/>
                    <a:pt x="69970" y="63547"/>
                  </a:cubicBezTo>
                  <a:cubicBezTo>
                    <a:pt x="68161" y="63547"/>
                    <a:pt x="66356" y="63489"/>
                    <a:pt x="64561" y="63398"/>
                  </a:cubicBezTo>
                  <a:cubicBezTo>
                    <a:pt x="61522" y="63246"/>
                    <a:pt x="58482" y="62851"/>
                    <a:pt x="55534" y="62304"/>
                  </a:cubicBezTo>
                  <a:cubicBezTo>
                    <a:pt x="51157" y="61453"/>
                    <a:pt x="46871" y="60389"/>
                    <a:pt x="43011" y="58596"/>
                  </a:cubicBezTo>
                  <a:cubicBezTo>
                    <a:pt x="41886" y="58079"/>
                    <a:pt x="40731" y="57501"/>
                    <a:pt x="39880" y="56742"/>
                  </a:cubicBezTo>
                  <a:cubicBezTo>
                    <a:pt x="38755" y="55799"/>
                    <a:pt x="38877" y="54766"/>
                    <a:pt x="40245" y="54006"/>
                  </a:cubicBezTo>
                  <a:cubicBezTo>
                    <a:pt x="41035" y="53550"/>
                    <a:pt x="41886" y="53216"/>
                    <a:pt x="42768" y="52881"/>
                  </a:cubicBezTo>
                  <a:cubicBezTo>
                    <a:pt x="45503" y="51817"/>
                    <a:pt x="48117" y="50662"/>
                    <a:pt x="50397" y="49143"/>
                  </a:cubicBezTo>
                  <a:cubicBezTo>
                    <a:pt x="53041" y="47410"/>
                    <a:pt x="54926" y="45222"/>
                    <a:pt x="56324" y="42881"/>
                  </a:cubicBezTo>
                  <a:cubicBezTo>
                    <a:pt x="57206" y="41422"/>
                    <a:pt x="57905" y="39902"/>
                    <a:pt x="58665" y="38383"/>
                  </a:cubicBezTo>
                  <a:cubicBezTo>
                    <a:pt x="60093" y="35647"/>
                    <a:pt x="62160" y="33276"/>
                    <a:pt x="65443" y="31483"/>
                  </a:cubicBezTo>
                  <a:cubicBezTo>
                    <a:pt x="67844" y="30176"/>
                    <a:pt x="70488" y="29203"/>
                    <a:pt x="73194" y="28291"/>
                  </a:cubicBezTo>
                  <a:cubicBezTo>
                    <a:pt x="76507" y="27136"/>
                    <a:pt x="79850" y="26133"/>
                    <a:pt x="82951" y="24705"/>
                  </a:cubicBezTo>
                  <a:cubicBezTo>
                    <a:pt x="88999" y="21939"/>
                    <a:pt x="92860" y="18109"/>
                    <a:pt x="93863" y="12820"/>
                  </a:cubicBezTo>
                  <a:cubicBezTo>
                    <a:pt x="94045" y="11756"/>
                    <a:pt x="93984" y="10692"/>
                    <a:pt x="93680" y="9659"/>
                  </a:cubicBezTo>
                  <a:cubicBezTo>
                    <a:pt x="93472" y="8993"/>
                    <a:pt x="92979" y="8640"/>
                    <a:pt x="92279" y="8640"/>
                  </a:cubicBezTo>
                  <a:cubicBezTo>
                    <a:pt x="91957" y="8640"/>
                    <a:pt x="91591" y="8715"/>
                    <a:pt x="91188" y="8869"/>
                  </a:cubicBezTo>
                  <a:cubicBezTo>
                    <a:pt x="90641" y="9112"/>
                    <a:pt x="90124" y="9355"/>
                    <a:pt x="89638" y="9659"/>
                  </a:cubicBezTo>
                  <a:cubicBezTo>
                    <a:pt x="87176" y="11270"/>
                    <a:pt x="84258" y="12303"/>
                    <a:pt x="81157" y="13063"/>
                  </a:cubicBezTo>
                  <a:cubicBezTo>
                    <a:pt x="77024" y="14127"/>
                    <a:pt x="72707" y="14583"/>
                    <a:pt x="68391" y="15069"/>
                  </a:cubicBezTo>
                  <a:cubicBezTo>
                    <a:pt x="61400" y="15860"/>
                    <a:pt x="54440" y="16589"/>
                    <a:pt x="47601" y="17926"/>
                  </a:cubicBezTo>
                  <a:cubicBezTo>
                    <a:pt x="41795" y="19051"/>
                    <a:pt x="36202" y="20540"/>
                    <a:pt x="31248" y="23094"/>
                  </a:cubicBezTo>
                  <a:cubicBezTo>
                    <a:pt x="28238" y="24613"/>
                    <a:pt x="25868" y="26589"/>
                    <a:pt x="24044" y="28869"/>
                  </a:cubicBezTo>
                  <a:cubicBezTo>
                    <a:pt x="22980" y="30145"/>
                    <a:pt x="22190" y="31544"/>
                    <a:pt x="21156" y="32851"/>
                  </a:cubicBezTo>
                  <a:cubicBezTo>
                    <a:pt x="19653" y="34820"/>
                    <a:pt x="17907" y="35795"/>
                    <a:pt x="15090" y="35795"/>
                  </a:cubicBezTo>
                  <a:cubicBezTo>
                    <a:pt x="14602" y="35795"/>
                    <a:pt x="14083" y="35766"/>
                    <a:pt x="13527" y="35708"/>
                  </a:cubicBezTo>
                  <a:cubicBezTo>
                    <a:pt x="12250" y="35556"/>
                    <a:pt x="10974" y="35282"/>
                    <a:pt x="9758" y="34978"/>
                  </a:cubicBezTo>
                  <a:cubicBezTo>
                    <a:pt x="8086" y="34553"/>
                    <a:pt x="6475" y="34066"/>
                    <a:pt x="4712" y="33823"/>
                  </a:cubicBezTo>
                  <a:cubicBezTo>
                    <a:pt x="4454" y="33794"/>
                    <a:pt x="4203" y="33780"/>
                    <a:pt x="3960" y="33780"/>
                  </a:cubicBezTo>
                  <a:cubicBezTo>
                    <a:pt x="2170" y="33780"/>
                    <a:pt x="817" y="34556"/>
                    <a:pt x="335" y="35921"/>
                  </a:cubicBezTo>
                  <a:cubicBezTo>
                    <a:pt x="1" y="36954"/>
                    <a:pt x="31" y="37987"/>
                    <a:pt x="183" y="38991"/>
                  </a:cubicBezTo>
                  <a:cubicBezTo>
                    <a:pt x="609" y="41574"/>
                    <a:pt x="1916" y="43945"/>
                    <a:pt x="3436" y="46255"/>
                  </a:cubicBezTo>
                  <a:cubicBezTo>
                    <a:pt x="5047" y="48687"/>
                    <a:pt x="7083" y="50966"/>
                    <a:pt x="9272" y="53124"/>
                  </a:cubicBezTo>
                  <a:lnTo>
                    <a:pt x="9424" y="53276"/>
                  </a:lnTo>
                  <a:cubicBezTo>
                    <a:pt x="9849" y="53641"/>
                    <a:pt x="10214" y="53976"/>
                    <a:pt x="10579" y="54340"/>
                  </a:cubicBezTo>
                  <a:cubicBezTo>
                    <a:pt x="10609" y="54432"/>
                    <a:pt x="10670" y="54462"/>
                    <a:pt x="10731" y="54492"/>
                  </a:cubicBezTo>
                  <a:cubicBezTo>
                    <a:pt x="10913" y="54644"/>
                    <a:pt x="11126" y="54796"/>
                    <a:pt x="11278" y="55009"/>
                  </a:cubicBezTo>
                  <a:cubicBezTo>
                    <a:pt x="11338" y="55039"/>
                    <a:pt x="11399" y="55070"/>
                    <a:pt x="11430" y="55100"/>
                  </a:cubicBezTo>
                  <a:cubicBezTo>
                    <a:pt x="11703" y="55343"/>
                    <a:pt x="12038" y="55526"/>
                    <a:pt x="12159" y="55830"/>
                  </a:cubicBezTo>
                  <a:cubicBezTo>
                    <a:pt x="12341" y="56225"/>
                    <a:pt x="12797" y="56438"/>
                    <a:pt x="13162" y="56711"/>
                  </a:cubicBezTo>
                  <a:cubicBezTo>
                    <a:pt x="14256" y="57805"/>
                    <a:pt x="15533" y="58808"/>
                    <a:pt x="16840" y="59781"/>
                  </a:cubicBezTo>
                  <a:cubicBezTo>
                    <a:pt x="19576" y="61909"/>
                    <a:pt x="22463" y="63976"/>
                    <a:pt x="25320" y="66012"/>
                  </a:cubicBezTo>
                  <a:cubicBezTo>
                    <a:pt x="26232" y="66651"/>
                    <a:pt x="27144" y="67319"/>
                    <a:pt x="28147" y="67836"/>
                  </a:cubicBezTo>
                  <a:cubicBezTo>
                    <a:pt x="28725" y="67988"/>
                    <a:pt x="28998" y="68383"/>
                    <a:pt x="29454" y="68596"/>
                  </a:cubicBezTo>
                  <a:lnTo>
                    <a:pt x="29667" y="68717"/>
                  </a:lnTo>
                  <a:cubicBezTo>
                    <a:pt x="33254" y="70876"/>
                    <a:pt x="37084" y="72790"/>
                    <a:pt x="41157" y="74371"/>
                  </a:cubicBezTo>
                  <a:cubicBezTo>
                    <a:pt x="47752" y="76985"/>
                    <a:pt x="54713" y="78900"/>
                    <a:pt x="62008" y="80268"/>
                  </a:cubicBezTo>
                  <a:cubicBezTo>
                    <a:pt x="66446" y="81088"/>
                    <a:pt x="70975" y="81757"/>
                    <a:pt x="75504" y="82243"/>
                  </a:cubicBezTo>
                  <a:cubicBezTo>
                    <a:pt x="77753" y="82456"/>
                    <a:pt x="79942" y="82699"/>
                    <a:pt x="82191" y="82882"/>
                  </a:cubicBezTo>
                  <a:cubicBezTo>
                    <a:pt x="84957" y="83125"/>
                    <a:pt x="87692" y="83277"/>
                    <a:pt x="90489" y="83459"/>
                  </a:cubicBezTo>
                  <a:cubicBezTo>
                    <a:pt x="93559" y="83642"/>
                    <a:pt x="96598" y="83824"/>
                    <a:pt x="99638" y="83885"/>
                  </a:cubicBezTo>
                  <a:cubicBezTo>
                    <a:pt x="101380" y="83911"/>
                    <a:pt x="103117" y="83932"/>
                    <a:pt x="104855" y="83932"/>
                  </a:cubicBezTo>
                  <a:cubicBezTo>
                    <a:pt x="107120" y="83932"/>
                    <a:pt x="109388" y="83897"/>
                    <a:pt x="111675" y="83794"/>
                  </a:cubicBezTo>
                  <a:cubicBezTo>
                    <a:pt x="114137" y="83702"/>
                    <a:pt x="116568" y="83520"/>
                    <a:pt x="119000" y="83277"/>
                  </a:cubicBezTo>
                  <a:cubicBezTo>
                    <a:pt x="126751" y="82426"/>
                    <a:pt x="134167" y="80845"/>
                    <a:pt x="141037" y="77988"/>
                  </a:cubicBezTo>
                  <a:cubicBezTo>
                    <a:pt x="147663" y="75252"/>
                    <a:pt x="152709" y="71423"/>
                    <a:pt x="156508" y="66620"/>
                  </a:cubicBezTo>
                  <a:cubicBezTo>
                    <a:pt x="157998" y="64766"/>
                    <a:pt x="159578" y="62942"/>
                    <a:pt x="161706" y="61422"/>
                  </a:cubicBezTo>
                  <a:cubicBezTo>
                    <a:pt x="164594" y="59325"/>
                    <a:pt x="168028" y="57927"/>
                    <a:pt x="172010" y="57319"/>
                  </a:cubicBezTo>
                  <a:cubicBezTo>
                    <a:pt x="174289" y="56952"/>
                    <a:pt x="176555" y="56757"/>
                    <a:pt x="178833" y="56757"/>
                  </a:cubicBezTo>
                  <a:cubicBezTo>
                    <a:pt x="180140" y="56757"/>
                    <a:pt x="181451" y="56821"/>
                    <a:pt x="182770" y="56954"/>
                  </a:cubicBezTo>
                  <a:cubicBezTo>
                    <a:pt x="186448" y="57289"/>
                    <a:pt x="190035" y="58018"/>
                    <a:pt x="193621" y="58626"/>
                  </a:cubicBezTo>
                  <a:cubicBezTo>
                    <a:pt x="198758" y="59477"/>
                    <a:pt x="203865" y="60480"/>
                    <a:pt x="208911" y="61544"/>
                  </a:cubicBezTo>
                  <a:cubicBezTo>
                    <a:pt x="210765" y="61909"/>
                    <a:pt x="212710" y="62213"/>
                    <a:pt x="214534" y="62790"/>
                  </a:cubicBezTo>
                  <a:cubicBezTo>
                    <a:pt x="216084" y="63337"/>
                    <a:pt x="217452" y="64006"/>
                    <a:pt x="218212" y="65192"/>
                  </a:cubicBezTo>
                  <a:cubicBezTo>
                    <a:pt x="218637" y="65830"/>
                    <a:pt x="219002" y="66529"/>
                    <a:pt x="219275" y="67198"/>
                  </a:cubicBezTo>
                  <a:cubicBezTo>
                    <a:pt x="220582" y="70632"/>
                    <a:pt x="221707" y="74067"/>
                    <a:pt x="223227" y="77471"/>
                  </a:cubicBezTo>
                  <a:cubicBezTo>
                    <a:pt x="225233" y="81970"/>
                    <a:pt x="227482" y="86377"/>
                    <a:pt x="230613" y="90541"/>
                  </a:cubicBezTo>
                  <a:cubicBezTo>
                    <a:pt x="232254" y="92760"/>
                    <a:pt x="234200" y="94858"/>
                    <a:pt x="236723" y="96651"/>
                  </a:cubicBezTo>
                  <a:cubicBezTo>
                    <a:pt x="239732" y="98809"/>
                    <a:pt x="243410" y="100177"/>
                    <a:pt x="247391" y="101089"/>
                  </a:cubicBezTo>
                  <a:cubicBezTo>
                    <a:pt x="250964" y="101889"/>
                    <a:pt x="254618" y="102125"/>
                    <a:pt x="258327" y="102125"/>
                  </a:cubicBezTo>
                  <a:cubicBezTo>
                    <a:pt x="258562" y="102125"/>
                    <a:pt x="258797" y="102124"/>
                    <a:pt x="259033" y="102122"/>
                  </a:cubicBezTo>
                  <a:cubicBezTo>
                    <a:pt x="263440" y="102092"/>
                    <a:pt x="267726" y="101575"/>
                    <a:pt x="272012" y="101119"/>
                  </a:cubicBezTo>
                  <a:cubicBezTo>
                    <a:pt x="274900" y="100815"/>
                    <a:pt x="277757" y="100572"/>
                    <a:pt x="280644" y="100572"/>
                  </a:cubicBezTo>
                  <a:cubicBezTo>
                    <a:pt x="280717" y="100572"/>
                    <a:pt x="280793" y="100573"/>
                    <a:pt x="280869" y="100573"/>
                  </a:cubicBezTo>
                  <a:cubicBezTo>
                    <a:pt x="281176" y="100573"/>
                    <a:pt x="281502" y="100554"/>
                    <a:pt x="281769" y="100359"/>
                  </a:cubicBezTo>
                  <a:lnTo>
                    <a:pt x="281769" y="96013"/>
                  </a:lnTo>
                  <a:cubicBezTo>
                    <a:pt x="281769" y="95684"/>
                    <a:pt x="281751" y="95555"/>
                    <a:pt x="281505" y="95555"/>
                  </a:cubicBezTo>
                  <a:cubicBezTo>
                    <a:pt x="281432" y="95555"/>
                    <a:pt x="281340" y="95566"/>
                    <a:pt x="281222" y="95587"/>
                  </a:cubicBezTo>
                  <a:cubicBezTo>
                    <a:pt x="280310" y="95678"/>
                    <a:pt x="279398" y="95618"/>
                    <a:pt x="278486" y="95739"/>
                  </a:cubicBezTo>
                  <a:cubicBezTo>
                    <a:pt x="276298" y="95982"/>
                    <a:pt x="274140" y="96104"/>
                    <a:pt x="272012" y="96438"/>
                  </a:cubicBezTo>
                  <a:cubicBezTo>
                    <a:pt x="270918" y="96590"/>
                    <a:pt x="269824" y="96712"/>
                    <a:pt x="268760" y="96985"/>
                  </a:cubicBezTo>
                  <a:cubicBezTo>
                    <a:pt x="268261" y="97110"/>
                    <a:pt x="267763" y="97214"/>
                    <a:pt x="267231" y="97214"/>
                  </a:cubicBezTo>
                  <a:cubicBezTo>
                    <a:pt x="267114" y="97214"/>
                    <a:pt x="266996" y="97209"/>
                    <a:pt x="266875" y="97198"/>
                  </a:cubicBezTo>
                  <a:cubicBezTo>
                    <a:pt x="265750" y="97502"/>
                    <a:pt x="264535" y="97593"/>
                    <a:pt x="263349" y="97806"/>
                  </a:cubicBezTo>
                  <a:cubicBezTo>
                    <a:pt x="262468" y="97958"/>
                    <a:pt x="261617" y="98110"/>
                    <a:pt x="260735" y="98201"/>
                  </a:cubicBezTo>
                  <a:cubicBezTo>
                    <a:pt x="259124" y="98353"/>
                    <a:pt x="257574" y="98566"/>
                    <a:pt x="255933" y="98657"/>
                  </a:cubicBezTo>
                  <a:cubicBezTo>
                    <a:pt x="254451" y="98742"/>
                    <a:pt x="253015" y="98856"/>
                    <a:pt x="251560" y="98856"/>
                  </a:cubicBezTo>
                  <a:cubicBezTo>
                    <a:pt x="250925" y="98856"/>
                    <a:pt x="250287" y="98834"/>
                    <a:pt x="249641" y="98779"/>
                  </a:cubicBezTo>
                  <a:cubicBezTo>
                    <a:pt x="247574" y="98627"/>
                    <a:pt x="245598" y="98262"/>
                    <a:pt x="243683" y="97745"/>
                  </a:cubicBezTo>
                  <a:cubicBezTo>
                    <a:pt x="239641" y="96590"/>
                    <a:pt x="236419" y="94736"/>
                    <a:pt x="233835" y="92244"/>
                  </a:cubicBezTo>
                  <a:cubicBezTo>
                    <a:pt x="231586" y="90025"/>
                    <a:pt x="229884" y="87563"/>
                    <a:pt x="228364" y="85040"/>
                  </a:cubicBezTo>
                  <a:cubicBezTo>
                    <a:pt x="226753" y="82395"/>
                    <a:pt x="225446" y="79690"/>
                    <a:pt x="224230" y="76924"/>
                  </a:cubicBezTo>
                  <a:cubicBezTo>
                    <a:pt x="223045" y="74189"/>
                    <a:pt x="222041" y="71423"/>
                    <a:pt x="221190" y="68596"/>
                  </a:cubicBezTo>
                  <a:cubicBezTo>
                    <a:pt x="220734" y="67046"/>
                    <a:pt x="220279" y="65495"/>
                    <a:pt x="219519" y="63976"/>
                  </a:cubicBezTo>
                  <a:cubicBezTo>
                    <a:pt x="218911" y="62881"/>
                    <a:pt x="218029" y="61909"/>
                    <a:pt x="216509" y="61392"/>
                  </a:cubicBezTo>
                  <a:cubicBezTo>
                    <a:pt x="215476" y="61027"/>
                    <a:pt x="214412" y="60784"/>
                    <a:pt x="213318" y="60602"/>
                  </a:cubicBezTo>
                  <a:cubicBezTo>
                    <a:pt x="209944" y="60024"/>
                    <a:pt x="206509" y="59447"/>
                    <a:pt x="203135" y="58839"/>
                  </a:cubicBezTo>
                  <a:cubicBezTo>
                    <a:pt x="198120" y="57957"/>
                    <a:pt x="193074" y="57167"/>
                    <a:pt x="188059" y="56286"/>
                  </a:cubicBezTo>
                  <a:cubicBezTo>
                    <a:pt x="185627" y="55890"/>
                    <a:pt x="183196" y="55587"/>
                    <a:pt x="180703" y="55465"/>
                  </a:cubicBezTo>
                  <a:cubicBezTo>
                    <a:pt x="179801" y="55425"/>
                    <a:pt x="178887" y="55403"/>
                    <a:pt x="177970" y="55403"/>
                  </a:cubicBezTo>
                  <a:cubicBezTo>
                    <a:pt x="176785" y="55403"/>
                    <a:pt x="175593" y="55440"/>
                    <a:pt x="174411" y="55526"/>
                  </a:cubicBezTo>
                  <a:cubicBezTo>
                    <a:pt x="172101" y="55739"/>
                    <a:pt x="169852" y="56103"/>
                    <a:pt x="167694" y="56711"/>
                  </a:cubicBezTo>
                  <a:cubicBezTo>
                    <a:pt x="163651" y="57897"/>
                    <a:pt x="160338" y="59690"/>
                    <a:pt x="157755" y="62182"/>
                  </a:cubicBezTo>
                  <a:cubicBezTo>
                    <a:pt x="156387" y="63520"/>
                    <a:pt x="155323" y="64948"/>
                    <a:pt x="154229" y="66407"/>
                  </a:cubicBezTo>
                  <a:cubicBezTo>
                    <a:pt x="152800" y="68261"/>
                    <a:pt x="151189" y="70055"/>
                    <a:pt x="149213" y="71635"/>
                  </a:cubicBezTo>
                  <a:cubicBezTo>
                    <a:pt x="145961" y="74310"/>
                    <a:pt x="142040" y="76408"/>
                    <a:pt x="137663" y="78018"/>
                  </a:cubicBezTo>
                  <a:cubicBezTo>
                    <a:pt x="133712" y="79508"/>
                    <a:pt x="129547" y="80572"/>
                    <a:pt x="125231" y="81362"/>
                  </a:cubicBezTo>
                  <a:cubicBezTo>
                    <a:pt x="122040" y="81940"/>
                    <a:pt x="118848" y="82365"/>
                    <a:pt x="115626" y="82669"/>
                  </a:cubicBezTo>
                  <a:cubicBezTo>
                    <a:pt x="113194" y="82882"/>
                    <a:pt x="110793" y="83003"/>
                    <a:pt x="108362" y="83125"/>
                  </a:cubicBezTo>
                  <a:cubicBezTo>
                    <a:pt x="107495" y="83155"/>
                    <a:pt x="106614" y="83163"/>
                    <a:pt x="105732" y="83163"/>
                  </a:cubicBezTo>
                  <a:cubicBezTo>
                    <a:pt x="104851" y="83163"/>
                    <a:pt x="103969" y="83155"/>
                    <a:pt x="103103" y="83155"/>
                  </a:cubicBezTo>
                  <a:cubicBezTo>
                    <a:pt x="102191" y="83155"/>
                    <a:pt x="101279" y="83163"/>
                    <a:pt x="100367" y="83163"/>
                  </a:cubicBezTo>
                  <a:cubicBezTo>
                    <a:pt x="99456" y="83163"/>
                    <a:pt x="98544" y="83155"/>
                    <a:pt x="97632" y="83125"/>
                  </a:cubicBezTo>
                  <a:cubicBezTo>
                    <a:pt x="95079" y="83034"/>
                    <a:pt x="92556" y="82882"/>
                    <a:pt x="90033" y="82791"/>
                  </a:cubicBezTo>
                  <a:cubicBezTo>
                    <a:pt x="88240" y="82669"/>
                    <a:pt x="86477" y="82639"/>
                    <a:pt x="84744" y="82487"/>
                  </a:cubicBezTo>
                  <a:cubicBezTo>
                    <a:pt x="82434" y="82335"/>
                    <a:pt x="80094" y="82122"/>
                    <a:pt x="77783" y="81909"/>
                  </a:cubicBezTo>
                  <a:cubicBezTo>
                    <a:pt x="75017" y="81636"/>
                    <a:pt x="72251" y="81332"/>
                    <a:pt x="69516" y="80967"/>
                  </a:cubicBezTo>
                  <a:cubicBezTo>
                    <a:pt x="63741" y="80146"/>
                    <a:pt x="58057" y="79082"/>
                    <a:pt x="52555" y="77623"/>
                  </a:cubicBezTo>
                  <a:cubicBezTo>
                    <a:pt x="46871" y="76104"/>
                    <a:pt x="41430" y="74158"/>
                    <a:pt x="36293" y="71727"/>
                  </a:cubicBezTo>
                  <a:cubicBezTo>
                    <a:pt x="32220" y="69812"/>
                    <a:pt x="28542" y="67593"/>
                    <a:pt x="25047" y="65100"/>
                  </a:cubicBezTo>
                  <a:cubicBezTo>
                    <a:pt x="21187" y="62334"/>
                    <a:pt x="17296" y="59568"/>
                    <a:pt x="13770" y="56529"/>
                  </a:cubicBezTo>
                  <a:cubicBezTo>
                    <a:pt x="11217" y="54371"/>
                    <a:pt x="8816" y="52091"/>
                    <a:pt x="6779" y="49599"/>
                  </a:cubicBezTo>
                  <a:cubicBezTo>
                    <a:pt x="4955" y="47471"/>
                    <a:pt x="3436" y="45252"/>
                    <a:pt x="2402" y="42820"/>
                  </a:cubicBezTo>
                  <a:cubicBezTo>
                    <a:pt x="1794" y="41361"/>
                    <a:pt x="1429" y="39872"/>
                    <a:pt x="1581" y="38352"/>
                  </a:cubicBezTo>
                  <a:cubicBezTo>
                    <a:pt x="1740" y="37034"/>
                    <a:pt x="2584" y="35898"/>
                    <a:pt x="4650" y="35898"/>
                  </a:cubicBezTo>
                  <a:cubicBezTo>
                    <a:pt x="4966" y="35898"/>
                    <a:pt x="5310" y="35925"/>
                    <a:pt x="5685" y="35981"/>
                  </a:cubicBezTo>
                  <a:cubicBezTo>
                    <a:pt x="6445" y="36073"/>
                    <a:pt x="7205" y="36225"/>
                    <a:pt x="7904" y="36437"/>
                  </a:cubicBezTo>
                  <a:lnTo>
                    <a:pt x="12007" y="37440"/>
                  </a:lnTo>
                  <a:cubicBezTo>
                    <a:pt x="13769" y="37907"/>
                    <a:pt x="15553" y="38196"/>
                    <a:pt x="17378" y="38196"/>
                  </a:cubicBezTo>
                  <a:cubicBezTo>
                    <a:pt x="17694" y="38196"/>
                    <a:pt x="18011" y="38188"/>
                    <a:pt x="18329" y="38170"/>
                  </a:cubicBezTo>
                  <a:cubicBezTo>
                    <a:pt x="19211" y="38139"/>
                    <a:pt x="20032" y="37987"/>
                    <a:pt x="20822" y="37714"/>
                  </a:cubicBezTo>
                  <a:cubicBezTo>
                    <a:pt x="22554" y="37136"/>
                    <a:pt x="23679" y="36133"/>
                    <a:pt x="24530" y="34948"/>
                  </a:cubicBezTo>
                  <a:cubicBezTo>
                    <a:pt x="25442" y="33732"/>
                    <a:pt x="26232" y="32486"/>
                    <a:pt x="27114" y="31209"/>
                  </a:cubicBezTo>
                  <a:cubicBezTo>
                    <a:pt x="28634" y="29082"/>
                    <a:pt x="30700" y="27349"/>
                    <a:pt x="33284" y="25890"/>
                  </a:cubicBezTo>
                  <a:cubicBezTo>
                    <a:pt x="37144" y="23762"/>
                    <a:pt x="41582" y="22577"/>
                    <a:pt x="46172" y="21665"/>
                  </a:cubicBezTo>
                  <a:cubicBezTo>
                    <a:pt x="48391" y="21270"/>
                    <a:pt x="50610" y="20905"/>
                    <a:pt x="52859" y="20692"/>
                  </a:cubicBezTo>
                  <a:cubicBezTo>
                    <a:pt x="55260" y="20419"/>
                    <a:pt x="57722" y="20236"/>
                    <a:pt x="60154" y="20145"/>
                  </a:cubicBezTo>
                  <a:cubicBezTo>
                    <a:pt x="61055" y="20123"/>
                    <a:pt x="61960" y="20109"/>
                    <a:pt x="62865" y="20109"/>
                  </a:cubicBezTo>
                  <a:cubicBezTo>
                    <a:pt x="64432" y="20109"/>
                    <a:pt x="65998" y="20151"/>
                    <a:pt x="67540" y="20267"/>
                  </a:cubicBezTo>
                  <a:cubicBezTo>
                    <a:pt x="68543" y="20388"/>
                    <a:pt x="69546" y="20480"/>
                    <a:pt x="70428" y="20844"/>
                  </a:cubicBezTo>
                  <a:cubicBezTo>
                    <a:pt x="71644" y="21361"/>
                    <a:pt x="71795" y="22030"/>
                    <a:pt x="70884" y="22820"/>
                  </a:cubicBezTo>
                  <a:cubicBezTo>
                    <a:pt x="70063" y="23519"/>
                    <a:pt x="69090" y="24097"/>
                    <a:pt x="68057" y="24644"/>
                  </a:cubicBezTo>
                  <a:cubicBezTo>
                    <a:pt x="66051" y="25708"/>
                    <a:pt x="63953" y="26650"/>
                    <a:pt x="61978" y="27744"/>
                  </a:cubicBezTo>
                  <a:cubicBezTo>
                    <a:pt x="59272" y="29112"/>
                    <a:pt x="57206" y="30875"/>
                    <a:pt x="55777" y="33033"/>
                  </a:cubicBezTo>
                  <a:cubicBezTo>
                    <a:pt x="54774" y="34644"/>
                    <a:pt x="54257" y="36377"/>
                    <a:pt x="53801" y="38109"/>
                  </a:cubicBezTo>
                  <a:cubicBezTo>
                    <a:pt x="53406" y="39842"/>
                    <a:pt x="52981" y="41605"/>
                    <a:pt x="52129" y="43276"/>
                  </a:cubicBezTo>
                  <a:cubicBezTo>
                    <a:pt x="50974" y="45708"/>
                    <a:pt x="48999" y="47744"/>
                    <a:pt x="46172" y="49355"/>
                  </a:cubicBezTo>
                  <a:cubicBezTo>
                    <a:pt x="44196" y="50480"/>
                    <a:pt x="42008" y="51270"/>
                    <a:pt x="39728" y="52000"/>
                  </a:cubicBezTo>
                  <a:cubicBezTo>
                    <a:pt x="38391" y="52425"/>
                    <a:pt x="36992" y="52790"/>
                    <a:pt x="35716" y="53368"/>
                  </a:cubicBezTo>
                  <a:cubicBezTo>
                    <a:pt x="34196" y="54036"/>
                    <a:pt x="33740" y="54887"/>
                    <a:pt x="34865" y="56073"/>
                  </a:cubicBezTo>
                  <a:cubicBezTo>
                    <a:pt x="35625" y="56863"/>
                    <a:pt x="36536" y="57501"/>
                    <a:pt x="37600" y="58079"/>
                  </a:cubicBezTo>
                  <a:cubicBezTo>
                    <a:pt x="40731" y="59842"/>
                    <a:pt x="44287" y="61058"/>
                    <a:pt x="47996" y="62030"/>
                  </a:cubicBezTo>
                  <a:cubicBezTo>
                    <a:pt x="51522" y="62942"/>
                    <a:pt x="55139" y="63641"/>
                    <a:pt x="58877" y="64097"/>
                  </a:cubicBezTo>
                  <a:cubicBezTo>
                    <a:pt x="61187" y="64401"/>
                    <a:pt x="63528" y="64584"/>
                    <a:pt x="65899" y="64644"/>
                  </a:cubicBezTo>
                  <a:cubicBezTo>
                    <a:pt x="66917" y="64674"/>
                    <a:pt x="67933" y="64689"/>
                    <a:pt x="68948" y="64689"/>
                  </a:cubicBezTo>
                  <a:cubicBezTo>
                    <a:pt x="72174" y="64689"/>
                    <a:pt x="75383" y="64535"/>
                    <a:pt x="78574" y="64188"/>
                  </a:cubicBezTo>
                  <a:cubicBezTo>
                    <a:pt x="82434" y="63824"/>
                    <a:pt x="86233" y="63216"/>
                    <a:pt x="89911" y="62365"/>
                  </a:cubicBezTo>
                  <a:cubicBezTo>
                    <a:pt x="96203" y="60967"/>
                    <a:pt x="102222" y="59082"/>
                    <a:pt x="107875" y="56590"/>
                  </a:cubicBezTo>
                  <a:cubicBezTo>
                    <a:pt x="113286" y="54280"/>
                    <a:pt x="118179" y="51483"/>
                    <a:pt x="122648" y="48292"/>
                  </a:cubicBezTo>
                  <a:cubicBezTo>
                    <a:pt x="124319" y="47106"/>
                    <a:pt x="125900" y="45860"/>
                    <a:pt x="127420" y="44583"/>
                  </a:cubicBezTo>
                  <a:cubicBezTo>
                    <a:pt x="129274" y="43064"/>
                    <a:pt x="131006" y="41513"/>
                    <a:pt x="132678" y="39872"/>
                  </a:cubicBezTo>
                  <a:cubicBezTo>
                    <a:pt x="135171" y="37501"/>
                    <a:pt x="137450" y="35009"/>
                    <a:pt x="139730" y="32547"/>
                  </a:cubicBezTo>
                  <a:cubicBezTo>
                    <a:pt x="142496" y="29538"/>
                    <a:pt x="145232" y="26468"/>
                    <a:pt x="148149" y="23519"/>
                  </a:cubicBezTo>
                  <a:cubicBezTo>
                    <a:pt x="150064" y="21604"/>
                    <a:pt x="152071" y="19781"/>
                    <a:pt x="154259" y="18078"/>
                  </a:cubicBezTo>
                  <a:cubicBezTo>
                    <a:pt x="156751" y="16163"/>
                    <a:pt x="159335" y="14431"/>
                    <a:pt x="162010" y="12698"/>
                  </a:cubicBezTo>
                  <a:cubicBezTo>
                    <a:pt x="164107" y="11422"/>
                    <a:pt x="166326" y="10206"/>
                    <a:pt x="168606" y="9112"/>
                  </a:cubicBezTo>
                  <a:cubicBezTo>
                    <a:pt x="171341" y="7774"/>
                    <a:pt x="173925" y="6346"/>
                    <a:pt x="176418" y="4826"/>
                  </a:cubicBezTo>
                  <a:cubicBezTo>
                    <a:pt x="177512" y="4127"/>
                    <a:pt x="178667" y="3458"/>
                    <a:pt x="179913" y="2881"/>
                  </a:cubicBezTo>
                  <a:cubicBezTo>
                    <a:pt x="180825" y="2485"/>
                    <a:pt x="181828" y="2273"/>
                    <a:pt x="182892" y="2242"/>
                  </a:cubicBezTo>
                  <a:cubicBezTo>
                    <a:pt x="183016" y="2237"/>
                    <a:pt x="183140" y="2234"/>
                    <a:pt x="183264" y="2234"/>
                  </a:cubicBezTo>
                  <a:cubicBezTo>
                    <a:pt x="184559" y="2234"/>
                    <a:pt x="185805" y="2512"/>
                    <a:pt x="187026" y="2789"/>
                  </a:cubicBezTo>
                  <a:cubicBezTo>
                    <a:pt x="191342" y="3792"/>
                    <a:pt x="195536" y="5099"/>
                    <a:pt x="199640" y="6528"/>
                  </a:cubicBezTo>
                  <a:cubicBezTo>
                    <a:pt x="201494" y="7166"/>
                    <a:pt x="203409" y="7683"/>
                    <a:pt x="205385" y="8139"/>
                  </a:cubicBezTo>
                  <a:cubicBezTo>
                    <a:pt x="207512" y="8656"/>
                    <a:pt x="209640" y="8960"/>
                    <a:pt x="211798" y="9203"/>
                  </a:cubicBezTo>
                  <a:cubicBezTo>
                    <a:pt x="213835" y="9476"/>
                    <a:pt x="215902" y="9659"/>
                    <a:pt x="217999" y="9750"/>
                  </a:cubicBezTo>
                  <a:cubicBezTo>
                    <a:pt x="219478" y="9789"/>
                    <a:pt x="220945" y="9840"/>
                    <a:pt x="222415" y="9840"/>
                  </a:cubicBezTo>
                  <a:cubicBezTo>
                    <a:pt x="223241" y="9840"/>
                    <a:pt x="224068" y="9824"/>
                    <a:pt x="224899" y="9780"/>
                  </a:cubicBezTo>
                  <a:cubicBezTo>
                    <a:pt x="225218" y="9765"/>
                    <a:pt x="225529" y="9765"/>
                    <a:pt x="225845" y="9765"/>
                  </a:cubicBezTo>
                  <a:cubicBezTo>
                    <a:pt x="226160" y="9765"/>
                    <a:pt x="226479" y="9765"/>
                    <a:pt x="226814" y="9750"/>
                  </a:cubicBezTo>
                  <a:cubicBezTo>
                    <a:pt x="229002" y="9628"/>
                    <a:pt x="231221" y="9446"/>
                    <a:pt x="233409" y="9294"/>
                  </a:cubicBezTo>
                  <a:cubicBezTo>
                    <a:pt x="235081" y="9172"/>
                    <a:pt x="236783" y="9021"/>
                    <a:pt x="238455" y="8869"/>
                  </a:cubicBezTo>
                  <a:cubicBezTo>
                    <a:pt x="240127" y="8717"/>
                    <a:pt x="241799" y="8534"/>
                    <a:pt x="243531" y="8413"/>
                  </a:cubicBezTo>
                  <a:lnTo>
                    <a:pt x="249914" y="7957"/>
                  </a:lnTo>
                  <a:cubicBezTo>
                    <a:pt x="252376" y="7774"/>
                    <a:pt x="254869" y="7653"/>
                    <a:pt x="257392" y="7501"/>
                  </a:cubicBezTo>
                  <a:cubicBezTo>
                    <a:pt x="259671" y="7349"/>
                    <a:pt x="261951" y="7318"/>
                    <a:pt x="264231" y="7197"/>
                  </a:cubicBezTo>
                  <a:lnTo>
                    <a:pt x="267422" y="7106"/>
                  </a:lnTo>
                  <a:cubicBezTo>
                    <a:pt x="269884" y="6984"/>
                    <a:pt x="272346" y="6832"/>
                    <a:pt x="274839" y="6741"/>
                  </a:cubicBezTo>
                  <a:cubicBezTo>
                    <a:pt x="276571" y="6680"/>
                    <a:pt x="278334" y="6558"/>
                    <a:pt x="280067" y="6437"/>
                  </a:cubicBezTo>
                  <a:cubicBezTo>
                    <a:pt x="280644" y="6406"/>
                    <a:pt x="281252" y="6406"/>
                    <a:pt x="281769" y="6224"/>
                  </a:cubicBezTo>
                  <a:cubicBezTo>
                    <a:pt x="281739" y="5829"/>
                    <a:pt x="281739" y="5464"/>
                    <a:pt x="281739" y="5069"/>
                  </a:cubicBezTo>
                  <a:cubicBezTo>
                    <a:pt x="281283" y="4856"/>
                    <a:pt x="280827" y="5008"/>
                    <a:pt x="280462" y="4735"/>
                  </a:cubicBezTo>
                  <a:cubicBezTo>
                    <a:pt x="278365" y="5069"/>
                    <a:pt x="276237" y="5191"/>
                    <a:pt x="274109" y="5343"/>
                  </a:cubicBezTo>
                  <a:cubicBezTo>
                    <a:pt x="271951" y="5495"/>
                    <a:pt x="269763" y="5647"/>
                    <a:pt x="267574" y="5768"/>
                  </a:cubicBezTo>
                  <a:lnTo>
                    <a:pt x="261191" y="6103"/>
                  </a:lnTo>
                  <a:cubicBezTo>
                    <a:pt x="259489" y="6224"/>
                    <a:pt x="257726" y="6285"/>
                    <a:pt x="256024" y="6406"/>
                  </a:cubicBezTo>
                  <a:cubicBezTo>
                    <a:pt x="252680" y="6619"/>
                    <a:pt x="249306" y="6832"/>
                    <a:pt x="245963" y="7075"/>
                  </a:cubicBezTo>
                  <a:cubicBezTo>
                    <a:pt x="242680" y="7349"/>
                    <a:pt x="239428" y="7622"/>
                    <a:pt x="236145" y="7926"/>
                  </a:cubicBezTo>
                  <a:cubicBezTo>
                    <a:pt x="233744" y="8139"/>
                    <a:pt x="231312" y="8291"/>
                    <a:pt x="228941" y="8504"/>
                  </a:cubicBezTo>
                  <a:cubicBezTo>
                    <a:pt x="227604" y="8624"/>
                    <a:pt x="226258" y="8637"/>
                    <a:pt x="224918" y="8637"/>
                  </a:cubicBezTo>
                  <a:cubicBezTo>
                    <a:pt x="224523" y="8637"/>
                    <a:pt x="224128" y="8636"/>
                    <a:pt x="223734" y="8636"/>
                  </a:cubicBezTo>
                  <a:cubicBezTo>
                    <a:pt x="223096" y="8636"/>
                    <a:pt x="222460" y="8639"/>
                    <a:pt x="221829" y="8656"/>
                  </a:cubicBezTo>
                  <a:cubicBezTo>
                    <a:pt x="221662" y="8657"/>
                    <a:pt x="221495" y="8658"/>
                    <a:pt x="221328" y="8658"/>
                  </a:cubicBezTo>
                  <a:cubicBezTo>
                    <a:pt x="218218" y="8658"/>
                    <a:pt x="215160" y="8394"/>
                    <a:pt x="212102" y="8048"/>
                  </a:cubicBezTo>
                  <a:cubicBezTo>
                    <a:pt x="208211" y="7592"/>
                    <a:pt x="204503" y="6771"/>
                    <a:pt x="200916" y="5616"/>
                  </a:cubicBezTo>
                  <a:cubicBezTo>
                    <a:pt x="197512" y="4461"/>
                    <a:pt x="194229" y="3185"/>
                    <a:pt x="190795" y="2151"/>
                  </a:cubicBezTo>
                  <a:cubicBezTo>
                    <a:pt x="188606" y="1513"/>
                    <a:pt x="186570" y="753"/>
                    <a:pt x="184351" y="206"/>
                  </a:cubicBezTo>
                  <a:cubicBezTo>
                    <a:pt x="183761" y="71"/>
                    <a:pt x="183186" y="0"/>
                    <a:pt x="182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5"/>
            <p:cNvSpPr/>
            <p:nvPr/>
          </p:nvSpPr>
          <p:spPr>
            <a:xfrm>
              <a:off x="7209575" y="3421325"/>
              <a:ext cx="672525" cy="60250"/>
            </a:xfrm>
            <a:custGeom>
              <a:avLst/>
              <a:gdLst/>
              <a:ahLst/>
              <a:cxnLst/>
              <a:rect l="l" t="t" r="r" b="b"/>
              <a:pathLst>
                <a:path w="26901" h="2410" extrusionOk="0">
                  <a:moveTo>
                    <a:pt x="0" y="1"/>
                  </a:moveTo>
                  <a:lnTo>
                    <a:pt x="0" y="1"/>
                  </a:lnTo>
                  <a:cubicBezTo>
                    <a:pt x="91" y="92"/>
                    <a:pt x="152" y="153"/>
                    <a:pt x="304" y="183"/>
                  </a:cubicBezTo>
                  <a:cubicBezTo>
                    <a:pt x="1307" y="639"/>
                    <a:pt x="2371" y="1064"/>
                    <a:pt x="3465" y="1368"/>
                  </a:cubicBezTo>
                  <a:cubicBezTo>
                    <a:pt x="5137" y="1824"/>
                    <a:pt x="6900" y="2159"/>
                    <a:pt x="8724" y="2280"/>
                  </a:cubicBezTo>
                  <a:cubicBezTo>
                    <a:pt x="9476" y="2345"/>
                    <a:pt x="10243" y="2409"/>
                    <a:pt x="10994" y="2409"/>
                  </a:cubicBezTo>
                  <a:cubicBezTo>
                    <a:pt x="11305" y="2409"/>
                    <a:pt x="11612" y="2398"/>
                    <a:pt x="11915" y="2371"/>
                  </a:cubicBezTo>
                  <a:cubicBezTo>
                    <a:pt x="13344" y="2189"/>
                    <a:pt x="14833" y="2098"/>
                    <a:pt x="16323" y="1946"/>
                  </a:cubicBezTo>
                  <a:cubicBezTo>
                    <a:pt x="17873" y="1794"/>
                    <a:pt x="19362" y="1368"/>
                    <a:pt x="20943" y="1368"/>
                  </a:cubicBezTo>
                  <a:cubicBezTo>
                    <a:pt x="21125" y="1368"/>
                    <a:pt x="21338" y="1247"/>
                    <a:pt x="21520" y="1216"/>
                  </a:cubicBezTo>
                  <a:cubicBezTo>
                    <a:pt x="21824" y="1156"/>
                    <a:pt x="22159" y="1034"/>
                    <a:pt x="22493" y="1034"/>
                  </a:cubicBezTo>
                  <a:cubicBezTo>
                    <a:pt x="22949" y="1034"/>
                    <a:pt x="23344" y="943"/>
                    <a:pt x="23769" y="852"/>
                  </a:cubicBezTo>
                  <a:cubicBezTo>
                    <a:pt x="24165" y="730"/>
                    <a:pt x="24621" y="639"/>
                    <a:pt x="25077" y="609"/>
                  </a:cubicBezTo>
                  <a:cubicBezTo>
                    <a:pt x="25745" y="578"/>
                    <a:pt x="26414" y="487"/>
                    <a:pt x="26900" y="122"/>
                  </a:cubicBezTo>
                  <a:cubicBezTo>
                    <a:pt x="26718" y="122"/>
                    <a:pt x="26536" y="122"/>
                    <a:pt x="26384" y="153"/>
                  </a:cubicBezTo>
                  <a:cubicBezTo>
                    <a:pt x="23040" y="761"/>
                    <a:pt x="19727" y="1308"/>
                    <a:pt x="16353" y="1764"/>
                  </a:cubicBezTo>
                  <a:cubicBezTo>
                    <a:pt x="15016" y="1946"/>
                    <a:pt x="13648" y="2098"/>
                    <a:pt x="12310" y="2128"/>
                  </a:cubicBezTo>
                  <a:cubicBezTo>
                    <a:pt x="11550" y="2159"/>
                    <a:pt x="10791" y="2189"/>
                    <a:pt x="10031" y="2189"/>
                  </a:cubicBezTo>
                  <a:cubicBezTo>
                    <a:pt x="9271" y="2189"/>
                    <a:pt x="8511" y="2159"/>
                    <a:pt x="7751" y="2068"/>
                  </a:cubicBezTo>
                  <a:cubicBezTo>
                    <a:pt x="5927" y="1855"/>
                    <a:pt x="4164" y="1520"/>
                    <a:pt x="2492" y="913"/>
                  </a:cubicBezTo>
                  <a:cubicBezTo>
                    <a:pt x="1641" y="609"/>
                    <a:pt x="851" y="305"/>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5"/>
            <p:cNvSpPr/>
            <p:nvPr/>
          </p:nvSpPr>
          <p:spPr>
            <a:xfrm>
              <a:off x="3970900" y="771600"/>
              <a:ext cx="4575" cy="2300"/>
            </a:xfrm>
            <a:custGeom>
              <a:avLst/>
              <a:gdLst/>
              <a:ahLst/>
              <a:cxnLst/>
              <a:rect l="l" t="t" r="r" b="b"/>
              <a:pathLst>
                <a:path w="183" h="92" extrusionOk="0">
                  <a:moveTo>
                    <a:pt x="1" y="0"/>
                  </a:moveTo>
                  <a:cubicBezTo>
                    <a:pt x="61" y="31"/>
                    <a:pt x="122" y="61"/>
                    <a:pt x="183" y="91"/>
                  </a:cubicBezTo>
                  <a:cubicBezTo>
                    <a:pt x="122" y="61"/>
                    <a:pt x="61" y="31"/>
                    <a:pt x="1" y="0"/>
                  </a:cubicBezTo>
                  <a:close/>
                </a:path>
              </a:pathLst>
            </a:custGeom>
            <a:solidFill>
              <a:srgbClr val="E1C9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5"/>
            <p:cNvSpPr/>
            <p:nvPr/>
          </p:nvSpPr>
          <p:spPr>
            <a:xfrm>
              <a:off x="1577250" y="2751875"/>
              <a:ext cx="715075" cy="425550"/>
            </a:xfrm>
            <a:custGeom>
              <a:avLst/>
              <a:gdLst/>
              <a:ahLst/>
              <a:cxnLst/>
              <a:rect l="l" t="t" r="r" b="b"/>
              <a:pathLst>
                <a:path w="28603" h="17022" extrusionOk="0">
                  <a:moveTo>
                    <a:pt x="182" y="0"/>
                  </a:moveTo>
                  <a:cubicBezTo>
                    <a:pt x="122" y="31"/>
                    <a:pt x="61" y="91"/>
                    <a:pt x="0" y="152"/>
                  </a:cubicBezTo>
                  <a:cubicBezTo>
                    <a:pt x="1368" y="1520"/>
                    <a:pt x="2918" y="2736"/>
                    <a:pt x="4468" y="3952"/>
                  </a:cubicBezTo>
                  <a:cubicBezTo>
                    <a:pt x="6353" y="5380"/>
                    <a:pt x="8329" y="6748"/>
                    <a:pt x="10365" y="8055"/>
                  </a:cubicBezTo>
                  <a:cubicBezTo>
                    <a:pt x="13253" y="9879"/>
                    <a:pt x="16262" y="11581"/>
                    <a:pt x="19423" y="13131"/>
                  </a:cubicBezTo>
                  <a:cubicBezTo>
                    <a:pt x="20426" y="13678"/>
                    <a:pt x="21581" y="14134"/>
                    <a:pt x="22554" y="14712"/>
                  </a:cubicBezTo>
                  <a:cubicBezTo>
                    <a:pt x="22827" y="14742"/>
                    <a:pt x="23101" y="14833"/>
                    <a:pt x="23314" y="14955"/>
                  </a:cubicBezTo>
                  <a:cubicBezTo>
                    <a:pt x="24955" y="15684"/>
                    <a:pt x="26566" y="16414"/>
                    <a:pt x="28268" y="17022"/>
                  </a:cubicBezTo>
                  <a:cubicBezTo>
                    <a:pt x="28420" y="17022"/>
                    <a:pt x="28542" y="16961"/>
                    <a:pt x="28602" y="16900"/>
                  </a:cubicBezTo>
                  <a:cubicBezTo>
                    <a:pt x="28542" y="16870"/>
                    <a:pt x="28450" y="16778"/>
                    <a:pt x="28329" y="16748"/>
                  </a:cubicBezTo>
                  <a:cubicBezTo>
                    <a:pt x="24681" y="15289"/>
                    <a:pt x="21186" y="13739"/>
                    <a:pt x="17812" y="12006"/>
                  </a:cubicBezTo>
                  <a:cubicBezTo>
                    <a:pt x="14164" y="10091"/>
                    <a:pt x="10699" y="7994"/>
                    <a:pt x="7477" y="5775"/>
                  </a:cubicBezTo>
                  <a:cubicBezTo>
                    <a:pt x="4863" y="3952"/>
                    <a:pt x="2493" y="2006"/>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5"/>
            <p:cNvSpPr/>
            <p:nvPr/>
          </p:nvSpPr>
          <p:spPr>
            <a:xfrm>
              <a:off x="2283950" y="3173600"/>
              <a:ext cx="520550" cy="168725"/>
            </a:xfrm>
            <a:custGeom>
              <a:avLst/>
              <a:gdLst/>
              <a:ahLst/>
              <a:cxnLst/>
              <a:rect l="l" t="t" r="r" b="b"/>
              <a:pathLst>
                <a:path w="20822" h="6749" extrusionOk="0">
                  <a:moveTo>
                    <a:pt x="334" y="1"/>
                  </a:moveTo>
                  <a:cubicBezTo>
                    <a:pt x="182" y="1"/>
                    <a:pt x="61" y="1"/>
                    <a:pt x="0" y="122"/>
                  </a:cubicBezTo>
                  <a:cubicBezTo>
                    <a:pt x="274" y="335"/>
                    <a:pt x="608" y="365"/>
                    <a:pt x="882" y="517"/>
                  </a:cubicBezTo>
                  <a:cubicBezTo>
                    <a:pt x="6201" y="2584"/>
                    <a:pt x="11702" y="4286"/>
                    <a:pt x="17295" y="5928"/>
                  </a:cubicBezTo>
                  <a:cubicBezTo>
                    <a:pt x="18268" y="6232"/>
                    <a:pt x="19210" y="6597"/>
                    <a:pt x="20274" y="6749"/>
                  </a:cubicBezTo>
                  <a:cubicBezTo>
                    <a:pt x="20396" y="6597"/>
                    <a:pt x="20639" y="6597"/>
                    <a:pt x="20821" y="6597"/>
                  </a:cubicBezTo>
                  <a:lnTo>
                    <a:pt x="17386" y="5563"/>
                  </a:lnTo>
                  <a:cubicBezTo>
                    <a:pt x="12797" y="4256"/>
                    <a:pt x="8207" y="2888"/>
                    <a:pt x="3769" y="1247"/>
                  </a:cubicBezTo>
                  <a:lnTo>
                    <a:pt x="3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5"/>
            <p:cNvSpPr/>
            <p:nvPr/>
          </p:nvSpPr>
          <p:spPr>
            <a:xfrm>
              <a:off x="4328050" y="2488700"/>
              <a:ext cx="2376975" cy="651125"/>
            </a:xfrm>
            <a:custGeom>
              <a:avLst/>
              <a:gdLst/>
              <a:ahLst/>
              <a:cxnLst/>
              <a:rect l="l" t="t" r="r" b="b"/>
              <a:pathLst>
                <a:path w="95079" h="26045" extrusionOk="0">
                  <a:moveTo>
                    <a:pt x="55443" y="1"/>
                  </a:moveTo>
                  <a:cubicBezTo>
                    <a:pt x="53753" y="1"/>
                    <a:pt x="52060" y="92"/>
                    <a:pt x="50366" y="284"/>
                  </a:cubicBezTo>
                  <a:cubicBezTo>
                    <a:pt x="45624" y="861"/>
                    <a:pt x="41551" y="2351"/>
                    <a:pt x="38178" y="4843"/>
                  </a:cubicBezTo>
                  <a:cubicBezTo>
                    <a:pt x="36202" y="6333"/>
                    <a:pt x="34682" y="8035"/>
                    <a:pt x="33193" y="9798"/>
                  </a:cubicBezTo>
                  <a:cubicBezTo>
                    <a:pt x="30639" y="12685"/>
                    <a:pt x="27813" y="15390"/>
                    <a:pt x="24196" y="17640"/>
                  </a:cubicBezTo>
                  <a:cubicBezTo>
                    <a:pt x="21186" y="19494"/>
                    <a:pt x="17873" y="21014"/>
                    <a:pt x="14347" y="22229"/>
                  </a:cubicBezTo>
                  <a:cubicBezTo>
                    <a:pt x="10062" y="23749"/>
                    <a:pt x="5533" y="24813"/>
                    <a:pt x="912" y="25543"/>
                  </a:cubicBezTo>
                  <a:cubicBezTo>
                    <a:pt x="548" y="25573"/>
                    <a:pt x="153" y="25603"/>
                    <a:pt x="1" y="25907"/>
                  </a:cubicBezTo>
                  <a:cubicBezTo>
                    <a:pt x="107" y="26014"/>
                    <a:pt x="229" y="26044"/>
                    <a:pt x="358" y="26044"/>
                  </a:cubicBezTo>
                  <a:cubicBezTo>
                    <a:pt x="487" y="26044"/>
                    <a:pt x="624" y="26014"/>
                    <a:pt x="760" y="25998"/>
                  </a:cubicBezTo>
                  <a:cubicBezTo>
                    <a:pt x="1399" y="25998"/>
                    <a:pt x="2007" y="25847"/>
                    <a:pt x="2615" y="25725"/>
                  </a:cubicBezTo>
                  <a:cubicBezTo>
                    <a:pt x="6779" y="24995"/>
                    <a:pt x="10821" y="24023"/>
                    <a:pt x="14682" y="22685"/>
                  </a:cubicBezTo>
                  <a:cubicBezTo>
                    <a:pt x="18116" y="21530"/>
                    <a:pt x="21308" y="20102"/>
                    <a:pt x="24226" y="18339"/>
                  </a:cubicBezTo>
                  <a:cubicBezTo>
                    <a:pt x="26779" y="16819"/>
                    <a:pt x="29028" y="15086"/>
                    <a:pt x="31035" y="13141"/>
                  </a:cubicBezTo>
                  <a:cubicBezTo>
                    <a:pt x="32524" y="11713"/>
                    <a:pt x="33892" y="10193"/>
                    <a:pt x="35260" y="8673"/>
                  </a:cubicBezTo>
                  <a:cubicBezTo>
                    <a:pt x="36779" y="7001"/>
                    <a:pt x="38512" y="5390"/>
                    <a:pt x="40670" y="4114"/>
                  </a:cubicBezTo>
                  <a:cubicBezTo>
                    <a:pt x="44287" y="1925"/>
                    <a:pt x="48482" y="983"/>
                    <a:pt x="53041" y="709"/>
                  </a:cubicBezTo>
                  <a:cubicBezTo>
                    <a:pt x="53789" y="674"/>
                    <a:pt x="54558" y="659"/>
                    <a:pt x="55335" y="659"/>
                  </a:cubicBezTo>
                  <a:cubicBezTo>
                    <a:pt x="55885" y="659"/>
                    <a:pt x="56439" y="666"/>
                    <a:pt x="56992" y="679"/>
                  </a:cubicBezTo>
                  <a:cubicBezTo>
                    <a:pt x="59181" y="801"/>
                    <a:pt x="61400" y="983"/>
                    <a:pt x="63558" y="1317"/>
                  </a:cubicBezTo>
                  <a:cubicBezTo>
                    <a:pt x="65898" y="1712"/>
                    <a:pt x="68239" y="2168"/>
                    <a:pt x="70579" y="2624"/>
                  </a:cubicBezTo>
                  <a:cubicBezTo>
                    <a:pt x="74136" y="3263"/>
                    <a:pt x="77601" y="3992"/>
                    <a:pt x="81066" y="4782"/>
                  </a:cubicBezTo>
                  <a:cubicBezTo>
                    <a:pt x="82707" y="5178"/>
                    <a:pt x="84288" y="5542"/>
                    <a:pt x="85929" y="5937"/>
                  </a:cubicBezTo>
                  <a:cubicBezTo>
                    <a:pt x="87723" y="6333"/>
                    <a:pt x="89516" y="6758"/>
                    <a:pt x="91127" y="7457"/>
                  </a:cubicBezTo>
                  <a:cubicBezTo>
                    <a:pt x="92100" y="7822"/>
                    <a:pt x="92920" y="8308"/>
                    <a:pt x="93498" y="9007"/>
                  </a:cubicBezTo>
                  <a:cubicBezTo>
                    <a:pt x="93832" y="9372"/>
                    <a:pt x="94136" y="9767"/>
                    <a:pt x="94440" y="10132"/>
                  </a:cubicBezTo>
                  <a:cubicBezTo>
                    <a:pt x="94562" y="10193"/>
                    <a:pt x="94562" y="10345"/>
                    <a:pt x="94714" y="10406"/>
                  </a:cubicBezTo>
                  <a:cubicBezTo>
                    <a:pt x="95048" y="10406"/>
                    <a:pt x="95048" y="10162"/>
                    <a:pt x="95078" y="10010"/>
                  </a:cubicBezTo>
                  <a:cubicBezTo>
                    <a:pt x="95048" y="9524"/>
                    <a:pt x="94744" y="9159"/>
                    <a:pt x="94440" y="8734"/>
                  </a:cubicBezTo>
                  <a:cubicBezTo>
                    <a:pt x="93194" y="7062"/>
                    <a:pt x="91066" y="6302"/>
                    <a:pt x="88786" y="5755"/>
                  </a:cubicBezTo>
                  <a:cubicBezTo>
                    <a:pt x="80610" y="3840"/>
                    <a:pt x="72342" y="2199"/>
                    <a:pt x="63983" y="740"/>
                  </a:cubicBezTo>
                  <a:cubicBezTo>
                    <a:pt x="61156" y="262"/>
                    <a:pt x="58304" y="1"/>
                    <a:pt x="554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5"/>
            <p:cNvSpPr/>
            <p:nvPr/>
          </p:nvSpPr>
          <p:spPr>
            <a:xfrm>
              <a:off x="6694350" y="2738200"/>
              <a:ext cx="395175" cy="709000"/>
            </a:xfrm>
            <a:custGeom>
              <a:avLst/>
              <a:gdLst/>
              <a:ahLst/>
              <a:cxnLst/>
              <a:rect l="l" t="t" r="r" b="b"/>
              <a:pathLst>
                <a:path w="15807" h="28360" extrusionOk="0">
                  <a:moveTo>
                    <a:pt x="183" y="0"/>
                  </a:moveTo>
                  <a:cubicBezTo>
                    <a:pt x="183" y="152"/>
                    <a:pt x="214" y="304"/>
                    <a:pt x="1" y="426"/>
                  </a:cubicBezTo>
                  <a:cubicBezTo>
                    <a:pt x="122" y="1125"/>
                    <a:pt x="548" y="1793"/>
                    <a:pt x="913" y="2492"/>
                  </a:cubicBezTo>
                  <a:cubicBezTo>
                    <a:pt x="2189" y="5623"/>
                    <a:pt x="3405" y="8784"/>
                    <a:pt x="4894" y="11915"/>
                  </a:cubicBezTo>
                  <a:cubicBezTo>
                    <a:pt x="5989" y="14256"/>
                    <a:pt x="7083" y="16626"/>
                    <a:pt x="8451" y="18906"/>
                  </a:cubicBezTo>
                  <a:cubicBezTo>
                    <a:pt x="8998" y="19848"/>
                    <a:pt x="9575" y="20791"/>
                    <a:pt x="10092" y="21733"/>
                  </a:cubicBezTo>
                  <a:cubicBezTo>
                    <a:pt x="10822" y="22736"/>
                    <a:pt x="11551" y="23739"/>
                    <a:pt x="12311" y="24742"/>
                  </a:cubicBezTo>
                  <a:cubicBezTo>
                    <a:pt x="13253" y="25988"/>
                    <a:pt x="14196" y="27265"/>
                    <a:pt x="15442" y="28359"/>
                  </a:cubicBezTo>
                  <a:cubicBezTo>
                    <a:pt x="15442" y="28238"/>
                    <a:pt x="15503" y="28116"/>
                    <a:pt x="15655" y="28086"/>
                  </a:cubicBezTo>
                  <a:cubicBezTo>
                    <a:pt x="15807" y="27873"/>
                    <a:pt x="15563" y="27660"/>
                    <a:pt x="15411" y="27508"/>
                  </a:cubicBezTo>
                  <a:cubicBezTo>
                    <a:pt x="13314" y="25259"/>
                    <a:pt x="11521" y="22918"/>
                    <a:pt x="10001" y="20456"/>
                  </a:cubicBezTo>
                  <a:cubicBezTo>
                    <a:pt x="7357" y="16110"/>
                    <a:pt x="5229" y="11642"/>
                    <a:pt x="3375" y="7113"/>
                  </a:cubicBezTo>
                  <a:cubicBezTo>
                    <a:pt x="2463" y="4954"/>
                    <a:pt x="1764" y="2766"/>
                    <a:pt x="791" y="638"/>
                  </a:cubicBezTo>
                  <a:cubicBezTo>
                    <a:pt x="669" y="395"/>
                    <a:pt x="669" y="91"/>
                    <a:pt x="1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5"/>
            <p:cNvSpPr/>
            <p:nvPr/>
          </p:nvSpPr>
          <p:spPr>
            <a:xfrm>
              <a:off x="2045325" y="2819500"/>
              <a:ext cx="960550" cy="288750"/>
            </a:xfrm>
            <a:custGeom>
              <a:avLst/>
              <a:gdLst/>
              <a:ahLst/>
              <a:cxnLst/>
              <a:rect l="l" t="t" r="r" b="b"/>
              <a:pathLst>
                <a:path w="38422" h="11550" extrusionOk="0">
                  <a:moveTo>
                    <a:pt x="274" y="0"/>
                  </a:moveTo>
                  <a:cubicBezTo>
                    <a:pt x="122" y="31"/>
                    <a:pt x="1" y="31"/>
                    <a:pt x="31" y="183"/>
                  </a:cubicBezTo>
                  <a:cubicBezTo>
                    <a:pt x="3466" y="2037"/>
                    <a:pt x="7083" y="3709"/>
                    <a:pt x="10913" y="5076"/>
                  </a:cubicBezTo>
                  <a:lnTo>
                    <a:pt x="15807" y="6779"/>
                  </a:lnTo>
                  <a:cubicBezTo>
                    <a:pt x="15928" y="6839"/>
                    <a:pt x="16080" y="6870"/>
                    <a:pt x="16232" y="6870"/>
                  </a:cubicBezTo>
                  <a:cubicBezTo>
                    <a:pt x="17995" y="7447"/>
                    <a:pt x="19788" y="7934"/>
                    <a:pt x="21612" y="8390"/>
                  </a:cubicBezTo>
                  <a:cubicBezTo>
                    <a:pt x="26172" y="9575"/>
                    <a:pt x="30852" y="10487"/>
                    <a:pt x="35594" y="11186"/>
                  </a:cubicBezTo>
                  <a:cubicBezTo>
                    <a:pt x="36415" y="11308"/>
                    <a:pt x="37205" y="11490"/>
                    <a:pt x="37995" y="11490"/>
                  </a:cubicBezTo>
                  <a:cubicBezTo>
                    <a:pt x="38071" y="11528"/>
                    <a:pt x="38152" y="11550"/>
                    <a:pt x="38223" y="11550"/>
                  </a:cubicBezTo>
                  <a:cubicBezTo>
                    <a:pt x="38323" y="11550"/>
                    <a:pt x="38403" y="11506"/>
                    <a:pt x="38421" y="11399"/>
                  </a:cubicBezTo>
                  <a:cubicBezTo>
                    <a:pt x="38239" y="11247"/>
                    <a:pt x="37935" y="11186"/>
                    <a:pt x="37661" y="11156"/>
                  </a:cubicBezTo>
                  <a:cubicBezTo>
                    <a:pt x="33558" y="10578"/>
                    <a:pt x="29485" y="9879"/>
                    <a:pt x="25503" y="8997"/>
                  </a:cubicBezTo>
                  <a:cubicBezTo>
                    <a:pt x="21004" y="7994"/>
                    <a:pt x="16627" y="6779"/>
                    <a:pt x="12433" y="5320"/>
                  </a:cubicBezTo>
                  <a:cubicBezTo>
                    <a:pt x="8147" y="3800"/>
                    <a:pt x="4135" y="2006"/>
                    <a:pt x="2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5"/>
            <p:cNvSpPr/>
            <p:nvPr/>
          </p:nvSpPr>
          <p:spPr>
            <a:xfrm>
              <a:off x="5115300" y="725200"/>
              <a:ext cx="3161175" cy="582150"/>
            </a:xfrm>
            <a:custGeom>
              <a:avLst/>
              <a:gdLst/>
              <a:ahLst/>
              <a:cxnLst/>
              <a:rect l="l" t="t" r="r" b="b"/>
              <a:pathLst>
                <a:path w="126447" h="23286" extrusionOk="0">
                  <a:moveTo>
                    <a:pt x="25428" y="1"/>
                  </a:moveTo>
                  <a:cubicBezTo>
                    <a:pt x="25275" y="1"/>
                    <a:pt x="25136" y="38"/>
                    <a:pt x="25016" y="124"/>
                  </a:cubicBezTo>
                  <a:cubicBezTo>
                    <a:pt x="24560" y="397"/>
                    <a:pt x="24104" y="701"/>
                    <a:pt x="23800" y="1036"/>
                  </a:cubicBezTo>
                  <a:cubicBezTo>
                    <a:pt x="23192" y="1765"/>
                    <a:pt x="22584" y="2555"/>
                    <a:pt x="21977" y="3315"/>
                  </a:cubicBezTo>
                  <a:cubicBezTo>
                    <a:pt x="21156" y="4318"/>
                    <a:pt x="20366" y="5352"/>
                    <a:pt x="19575" y="6355"/>
                  </a:cubicBezTo>
                  <a:cubicBezTo>
                    <a:pt x="18208" y="8087"/>
                    <a:pt x="16809" y="9759"/>
                    <a:pt x="15138" y="11309"/>
                  </a:cubicBezTo>
                  <a:cubicBezTo>
                    <a:pt x="14165" y="12221"/>
                    <a:pt x="13223" y="13103"/>
                    <a:pt x="12159" y="13923"/>
                  </a:cubicBezTo>
                  <a:cubicBezTo>
                    <a:pt x="9849" y="15686"/>
                    <a:pt x="7417" y="17358"/>
                    <a:pt x="5016" y="19030"/>
                  </a:cubicBezTo>
                  <a:cubicBezTo>
                    <a:pt x="4347" y="19516"/>
                    <a:pt x="3800" y="20094"/>
                    <a:pt x="3131" y="20580"/>
                  </a:cubicBezTo>
                  <a:cubicBezTo>
                    <a:pt x="2098" y="21340"/>
                    <a:pt x="1186" y="22161"/>
                    <a:pt x="183" y="22981"/>
                  </a:cubicBezTo>
                  <a:cubicBezTo>
                    <a:pt x="31" y="23072"/>
                    <a:pt x="0" y="23164"/>
                    <a:pt x="183" y="23285"/>
                  </a:cubicBezTo>
                  <a:cubicBezTo>
                    <a:pt x="487" y="23133"/>
                    <a:pt x="669" y="22920"/>
                    <a:pt x="912" y="22738"/>
                  </a:cubicBezTo>
                  <a:cubicBezTo>
                    <a:pt x="1855" y="21978"/>
                    <a:pt x="2706" y="21157"/>
                    <a:pt x="3800" y="20458"/>
                  </a:cubicBezTo>
                  <a:cubicBezTo>
                    <a:pt x="4529" y="19790"/>
                    <a:pt x="5320" y="19212"/>
                    <a:pt x="6201" y="18635"/>
                  </a:cubicBezTo>
                  <a:cubicBezTo>
                    <a:pt x="8420" y="17054"/>
                    <a:pt x="10821" y="15565"/>
                    <a:pt x="12888" y="13863"/>
                  </a:cubicBezTo>
                  <a:cubicBezTo>
                    <a:pt x="14803" y="12252"/>
                    <a:pt x="16597" y="10549"/>
                    <a:pt x="18208" y="8726"/>
                  </a:cubicBezTo>
                  <a:cubicBezTo>
                    <a:pt x="19667" y="7054"/>
                    <a:pt x="21004" y="5291"/>
                    <a:pt x="22372" y="3558"/>
                  </a:cubicBezTo>
                  <a:cubicBezTo>
                    <a:pt x="22980" y="2799"/>
                    <a:pt x="23557" y="2039"/>
                    <a:pt x="24439" y="1400"/>
                  </a:cubicBezTo>
                  <a:cubicBezTo>
                    <a:pt x="24865" y="1089"/>
                    <a:pt x="25256" y="919"/>
                    <a:pt x="25678" y="919"/>
                  </a:cubicBezTo>
                  <a:cubicBezTo>
                    <a:pt x="26038" y="919"/>
                    <a:pt x="26422" y="1043"/>
                    <a:pt x="26870" y="1309"/>
                  </a:cubicBezTo>
                  <a:cubicBezTo>
                    <a:pt x="27174" y="1492"/>
                    <a:pt x="27478" y="1735"/>
                    <a:pt x="27691" y="1947"/>
                  </a:cubicBezTo>
                  <a:cubicBezTo>
                    <a:pt x="28451" y="2738"/>
                    <a:pt x="29211" y="3558"/>
                    <a:pt x="29940" y="4349"/>
                  </a:cubicBezTo>
                  <a:cubicBezTo>
                    <a:pt x="31977" y="6659"/>
                    <a:pt x="34500" y="8634"/>
                    <a:pt x="37661" y="10154"/>
                  </a:cubicBezTo>
                  <a:cubicBezTo>
                    <a:pt x="40913" y="11765"/>
                    <a:pt x="44409" y="13103"/>
                    <a:pt x="47935" y="14318"/>
                  </a:cubicBezTo>
                  <a:cubicBezTo>
                    <a:pt x="50427" y="15139"/>
                    <a:pt x="52950" y="15838"/>
                    <a:pt x="55594" y="16325"/>
                  </a:cubicBezTo>
                  <a:cubicBezTo>
                    <a:pt x="58968" y="16963"/>
                    <a:pt x="62372" y="17419"/>
                    <a:pt x="65868" y="17601"/>
                  </a:cubicBezTo>
                  <a:cubicBezTo>
                    <a:pt x="65990" y="17601"/>
                    <a:pt x="66142" y="17662"/>
                    <a:pt x="66263" y="17723"/>
                  </a:cubicBezTo>
                  <a:cubicBezTo>
                    <a:pt x="66398" y="17714"/>
                    <a:pt x="66532" y="17710"/>
                    <a:pt x="66667" y="17710"/>
                  </a:cubicBezTo>
                  <a:cubicBezTo>
                    <a:pt x="67475" y="17710"/>
                    <a:pt x="68287" y="17844"/>
                    <a:pt x="69120" y="17844"/>
                  </a:cubicBezTo>
                  <a:cubicBezTo>
                    <a:pt x="69789" y="17850"/>
                    <a:pt x="70455" y="17854"/>
                    <a:pt x="71120" y="17854"/>
                  </a:cubicBezTo>
                  <a:cubicBezTo>
                    <a:pt x="73778" y="17854"/>
                    <a:pt x="76409" y="17796"/>
                    <a:pt x="79060" y="17601"/>
                  </a:cubicBezTo>
                  <a:cubicBezTo>
                    <a:pt x="80975" y="17449"/>
                    <a:pt x="82859" y="17358"/>
                    <a:pt x="84713" y="17145"/>
                  </a:cubicBezTo>
                  <a:cubicBezTo>
                    <a:pt x="88452" y="16780"/>
                    <a:pt x="92130" y="16325"/>
                    <a:pt x="95838" y="15899"/>
                  </a:cubicBezTo>
                  <a:cubicBezTo>
                    <a:pt x="98331" y="15595"/>
                    <a:pt x="100793" y="15291"/>
                    <a:pt x="103315" y="14957"/>
                  </a:cubicBezTo>
                  <a:cubicBezTo>
                    <a:pt x="107692" y="14379"/>
                    <a:pt x="111978" y="13589"/>
                    <a:pt x="116234" y="12647"/>
                  </a:cubicBezTo>
                  <a:cubicBezTo>
                    <a:pt x="119760" y="11826"/>
                    <a:pt x="123225" y="10884"/>
                    <a:pt x="126447" y="9546"/>
                  </a:cubicBezTo>
                  <a:lnTo>
                    <a:pt x="126447" y="9182"/>
                  </a:lnTo>
                  <a:cubicBezTo>
                    <a:pt x="125352" y="9394"/>
                    <a:pt x="124441" y="9911"/>
                    <a:pt x="123407" y="10245"/>
                  </a:cubicBezTo>
                  <a:cubicBezTo>
                    <a:pt x="121735" y="10762"/>
                    <a:pt x="120064" y="11279"/>
                    <a:pt x="118361" y="11735"/>
                  </a:cubicBezTo>
                  <a:cubicBezTo>
                    <a:pt x="116446" y="12221"/>
                    <a:pt x="114532" y="12677"/>
                    <a:pt x="112586" y="13042"/>
                  </a:cubicBezTo>
                  <a:cubicBezTo>
                    <a:pt x="110793" y="13407"/>
                    <a:pt x="108999" y="13741"/>
                    <a:pt x="107237" y="14045"/>
                  </a:cubicBezTo>
                  <a:cubicBezTo>
                    <a:pt x="105048" y="14410"/>
                    <a:pt x="102860" y="14714"/>
                    <a:pt x="100641" y="14987"/>
                  </a:cubicBezTo>
                  <a:cubicBezTo>
                    <a:pt x="99546" y="15139"/>
                    <a:pt x="98452" y="15322"/>
                    <a:pt x="97358" y="15443"/>
                  </a:cubicBezTo>
                  <a:cubicBezTo>
                    <a:pt x="95777" y="15595"/>
                    <a:pt x="94227" y="15838"/>
                    <a:pt x="92677" y="16021"/>
                  </a:cubicBezTo>
                  <a:cubicBezTo>
                    <a:pt x="91461" y="16173"/>
                    <a:pt x="90245" y="16325"/>
                    <a:pt x="89030" y="16446"/>
                  </a:cubicBezTo>
                  <a:cubicBezTo>
                    <a:pt x="87601" y="16537"/>
                    <a:pt x="86203" y="16780"/>
                    <a:pt x="84774" y="16841"/>
                  </a:cubicBezTo>
                  <a:cubicBezTo>
                    <a:pt x="83710" y="16932"/>
                    <a:pt x="82677" y="17115"/>
                    <a:pt x="81613" y="17206"/>
                  </a:cubicBezTo>
                  <a:lnTo>
                    <a:pt x="77054" y="17419"/>
                  </a:lnTo>
                  <a:cubicBezTo>
                    <a:pt x="75443" y="17510"/>
                    <a:pt x="73892" y="17510"/>
                    <a:pt x="72312" y="17571"/>
                  </a:cubicBezTo>
                  <a:cubicBezTo>
                    <a:pt x="72078" y="17584"/>
                    <a:pt x="71845" y="17590"/>
                    <a:pt x="71614" y="17590"/>
                  </a:cubicBezTo>
                  <a:cubicBezTo>
                    <a:pt x="70412" y="17590"/>
                    <a:pt x="69238" y="17440"/>
                    <a:pt x="68052" y="17440"/>
                  </a:cubicBezTo>
                  <a:cubicBezTo>
                    <a:pt x="67891" y="17440"/>
                    <a:pt x="67731" y="17443"/>
                    <a:pt x="67570" y="17449"/>
                  </a:cubicBezTo>
                  <a:cubicBezTo>
                    <a:pt x="67540" y="17469"/>
                    <a:pt x="67506" y="17476"/>
                    <a:pt x="67472" y="17476"/>
                  </a:cubicBezTo>
                  <a:cubicBezTo>
                    <a:pt x="67405" y="17476"/>
                    <a:pt x="67337" y="17449"/>
                    <a:pt x="67297" y="17449"/>
                  </a:cubicBezTo>
                  <a:cubicBezTo>
                    <a:pt x="65990" y="17297"/>
                    <a:pt x="64683" y="17206"/>
                    <a:pt x="63376" y="17084"/>
                  </a:cubicBezTo>
                  <a:cubicBezTo>
                    <a:pt x="62403" y="16993"/>
                    <a:pt x="61369" y="16963"/>
                    <a:pt x="60427" y="16780"/>
                  </a:cubicBezTo>
                  <a:cubicBezTo>
                    <a:pt x="59090" y="16537"/>
                    <a:pt x="57752" y="16385"/>
                    <a:pt x="56476" y="16142"/>
                  </a:cubicBezTo>
                  <a:cubicBezTo>
                    <a:pt x="54257" y="15717"/>
                    <a:pt x="52099" y="15230"/>
                    <a:pt x="50001" y="14562"/>
                  </a:cubicBezTo>
                  <a:cubicBezTo>
                    <a:pt x="47813" y="13923"/>
                    <a:pt x="45716" y="13133"/>
                    <a:pt x="43618" y="12343"/>
                  </a:cubicBezTo>
                  <a:cubicBezTo>
                    <a:pt x="41521" y="11522"/>
                    <a:pt x="39485" y="10671"/>
                    <a:pt x="37509" y="9698"/>
                  </a:cubicBezTo>
                  <a:cubicBezTo>
                    <a:pt x="35685" y="8847"/>
                    <a:pt x="34074" y="7783"/>
                    <a:pt x="32676" y="6568"/>
                  </a:cubicBezTo>
                  <a:cubicBezTo>
                    <a:pt x="30852" y="4957"/>
                    <a:pt x="29424" y="3163"/>
                    <a:pt x="27904" y="1400"/>
                  </a:cubicBezTo>
                  <a:cubicBezTo>
                    <a:pt x="27387" y="792"/>
                    <a:pt x="26779" y="245"/>
                    <a:pt x="25806" y="63"/>
                  </a:cubicBezTo>
                  <a:cubicBezTo>
                    <a:pt x="25674" y="23"/>
                    <a:pt x="25547" y="1"/>
                    <a:pt x="254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5"/>
            <p:cNvSpPr/>
            <p:nvPr/>
          </p:nvSpPr>
          <p:spPr>
            <a:xfrm>
              <a:off x="2749000" y="1406850"/>
              <a:ext cx="1107950" cy="1155825"/>
            </a:xfrm>
            <a:custGeom>
              <a:avLst/>
              <a:gdLst/>
              <a:ahLst/>
              <a:cxnLst/>
              <a:rect l="l" t="t" r="r" b="b"/>
              <a:pathLst>
                <a:path w="44318" h="46233" extrusionOk="0">
                  <a:moveTo>
                    <a:pt x="43952" y="1"/>
                  </a:moveTo>
                  <a:cubicBezTo>
                    <a:pt x="43922" y="305"/>
                    <a:pt x="43861" y="578"/>
                    <a:pt x="43800" y="882"/>
                  </a:cubicBezTo>
                  <a:cubicBezTo>
                    <a:pt x="43709" y="2402"/>
                    <a:pt x="43314" y="3861"/>
                    <a:pt x="42828" y="5351"/>
                  </a:cubicBezTo>
                  <a:cubicBezTo>
                    <a:pt x="41825" y="8481"/>
                    <a:pt x="40153" y="11430"/>
                    <a:pt x="37873" y="14196"/>
                  </a:cubicBezTo>
                  <a:cubicBezTo>
                    <a:pt x="37174" y="15077"/>
                    <a:pt x="36475" y="15989"/>
                    <a:pt x="35502" y="16749"/>
                  </a:cubicBezTo>
                  <a:cubicBezTo>
                    <a:pt x="35290" y="17144"/>
                    <a:pt x="34803" y="17387"/>
                    <a:pt x="34469" y="17752"/>
                  </a:cubicBezTo>
                  <a:cubicBezTo>
                    <a:pt x="33101" y="19059"/>
                    <a:pt x="31460" y="20214"/>
                    <a:pt x="29788" y="21308"/>
                  </a:cubicBezTo>
                  <a:cubicBezTo>
                    <a:pt x="26870" y="23162"/>
                    <a:pt x="23648" y="24804"/>
                    <a:pt x="20457" y="26445"/>
                  </a:cubicBezTo>
                  <a:cubicBezTo>
                    <a:pt x="17660" y="27874"/>
                    <a:pt x="15046" y="29454"/>
                    <a:pt x="12614" y="31156"/>
                  </a:cubicBezTo>
                  <a:cubicBezTo>
                    <a:pt x="11490" y="31947"/>
                    <a:pt x="10426" y="32828"/>
                    <a:pt x="9301" y="33649"/>
                  </a:cubicBezTo>
                  <a:cubicBezTo>
                    <a:pt x="7143" y="35381"/>
                    <a:pt x="5016" y="37084"/>
                    <a:pt x="2979" y="38877"/>
                  </a:cubicBezTo>
                  <a:cubicBezTo>
                    <a:pt x="2128" y="39576"/>
                    <a:pt x="1429" y="40336"/>
                    <a:pt x="851" y="41187"/>
                  </a:cubicBezTo>
                  <a:cubicBezTo>
                    <a:pt x="0" y="42433"/>
                    <a:pt x="578" y="43436"/>
                    <a:pt x="1976" y="44135"/>
                  </a:cubicBezTo>
                  <a:cubicBezTo>
                    <a:pt x="3283" y="44804"/>
                    <a:pt x="4712" y="45169"/>
                    <a:pt x="6201" y="45442"/>
                  </a:cubicBezTo>
                  <a:cubicBezTo>
                    <a:pt x="8937" y="45898"/>
                    <a:pt x="11703" y="46111"/>
                    <a:pt x="14529" y="46202"/>
                  </a:cubicBezTo>
                  <a:cubicBezTo>
                    <a:pt x="16049" y="46172"/>
                    <a:pt x="17569" y="46233"/>
                    <a:pt x="19058" y="46050"/>
                  </a:cubicBezTo>
                  <a:cubicBezTo>
                    <a:pt x="18929" y="45935"/>
                    <a:pt x="18786" y="45902"/>
                    <a:pt x="18629" y="45902"/>
                  </a:cubicBezTo>
                  <a:cubicBezTo>
                    <a:pt x="18455" y="45902"/>
                    <a:pt x="18263" y="45943"/>
                    <a:pt x="18055" y="45959"/>
                  </a:cubicBezTo>
                  <a:cubicBezTo>
                    <a:pt x="17616" y="45945"/>
                    <a:pt x="17174" y="45941"/>
                    <a:pt x="16730" y="45941"/>
                  </a:cubicBezTo>
                  <a:cubicBezTo>
                    <a:pt x="16117" y="45941"/>
                    <a:pt x="15501" y="45948"/>
                    <a:pt x="14886" y="45948"/>
                  </a:cubicBezTo>
                  <a:cubicBezTo>
                    <a:pt x="14063" y="45948"/>
                    <a:pt x="13242" y="45934"/>
                    <a:pt x="12432" y="45868"/>
                  </a:cubicBezTo>
                  <a:cubicBezTo>
                    <a:pt x="10639" y="45746"/>
                    <a:pt x="8815" y="45625"/>
                    <a:pt x="7082" y="45290"/>
                  </a:cubicBezTo>
                  <a:cubicBezTo>
                    <a:pt x="5441" y="44956"/>
                    <a:pt x="3769" y="44713"/>
                    <a:pt x="2493" y="43771"/>
                  </a:cubicBezTo>
                  <a:cubicBezTo>
                    <a:pt x="1459" y="43041"/>
                    <a:pt x="1216" y="42312"/>
                    <a:pt x="1581" y="41521"/>
                  </a:cubicBezTo>
                  <a:cubicBezTo>
                    <a:pt x="1885" y="40792"/>
                    <a:pt x="2371" y="40154"/>
                    <a:pt x="2979" y="39576"/>
                  </a:cubicBezTo>
                  <a:cubicBezTo>
                    <a:pt x="4864" y="37752"/>
                    <a:pt x="6991" y="36081"/>
                    <a:pt x="9119" y="34470"/>
                  </a:cubicBezTo>
                  <a:cubicBezTo>
                    <a:pt x="11399" y="32676"/>
                    <a:pt x="13739" y="30913"/>
                    <a:pt x="16323" y="29393"/>
                  </a:cubicBezTo>
                  <a:cubicBezTo>
                    <a:pt x="17934" y="28451"/>
                    <a:pt x="19575" y="27509"/>
                    <a:pt x="21247" y="26627"/>
                  </a:cubicBezTo>
                  <a:cubicBezTo>
                    <a:pt x="23405" y="25503"/>
                    <a:pt x="25624" y="24378"/>
                    <a:pt x="27660" y="23132"/>
                  </a:cubicBezTo>
                  <a:cubicBezTo>
                    <a:pt x="28481" y="22646"/>
                    <a:pt x="29302" y="22190"/>
                    <a:pt x="30031" y="21643"/>
                  </a:cubicBezTo>
                  <a:cubicBezTo>
                    <a:pt x="32311" y="20032"/>
                    <a:pt x="34560" y="18390"/>
                    <a:pt x="36323" y="16445"/>
                  </a:cubicBezTo>
                  <a:cubicBezTo>
                    <a:pt x="37326" y="15351"/>
                    <a:pt x="38268" y="14256"/>
                    <a:pt x="39150" y="13101"/>
                  </a:cubicBezTo>
                  <a:cubicBezTo>
                    <a:pt x="40214" y="11703"/>
                    <a:pt x="41034" y="10214"/>
                    <a:pt x="41794" y="8694"/>
                  </a:cubicBezTo>
                  <a:cubicBezTo>
                    <a:pt x="42645" y="7022"/>
                    <a:pt x="43162" y="5320"/>
                    <a:pt x="43618" y="3557"/>
                  </a:cubicBezTo>
                  <a:cubicBezTo>
                    <a:pt x="43800" y="2797"/>
                    <a:pt x="43922" y="2007"/>
                    <a:pt x="44074" y="1217"/>
                  </a:cubicBezTo>
                  <a:cubicBezTo>
                    <a:pt x="44165" y="822"/>
                    <a:pt x="44317" y="366"/>
                    <a:pt x="43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5"/>
            <p:cNvSpPr/>
            <p:nvPr/>
          </p:nvSpPr>
          <p:spPr>
            <a:xfrm>
              <a:off x="3847050" y="1271600"/>
              <a:ext cx="10650" cy="32700"/>
            </a:xfrm>
            <a:custGeom>
              <a:avLst/>
              <a:gdLst/>
              <a:ahLst/>
              <a:cxnLst/>
              <a:rect l="l" t="t" r="r" b="b"/>
              <a:pathLst>
                <a:path w="426" h="1308" extrusionOk="0">
                  <a:moveTo>
                    <a:pt x="243" y="1"/>
                  </a:moveTo>
                  <a:lnTo>
                    <a:pt x="243" y="1"/>
                  </a:lnTo>
                  <a:cubicBezTo>
                    <a:pt x="0" y="365"/>
                    <a:pt x="122" y="578"/>
                    <a:pt x="30" y="821"/>
                  </a:cubicBezTo>
                  <a:cubicBezTo>
                    <a:pt x="91" y="943"/>
                    <a:pt x="91" y="1156"/>
                    <a:pt x="91" y="1308"/>
                  </a:cubicBezTo>
                  <a:cubicBezTo>
                    <a:pt x="426" y="973"/>
                    <a:pt x="243" y="548"/>
                    <a:pt x="24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5"/>
            <p:cNvSpPr/>
            <p:nvPr/>
          </p:nvSpPr>
          <p:spPr>
            <a:xfrm>
              <a:off x="2615250" y="2725175"/>
              <a:ext cx="4190075" cy="2234200"/>
            </a:xfrm>
            <a:custGeom>
              <a:avLst/>
              <a:gdLst/>
              <a:ahLst/>
              <a:cxnLst/>
              <a:rect l="l" t="t" r="r" b="b"/>
              <a:pathLst>
                <a:path w="167603" h="89368" extrusionOk="0">
                  <a:moveTo>
                    <a:pt x="41278" y="20977"/>
                  </a:moveTo>
                  <a:lnTo>
                    <a:pt x="41278" y="20977"/>
                  </a:lnTo>
                  <a:cubicBezTo>
                    <a:pt x="41491" y="21099"/>
                    <a:pt x="41795" y="21129"/>
                    <a:pt x="42099" y="21129"/>
                  </a:cubicBezTo>
                  <a:cubicBezTo>
                    <a:pt x="43649" y="21251"/>
                    <a:pt x="45260" y="21281"/>
                    <a:pt x="46810" y="21433"/>
                  </a:cubicBezTo>
                  <a:cubicBezTo>
                    <a:pt x="47813" y="21494"/>
                    <a:pt x="48755" y="21555"/>
                    <a:pt x="49728" y="21616"/>
                  </a:cubicBezTo>
                  <a:cubicBezTo>
                    <a:pt x="52094" y="21760"/>
                    <a:pt x="54481" y="21797"/>
                    <a:pt x="56865" y="21797"/>
                  </a:cubicBezTo>
                  <a:cubicBezTo>
                    <a:pt x="58492" y="21797"/>
                    <a:pt x="60118" y="21780"/>
                    <a:pt x="61734" y="21768"/>
                  </a:cubicBezTo>
                  <a:cubicBezTo>
                    <a:pt x="62137" y="21768"/>
                    <a:pt x="62534" y="21761"/>
                    <a:pt x="62928" y="21750"/>
                  </a:cubicBezTo>
                  <a:lnTo>
                    <a:pt x="62928" y="21750"/>
                  </a:lnTo>
                  <a:cubicBezTo>
                    <a:pt x="62382" y="21748"/>
                    <a:pt x="61830" y="21737"/>
                    <a:pt x="61278" y="21737"/>
                  </a:cubicBezTo>
                  <a:lnTo>
                    <a:pt x="54652" y="21737"/>
                  </a:lnTo>
                  <a:cubicBezTo>
                    <a:pt x="52828" y="21737"/>
                    <a:pt x="51035" y="21585"/>
                    <a:pt x="49211" y="21494"/>
                  </a:cubicBezTo>
                  <a:cubicBezTo>
                    <a:pt x="48208" y="21464"/>
                    <a:pt x="47266" y="21342"/>
                    <a:pt x="46293" y="21342"/>
                  </a:cubicBezTo>
                  <a:cubicBezTo>
                    <a:pt x="45473" y="21342"/>
                    <a:pt x="44682" y="21190"/>
                    <a:pt x="43892" y="21160"/>
                  </a:cubicBezTo>
                  <a:cubicBezTo>
                    <a:pt x="43041" y="21099"/>
                    <a:pt x="42251" y="21038"/>
                    <a:pt x="41278" y="20977"/>
                  </a:cubicBezTo>
                  <a:close/>
                  <a:moveTo>
                    <a:pt x="126609" y="0"/>
                  </a:moveTo>
                  <a:cubicBezTo>
                    <a:pt x="125417" y="0"/>
                    <a:pt x="124226" y="69"/>
                    <a:pt x="123042" y="217"/>
                  </a:cubicBezTo>
                  <a:cubicBezTo>
                    <a:pt x="119182" y="673"/>
                    <a:pt x="115930" y="2041"/>
                    <a:pt x="112951" y="3834"/>
                  </a:cubicBezTo>
                  <a:cubicBezTo>
                    <a:pt x="110793" y="5172"/>
                    <a:pt x="108787" y="6600"/>
                    <a:pt x="106720" y="8059"/>
                  </a:cubicBezTo>
                  <a:cubicBezTo>
                    <a:pt x="104531" y="9579"/>
                    <a:pt x="102282" y="11038"/>
                    <a:pt x="99851" y="12375"/>
                  </a:cubicBezTo>
                  <a:cubicBezTo>
                    <a:pt x="94714" y="15232"/>
                    <a:pt x="89060" y="17421"/>
                    <a:pt x="82951" y="18941"/>
                  </a:cubicBezTo>
                  <a:cubicBezTo>
                    <a:pt x="79121" y="19913"/>
                    <a:pt x="75200" y="20643"/>
                    <a:pt x="71218" y="21099"/>
                  </a:cubicBezTo>
                  <a:cubicBezTo>
                    <a:pt x="69455" y="21281"/>
                    <a:pt x="67661" y="21494"/>
                    <a:pt x="65899" y="21494"/>
                  </a:cubicBezTo>
                  <a:cubicBezTo>
                    <a:pt x="65747" y="21585"/>
                    <a:pt x="65625" y="21616"/>
                    <a:pt x="65473" y="21616"/>
                  </a:cubicBezTo>
                  <a:cubicBezTo>
                    <a:pt x="64620" y="21678"/>
                    <a:pt x="63781" y="21726"/>
                    <a:pt x="62928" y="21750"/>
                  </a:cubicBezTo>
                  <a:lnTo>
                    <a:pt x="62928" y="21750"/>
                  </a:lnTo>
                  <a:cubicBezTo>
                    <a:pt x="62983" y="21751"/>
                    <a:pt x="63038" y="21751"/>
                    <a:pt x="63093" y="21751"/>
                  </a:cubicBezTo>
                  <a:cubicBezTo>
                    <a:pt x="63393" y="21751"/>
                    <a:pt x="63690" y="21747"/>
                    <a:pt x="63984" y="21737"/>
                  </a:cubicBezTo>
                  <a:cubicBezTo>
                    <a:pt x="65655" y="21616"/>
                    <a:pt x="67327" y="21494"/>
                    <a:pt x="68968" y="21342"/>
                  </a:cubicBezTo>
                  <a:cubicBezTo>
                    <a:pt x="70002" y="21281"/>
                    <a:pt x="71066" y="21220"/>
                    <a:pt x="72038" y="21038"/>
                  </a:cubicBezTo>
                  <a:cubicBezTo>
                    <a:pt x="73345" y="20825"/>
                    <a:pt x="74622" y="20704"/>
                    <a:pt x="75929" y="20461"/>
                  </a:cubicBezTo>
                  <a:cubicBezTo>
                    <a:pt x="79485" y="19913"/>
                    <a:pt x="82951" y="19184"/>
                    <a:pt x="86324" y="18181"/>
                  </a:cubicBezTo>
                  <a:cubicBezTo>
                    <a:pt x="88908" y="17421"/>
                    <a:pt x="91431" y="16600"/>
                    <a:pt x="93802" y="15567"/>
                  </a:cubicBezTo>
                  <a:cubicBezTo>
                    <a:pt x="95139" y="15020"/>
                    <a:pt x="96507" y="14442"/>
                    <a:pt x="97753" y="13804"/>
                  </a:cubicBezTo>
                  <a:cubicBezTo>
                    <a:pt x="99638" y="12770"/>
                    <a:pt x="101522" y="11767"/>
                    <a:pt x="103316" y="10673"/>
                  </a:cubicBezTo>
                  <a:cubicBezTo>
                    <a:pt x="105139" y="9549"/>
                    <a:pt x="106872" y="8363"/>
                    <a:pt x="108665" y="7178"/>
                  </a:cubicBezTo>
                  <a:cubicBezTo>
                    <a:pt x="110185" y="6205"/>
                    <a:pt x="111705" y="5141"/>
                    <a:pt x="113316" y="4168"/>
                  </a:cubicBezTo>
                  <a:cubicBezTo>
                    <a:pt x="115322" y="2953"/>
                    <a:pt x="117450" y="1950"/>
                    <a:pt x="119851" y="1251"/>
                  </a:cubicBezTo>
                  <a:cubicBezTo>
                    <a:pt x="121371" y="825"/>
                    <a:pt x="122951" y="521"/>
                    <a:pt x="124593" y="430"/>
                  </a:cubicBezTo>
                  <a:cubicBezTo>
                    <a:pt x="125185" y="369"/>
                    <a:pt x="125786" y="354"/>
                    <a:pt x="126390" y="354"/>
                  </a:cubicBezTo>
                  <a:cubicBezTo>
                    <a:pt x="126994" y="354"/>
                    <a:pt x="127602" y="369"/>
                    <a:pt x="128210" y="369"/>
                  </a:cubicBezTo>
                  <a:cubicBezTo>
                    <a:pt x="128280" y="368"/>
                    <a:pt x="128350" y="368"/>
                    <a:pt x="128420" y="368"/>
                  </a:cubicBezTo>
                  <a:cubicBezTo>
                    <a:pt x="130415" y="368"/>
                    <a:pt x="132380" y="779"/>
                    <a:pt x="134289" y="1190"/>
                  </a:cubicBezTo>
                  <a:cubicBezTo>
                    <a:pt x="136933" y="1737"/>
                    <a:pt x="139395" y="2649"/>
                    <a:pt x="141827" y="3652"/>
                  </a:cubicBezTo>
                  <a:cubicBezTo>
                    <a:pt x="144958" y="4898"/>
                    <a:pt x="147815" y="6448"/>
                    <a:pt x="150459" y="8181"/>
                  </a:cubicBezTo>
                  <a:cubicBezTo>
                    <a:pt x="152405" y="9427"/>
                    <a:pt x="154259" y="10764"/>
                    <a:pt x="155900" y="12223"/>
                  </a:cubicBezTo>
                  <a:cubicBezTo>
                    <a:pt x="157876" y="14047"/>
                    <a:pt x="159396" y="16084"/>
                    <a:pt x="160581" y="18211"/>
                  </a:cubicBezTo>
                  <a:cubicBezTo>
                    <a:pt x="161554" y="19974"/>
                    <a:pt x="162344" y="21798"/>
                    <a:pt x="163165" y="23682"/>
                  </a:cubicBezTo>
                  <a:cubicBezTo>
                    <a:pt x="163773" y="25111"/>
                    <a:pt x="164381" y="26570"/>
                    <a:pt x="164867" y="28029"/>
                  </a:cubicBezTo>
                  <a:cubicBezTo>
                    <a:pt x="165353" y="29549"/>
                    <a:pt x="165931" y="31069"/>
                    <a:pt x="166113" y="32680"/>
                  </a:cubicBezTo>
                  <a:cubicBezTo>
                    <a:pt x="166235" y="33561"/>
                    <a:pt x="166447" y="34382"/>
                    <a:pt x="166417" y="35263"/>
                  </a:cubicBezTo>
                  <a:cubicBezTo>
                    <a:pt x="166387" y="36023"/>
                    <a:pt x="166235" y="36753"/>
                    <a:pt x="166113" y="37452"/>
                  </a:cubicBezTo>
                  <a:cubicBezTo>
                    <a:pt x="165931" y="38637"/>
                    <a:pt x="165384" y="39731"/>
                    <a:pt x="164685" y="40765"/>
                  </a:cubicBezTo>
                  <a:cubicBezTo>
                    <a:pt x="163438" y="42528"/>
                    <a:pt x="161858" y="44047"/>
                    <a:pt x="160247" y="45598"/>
                  </a:cubicBezTo>
                  <a:cubicBezTo>
                    <a:pt x="158970" y="46813"/>
                    <a:pt x="157724" y="48060"/>
                    <a:pt x="156599" y="49367"/>
                  </a:cubicBezTo>
                  <a:cubicBezTo>
                    <a:pt x="155171" y="51008"/>
                    <a:pt x="153803" y="52741"/>
                    <a:pt x="152526" y="54473"/>
                  </a:cubicBezTo>
                  <a:cubicBezTo>
                    <a:pt x="151341" y="56115"/>
                    <a:pt x="150095" y="57756"/>
                    <a:pt x="148909" y="59367"/>
                  </a:cubicBezTo>
                  <a:cubicBezTo>
                    <a:pt x="147389" y="61464"/>
                    <a:pt x="145566" y="63409"/>
                    <a:pt x="143772" y="65385"/>
                  </a:cubicBezTo>
                  <a:cubicBezTo>
                    <a:pt x="142648" y="66631"/>
                    <a:pt x="141584" y="67908"/>
                    <a:pt x="140550" y="69185"/>
                  </a:cubicBezTo>
                  <a:cubicBezTo>
                    <a:pt x="139335" y="70735"/>
                    <a:pt x="138423" y="72437"/>
                    <a:pt x="137389" y="74078"/>
                  </a:cubicBezTo>
                  <a:cubicBezTo>
                    <a:pt x="136569" y="75416"/>
                    <a:pt x="135717" y="76723"/>
                    <a:pt x="134593" y="77908"/>
                  </a:cubicBezTo>
                  <a:cubicBezTo>
                    <a:pt x="133225" y="79337"/>
                    <a:pt x="131432" y="80279"/>
                    <a:pt x="129274" y="80887"/>
                  </a:cubicBezTo>
                  <a:cubicBezTo>
                    <a:pt x="126994" y="81525"/>
                    <a:pt x="124532" y="81525"/>
                    <a:pt x="122191" y="81616"/>
                  </a:cubicBezTo>
                  <a:cubicBezTo>
                    <a:pt x="120185" y="81677"/>
                    <a:pt x="118179" y="81708"/>
                    <a:pt x="116143" y="81768"/>
                  </a:cubicBezTo>
                  <a:cubicBezTo>
                    <a:pt x="116097" y="81784"/>
                    <a:pt x="116044" y="81784"/>
                    <a:pt x="115987" y="81784"/>
                  </a:cubicBezTo>
                  <a:cubicBezTo>
                    <a:pt x="115930" y="81784"/>
                    <a:pt x="115869" y="81784"/>
                    <a:pt x="115808" y="81799"/>
                  </a:cubicBezTo>
                  <a:cubicBezTo>
                    <a:pt x="114744" y="81981"/>
                    <a:pt x="113620" y="81981"/>
                    <a:pt x="112556" y="81981"/>
                  </a:cubicBezTo>
                  <a:cubicBezTo>
                    <a:pt x="111443" y="82009"/>
                    <a:pt x="110331" y="82031"/>
                    <a:pt x="109218" y="82031"/>
                  </a:cubicBezTo>
                  <a:cubicBezTo>
                    <a:pt x="107930" y="82031"/>
                    <a:pt x="106641" y="82002"/>
                    <a:pt x="105352" y="81920"/>
                  </a:cubicBezTo>
                  <a:cubicBezTo>
                    <a:pt x="103376" y="81799"/>
                    <a:pt x="101401" y="81677"/>
                    <a:pt x="99425" y="81525"/>
                  </a:cubicBezTo>
                  <a:cubicBezTo>
                    <a:pt x="97388" y="81373"/>
                    <a:pt x="95382" y="81160"/>
                    <a:pt x="93407" y="80857"/>
                  </a:cubicBezTo>
                  <a:cubicBezTo>
                    <a:pt x="90914" y="80461"/>
                    <a:pt x="88452" y="80066"/>
                    <a:pt x="86020" y="79550"/>
                  </a:cubicBezTo>
                  <a:cubicBezTo>
                    <a:pt x="82495" y="78820"/>
                    <a:pt x="79029" y="77908"/>
                    <a:pt x="75412" y="77543"/>
                  </a:cubicBezTo>
                  <a:cubicBezTo>
                    <a:pt x="74166" y="77391"/>
                    <a:pt x="72890" y="77270"/>
                    <a:pt x="71583" y="77239"/>
                  </a:cubicBezTo>
                  <a:cubicBezTo>
                    <a:pt x="70154" y="77239"/>
                    <a:pt x="68786" y="77391"/>
                    <a:pt x="67358" y="77513"/>
                  </a:cubicBezTo>
                  <a:cubicBezTo>
                    <a:pt x="65747" y="77665"/>
                    <a:pt x="64166" y="77969"/>
                    <a:pt x="62616" y="78364"/>
                  </a:cubicBezTo>
                  <a:cubicBezTo>
                    <a:pt x="59485" y="79215"/>
                    <a:pt x="56689" y="80431"/>
                    <a:pt x="54044" y="81860"/>
                  </a:cubicBezTo>
                  <a:cubicBezTo>
                    <a:pt x="51947" y="82984"/>
                    <a:pt x="49971" y="84200"/>
                    <a:pt x="47874" y="85325"/>
                  </a:cubicBezTo>
                  <a:cubicBezTo>
                    <a:pt x="45868" y="86449"/>
                    <a:pt x="43862" y="87452"/>
                    <a:pt x="41460" y="88030"/>
                  </a:cubicBezTo>
                  <a:cubicBezTo>
                    <a:pt x="40462" y="88261"/>
                    <a:pt x="39485" y="88369"/>
                    <a:pt x="38518" y="88369"/>
                  </a:cubicBezTo>
                  <a:cubicBezTo>
                    <a:pt x="37454" y="88369"/>
                    <a:pt x="36402" y="88238"/>
                    <a:pt x="35351" y="87999"/>
                  </a:cubicBezTo>
                  <a:cubicBezTo>
                    <a:pt x="33557" y="87604"/>
                    <a:pt x="31855" y="87088"/>
                    <a:pt x="30062" y="86662"/>
                  </a:cubicBezTo>
                  <a:cubicBezTo>
                    <a:pt x="28086" y="86176"/>
                    <a:pt x="26111" y="85598"/>
                    <a:pt x="24104" y="85173"/>
                  </a:cubicBezTo>
                  <a:cubicBezTo>
                    <a:pt x="22524" y="84869"/>
                    <a:pt x="21004" y="84504"/>
                    <a:pt x="19423" y="84322"/>
                  </a:cubicBezTo>
                  <a:cubicBezTo>
                    <a:pt x="18512" y="84139"/>
                    <a:pt x="17569" y="83987"/>
                    <a:pt x="16597" y="83987"/>
                  </a:cubicBezTo>
                  <a:cubicBezTo>
                    <a:pt x="15968" y="83987"/>
                    <a:pt x="15354" y="84014"/>
                    <a:pt x="14744" y="84014"/>
                  </a:cubicBezTo>
                  <a:cubicBezTo>
                    <a:pt x="14439" y="84014"/>
                    <a:pt x="14135" y="84008"/>
                    <a:pt x="13831" y="83987"/>
                  </a:cubicBezTo>
                  <a:cubicBezTo>
                    <a:pt x="13731" y="83986"/>
                    <a:pt x="13631" y="83985"/>
                    <a:pt x="13531" y="83985"/>
                  </a:cubicBezTo>
                  <a:cubicBezTo>
                    <a:pt x="11450" y="83985"/>
                    <a:pt x="9450" y="84286"/>
                    <a:pt x="7478" y="84808"/>
                  </a:cubicBezTo>
                  <a:cubicBezTo>
                    <a:pt x="5472" y="85294"/>
                    <a:pt x="3679" y="86085"/>
                    <a:pt x="2159" y="87209"/>
                  </a:cubicBezTo>
                  <a:cubicBezTo>
                    <a:pt x="1338" y="87756"/>
                    <a:pt x="791" y="88516"/>
                    <a:pt x="61" y="89124"/>
                  </a:cubicBezTo>
                  <a:cubicBezTo>
                    <a:pt x="1" y="89215"/>
                    <a:pt x="31" y="89337"/>
                    <a:pt x="153" y="89367"/>
                  </a:cubicBezTo>
                  <a:cubicBezTo>
                    <a:pt x="183" y="89367"/>
                    <a:pt x="274" y="89337"/>
                    <a:pt x="305" y="89337"/>
                  </a:cubicBezTo>
                  <a:cubicBezTo>
                    <a:pt x="1247" y="88212"/>
                    <a:pt x="2432" y="87270"/>
                    <a:pt x="3891" y="86510"/>
                  </a:cubicBezTo>
                  <a:cubicBezTo>
                    <a:pt x="6809" y="84990"/>
                    <a:pt x="10153" y="84474"/>
                    <a:pt x="13648" y="84322"/>
                  </a:cubicBezTo>
                  <a:cubicBezTo>
                    <a:pt x="13930" y="84308"/>
                    <a:pt x="14212" y="84302"/>
                    <a:pt x="14493" y="84302"/>
                  </a:cubicBezTo>
                  <a:cubicBezTo>
                    <a:pt x="16149" y="84302"/>
                    <a:pt x="17791" y="84518"/>
                    <a:pt x="19454" y="84778"/>
                  </a:cubicBezTo>
                  <a:cubicBezTo>
                    <a:pt x="23314" y="85325"/>
                    <a:pt x="27022" y="86328"/>
                    <a:pt x="30670" y="87361"/>
                  </a:cubicBezTo>
                  <a:cubicBezTo>
                    <a:pt x="32311" y="87817"/>
                    <a:pt x="33892" y="88334"/>
                    <a:pt x="35594" y="88729"/>
                  </a:cubicBezTo>
                  <a:cubicBezTo>
                    <a:pt x="36690" y="88933"/>
                    <a:pt x="37764" y="89115"/>
                    <a:pt x="38870" y="89115"/>
                  </a:cubicBezTo>
                  <a:cubicBezTo>
                    <a:pt x="39084" y="89115"/>
                    <a:pt x="39299" y="89108"/>
                    <a:pt x="39515" y="89094"/>
                  </a:cubicBezTo>
                  <a:cubicBezTo>
                    <a:pt x="41582" y="88972"/>
                    <a:pt x="43345" y="88334"/>
                    <a:pt x="45077" y="87574"/>
                  </a:cubicBezTo>
                  <a:cubicBezTo>
                    <a:pt x="47540" y="86480"/>
                    <a:pt x="49728" y="85082"/>
                    <a:pt x="52008" y="83744"/>
                  </a:cubicBezTo>
                  <a:cubicBezTo>
                    <a:pt x="54834" y="82133"/>
                    <a:pt x="57752" y="80613"/>
                    <a:pt x="61035" y="79519"/>
                  </a:cubicBezTo>
                  <a:cubicBezTo>
                    <a:pt x="61096" y="79458"/>
                    <a:pt x="61248" y="79489"/>
                    <a:pt x="61370" y="79398"/>
                  </a:cubicBezTo>
                  <a:cubicBezTo>
                    <a:pt x="61491" y="79246"/>
                    <a:pt x="61734" y="79367"/>
                    <a:pt x="61856" y="79246"/>
                  </a:cubicBezTo>
                  <a:cubicBezTo>
                    <a:pt x="62494" y="79033"/>
                    <a:pt x="63193" y="78881"/>
                    <a:pt x="63862" y="78729"/>
                  </a:cubicBezTo>
                  <a:cubicBezTo>
                    <a:pt x="66294" y="78145"/>
                    <a:pt x="68784" y="77892"/>
                    <a:pt x="71301" y="77892"/>
                  </a:cubicBezTo>
                  <a:cubicBezTo>
                    <a:pt x="71930" y="77892"/>
                    <a:pt x="72561" y="77908"/>
                    <a:pt x="73193" y="77939"/>
                  </a:cubicBezTo>
                  <a:cubicBezTo>
                    <a:pt x="75412" y="78030"/>
                    <a:pt x="77631" y="78425"/>
                    <a:pt x="79789" y="78881"/>
                  </a:cubicBezTo>
                  <a:cubicBezTo>
                    <a:pt x="83376" y="79641"/>
                    <a:pt x="86872" y="80461"/>
                    <a:pt x="90458" y="81039"/>
                  </a:cubicBezTo>
                  <a:cubicBezTo>
                    <a:pt x="91948" y="81282"/>
                    <a:pt x="93407" y="81525"/>
                    <a:pt x="94866" y="81738"/>
                  </a:cubicBezTo>
                  <a:cubicBezTo>
                    <a:pt x="97085" y="81981"/>
                    <a:pt x="99273" y="82255"/>
                    <a:pt x="101522" y="82407"/>
                  </a:cubicBezTo>
                  <a:cubicBezTo>
                    <a:pt x="103589" y="82559"/>
                    <a:pt x="105595" y="82650"/>
                    <a:pt x="107632" y="82711"/>
                  </a:cubicBezTo>
                  <a:cubicBezTo>
                    <a:pt x="108289" y="82739"/>
                    <a:pt x="108947" y="82751"/>
                    <a:pt x="109607" y="82751"/>
                  </a:cubicBezTo>
                  <a:cubicBezTo>
                    <a:pt x="111783" y="82751"/>
                    <a:pt x="113966" y="82622"/>
                    <a:pt x="116112" y="82528"/>
                  </a:cubicBezTo>
                  <a:cubicBezTo>
                    <a:pt x="117850" y="82428"/>
                    <a:pt x="119545" y="82369"/>
                    <a:pt x="121269" y="82369"/>
                  </a:cubicBezTo>
                  <a:cubicBezTo>
                    <a:pt x="121625" y="82369"/>
                    <a:pt x="121983" y="82371"/>
                    <a:pt x="122343" y="82376"/>
                  </a:cubicBezTo>
                  <a:cubicBezTo>
                    <a:pt x="122616" y="82381"/>
                    <a:pt x="122887" y="82384"/>
                    <a:pt x="123157" y="82384"/>
                  </a:cubicBezTo>
                  <a:cubicBezTo>
                    <a:pt x="124633" y="82384"/>
                    <a:pt x="126072" y="82308"/>
                    <a:pt x="127511" y="82103"/>
                  </a:cubicBezTo>
                  <a:cubicBezTo>
                    <a:pt x="128696" y="81951"/>
                    <a:pt x="129821" y="81768"/>
                    <a:pt x="130885" y="81343"/>
                  </a:cubicBezTo>
                  <a:cubicBezTo>
                    <a:pt x="132860" y="80583"/>
                    <a:pt x="134350" y="79458"/>
                    <a:pt x="135535" y="78030"/>
                  </a:cubicBezTo>
                  <a:cubicBezTo>
                    <a:pt x="136781" y="76510"/>
                    <a:pt x="137663" y="74899"/>
                    <a:pt x="138635" y="73288"/>
                  </a:cubicBezTo>
                  <a:cubicBezTo>
                    <a:pt x="139973" y="71160"/>
                    <a:pt x="141371" y="69033"/>
                    <a:pt x="143164" y="67087"/>
                  </a:cubicBezTo>
                  <a:cubicBezTo>
                    <a:pt x="145566" y="64473"/>
                    <a:pt x="147967" y="61890"/>
                    <a:pt x="149943" y="59093"/>
                  </a:cubicBezTo>
                  <a:cubicBezTo>
                    <a:pt x="151554" y="56753"/>
                    <a:pt x="153225" y="54443"/>
                    <a:pt x="155019" y="52163"/>
                  </a:cubicBezTo>
                  <a:cubicBezTo>
                    <a:pt x="155444" y="51677"/>
                    <a:pt x="155779" y="51099"/>
                    <a:pt x="156387" y="50643"/>
                  </a:cubicBezTo>
                  <a:cubicBezTo>
                    <a:pt x="156630" y="50461"/>
                    <a:pt x="156721" y="50187"/>
                    <a:pt x="156934" y="50005"/>
                  </a:cubicBezTo>
                  <a:cubicBezTo>
                    <a:pt x="157086" y="49883"/>
                    <a:pt x="157146" y="49731"/>
                    <a:pt x="157268" y="49610"/>
                  </a:cubicBezTo>
                  <a:cubicBezTo>
                    <a:pt x="157481" y="49428"/>
                    <a:pt x="157694" y="49215"/>
                    <a:pt x="157876" y="49002"/>
                  </a:cubicBezTo>
                  <a:cubicBezTo>
                    <a:pt x="159274" y="47573"/>
                    <a:pt x="160885" y="46236"/>
                    <a:pt x="162314" y="44807"/>
                  </a:cubicBezTo>
                  <a:cubicBezTo>
                    <a:pt x="162648" y="44291"/>
                    <a:pt x="163195" y="43896"/>
                    <a:pt x="163651" y="43440"/>
                  </a:cubicBezTo>
                  <a:cubicBezTo>
                    <a:pt x="164745" y="42315"/>
                    <a:pt x="165840" y="41190"/>
                    <a:pt x="166508" y="39883"/>
                  </a:cubicBezTo>
                  <a:cubicBezTo>
                    <a:pt x="167420" y="38060"/>
                    <a:pt x="167603" y="36205"/>
                    <a:pt x="167359" y="34260"/>
                  </a:cubicBezTo>
                  <a:cubicBezTo>
                    <a:pt x="167147" y="32588"/>
                    <a:pt x="166721" y="31008"/>
                    <a:pt x="166144" y="29397"/>
                  </a:cubicBezTo>
                  <a:cubicBezTo>
                    <a:pt x="164776" y="25567"/>
                    <a:pt x="163074" y="21768"/>
                    <a:pt x="161098" y="18059"/>
                  </a:cubicBezTo>
                  <a:cubicBezTo>
                    <a:pt x="160308" y="16570"/>
                    <a:pt x="159396" y="15081"/>
                    <a:pt x="158180" y="13743"/>
                  </a:cubicBezTo>
                  <a:cubicBezTo>
                    <a:pt x="156204" y="11585"/>
                    <a:pt x="153742" y="9670"/>
                    <a:pt x="151037" y="7998"/>
                  </a:cubicBezTo>
                  <a:cubicBezTo>
                    <a:pt x="148362" y="6387"/>
                    <a:pt x="145596" y="4898"/>
                    <a:pt x="142556" y="3652"/>
                  </a:cubicBezTo>
                  <a:cubicBezTo>
                    <a:pt x="138727" y="2041"/>
                    <a:pt x="134775" y="764"/>
                    <a:pt x="130368" y="217"/>
                  </a:cubicBezTo>
                  <a:cubicBezTo>
                    <a:pt x="129120" y="77"/>
                    <a:pt x="127864" y="0"/>
                    <a:pt x="1266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5"/>
            <p:cNvSpPr/>
            <p:nvPr/>
          </p:nvSpPr>
          <p:spPr>
            <a:xfrm>
              <a:off x="3519525" y="3239725"/>
              <a:ext cx="117050" cy="13500"/>
            </a:xfrm>
            <a:custGeom>
              <a:avLst/>
              <a:gdLst/>
              <a:ahLst/>
              <a:cxnLst/>
              <a:rect l="l" t="t" r="r" b="b"/>
              <a:pathLst>
                <a:path w="4682" h="540" extrusionOk="0">
                  <a:moveTo>
                    <a:pt x="548" y="0"/>
                  </a:moveTo>
                  <a:cubicBezTo>
                    <a:pt x="497" y="20"/>
                    <a:pt x="436" y="24"/>
                    <a:pt x="372" y="24"/>
                  </a:cubicBezTo>
                  <a:cubicBezTo>
                    <a:pt x="340" y="24"/>
                    <a:pt x="307" y="23"/>
                    <a:pt x="274" y="23"/>
                  </a:cubicBezTo>
                  <a:cubicBezTo>
                    <a:pt x="175" y="23"/>
                    <a:pt x="76" y="30"/>
                    <a:pt x="1" y="91"/>
                  </a:cubicBezTo>
                  <a:cubicBezTo>
                    <a:pt x="1156" y="182"/>
                    <a:pt x="2311" y="334"/>
                    <a:pt x="3466" y="456"/>
                  </a:cubicBezTo>
                  <a:cubicBezTo>
                    <a:pt x="3648" y="502"/>
                    <a:pt x="3853" y="540"/>
                    <a:pt x="4062" y="540"/>
                  </a:cubicBezTo>
                  <a:cubicBezTo>
                    <a:pt x="4271" y="540"/>
                    <a:pt x="4484" y="502"/>
                    <a:pt x="4681" y="395"/>
                  </a:cubicBezTo>
                  <a:cubicBezTo>
                    <a:pt x="3314" y="243"/>
                    <a:pt x="1946" y="91"/>
                    <a:pt x="5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5"/>
            <p:cNvSpPr/>
            <p:nvPr/>
          </p:nvSpPr>
          <p:spPr>
            <a:xfrm>
              <a:off x="3457975" y="3233625"/>
              <a:ext cx="49425" cy="6900"/>
            </a:xfrm>
            <a:custGeom>
              <a:avLst/>
              <a:gdLst/>
              <a:ahLst/>
              <a:cxnLst/>
              <a:rect l="l" t="t" r="r" b="b"/>
              <a:pathLst>
                <a:path w="1977" h="276" extrusionOk="0">
                  <a:moveTo>
                    <a:pt x="608" y="1"/>
                  </a:moveTo>
                  <a:cubicBezTo>
                    <a:pt x="577" y="6"/>
                    <a:pt x="543" y="8"/>
                    <a:pt x="508" y="8"/>
                  </a:cubicBezTo>
                  <a:cubicBezTo>
                    <a:pt x="455" y="8"/>
                    <a:pt x="399" y="4"/>
                    <a:pt x="342" y="4"/>
                  </a:cubicBezTo>
                  <a:cubicBezTo>
                    <a:pt x="223" y="4"/>
                    <a:pt x="102" y="21"/>
                    <a:pt x="0" y="123"/>
                  </a:cubicBezTo>
                  <a:cubicBezTo>
                    <a:pt x="426" y="123"/>
                    <a:pt x="791" y="183"/>
                    <a:pt x="1186" y="244"/>
                  </a:cubicBezTo>
                  <a:cubicBezTo>
                    <a:pt x="1291" y="257"/>
                    <a:pt x="1407" y="276"/>
                    <a:pt x="1525" y="276"/>
                  </a:cubicBezTo>
                  <a:cubicBezTo>
                    <a:pt x="1680" y="276"/>
                    <a:pt x="1838" y="243"/>
                    <a:pt x="1976" y="123"/>
                  </a:cubicBezTo>
                  <a:cubicBezTo>
                    <a:pt x="1520" y="31"/>
                    <a:pt x="1064" y="1"/>
                    <a:pt x="6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5"/>
            <p:cNvSpPr/>
            <p:nvPr/>
          </p:nvSpPr>
          <p:spPr>
            <a:xfrm>
              <a:off x="7513525" y="2128750"/>
              <a:ext cx="763700" cy="764425"/>
            </a:xfrm>
            <a:custGeom>
              <a:avLst/>
              <a:gdLst/>
              <a:ahLst/>
              <a:cxnLst/>
              <a:rect l="l" t="t" r="r" b="b"/>
              <a:pathLst>
                <a:path w="30548" h="30577" extrusionOk="0">
                  <a:moveTo>
                    <a:pt x="29727" y="1"/>
                  </a:moveTo>
                  <a:cubicBezTo>
                    <a:pt x="28360" y="31"/>
                    <a:pt x="26992" y="1"/>
                    <a:pt x="25594" y="92"/>
                  </a:cubicBezTo>
                  <a:cubicBezTo>
                    <a:pt x="19758" y="609"/>
                    <a:pt x="14256" y="1733"/>
                    <a:pt x="9332" y="4104"/>
                  </a:cubicBezTo>
                  <a:cubicBezTo>
                    <a:pt x="6049" y="5654"/>
                    <a:pt x="3161" y="7478"/>
                    <a:pt x="1490" y="10122"/>
                  </a:cubicBezTo>
                  <a:cubicBezTo>
                    <a:pt x="395" y="11916"/>
                    <a:pt x="0" y="13740"/>
                    <a:pt x="1125" y="15594"/>
                  </a:cubicBezTo>
                  <a:cubicBezTo>
                    <a:pt x="2037" y="17113"/>
                    <a:pt x="3465" y="18390"/>
                    <a:pt x="5107" y="19484"/>
                  </a:cubicBezTo>
                  <a:cubicBezTo>
                    <a:pt x="6505" y="20427"/>
                    <a:pt x="7964" y="21369"/>
                    <a:pt x="9393" y="22342"/>
                  </a:cubicBezTo>
                  <a:cubicBezTo>
                    <a:pt x="12554" y="24469"/>
                    <a:pt x="16049" y="26141"/>
                    <a:pt x="20001" y="27387"/>
                  </a:cubicBezTo>
                  <a:cubicBezTo>
                    <a:pt x="23253" y="28421"/>
                    <a:pt x="26657" y="29363"/>
                    <a:pt x="29879" y="30457"/>
                  </a:cubicBezTo>
                  <a:cubicBezTo>
                    <a:pt x="30019" y="30517"/>
                    <a:pt x="30158" y="30577"/>
                    <a:pt x="30297" y="30577"/>
                  </a:cubicBezTo>
                  <a:cubicBezTo>
                    <a:pt x="30371" y="30577"/>
                    <a:pt x="30444" y="30560"/>
                    <a:pt x="30518" y="30518"/>
                  </a:cubicBezTo>
                  <a:cubicBezTo>
                    <a:pt x="30548" y="30062"/>
                    <a:pt x="30548" y="29636"/>
                    <a:pt x="30548" y="29211"/>
                  </a:cubicBezTo>
                  <a:cubicBezTo>
                    <a:pt x="29636" y="28755"/>
                    <a:pt x="28663" y="28481"/>
                    <a:pt x="27721" y="28147"/>
                  </a:cubicBezTo>
                  <a:cubicBezTo>
                    <a:pt x="24986" y="27235"/>
                    <a:pt x="22280" y="26293"/>
                    <a:pt x="19666" y="25168"/>
                  </a:cubicBezTo>
                  <a:cubicBezTo>
                    <a:pt x="17478" y="24317"/>
                    <a:pt x="15593" y="23193"/>
                    <a:pt x="13830" y="21916"/>
                  </a:cubicBezTo>
                  <a:cubicBezTo>
                    <a:pt x="11703" y="20366"/>
                    <a:pt x="9940" y="18603"/>
                    <a:pt x="8359" y="16718"/>
                  </a:cubicBezTo>
                  <a:cubicBezTo>
                    <a:pt x="7447" y="15594"/>
                    <a:pt x="6839" y="14439"/>
                    <a:pt x="6779" y="13162"/>
                  </a:cubicBezTo>
                  <a:cubicBezTo>
                    <a:pt x="6687" y="11733"/>
                    <a:pt x="7356" y="10396"/>
                    <a:pt x="8511" y="9211"/>
                  </a:cubicBezTo>
                  <a:cubicBezTo>
                    <a:pt x="9666" y="8086"/>
                    <a:pt x="11064" y="7144"/>
                    <a:pt x="12675" y="6384"/>
                  </a:cubicBezTo>
                  <a:cubicBezTo>
                    <a:pt x="12858" y="6262"/>
                    <a:pt x="13040" y="6232"/>
                    <a:pt x="13192" y="6110"/>
                  </a:cubicBezTo>
                  <a:cubicBezTo>
                    <a:pt x="13344" y="6019"/>
                    <a:pt x="13526" y="5958"/>
                    <a:pt x="13739" y="5867"/>
                  </a:cubicBezTo>
                  <a:cubicBezTo>
                    <a:pt x="14408" y="5624"/>
                    <a:pt x="15137" y="5381"/>
                    <a:pt x="15806" y="5107"/>
                  </a:cubicBezTo>
                  <a:cubicBezTo>
                    <a:pt x="15928" y="4955"/>
                    <a:pt x="16201" y="5077"/>
                    <a:pt x="16323" y="4955"/>
                  </a:cubicBezTo>
                  <a:cubicBezTo>
                    <a:pt x="16384" y="4894"/>
                    <a:pt x="16536" y="4925"/>
                    <a:pt x="16657" y="4864"/>
                  </a:cubicBezTo>
                  <a:cubicBezTo>
                    <a:pt x="19727" y="3983"/>
                    <a:pt x="22919" y="3435"/>
                    <a:pt x="26232" y="3435"/>
                  </a:cubicBezTo>
                  <a:lnTo>
                    <a:pt x="30548" y="3435"/>
                  </a:lnTo>
                  <a:cubicBezTo>
                    <a:pt x="30518" y="2341"/>
                    <a:pt x="30518" y="1247"/>
                    <a:pt x="30518" y="153"/>
                  </a:cubicBezTo>
                  <a:cubicBezTo>
                    <a:pt x="30305" y="1"/>
                    <a:pt x="30031" y="1"/>
                    <a:pt x="297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5"/>
            <p:cNvSpPr/>
            <p:nvPr/>
          </p:nvSpPr>
          <p:spPr>
            <a:xfrm>
              <a:off x="7830400" y="2281500"/>
              <a:ext cx="12950" cy="6850"/>
            </a:xfrm>
            <a:custGeom>
              <a:avLst/>
              <a:gdLst/>
              <a:ahLst/>
              <a:cxnLst/>
              <a:rect l="l" t="t" r="r" b="b"/>
              <a:pathLst>
                <a:path w="518" h="274" extrusionOk="0">
                  <a:moveTo>
                    <a:pt x="517" y="0"/>
                  </a:moveTo>
                  <a:cubicBezTo>
                    <a:pt x="244" y="0"/>
                    <a:pt x="92" y="122"/>
                    <a:pt x="0" y="274"/>
                  </a:cubicBezTo>
                  <a:cubicBezTo>
                    <a:pt x="244" y="274"/>
                    <a:pt x="395" y="183"/>
                    <a:pt x="5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5"/>
            <p:cNvSpPr/>
            <p:nvPr/>
          </p:nvSpPr>
          <p:spPr>
            <a:xfrm>
              <a:off x="7843325" y="2275775"/>
              <a:ext cx="13700" cy="5750"/>
            </a:xfrm>
            <a:custGeom>
              <a:avLst/>
              <a:gdLst/>
              <a:ahLst/>
              <a:cxnLst/>
              <a:rect l="l" t="t" r="r" b="b"/>
              <a:pathLst>
                <a:path w="548" h="230" extrusionOk="0">
                  <a:moveTo>
                    <a:pt x="411" y="1"/>
                  </a:moveTo>
                  <a:cubicBezTo>
                    <a:pt x="220" y="1"/>
                    <a:pt x="100" y="105"/>
                    <a:pt x="0" y="229"/>
                  </a:cubicBezTo>
                  <a:cubicBezTo>
                    <a:pt x="243" y="229"/>
                    <a:pt x="426" y="168"/>
                    <a:pt x="547" y="17"/>
                  </a:cubicBezTo>
                  <a:cubicBezTo>
                    <a:pt x="498" y="6"/>
                    <a:pt x="453" y="1"/>
                    <a:pt x="4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5"/>
            <p:cNvSpPr/>
            <p:nvPr/>
          </p:nvSpPr>
          <p:spPr>
            <a:xfrm>
              <a:off x="7908675" y="2253375"/>
              <a:ext cx="12175" cy="3825"/>
            </a:xfrm>
            <a:custGeom>
              <a:avLst/>
              <a:gdLst/>
              <a:ahLst/>
              <a:cxnLst/>
              <a:rect l="l" t="t" r="r" b="b"/>
              <a:pathLst>
                <a:path w="487" h="153" extrusionOk="0">
                  <a:moveTo>
                    <a:pt x="486" y="1"/>
                  </a:moveTo>
                  <a:cubicBezTo>
                    <a:pt x="304" y="1"/>
                    <a:pt x="122" y="1"/>
                    <a:pt x="0" y="153"/>
                  </a:cubicBezTo>
                  <a:cubicBezTo>
                    <a:pt x="213" y="153"/>
                    <a:pt x="395" y="153"/>
                    <a:pt x="4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5"/>
            <p:cNvSpPr/>
            <p:nvPr/>
          </p:nvSpPr>
          <p:spPr>
            <a:xfrm>
              <a:off x="7921575" y="2250350"/>
              <a:ext cx="8400" cy="3050"/>
            </a:xfrm>
            <a:custGeom>
              <a:avLst/>
              <a:gdLst/>
              <a:ahLst/>
              <a:cxnLst/>
              <a:rect l="l" t="t" r="r" b="b"/>
              <a:pathLst>
                <a:path w="336" h="122" extrusionOk="0">
                  <a:moveTo>
                    <a:pt x="335" y="0"/>
                  </a:moveTo>
                  <a:cubicBezTo>
                    <a:pt x="183" y="0"/>
                    <a:pt x="62" y="0"/>
                    <a:pt x="1" y="122"/>
                  </a:cubicBezTo>
                  <a:cubicBezTo>
                    <a:pt x="153" y="122"/>
                    <a:pt x="244" y="12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
            <p:cNvSpPr/>
            <p:nvPr/>
          </p:nvSpPr>
          <p:spPr>
            <a:xfrm>
              <a:off x="1970100" y="2475275"/>
              <a:ext cx="6302575" cy="1240775"/>
            </a:xfrm>
            <a:custGeom>
              <a:avLst/>
              <a:gdLst/>
              <a:ahLst/>
              <a:cxnLst/>
              <a:rect l="l" t="t" r="r" b="b"/>
              <a:pathLst>
                <a:path w="252103" h="49631" extrusionOk="0">
                  <a:moveTo>
                    <a:pt x="149851" y="0"/>
                  </a:moveTo>
                  <a:cubicBezTo>
                    <a:pt x="148879" y="31"/>
                    <a:pt x="147876" y="31"/>
                    <a:pt x="146873" y="122"/>
                  </a:cubicBezTo>
                  <a:cubicBezTo>
                    <a:pt x="145292" y="213"/>
                    <a:pt x="143742" y="365"/>
                    <a:pt x="142192" y="608"/>
                  </a:cubicBezTo>
                  <a:cubicBezTo>
                    <a:pt x="140581" y="821"/>
                    <a:pt x="139122" y="1246"/>
                    <a:pt x="137693" y="1733"/>
                  </a:cubicBezTo>
                  <a:cubicBezTo>
                    <a:pt x="135262" y="2614"/>
                    <a:pt x="133134" y="3769"/>
                    <a:pt x="131310" y="5228"/>
                  </a:cubicBezTo>
                  <a:cubicBezTo>
                    <a:pt x="130307" y="6049"/>
                    <a:pt x="129426" y="6900"/>
                    <a:pt x="128574" y="7812"/>
                  </a:cubicBezTo>
                  <a:cubicBezTo>
                    <a:pt x="127511" y="8936"/>
                    <a:pt x="126568" y="10091"/>
                    <a:pt x="125596" y="11277"/>
                  </a:cubicBezTo>
                  <a:cubicBezTo>
                    <a:pt x="123985" y="13101"/>
                    <a:pt x="122161" y="14864"/>
                    <a:pt x="120033" y="16414"/>
                  </a:cubicBezTo>
                  <a:cubicBezTo>
                    <a:pt x="119121" y="17082"/>
                    <a:pt x="118058" y="17690"/>
                    <a:pt x="117085" y="18359"/>
                  </a:cubicBezTo>
                  <a:cubicBezTo>
                    <a:pt x="115474" y="19362"/>
                    <a:pt x="113741" y="20213"/>
                    <a:pt x="111948" y="21003"/>
                  </a:cubicBezTo>
                  <a:cubicBezTo>
                    <a:pt x="110459" y="21642"/>
                    <a:pt x="108878" y="22219"/>
                    <a:pt x="107267" y="22766"/>
                  </a:cubicBezTo>
                  <a:cubicBezTo>
                    <a:pt x="105626" y="23283"/>
                    <a:pt x="103954" y="23769"/>
                    <a:pt x="102282" y="24195"/>
                  </a:cubicBezTo>
                  <a:cubicBezTo>
                    <a:pt x="100003" y="24803"/>
                    <a:pt x="97662" y="25289"/>
                    <a:pt x="95261" y="25684"/>
                  </a:cubicBezTo>
                  <a:cubicBezTo>
                    <a:pt x="92252" y="26171"/>
                    <a:pt x="89273" y="26596"/>
                    <a:pt x="86172" y="26779"/>
                  </a:cubicBezTo>
                  <a:cubicBezTo>
                    <a:pt x="85534" y="26809"/>
                    <a:pt x="84896" y="26870"/>
                    <a:pt x="84288" y="26900"/>
                  </a:cubicBezTo>
                  <a:cubicBezTo>
                    <a:pt x="82738" y="27022"/>
                    <a:pt x="81218" y="27113"/>
                    <a:pt x="79637" y="27113"/>
                  </a:cubicBezTo>
                  <a:cubicBezTo>
                    <a:pt x="79276" y="27110"/>
                    <a:pt x="78916" y="27109"/>
                    <a:pt x="78555" y="27109"/>
                  </a:cubicBezTo>
                  <a:cubicBezTo>
                    <a:pt x="76637" y="27109"/>
                    <a:pt x="74719" y="27144"/>
                    <a:pt x="72796" y="27144"/>
                  </a:cubicBezTo>
                  <a:cubicBezTo>
                    <a:pt x="71331" y="27144"/>
                    <a:pt x="69863" y="27123"/>
                    <a:pt x="68391" y="27052"/>
                  </a:cubicBezTo>
                  <a:cubicBezTo>
                    <a:pt x="67201" y="26981"/>
                    <a:pt x="66011" y="26872"/>
                    <a:pt x="64821" y="26872"/>
                  </a:cubicBezTo>
                  <a:cubicBezTo>
                    <a:pt x="64491" y="26872"/>
                    <a:pt x="64161" y="26880"/>
                    <a:pt x="63832" y="26900"/>
                  </a:cubicBezTo>
                  <a:lnTo>
                    <a:pt x="63649" y="26900"/>
                  </a:lnTo>
                  <a:cubicBezTo>
                    <a:pt x="62008" y="26657"/>
                    <a:pt x="60336" y="26657"/>
                    <a:pt x="58664" y="26566"/>
                  </a:cubicBezTo>
                  <a:cubicBezTo>
                    <a:pt x="57205" y="26475"/>
                    <a:pt x="55716" y="26323"/>
                    <a:pt x="54227" y="26262"/>
                  </a:cubicBezTo>
                  <a:cubicBezTo>
                    <a:pt x="53588" y="26201"/>
                    <a:pt x="52889" y="26171"/>
                    <a:pt x="52251" y="26110"/>
                  </a:cubicBezTo>
                  <a:cubicBezTo>
                    <a:pt x="50397" y="25836"/>
                    <a:pt x="48482" y="25745"/>
                    <a:pt x="46628" y="25532"/>
                  </a:cubicBezTo>
                  <a:cubicBezTo>
                    <a:pt x="45290" y="25380"/>
                    <a:pt x="43983" y="25259"/>
                    <a:pt x="42646" y="25077"/>
                  </a:cubicBezTo>
                  <a:cubicBezTo>
                    <a:pt x="40792" y="24803"/>
                    <a:pt x="38907" y="24590"/>
                    <a:pt x="37053" y="24286"/>
                  </a:cubicBezTo>
                  <a:cubicBezTo>
                    <a:pt x="33375" y="23709"/>
                    <a:pt x="29788" y="22979"/>
                    <a:pt x="26232" y="22159"/>
                  </a:cubicBezTo>
                  <a:cubicBezTo>
                    <a:pt x="24560" y="21763"/>
                    <a:pt x="22889" y="21307"/>
                    <a:pt x="21217" y="20821"/>
                  </a:cubicBezTo>
                  <a:cubicBezTo>
                    <a:pt x="19758" y="20396"/>
                    <a:pt x="18329" y="19970"/>
                    <a:pt x="16931" y="19484"/>
                  </a:cubicBezTo>
                  <a:cubicBezTo>
                    <a:pt x="14408" y="18602"/>
                    <a:pt x="11946" y="17751"/>
                    <a:pt x="9545" y="16687"/>
                  </a:cubicBezTo>
                  <a:cubicBezTo>
                    <a:pt x="6627" y="15380"/>
                    <a:pt x="3800" y="14013"/>
                    <a:pt x="1156" y="12462"/>
                  </a:cubicBezTo>
                  <a:cubicBezTo>
                    <a:pt x="821" y="12280"/>
                    <a:pt x="517" y="11976"/>
                    <a:pt x="1" y="11915"/>
                  </a:cubicBezTo>
                  <a:lnTo>
                    <a:pt x="1" y="11915"/>
                  </a:lnTo>
                  <a:cubicBezTo>
                    <a:pt x="761" y="12797"/>
                    <a:pt x="1976" y="13283"/>
                    <a:pt x="3131" y="13830"/>
                  </a:cubicBezTo>
                  <a:lnTo>
                    <a:pt x="3344" y="13952"/>
                  </a:lnTo>
                  <a:cubicBezTo>
                    <a:pt x="6505" y="15623"/>
                    <a:pt x="9818" y="17143"/>
                    <a:pt x="13284" y="18420"/>
                  </a:cubicBezTo>
                  <a:cubicBezTo>
                    <a:pt x="18208" y="20274"/>
                    <a:pt x="23345" y="21733"/>
                    <a:pt x="28664" y="22918"/>
                  </a:cubicBezTo>
                  <a:cubicBezTo>
                    <a:pt x="32828" y="23830"/>
                    <a:pt x="37053" y="24529"/>
                    <a:pt x="41308" y="25107"/>
                  </a:cubicBezTo>
                  <a:cubicBezTo>
                    <a:pt x="41460" y="25107"/>
                    <a:pt x="41582" y="25137"/>
                    <a:pt x="41704" y="25228"/>
                  </a:cubicBezTo>
                  <a:cubicBezTo>
                    <a:pt x="41886" y="25259"/>
                    <a:pt x="42099" y="25259"/>
                    <a:pt x="42342" y="25259"/>
                  </a:cubicBezTo>
                  <a:cubicBezTo>
                    <a:pt x="42798" y="25380"/>
                    <a:pt x="43315" y="25289"/>
                    <a:pt x="43740" y="25502"/>
                  </a:cubicBezTo>
                  <a:cubicBezTo>
                    <a:pt x="43892" y="25502"/>
                    <a:pt x="44044" y="25479"/>
                    <a:pt x="44192" y="25479"/>
                  </a:cubicBezTo>
                  <a:cubicBezTo>
                    <a:pt x="44340" y="25479"/>
                    <a:pt x="44485" y="25502"/>
                    <a:pt x="44622" y="25593"/>
                  </a:cubicBezTo>
                  <a:cubicBezTo>
                    <a:pt x="44804" y="25654"/>
                    <a:pt x="44956" y="25654"/>
                    <a:pt x="45138" y="25654"/>
                  </a:cubicBezTo>
                  <a:cubicBezTo>
                    <a:pt x="45178" y="25650"/>
                    <a:pt x="45218" y="25648"/>
                    <a:pt x="45257" y="25648"/>
                  </a:cubicBezTo>
                  <a:cubicBezTo>
                    <a:pt x="45514" y="25648"/>
                    <a:pt x="45752" y="25731"/>
                    <a:pt x="45989" y="25836"/>
                  </a:cubicBezTo>
                  <a:cubicBezTo>
                    <a:pt x="48847" y="26049"/>
                    <a:pt x="51643" y="26414"/>
                    <a:pt x="54500" y="26627"/>
                  </a:cubicBezTo>
                  <a:cubicBezTo>
                    <a:pt x="55169" y="26718"/>
                    <a:pt x="55898" y="26627"/>
                    <a:pt x="56597" y="26870"/>
                  </a:cubicBezTo>
                  <a:cubicBezTo>
                    <a:pt x="56841" y="26900"/>
                    <a:pt x="57145" y="26900"/>
                    <a:pt x="57418" y="26900"/>
                  </a:cubicBezTo>
                  <a:cubicBezTo>
                    <a:pt x="58330" y="26931"/>
                    <a:pt x="59242" y="27022"/>
                    <a:pt x="60154" y="27052"/>
                  </a:cubicBezTo>
                  <a:cubicBezTo>
                    <a:pt x="60245" y="27052"/>
                    <a:pt x="60306" y="27083"/>
                    <a:pt x="60397" y="27113"/>
                  </a:cubicBezTo>
                  <a:cubicBezTo>
                    <a:pt x="60495" y="27112"/>
                    <a:pt x="60594" y="27111"/>
                    <a:pt x="60692" y="27111"/>
                  </a:cubicBezTo>
                  <a:cubicBezTo>
                    <a:pt x="62664" y="27111"/>
                    <a:pt x="64661" y="27387"/>
                    <a:pt x="66658" y="27387"/>
                  </a:cubicBezTo>
                  <a:cubicBezTo>
                    <a:pt x="66780" y="27387"/>
                    <a:pt x="66841" y="27478"/>
                    <a:pt x="66962" y="27508"/>
                  </a:cubicBezTo>
                  <a:cubicBezTo>
                    <a:pt x="67076" y="27505"/>
                    <a:pt x="67189" y="27504"/>
                    <a:pt x="67302" y="27504"/>
                  </a:cubicBezTo>
                  <a:cubicBezTo>
                    <a:pt x="68430" y="27504"/>
                    <a:pt x="69538" y="27630"/>
                    <a:pt x="70671" y="27630"/>
                  </a:cubicBezTo>
                  <a:cubicBezTo>
                    <a:pt x="72697" y="27642"/>
                    <a:pt x="74729" y="27671"/>
                    <a:pt x="76761" y="27671"/>
                  </a:cubicBezTo>
                  <a:cubicBezTo>
                    <a:pt x="79576" y="27671"/>
                    <a:pt x="82393" y="27616"/>
                    <a:pt x="85200" y="27387"/>
                  </a:cubicBezTo>
                  <a:cubicBezTo>
                    <a:pt x="87024" y="27235"/>
                    <a:pt x="88847" y="27113"/>
                    <a:pt x="90671" y="26900"/>
                  </a:cubicBezTo>
                  <a:cubicBezTo>
                    <a:pt x="91856" y="26748"/>
                    <a:pt x="92981" y="26627"/>
                    <a:pt x="94167" y="26475"/>
                  </a:cubicBezTo>
                  <a:lnTo>
                    <a:pt x="95413" y="26262"/>
                  </a:lnTo>
                  <a:cubicBezTo>
                    <a:pt x="100884" y="25380"/>
                    <a:pt x="106082" y="24043"/>
                    <a:pt x="111006" y="22098"/>
                  </a:cubicBezTo>
                  <a:cubicBezTo>
                    <a:pt x="115444" y="20365"/>
                    <a:pt x="119425" y="18116"/>
                    <a:pt x="122739" y="15320"/>
                  </a:cubicBezTo>
                  <a:cubicBezTo>
                    <a:pt x="124410" y="13891"/>
                    <a:pt x="125900" y="12371"/>
                    <a:pt x="127298" y="10791"/>
                  </a:cubicBezTo>
                  <a:cubicBezTo>
                    <a:pt x="128544" y="9332"/>
                    <a:pt x="129760" y="7903"/>
                    <a:pt x="131280" y="6566"/>
                  </a:cubicBezTo>
                  <a:cubicBezTo>
                    <a:pt x="133803" y="4377"/>
                    <a:pt x="136873" y="2766"/>
                    <a:pt x="140581" y="1824"/>
                  </a:cubicBezTo>
                  <a:cubicBezTo>
                    <a:pt x="142465" y="1338"/>
                    <a:pt x="144350" y="1094"/>
                    <a:pt x="146326" y="942"/>
                  </a:cubicBezTo>
                  <a:cubicBezTo>
                    <a:pt x="147398" y="867"/>
                    <a:pt x="148470" y="829"/>
                    <a:pt x="149540" y="829"/>
                  </a:cubicBezTo>
                  <a:cubicBezTo>
                    <a:pt x="151472" y="829"/>
                    <a:pt x="153395" y="951"/>
                    <a:pt x="155292" y="1186"/>
                  </a:cubicBezTo>
                  <a:cubicBezTo>
                    <a:pt x="157511" y="1429"/>
                    <a:pt x="159639" y="1824"/>
                    <a:pt x="161797" y="2249"/>
                  </a:cubicBezTo>
                  <a:lnTo>
                    <a:pt x="169669" y="3708"/>
                  </a:lnTo>
                  <a:cubicBezTo>
                    <a:pt x="172466" y="4256"/>
                    <a:pt x="175232" y="4863"/>
                    <a:pt x="177968" y="5471"/>
                  </a:cubicBezTo>
                  <a:cubicBezTo>
                    <a:pt x="180247" y="5958"/>
                    <a:pt x="182588" y="6414"/>
                    <a:pt x="184776" y="7143"/>
                  </a:cubicBezTo>
                  <a:cubicBezTo>
                    <a:pt x="186904" y="7812"/>
                    <a:pt x="188363" y="8967"/>
                    <a:pt x="189032" y="10608"/>
                  </a:cubicBezTo>
                  <a:cubicBezTo>
                    <a:pt x="189518" y="11247"/>
                    <a:pt x="189791" y="12006"/>
                    <a:pt x="190065" y="12736"/>
                  </a:cubicBezTo>
                  <a:cubicBezTo>
                    <a:pt x="191038" y="15198"/>
                    <a:pt x="191950" y="17660"/>
                    <a:pt x="193013" y="20122"/>
                  </a:cubicBezTo>
                  <a:cubicBezTo>
                    <a:pt x="194351" y="23222"/>
                    <a:pt x="195871" y="26292"/>
                    <a:pt x="197573" y="29301"/>
                  </a:cubicBezTo>
                  <a:cubicBezTo>
                    <a:pt x="199184" y="32037"/>
                    <a:pt x="200977" y="34682"/>
                    <a:pt x="203196" y="37204"/>
                  </a:cubicBezTo>
                  <a:cubicBezTo>
                    <a:pt x="203652" y="37660"/>
                    <a:pt x="204169" y="38055"/>
                    <a:pt x="204503" y="38603"/>
                  </a:cubicBezTo>
                  <a:cubicBezTo>
                    <a:pt x="204655" y="38663"/>
                    <a:pt x="204807" y="38785"/>
                    <a:pt x="204929" y="38906"/>
                  </a:cubicBezTo>
                  <a:cubicBezTo>
                    <a:pt x="206631" y="40578"/>
                    <a:pt x="208728" y="42007"/>
                    <a:pt x="211068" y="43192"/>
                  </a:cubicBezTo>
                  <a:cubicBezTo>
                    <a:pt x="212102" y="43679"/>
                    <a:pt x="213166" y="44074"/>
                    <a:pt x="214199" y="44560"/>
                  </a:cubicBezTo>
                  <a:cubicBezTo>
                    <a:pt x="214898" y="44742"/>
                    <a:pt x="215567" y="45046"/>
                    <a:pt x="216266" y="45290"/>
                  </a:cubicBezTo>
                  <a:cubicBezTo>
                    <a:pt x="218455" y="46019"/>
                    <a:pt x="220673" y="46536"/>
                    <a:pt x="223014" y="46931"/>
                  </a:cubicBezTo>
                  <a:cubicBezTo>
                    <a:pt x="224230" y="47113"/>
                    <a:pt x="225385" y="47326"/>
                    <a:pt x="226661" y="47326"/>
                  </a:cubicBezTo>
                  <a:cubicBezTo>
                    <a:pt x="227057" y="47326"/>
                    <a:pt x="227513" y="47326"/>
                    <a:pt x="227938" y="47387"/>
                  </a:cubicBezTo>
                  <a:cubicBezTo>
                    <a:pt x="229610" y="47600"/>
                    <a:pt x="231312" y="47630"/>
                    <a:pt x="232984" y="47721"/>
                  </a:cubicBezTo>
                  <a:cubicBezTo>
                    <a:pt x="234195" y="47760"/>
                    <a:pt x="235394" y="47798"/>
                    <a:pt x="236596" y="47798"/>
                  </a:cubicBezTo>
                  <a:cubicBezTo>
                    <a:pt x="237295" y="47798"/>
                    <a:pt x="237994" y="47785"/>
                    <a:pt x="238698" y="47752"/>
                  </a:cubicBezTo>
                  <a:cubicBezTo>
                    <a:pt x="238743" y="47749"/>
                    <a:pt x="238788" y="47748"/>
                    <a:pt x="238832" y="47748"/>
                  </a:cubicBezTo>
                  <a:cubicBezTo>
                    <a:pt x="239274" y="47748"/>
                    <a:pt x="239684" y="47855"/>
                    <a:pt x="240104" y="47855"/>
                  </a:cubicBezTo>
                  <a:cubicBezTo>
                    <a:pt x="240182" y="47855"/>
                    <a:pt x="240260" y="47852"/>
                    <a:pt x="240340" y="47843"/>
                  </a:cubicBezTo>
                  <a:cubicBezTo>
                    <a:pt x="240763" y="47791"/>
                    <a:pt x="241187" y="47773"/>
                    <a:pt x="241609" y="47773"/>
                  </a:cubicBezTo>
                  <a:cubicBezTo>
                    <a:pt x="242185" y="47773"/>
                    <a:pt x="242757" y="47808"/>
                    <a:pt x="243318" y="47843"/>
                  </a:cubicBezTo>
                  <a:cubicBezTo>
                    <a:pt x="244838" y="47873"/>
                    <a:pt x="246358" y="48056"/>
                    <a:pt x="247847" y="48238"/>
                  </a:cubicBezTo>
                  <a:cubicBezTo>
                    <a:pt x="249215" y="48451"/>
                    <a:pt x="250522" y="48785"/>
                    <a:pt x="251616" y="49423"/>
                  </a:cubicBezTo>
                  <a:cubicBezTo>
                    <a:pt x="251739" y="49497"/>
                    <a:pt x="251803" y="49631"/>
                    <a:pt x="251967" y="49631"/>
                  </a:cubicBezTo>
                  <a:cubicBezTo>
                    <a:pt x="252006" y="49631"/>
                    <a:pt x="252050" y="49623"/>
                    <a:pt x="252103" y="49606"/>
                  </a:cubicBezTo>
                  <a:lnTo>
                    <a:pt x="252103" y="43800"/>
                  </a:lnTo>
                  <a:cubicBezTo>
                    <a:pt x="251767" y="43819"/>
                    <a:pt x="251434" y="43825"/>
                    <a:pt x="251100" y="43825"/>
                  </a:cubicBezTo>
                  <a:cubicBezTo>
                    <a:pt x="250512" y="43825"/>
                    <a:pt x="249925" y="43806"/>
                    <a:pt x="249339" y="43806"/>
                  </a:cubicBezTo>
                  <a:cubicBezTo>
                    <a:pt x="248631" y="43806"/>
                    <a:pt x="247923" y="43833"/>
                    <a:pt x="247209" y="43952"/>
                  </a:cubicBezTo>
                  <a:cubicBezTo>
                    <a:pt x="246449" y="44074"/>
                    <a:pt x="245659" y="44074"/>
                    <a:pt x="244899" y="44074"/>
                  </a:cubicBezTo>
                  <a:cubicBezTo>
                    <a:pt x="244625" y="44074"/>
                    <a:pt x="244382" y="44104"/>
                    <a:pt x="244139" y="44135"/>
                  </a:cubicBezTo>
                  <a:cubicBezTo>
                    <a:pt x="243379" y="44256"/>
                    <a:pt x="242619" y="44438"/>
                    <a:pt x="241859" y="44438"/>
                  </a:cubicBezTo>
                  <a:cubicBezTo>
                    <a:pt x="240340" y="44438"/>
                    <a:pt x="238911" y="44834"/>
                    <a:pt x="237452" y="44955"/>
                  </a:cubicBezTo>
                  <a:cubicBezTo>
                    <a:pt x="236788" y="44983"/>
                    <a:pt x="236124" y="45111"/>
                    <a:pt x="235438" y="45111"/>
                  </a:cubicBezTo>
                  <a:cubicBezTo>
                    <a:pt x="235370" y="45111"/>
                    <a:pt x="235301" y="45110"/>
                    <a:pt x="235233" y="45107"/>
                  </a:cubicBezTo>
                  <a:cubicBezTo>
                    <a:pt x="235111" y="45107"/>
                    <a:pt x="234963" y="45080"/>
                    <a:pt x="234823" y="45080"/>
                  </a:cubicBezTo>
                  <a:cubicBezTo>
                    <a:pt x="234753" y="45080"/>
                    <a:pt x="234686" y="45087"/>
                    <a:pt x="234625" y="45107"/>
                  </a:cubicBezTo>
                  <a:cubicBezTo>
                    <a:pt x="233381" y="45240"/>
                    <a:pt x="232114" y="45326"/>
                    <a:pt x="230824" y="45326"/>
                  </a:cubicBezTo>
                  <a:cubicBezTo>
                    <a:pt x="230632" y="45326"/>
                    <a:pt x="230441" y="45324"/>
                    <a:pt x="230248" y="45320"/>
                  </a:cubicBezTo>
                  <a:cubicBezTo>
                    <a:pt x="230066" y="45320"/>
                    <a:pt x="229881" y="45317"/>
                    <a:pt x="229694" y="45317"/>
                  </a:cubicBezTo>
                  <a:cubicBezTo>
                    <a:pt x="229228" y="45317"/>
                    <a:pt x="228750" y="45333"/>
                    <a:pt x="228272" y="45442"/>
                  </a:cubicBezTo>
                  <a:cubicBezTo>
                    <a:pt x="228181" y="45457"/>
                    <a:pt x="228090" y="45464"/>
                    <a:pt x="228003" y="45464"/>
                  </a:cubicBezTo>
                  <a:cubicBezTo>
                    <a:pt x="227915" y="45464"/>
                    <a:pt x="227832" y="45457"/>
                    <a:pt x="227756" y="45442"/>
                  </a:cubicBezTo>
                  <a:cubicBezTo>
                    <a:pt x="226418" y="45168"/>
                    <a:pt x="225050" y="45350"/>
                    <a:pt x="223713" y="45198"/>
                  </a:cubicBezTo>
                  <a:cubicBezTo>
                    <a:pt x="222649" y="45107"/>
                    <a:pt x="221555" y="44955"/>
                    <a:pt x="220491" y="44834"/>
                  </a:cubicBezTo>
                  <a:cubicBezTo>
                    <a:pt x="219002" y="44682"/>
                    <a:pt x="217604" y="44287"/>
                    <a:pt x="216205" y="43922"/>
                  </a:cubicBezTo>
                  <a:cubicBezTo>
                    <a:pt x="214078" y="43375"/>
                    <a:pt x="212102" y="42615"/>
                    <a:pt x="210248" y="41703"/>
                  </a:cubicBezTo>
                  <a:cubicBezTo>
                    <a:pt x="208029" y="40639"/>
                    <a:pt x="206175" y="39241"/>
                    <a:pt x="204564" y="37691"/>
                  </a:cubicBezTo>
                  <a:cubicBezTo>
                    <a:pt x="202862" y="36049"/>
                    <a:pt x="201463" y="34256"/>
                    <a:pt x="200156" y="32402"/>
                  </a:cubicBezTo>
                  <a:cubicBezTo>
                    <a:pt x="199488" y="31429"/>
                    <a:pt x="198880" y="30396"/>
                    <a:pt x="198272" y="29393"/>
                  </a:cubicBezTo>
                  <a:cubicBezTo>
                    <a:pt x="196934" y="27265"/>
                    <a:pt x="195871" y="25107"/>
                    <a:pt x="194807" y="22918"/>
                  </a:cubicBezTo>
                  <a:cubicBezTo>
                    <a:pt x="194199" y="21703"/>
                    <a:pt x="193652" y="20426"/>
                    <a:pt x="193165" y="19180"/>
                  </a:cubicBezTo>
                  <a:cubicBezTo>
                    <a:pt x="192527" y="17538"/>
                    <a:pt x="191889" y="15958"/>
                    <a:pt x="191281" y="14316"/>
                  </a:cubicBezTo>
                  <a:cubicBezTo>
                    <a:pt x="190582" y="12493"/>
                    <a:pt x="190095" y="10639"/>
                    <a:pt x="189062" y="8876"/>
                  </a:cubicBezTo>
                  <a:cubicBezTo>
                    <a:pt x="188758" y="8329"/>
                    <a:pt x="188302" y="7812"/>
                    <a:pt x="187785" y="7417"/>
                  </a:cubicBezTo>
                  <a:cubicBezTo>
                    <a:pt x="186782" y="6657"/>
                    <a:pt x="185536" y="6201"/>
                    <a:pt x="184168" y="5836"/>
                  </a:cubicBezTo>
                  <a:cubicBezTo>
                    <a:pt x="181129" y="5137"/>
                    <a:pt x="177968" y="4559"/>
                    <a:pt x="174898" y="3921"/>
                  </a:cubicBezTo>
                  <a:cubicBezTo>
                    <a:pt x="170581" y="2949"/>
                    <a:pt x="166174" y="2249"/>
                    <a:pt x="161797" y="1429"/>
                  </a:cubicBezTo>
                  <a:cubicBezTo>
                    <a:pt x="159031" y="912"/>
                    <a:pt x="156235" y="365"/>
                    <a:pt x="153347" y="213"/>
                  </a:cubicBezTo>
                  <a:cubicBezTo>
                    <a:pt x="152222" y="152"/>
                    <a:pt x="151037" y="0"/>
                    <a:pt x="1498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5"/>
            <p:cNvSpPr/>
            <p:nvPr/>
          </p:nvSpPr>
          <p:spPr>
            <a:xfrm>
              <a:off x="7410175" y="2049725"/>
              <a:ext cx="871625" cy="864775"/>
            </a:xfrm>
            <a:custGeom>
              <a:avLst/>
              <a:gdLst/>
              <a:ahLst/>
              <a:cxnLst/>
              <a:rect l="l" t="t" r="r" b="b"/>
              <a:pathLst>
                <a:path w="34865" h="34591" extrusionOk="0">
                  <a:moveTo>
                    <a:pt x="34682" y="1"/>
                  </a:moveTo>
                  <a:cubicBezTo>
                    <a:pt x="32494" y="1"/>
                    <a:pt x="30335" y="213"/>
                    <a:pt x="28147" y="517"/>
                  </a:cubicBezTo>
                  <a:cubicBezTo>
                    <a:pt x="23375" y="1186"/>
                    <a:pt x="18815" y="2250"/>
                    <a:pt x="14560" y="3982"/>
                  </a:cubicBezTo>
                  <a:cubicBezTo>
                    <a:pt x="10487" y="5654"/>
                    <a:pt x="6809" y="7630"/>
                    <a:pt x="3922" y="10366"/>
                  </a:cubicBezTo>
                  <a:cubicBezTo>
                    <a:pt x="2098" y="12128"/>
                    <a:pt x="639" y="13983"/>
                    <a:pt x="274" y="16171"/>
                  </a:cubicBezTo>
                  <a:cubicBezTo>
                    <a:pt x="1" y="17691"/>
                    <a:pt x="426" y="19119"/>
                    <a:pt x="1460" y="20426"/>
                  </a:cubicBezTo>
                  <a:cubicBezTo>
                    <a:pt x="2432" y="21733"/>
                    <a:pt x="3952" y="22645"/>
                    <a:pt x="5563" y="23466"/>
                  </a:cubicBezTo>
                  <a:cubicBezTo>
                    <a:pt x="7387" y="24439"/>
                    <a:pt x="9241" y="25351"/>
                    <a:pt x="11095" y="26293"/>
                  </a:cubicBezTo>
                  <a:cubicBezTo>
                    <a:pt x="12493" y="26962"/>
                    <a:pt x="13952" y="27661"/>
                    <a:pt x="15290" y="28420"/>
                  </a:cubicBezTo>
                  <a:cubicBezTo>
                    <a:pt x="15594" y="28451"/>
                    <a:pt x="15837" y="28603"/>
                    <a:pt x="16110" y="28724"/>
                  </a:cubicBezTo>
                  <a:cubicBezTo>
                    <a:pt x="17053" y="29180"/>
                    <a:pt x="18086" y="29606"/>
                    <a:pt x="19119" y="29971"/>
                  </a:cubicBezTo>
                  <a:cubicBezTo>
                    <a:pt x="21551" y="30883"/>
                    <a:pt x="24165" y="31582"/>
                    <a:pt x="26718" y="32250"/>
                  </a:cubicBezTo>
                  <a:cubicBezTo>
                    <a:pt x="26870" y="32402"/>
                    <a:pt x="27144" y="32281"/>
                    <a:pt x="27235" y="32402"/>
                  </a:cubicBezTo>
                  <a:cubicBezTo>
                    <a:pt x="27326" y="32493"/>
                    <a:pt x="27478" y="32463"/>
                    <a:pt x="27600" y="32524"/>
                  </a:cubicBezTo>
                  <a:cubicBezTo>
                    <a:pt x="29758" y="33132"/>
                    <a:pt x="31916" y="33709"/>
                    <a:pt x="34013" y="34439"/>
                  </a:cubicBezTo>
                  <a:cubicBezTo>
                    <a:pt x="34104" y="34500"/>
                    <a:pt x="34287" y="34469"/>
                    <a:pt x="34378" y="34530"/>
                  </a:cubicBezTo>
                  <a:cubicBezTo>
                    <a:pt x="34439" y="34530"/>
                    <a:pt x="34500" y="34591"/>
                    <a:pt x="34530" y="34591"/>
                  </a:cubicBezTo>
                  <a:cubicBezTo>
                    <a:pt x="34864" y="34287"/>
                    <a:pt x="34652" y="33892"/>
                    <a:pt x="34682" y="33557"/>
                  </a:cubicBezTo>
                  <a:cubicBezTo>
                    <a:pt x="34256" y="33527"/>
                    <a:pt x="33983" y="33253"/>
                    <a:pt x="33557" y="33132"/>
                  </a:cubicBezTo>
                  <a:cubicBezTo>
                    <a:pt x="31703" y="32615"/>
                    <a:pt x="29849" y="32038"/>
                    <a:pt x="28025" y="31460"/>
                  </a:cubicBezTo>
                  <a:cubicBezTo>
                    <a:pt x="25563" y="30700"/>
                    <a:pt x="23132" y="29971"/>
                    <a:pt x="20791" y="29059"/>
                  </a:cubicBezTo>
                  <a:cubicBezTo>
                    <a:pt x="19636" y="28664"/>
                    <a:pt x="18572" y="28086"/>
                    <a:pt x="17508" y="27539"/>
                  </a:cubicBezTo>
                  <a:cubicBezTo>
                    <a:pt x="17053" y="27357"/>
                    <a:pt x="16566" y="27174"/>
                    <a:pt x="16171" y="26870"/>
                  </a:cubicBezTo>
                  <a:cubicBezTo>
                    <a:pt x="15229" y="26171"/>
                    <a:pt x="14135" y="25654"/>
                    <a:pt x="13192" y="24955"/>
                  </a:cubicBezTo>
                  <a:cubicBezTo>
                    <a:pt x="11824" y="24013"/>
                    <a:pt x="10274" y="23132"/>
                    <a:pt x="8906" y="22159"/>
                  </a:cubicBezTo>
                  <a:cubicBezTo>
                    <a:pt x="7903" y="21430"/>
                    <a:pt x="6992" y="20609"/>
                    <a:pt x="6201" y="19727"/>
                  </a:cubicBezTo>
                  <a:cubicBezTo>
                    <a:pt x="4803" y="18208"/>
                    <a:pt x="4560" y="16536"/>
                    <a:pt x="5137" y="14773"/>
                  </a:cubicBezTo>
                  <a:cubicBezTo>
                    <a:pt x="5806" y="12706"/>
                    <a:pt x="7569" y="11034"/>
                    <a:pt x="9666" y="9575"/>
                  </a:cubicBezTo>
                  <a:cubicBezTo>
                    <a:pt x="11004" y="8663"/>
                    <a:pt x="12524" y="7873"/>
                    <a:pt x="14135" y="7144"/>
                  </a:cubicBezTo>
                  <a:cubicBezTo>
                    <a:pt x="16080" y="6262"/>
                    <a:pt x="18116" y="5563"/>
                    <a:pt x="20244" y="4986"/>
                  </a:cubicBezTo>
                  <a:cubicBezTo>
                    <a:pt x="22341" y="4378"/>
                    <a:pt x="24560" y="4043"/>
                    <a:pt x="26749" y="3739"/>
                  </a:cubicBezTo>
                  <a:cubicBezTo>
                    <a:pt x="28524" y="3486"/>
                    <a:pt x="30273" y="3310"/>
                    <a:pt x="32069" y="3310"/>
                  </a:cubicBezTo>
                  <a:cubicBezTo>
                    <a:pt x="32210" y="3310"/>
                    <a:pt x="32352" y="3312"/>
                    <a:pt x="32494" y="3314"/>
                  </a:cubicBezTo>
                  <a:lnTo>
                    <a:pt x="34652" y="3314"/>
                  </a:lnTo>
                  <a:cubicBezTo>
                    <a:pt x="34652" y="2250"/>
                    <a:pt x="34652" y="1216"/>
                    <a:pt x="346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5"/>
            <p:cNvSpPr/>
            <p:nvPr/>
          </p:nvSpPr>
          <p:spPr>
            <a:xfrm>
              <a:off x="7337225" y="1967650"/>
              <a:ext cx="941075" cy="971175"/>
            </a:xfrm>
            <a:custGeom>
              <a:avLst/>
              <a:gdLst/>
              <a:ahLst/>
              <a:cxnLst/>
              <a:rect l="l" t="t" r="r" b="b"/>
              <a:pathLst>
                <a:path w="37643" h="38847" extrusionOk="0">
                  <a:moveTo>
                    <a:pt x="37570" y="1"/>
                  </a:moveTo>
                  <a:cubicBezTo>
                    <a:pt x="37296" y="1"/>
                    <a:pt x="36992" y="62"/>
                    <a:pt x="36749" y="122"/>
                  </a:cubicBezTo>
                  <a:cubicBezTo>
                    <a:pt x="35685" y="366"/>
                    <a:pt x="34621" y="578"/>
                    <a:pt x="33497" y="761"/>
                  </a:cubicBezTo>
                  <a:cubicBezTo>
                    <a:pt x="31369" y="1156"/>
                    <a:pt x="29241" y="1581"/>
                    <a:pt x="27205" y="2098"/>
                  </a:cubicBezTo>
                  <a:cubicBezTo>
                    <a:pt x="24226" y="2828"/>
                    <a:pt x="21338" y="3740"/>
                    <a:pt x="18572" y="4834"/>
                  </a:cubicBezTo>
                  <a:cubicBezTo>
                    <a:pt x="16840" y="5533"/>
                    <a:pt x="15107" y="6232"/>
                    <a:pt x="13496" y="7083"/>
                  </a:cubicBezTo>
                  <a:cubicBezTo>
                    <a:pt x="11521" y="8086"/>
                    <a:pt x="9758" y="9241"/>
                    <a:pt x="7964" y="10427"/>
                  </a:cubicBezTo>
                  <a:cubicBezTo>
                    <a:pt x="7447" y="10791"/>
                    <a:pt x="7052" y="11217"/>
                    <a:pt x="6536" y="11612"/>
                  </a:cubicBezTo>
                  <a:cubicBezTo>
                    <a:pt x="5168" y="12554"/>
                    <a:pt x="4104" y="13679"/>
                    <a:pt x="3101" y="14834"/>
                  </a:cubicBezTo>
                  <a:cubicBezTo>
                    <a:pt x="1855" y="16232"/>
                    <a:pt x="912" y="17752"/>
                    <a:pt x="365" y="19424"/>
                  </a:cubicBezTo>
                  <a:cubicBezTo>
                    <a:pt x="1" y="20731"/>
                    <a:pt x="122" y="21977"/>
                    <a:pt x="365" y="23223"/>
                  </a:cubicBezTo>
                  <a:cubicBezTo>
                    <a:pt x="669" y="24530"/>
                    <a:pt x="1824" y="25594"/>
                    <a:pt x="3070" y="26445"/>
                  </a:cubicBezTo>
                  <a:cubicBezTo>
                    <a:pt x="4681" y="27509"/>
                    <a:pt x="6505" y="28421"/>
                    <a:pt x="8481" y="29120"/>
                  </a:cubicBezTo>
                  <a:cubicBezTo>
                    <a:pt x="9241" y="29393"/>
                    <a:pt x="10001" y="29697"/>
                    <a:pt x="10700" y="30001"/>
                  </a:cubicBezTo>
                  <a:cubicBezTo>
                    <a:pt x="11733" y="30457"/>
                    <a:pt x="12797" y="30883"/>
                    <a:pt x="13831" y="31308"/>
                  </a:cubicBezTo>
                  <a:cubicBezTo>
                    <a:pt x="15198" y="31916"/>
                    <a:pt x="16597" y="32494"/>
                    <a:pt x="17995" y="33102"/>
                  </a:cubicBezTo>
                  <a:cubicBezTo>
                    <a:pt x="19667" y="33831"/>
                    <a:pt x="21338" y="34439"/>
                    <a:pt x="23132" y="34925"/>
                  </a:cubicBezTo>
                  <a:cubicBezTo>
                    <a:pt x="25381" y="35533"/>
                    <a:pt x="27630" y="36111"/>
                    <a:pt x="29910" y="36628"/>
                  </a:cubicBezTo>
                  <a:cubicBezTo>
                    <a:pt x="31886" y="37084"/>
                    <a:pt x="33770" y="37722"/>
                    <a:pt x="35715" y="38239"/>
                  </a:cubicBezTo>
                  <a:cubicBezTo>
                    <a:pt x="36323" y="38391"/>
                    <a:pt x="37053" y="38512"/>
                    <a:pt x="37570" y="38846"/>
                  </a:cubicBezTo>
                  <a:cubicBezTo>
                    <a:pt x="37643" y="38627"/>
                    <a:pt x="37559" y="38486"/>
                    <a:pt x="37303" y="38486"/>
                  </a:cubicBezTo>
                  <a:cubicBezTo>
                    <a:pt x="37241" y="38486"/>
                    <a:pt x="37167" y="38494"/>
                    <a:pt x="37083" y="38512"/>
                  </a:cubicBezTo>
                  <a:cubicBezTo>
                    <a:pt x="36506" y="38360"/>
                    <a:pt x="35989" y="38147"/>
                    <a:pt x="35442" y="37995"/>
                  </a:cubicBezTo>
                  <a:cubicBezTo>
                    <a:pt x="35381" y="37935"/>
                    <a:pt x="35229" y="37965"/>
                    <a:pt x="35108" y="37904"/>
                  </a:cubicBezTo>
                  <a:cubicBezTo>
                    <a:pt x="34986" y="37752"/>
                    <a:pt x="34712" y="37843"/>
                    <a:pt x="34621" y="37752"/>
                  </a:cubicBezTo>
                  <a:cubicBezTo>
                    <a:pt x="31582" y="36871"/>
                    <a:pt x="28451" y="36111"/>
                    <a:pt x="25381" y="35260"/>
                  </a:cubicBezTo>
                  <a:cubicBezTo>
                    <a:pt x="24013" y="34925"/>
                    <a:pt x="22615" y="34591"/>
                    <a:pt x="21399" y="33983"/>
                  </a:cubicBezTo>
                  <a:cubicBezTo>
                    <a:pt x="20822" y="33922"/>
                    <a:pt x="20335" y="33679"/>
                    <a:pt x="19879" y="33466"/>
                  </a:cubicBezTo>
                  <a:cubicBezTo>
                    <a:pt x="19484" y="33254"/>
                    <a:pt x="19028" y="33162"/>
                    <a:pt x="18663" y="32950"/>
                  </a:cubicBezTo>
                  <a:cubicBezTo>
                    <a:pt x="18299" y="32798"/>
                    <a:pt x="17964" y="32676"/>
                    <a:pt x="17660" y="32524"/>
                  </a:cubicBezTo>
                  <a:cubicBezTo>
                    <a:pt x="14955" y="31278"/>
                    <a:pt x="12220" y="30062"/>
                    <a:pt x="9484" y="28846"/>
                  </a:cubicBezTo>
                  <a:cubicBezTo>
                    <a:pt x="7508" y="27965"/>
                    <a:pt x="5502" y="27114"/>
                    <a:pt x="3861" y="25837"/>
                  </a:cubicBezTo>
                  <a:cubicBezTo>
                    <a:pt x="2280" y="24621"/>
                    <a:pt x="1490" y="23193"/>
                    <a:pt x="1338" y="21521"/>
                  </a:cubicBezTo>
                  <a:cubicBezTo>
                    <a:pt x="1186" y="19667"/>
                    <a:pt x="1976" y="17965"/>
                    <a:pt x="3101" y="16323"/>
                  </a:cubicBezTo>
                  <a:cubicBezTo>
                    <a:pt x="4256" y="14682"/>
                    <a:pt x="5776" y="13253"/>
                    <a:pt x="7478" y="11916"/>
                  </a:cubicBezTo>
                  <a:cubicBezTo>
                    <a:pt x="9423" y="10335"/>
                    <a:pt x="11672" y="8968"/>
                    <a:pt x="14043" y="7813"/>
                  </a:cubicBezTo>
                  <a:cubicBezTo>
                    <a:pt x="16475" y="6597"/>
                    <a:pt x="19119" y="5594"/>
                    <a:pt x="21794" y="4712"/>
                  </a:cubicBezTo>
                  <a:cubicBezTo>
                    <a:pt x="21916" y="4560"/>
                    <a:pt x="22189" y="4682"/>
                    <a:pt x="22311" y="4560"/>
                  </a:cubicBezTo>
                  <a:cubicBezTo>
                    <a:pt x="22372" y="4499"/>
                    <a:pt x="22524" y="4530"/>
                    <a:pt x="22645" y="4469"/>
                  </a:cubicBezTo>
                  <a:cubicBezTo>
                    <a:pt x="25958" y="3466"/>
                    <a:pt x="29332" y="2797"/>
                    <a:pt x="32828" y="2281"/>
                  </a:cubicBezTo>
                  <a:cubicBezTo>
                    <a:pt x="34408" y="2068"/>
                    <a:pt x="35989" y="1885"/>
                    <a:pt x="37570" y="1642"/>
                  </a:cubicBezTo>
                  <a:lnTo>
                    <a:pt x="375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5"/>
            <p:cNvSpPr/>
            <p:nvPr/>
          </p:nvSpPr>
          <p:spPr>
            <a:xfrm>
              <a:off x="7882075" y="2078600"/>
              <a:ext cx="12925" cy="3825"/>
            </a:xfrm>
            <a:custGeom>
              <a:avLst/>
              <a:gdLst/>
              <a:ahLst/>
              <a:cxnLst/>
              <a:rect l="l" t="t" r="r" b="b"/>
              <a:pathLst>
                <a:path w="517" h="153" extrusionOk="0">
                  <a:moveTo>
                    <a:pt x="517" y="1"/>
                  </a:moveTo>
                  <a:cubicBezTo>
                    <a:pt x="304" y="1"/>
                    <a:pt x="122" y="1"/>
                    <a:pt x="0" y="153"/>
                  </a:cubicBezTo>
                  <a:cubicBezTo>
                    <a:pt x="213" y="153"/>
                    <a:pt x="426" y="153"/>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5"/>
            <p:cNvSpPr/>
            <p:nvPr/>
          </p:nvSpPr>
          <p:spPr>
            <a:xfrm>
              <a:off x="7895750" y="2075575"/>
              <a:ext cx="8375" cy="3325"/>
            </a:xfrm>
            <a:custGeom>
              <a:avLst/>
              <a:gdLst/>
              <a:ahLst/>
              <a:cxnLst/>
              <a:rect l="l" t="t" r="r" b="b"/>
              <a:pathLst>
                <a:path w="335" h="133" extrusionOk="0">
                  <a:moveTo>
                    <a:pt x="335" y="0"/>
                  </a:moveTo>
                  <a:cubicBezTo>
                    <a:pt x="183" y="0"/>
                    <a:pt x="61" y="0"/>
                    <a:pt x="0" y="122"/>
                  </a:cubicBezTo>
                  <a:cubicBezTo>
                    <a:pt x="29" y="129"/>
                    <a:pt x="59" y="133"/>
                    <a:pt x="90" y="133"/>
                  </a:cubicBezTo>
                  <a:cubicBezTo>
                    <a:pt x="189" y="133"/>
                    <a:pt x="288" y="93"/>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5"/>
            <p:cNvSpPr/>
            <p:nvPr/>
          </p:nvSpPr>
          <p:spPr>
            <a:xfrm>
              <a:off x="1467050" y="1232850"/>
              <a:ext cx="6810175" cy="2100150"/>
            </a:xfrm>
            <a:custGeom>
              <a:avLst/>
              <a:gdLst/>
              <a:ahLst/>
              <a:cxnLst/>
              <a:rect l="l" t="t" r="r" b="b"/>
              <a:pathLst>
                <a:path w="272407" h="84006" extrusionOk="0">
                  <a:moveTo>
                    <a:pt x="176403" y="0"/>
                  </a:moveTo>
                  <a:cubicBezTo>
                    <a:pt x="174560" y="0"/>
                    <a:pt x="172760" y="270"/>
                    <a:pt x="171068" y="943"/>
                  </a:cubicBezTo>
                  <a:cubicBezTo>
                    <a:pt x="166904" y="2614"/>
                    <a:pt x="162830" y="4408"/>
                    <a:pt x="158605" y="6049"/>
                  </a:cubicBezTo>
                  <a:cubicBezTo>
                    <a:pt x="155536" y="7478"/>
                    <a:pt x="152526" y="8997"/>
                    <a:pt x="149791" y="10791"/>
                  </a:cubicBezTo>
                  <a:cubicBezTo>
                    <a:pt x="149578" y="10943"/>
                    <a:pt x="149396" y="11064"/>
                    <a:pt x="149152" y="11216"/>
                  </a:cubicBezTo>
                  <a:cubicBezTo>
                    <a:pt x="146721" y="12736"/>
                    <a:pt x="144471" y="14317"/>
                    <a:pt x="142435" y="16110"/>
                  </a:cubicBezTo>
                  <a:cubicBezTo>
                    <a:pt x="139304" y="18815"/>
                    <a:pt x="136477" y="21703"/>
                    <a:pt x="133772" y="24621"/>
                  </a:cubicBezTo>
                  <a:cubicBezTo>
                    <a:pt x="133012" y="25381"/>
                    <a:pt x="132283" y="26141"/>
                    <a:pt x="131553" y="26900"/>
                  </a:cubicBezTo>
                  <a:cubicBezTo>
                    <a:pt x="127875" y="30791"/>
                    <a:pt x="124076" y="34651"/>
                    <a:pt x="119790" y="38238"/>
                  </a:cubicBezTo>
                  <a:cubicBezTo>
                    <a:pt x="116720" y="40822"/>
                    <a:pt x="113437" y="43192"/>
                    <a:pt x="109912" y="45411"/>
                  </a:cubicBezTo>
                  <a:cubicBezTo>
                    <a:pt x="105687" y="48025"/>
                    <a:pt x="101158" y="50305"/>
                    <a:pt x="96294" y="52250"/>
                  </a:cubicBezTo>
                  <a:cubicBezTo>
                    <a:pt x="93559" y="53223"/>
                    <a:pt x="90823" y="54287"/>
                    <a:pt x="87996" y="55168"/>
                  </a:cubicBezTo>
                  <a:cubicBezTo>
                    <a:pt x="83984" y="56384"/>
                    <a:pt x="79941" y="57418"/>
                    <a:pt x="75716" y="58178"/>
                  </a:cubicBezTo>
                  <a:cubicBezTo>
                    <a:pt x="72525" y="58785"/>
                    <a:pt x="69303" y="59241"/>
                    <a:pt x="66020" y="59545"/>
                  </a:cubicBezTo>
                  <a:cubicBezTo>
                    <a:pt x="63984" y="59728"/>
                    <a:pt x="61947" y="59849"/>
                    <a:pt x="59911" y="59971"/>
                  </a:cubicBezTo>
                  <a:cubicBezTo>
                    <a:pt x="58667" y="60040"/>
                    <a:pt x="57417" y="60059"/>
                    <a:pt x="56161" y="60059"/>
                  </a:cubicBezTo>
                  <a:cubicBezTo>
                    <a:pt x="54654" y="60059"/>
                    <a:pt x="53138" y="60032"/>
                    <a:pt x="51613" y="60032"/>
                  </a:cubicBezTo>
                  <a:cubicBezTo>
                    <a:pt x="50002" y="59880"/>
                    <a:pt x="48330" y="59849"/>
                    <a:pt x="46658" y="59697"/>
                  </a:cubicBezTo>
                  <a:cubicBezTo>
                    <a:pt x="42859" y="59363"/>
                    <a:pt x="39059" y="58846"/>
                    <a:pt x="35412" y="57995"/>
                  </a:cubicBezTo>
                  <a:cubicBezTo>
                    <a:pt x="28755" y="56415"/>
                    <a:pt x="22828" y="53892"/>
                    <a:pt x="17357" y="50731"/>
                  </a:cubicBezTo>
                  <a:cubicBezTo>
                    <a:pt x="12372" y="47843"/>
                    <a:pt x="8056" y="44530"/>
                    <a:pt x="5624" y="40123"/>
                  </a:cubicBezTo>
                  <a:lnTo>
                    <a:pt x="5259" y="39667"/>
                  </a:lnTo>
                  <a:cubicBezTo>
                    <a:pt x="4560" y="38785"/>
                    <a:pt x="3496" y="38238"/>
                    <a:pt x="2128" y="38025"/>
                  </a:cubicBezTo>
                  <a:cubicBezTo>
                    <a:pt x="1989" y="38007"/>
                    <a:pt x="1856" y="37999"/>
                    <a:pt x="1728" y="37999"/>
                  </a:cubicBezTo>
                  <a:cubicBezTo>
                    <a:pt x="767" y="37999"/>
                    <a:pt x="142" y="38486"/>
                    <a:pt x="62" y="39211"/>
                  </a:cubicBezTo>
                  <a:cubicBezTo>
                    <a:pt x="1" y="40214"/>
                    <a:pt x="365" y="41126"/>
                    <a:pt x="943" y="42037"/>
                  </a:cubicBezTo>
                  <a:cubicBezTo>
                    <a:pt x="2615" y="44712"/>
                    <a:pt x="5016" y="47083"/>
                    <a:pt x="7539" y="49363"/>
                  </a:cubicBezTo>
                  <a:cubicBezTo>
                    <a:pt x="9879" y="51247"/>
                    <a:pt x="12189" y="53162"/>
                    <a:pt x="14682" y="54956"/>
                  </a:cubicBezTo>
                  <a:cubicBezTo>
                    <a:pt x="16202" y="56019"/>
                    <a:pt x="17813" y="57083"/>
                    <a:pt x="19363" y="58147"/>
                  </a:cubicBezTo>
                  <a:cubicBezTo>
                    <a:pt x="20244" y="58755"/>
                    <a:pt x="21187" y="59302"/>
                    <a:pt x="22129" y="59910"/>
                  </a:cubicBezTo>
                  <a:cubicBezTo>
                    <a:pt x="25564" y="62099"/>
                    <a:pt x="29333" y="63922"/>
                    <a:pt x="33314" y="65472"/>
                  </a:cubicBezTo>
                  <a:cubicBezTo>
                    <a:pt x="38208" y="67418"/>
                    <a:pt x="43345" y="68938"/>
                    <a:pt x="48664" y="70062"/>
                  </a:cubicBezTo>
                  <a:cubicBezTo>
                    <a:pt x="54105" y="71248"/>
                    <a:pt x="59607" y="72068"/>
                    <a:pt x="65230" y="72615"/>
                  </a:cubicBezTo>
                  <a:cubicBezTo>
                    <a:pt x="68087" y="72889"/>
                    <a:pt x="70883" y="73071"/>
                    <a:pt x="73741" y="73254"/>
                  </a:cubicBezTo>
                  <a:cubicBezTo>
                    <a:pt x="76750" y="73436"/>
                    <a:pt x="79698" y="73527"/>
                    <a:pt x="82707" y="73588"/>
                  </a:cubicBezTo>
                  <a:cubicBezTo>
                    <a:pt x="84045" y="73621"/>
                    <a:pt x="85381" y="73636"/>
                    <a:pt x="86714" y="73636"/>
                  </a:cubicBezTo>
                  <a:cubicBezTo>
                    <a:pt x="90260" y="73636"/>
                    <a:pt x="93794" y="73530"/>
                    <a:pt x="97328" y="73375"/>
                  </a:cubicBezTo>
                  <a:cubicBezTo>
                    <a:pt x="98088" y="73375"/>
                    <a:pt x="98878" y="73254"/>
                    <a:pt x="99638" y="73223"/>
                  </a:cubicBezTo>
                  <a:cubicBezTo>
                    <a:pt x="104045" y="72889"/>
                    <a:pt x="108422" y="72342"/>
                    <a:pt x="112678" y="71460"/>
                  </a:cubicBezTo>
                  <a:cubicBezTo>
                    <a:pt x="118179" y="70366"/>
                    <a:pt x="123498" y="68846"/>
                    <a:pt x="128210" y="66415"/>
                  </a:cubicBezTo>
                  <a:cubicBezTo>
                    <a:pt x="132435" y="64257"/>
                    <a:pt x="136052" y="61673"/>
                    <a:pt x="138028" y="58147"/>
                  </a:cubicBezTo>
                  <a:cubicBezTo>
                    <a:pt x="139274" y="55928"/>
                    <a:pt x="140976" y="53983"/>
                    <a:pt x="143225" y="52281"/>
                  </a:cubicBezTo>
                  <a:cubicBezTo>
                    <a:pt x="143924" y="51642"/>
                    <a:pt x="144867" y="51095"/>
                    <a:pt x="145687" y="50548"/>
                  </a:cubicBezTo>
                  <a:cubicBezTo>
                    <a:pt x="148393" y="48724"/>
                    <a:pt x="151463" y="47357"/>
                    <a:pt x="154806" y="46232"/>
                  </a:cubicBezTo>
                  <a:cubicBezTo>
                    <a:pt x="158591" y="45029"/>
                    <a:pt x="162462" y="44581"/>
                    <a:pt x="166389" y="44581"/>
                  </a:cubicBezTo>
                  <a:cubicBezTo>
                    <a:pt x="168612" y="44581"/>
                    <a:pt x="170852" y="44725"/>
                    <a:pt x="173104" y="44955"/>
                  </a:cubicBezTo>
                  <a:cubicBezTo>
                    <a:pt x="177846" y="45442"/>
                    <a:pt x="182466" y="46384"/>
                    <a:pt x="187177" y="46962"/>
                  </a:cubicBezTo>
                  <a:cubicBezTo>
                    <a:pt x="193500" y="47721"/>
                    <a:pt x="199792" y="48755"/>
                    <a:pt x="206266" y="48816"/>
                  </a:cubicBezTo>
                  <a:cubicBezTo>
                    <a:pt x="207451" y="48816"/>
                    <a:pt x="208667" y="48907"/>
                    <a:pt x="209792" y="49120"/>
                  </a:cubicBezTo>
                  <a:cubicBezTo>
                    <a:pt x="211160" y="49393"/>
                    <a:pt x="212163" y="49971"/>
                    <a:pt x="212679" y="50943"/>
                  </a:cubicBezTo>
                  <a:cubicBezTo>
                    <a:pt x="213257" y="51977"/>
                    <a:pt x="213439" y="53041"/>
                    <a:pt x="213683" y="54135"/>
                  </a:cubicBezTo>
                  <a:cubicBezTo>
                    <a:pt x="214138" y="56627"/>
                    <a:pt x="214442" y="59120"/>
                    <a:pt x="215050" y="61582"/>
                  </a:cubicBezTo>
                  <a:cubicBezTo>
                    <a:pt x="216327" y="67053"/>
                    <a:pt x="218546" y="72311"/>
                    <a:pt x="222072" y="77236"/>
                  </a:cubicBezTo>
                  <a:cubicBezTo>
                    <a:pt x="222832" y="78087"/>
                    <a:pt x="223500" y="78998"/>
                    <a:pt x="224412" y="79758"/>
                  </a:cubicBezTo>
                  <a:cubicBezTo>
                    <a:pt x="225415" y="80579"/>
                    <a:pt x="226327" y="81461"/>
                    <a:pt x="227725" y="81947"/>
                  </a:cubicBezTo>
                  <a:cubicBezTo>
                    <a:pt x="228728" y="82342"/>
                    <a:pt x="229701" y="82798"/>
                    <a:pt x="230765" y="83132"/>
                  </a:cubicBezTo>
                  <a:cubicBezTo>
                    <a:pt x="232285" y="83679"/>
                    <a:pt x="233896" y="83862"/>
                    <a:pt x="235507" y="83983"/>
                  </a:cubicBezTo>
                  <a:cubicBezTo>
                    <a:pt x="235777" y="83998"/>
                    <a:pt x="236047" y="84005"/>
                    <a:pt x="236317" y="84005"/>
                  </a:cubicBezTo>
                  <a:cubicBezTo>
                    <a:pt x="237680" y="84005"/>
                    <a:pt x="239025" y="83832"/>
                    <a:pt x="240370" y="83679"/>
                  </a:cubicBezTo>
                  <a:cubicBezTo>
                    <a:pt x="241829" y="83467"/>
                    <a:pt x="243258" y="83254"/>
                    <a:pt x="244686" y="82980"/>
                  </a:cubicBezTo>
                  <a:cubicBezTo>
                    <a:pt x="246267" y="82676"/>
                    <a:pt x="247908" y="82464"/>
                    <a:pt x="249549" y="82190"/>
                  </a:cubicBezTo>
                  <a:cubicBezTo>
                    <a:pt x="250370" y="82038"/>
                    <a:pt x="251252" y="81916"/>
                    <a:pt x="252133" y="81795"/>
                  </a:cubicBezTo>
                  <a:cubicBezTo>
                    <a:pt x="253045" y="81613"/>
                    <a:pt x="253957" y="81552"/>
                    <a:pt x="254899" y="81430"/>
                  </a:cubicBezTo>
                  <a:cubicBezTo>
                    <a:pt x="255781" y="81309"/>
                    <a:pt x="256632" y="81278"/>
                    <a:pt x="257513" y="81126"/>
                  </a:cubicBezTo>
                  <a:cubicBezTo>
                    <a:pt x="259519" y="80822"/>
                    <a:pt x="261556" y="80731"/>
                    <a:pt x="263592" y="80670"/>
                  </a:cubicBezTo>
                  <a:cubicBezTo>
                    <a:pt x="264337" y="80644"/>
                    <a:pt x="265081" y="80630"/>
                    <a:pt x="265824" y="80630"/>
                  </a:cubicBezTo>
                  <a:cubicBezTo>
                    <a:pt x="267629" y="80630"/>
                    <a:pt x="269425" y="80711"/>
                    <a:pt x="271191" y="80883"/>
                  </a:cubicBezTo>
                  <a:cubicBezTo>
                    <a:pt x="271308" y="80936"/>
                    <a:pt x="271432" y="80948"/>
                    <a:pt x="271559" y="80948"/>
                  </a:cubicBezTo>
                  <a:cubicBezTo>
                    <a:pt x="271668" y="80948"/>
                    <a:pt x="271779" y="80939"/>
                    <a:pt x="271888" y="80939"/>
                  </a:cubicBezTo>
                  <a:cubicBezTo>
                    <a:pt x="272014" y="80939"/>
                    <a:pt x="272138" y="80952"/>
                    <a:pt x="272255" y="81005"/>
                  </a:cubicBezTo>
                  <a:lnTo>
                    <a:pt x="272407" y="81005"/>
                  </a:lnTo>
                  <a:lnTo>
                    <a:pt x="272407" y="80245"/>
                  </a:lnTo>
                  <a:cubicBezTo>
                    <a:pt x="272301" y="80230"/>
                    <a:pt x="272187" y="80230"/>
                    <a:pt x="272073" y="80230"/>
                  </a:cubicBezTo>
                  <a:cubicBezTo>
                    <a:pt x="271959" y="80230"/>
                    <a:pt x="271845" y="80230"/>
                    <a:pt x="271738" y="80214"/>
                  </a:cubicBezTo>
                  <a:cubicBezTo>
                    <a:pt x="269519" y="79758"/>
                    <a:pt x="267270" y="79880"/>
                    <a:pt x="265051" y="79758"/>
                  </a:cubicBezTo>
                  <a:cubicBezTo>
                    <a:pt x="264676" y="79735"/>
                    <a:pt x="264299" y="79725"/>
                    <a:pt x="263922" y="79725"/>
                  </a:cubicBezTo>
                  <a:cubicBezTo>
                    <a:pt x="262344" y="79725"/>
                    <a:pt x="260755" y="79898"/>
                    <a:pt x="259185" y="79971"/>
                  </a:cubicBezTo>
                  <a:cubicBezTo>
                    <a:pt x="257908" y="80062"/>
                    <a:pt x="256692" y="80275"/>
                    <a:pt x="255416" y="80366"/>
                  </a:cubicBezTo>
                  <a:cubicBezTo>
                    <a:pt x="254595" y="80397"/>
                    <a:pt x="253835" y="80579"/>
                    <a:pt x="253045" y="80640"/>
                  </a:cubicBezTo>
                  <a:cubicBezTo>
                    <a:pt x="251677" y="80670"/>
                    <a:pt x="250370" y="80944"/>
                    <a:pt x="249033" y="81126"/>
                  </a:cubicBezTo>
                  <a:cubicBezTo>
                    <a:pt x="247452" y="81339"/>
                    <a:pt x="245841" y="81613"/>
                    <a:pt x="244261" y="81856"/>
                  </a:cubicBezTo>
                  <a:cubicBezTo>
                    <a:pt x="242862" y="82038"/>
                    <a:pt x="241525" y="82312"/>
                    <a:pt x="240127" y="82464"/>
                  </a:cubicBezTo>
                  <a:cubicBezTo>
                    <a:pt x="239154" y="82555"/>
                    <a:pt x="238212" y="82707"/>
                    <a:pt x="237270" y="82768"/>
                  </a:cubicBezTo>
                  <a:cubicBezTo>
                    <a:pt x="236815" y="82786"/>
                    <a:pt x="236363" y="82797"/>
                    <a:pt x="235915" y="82797"/>
                  </a:cubicBezTo>
                  <a:cubicBezTo>
                    <a:pt x="234147" y="82797"/>
                    <a:pt x="232426" y="82626"/>
                    <a:pt x="230704" y="82068"/>
                  </a:cubicBezTo>
                  <a:cubicBezTo>
                    <a:pt x="227817" y="81157"/>
                    <a:pt x="225537" y="79758"/>
                    <a:pt x="223743" y="77935"/>
                  </a:cubicBezTo>
                  <a:cubicBezTo>
                    <a:pt x="222224" y="76384"/>
                    <a:pt x="221129" y="74713"/>
                    <a:pt x="220126" y="72950"/>
                  </a:cubicBezTo>
                  <a:cubicBezTo>
                    <a:pt x="218850" y="70640"/>
                    <a:pt x="217725" y="68238"/>
                    <a:pt x="216935" y="65807"/>
                  </a:cubicBezTo>
                  <a:cubicBezTo>
                    <a:pt x="216631" y="64865"/>
                    <a:pt x="216297" y="63922"/>
                    <a:pt x="216053" y="62919"/>
                  </a:cubicBezTo>
                  <a:cubicBezTo>
                    <a:pt x="215810" y="61734"/>
                    <a:pt x="215506" y="60579"/>
                    <a:pt x="215293" y="59393"/>
                  </a:cubicBezTo>
                  <a:cubicBezTo>
                    <a:pt x="215202" y="58390"/>
                    <a:pt x="214990" y="57448"/>
                    <a:pt x="214838" y="56506"/>
                  </a:cubicBezTo>
                  <a:cubicBezTo>
                    <a:pt x="214777" y="56019"/>
                    <a:pt x="214686" y="55563"/>
                    <a:pt x="214625" y="55047"/>
                  </a:cubicBezTo>
                  <a:cubicBezTo>
                    <a:pt x="214442" y="54105"/>
                    <a:pt x="214351" y="53193"/>
                    <a:pt x="214169" y="52250"/>
                  </a:cubicBezTo>
                  <a:cubicBezTo>
                    <a:pt x="214047" y="51551"/>
                    <a:pt x="213865" y="50913"/>
                    <a:pt x="213622" y="50275"/>
                  </a:cubicBezTo>
                  <a:cubicBezTo>
                    <a:pt x="213166" y="49028"/>
                    <a:pt x="212041" y="48269"/>
                    <a:pt x="210369" y="47995"/>
                  </a:cubicBezTo>
                  <a:cubicBezTo>
                    <a:pt x="209154" y="47813"/>
                    <a:pt x="207907" y="47721"/>
                    <a:pt x="206691" y="47721"/>
                  </a:cubicBezTo>
                  <a:cubicBezTo>
                    <a:pt x="204655" y="47721"/>
                    <a:pt x="202649" y="47569"/>
                    <a:pt x="200643" y="47569"/>
                  </a:cubicBezTo>
                  <a:cubicBezTo>
                    <a:pt x="200521" y="47539"/>
                    <a:pt x="200400" y="47539"/>
                    <a:pt x="200308" y="47539"/>
                  </a:cubicBezTo>
                  <a:cubicBezTo>
                    <a:pt x="199153" y="47357"/>
                    <a:pt x="198029" y="47296"/>
                    <a:pt x="196874" y="47205"/>
                  </a:cubicBezTo>
                  <a:cubicBezTo>
                    <a:pt x="195536" y="47083"/>
                    <a:pt x="194229" y="46931"/>
                    <a:pt x="192892" y="46749"/>
                  </a:cubicBezTo>
                  <a:cubicBezTo>
                    <a:pt x="190795" y="46445"/>
                    <a:pt x="188667" y="46202"/>
                    <a:pt x="186539" y="45928"/>
                  </a:cubicBezTo>
                  <a:cubicBezTo>
                    <a:pt x="184229" y="45685"/>
                    <a:pt x="181919" y="45320"/>
                    <a:pt x="179639" y="44955"/>
                  </a:cubicBezTo>
                  <a:cubicBezTo>
                    <a:pt x="177846" y="44682"/>
                    <a:pt x="176053" y="44378"/>
                    <a:pt x="174229" y="44165"/>
                  </a:cubicBezTo>
                  <a:cubicBezTo>
                    <a:pt x="173287" y="44013"/>
                    <a:pt x="172344" y="43922"/>
                    <a:pt x="171341" y="43861"/>
                  </a:cubicBezTo>
                  <a:cubicBezTo>
                    <a:pt x="170521" y="43800"/>
                    <a:pt x="169639" y="43648"/>
                    <a:pt x="168788" y="43648"/>
                  </a:cubicBezTo>
                  <a:cubicBezTo>
                    <a:pt x="167755" y="43648"/>
                    <a:pt x="166721" y="43626"/>
                    <a:pt x="165684" y="43626"/>
                  </a:cubicBezTo>
                  <a:cubicBezTo>
                    <a:pt x="164647" y="43626"/>
                    <a:pt x="163606" y="43648"/>
                    <a:pt x="162557" y="43740"/>
                  </a:cubicBezTo>
                  <a:cubicBezTo>
                    <a:pt x="161311" y="43800"/>
                    <a:pt x="160095" y="43952"/>
                    <a:pt x="158909" y="44196"/>
                  </a:cubicBezTo>
                  <a:cubicBezTo>
                    <a:pt x="156934" y="44530"/>
                    <a:pt x="155049" y="45077"/>
                    <a:pt x="153225" y="45685"/>
                  </a:cubicBezTo>
                  <a:cubicBezTo>
                    <a:pt x="150034" y="46749"/>
                    <a:pt x="147177" y="48208"/>
                    <a:pt x="144593" y="49940"/>
                  </a:cubicBezTo>
                  <a:cubicBezTo>
                    <a:pt x="142800" y="51065"/>
                    <a:pt x="141098" y="52311"/>
                    <a:pt x="139669" y="53740"/>
                  </a:cubicBezTo>
                  <a:cubicBezTo>
                    <a:pt x="138453" y="54895"/>
                    <a:pt x="137329" y="56111"/>
                    <a:pt x="136660" y="57478"/>
                  </a:cubicBezTo>
                  <a:cubicBezTo>
                    <a:pt x="136173" y="58451"/>
                    <a:pt x="135505" y="59393"/>
                    <a:pt x="134714" y="60214"/>
                  </a:cubicBezTo>
                  <a:cubicBezTo>
                    <a:pt x="133286" y="61734"/>
                    <a:pt x="131493" y="63071"/>
                    <a:pt x="129547" y="64287"/>
                  </a:cubicBezTo>
                  <a:cubicBezTo>
                    <a:pt x="127815" y="65351"/>
                    <a:pt x="125930" y="66293"/>
                    <a:pt x="123924" y="67114"/>
                  </a:cubicBezTo>
                  <a:cubicBezTo>
                    <a:pt x="119517" y="68877"/>
                    <a:pt x="114805" y="70153"/>
                    <a:pt x="109912" y="70974"/>
                  </a:cubicBezTo>
                  <a:cubicBezTo>
                    <a:pt x="107784" y="71308"/>
                    <a:pt x="105626" y="71673"/>
                    <a:pt x="103407" y="71886"/>
                  </a:cubicBezTo>
                  <a:cubicBezTo>
                    <a:pt x="101553" y="72068"/>
                    <a:pt x="99729" y="72220"/>
                    <a:pt x="97875" y="72372"/>
                  </a:cubicBezTo>
                  <a:cubicBezTo>
                    <a:pt x="97054" y="72433"/>
                    <a:pt x="96264" y="72372"/>
                    <a:pt x="95474" y="72494"/>
                  </a:cubicBezTo>
                  <a:cubicBezTo>
                    <a:pt x="93832" y="72676"/>
                    <a:pt x="92191" y="72646"/>
                    <a:pt x="90580" y="72676"/>
                  </a:cubicBezTo>
                  <a:cubicBezTo>
                    <a:pt x="88315" y="72707"/>
                    <a:pt x="86059" y="72737"/>
                    <a:pt x="83805" y="72737"/>
                  </a:cubicBezTo>
                  <a:cubicBezTo>
                    <a:pt x="81552" y="72737"/>
                    <a:pt x="79303" y="72707"/>
                    <a:pt x="77054" y="72615"/>
                  </a:cubicBezTo>
                  <a:cubicBezTo>
                    <a:pt x="75747" y="72524"/>
                    <a:pt x="74470" y="72463"/>
                    <a:pt x="73163" y="72433"/>
                  </a:cubicBezTo>
                  <a:cubicBezTo>
                    <a:pt x="71947" y="72372"/>
                    <a:pt x="70732" y="72311"/>
                    <a:pt x="69546" y="72190"/>
                  </a:cubicBezTo>
                  <a:cubicBezTo>
                    <a:pt x="68999" y="72129"/>
                    <a:pt x="68391" y="72068"/>
                    <a:pt x="67783" y="72038"/>
                  </a:cubicBezTo>
                  <a:cubicBezTo>
                    <a:pt x="66628" y="71977"/>
                    <a:pt x="65503" y="71825"/>
                    <a:pt x="64348" y="71704"/>
                  </a:cubicBezTo>
                  <a:cubicBezTo>
                    <a:pt x="62768" y="71521"/>
                    <a:pt x="61126" y="71369"/>
                    <a:pt x="59516" y="71126"/>
                  </a:cubicBezTo>
                  <a:cubicBezTo>
                    <a:pt x="57023" y="70761"/>
                    <a:pt x="54561" y="70366"/>
                    <a:pt x="52129" y="69910"/>
                  </a:cubicBezTo>
                  <a:cubicBezTo>
                    <a:pt x="48968" y="69302"/>
                    <a:pt x="45898" y="68634"/>
                    <a:pt x="42889" y="67783"/>
                  </a:cubicBezTo>
                  <a:cubicBezTo>
                    <a:pt x="39849" y="66901"/>
                    <a:pt x="36840" y="65989"/>
                    <a:pt x="33983" y="64834"/>
                  </a:cubicBezTo>
                  <a:cubicBezTo>
                    <a:pt x="32615" y="64257"/>
                    <a:pt x="31247" y="63679"/>
                    <a:pt x="29880" y="63071"/>
                  </a:cubicBezTo>
                  <a:cubicBezTo>
                    <a:pt x="25898" y="61278"/>
                    <a:pt x="22372" y="59120"/>
                    <a:pt x="19028" y="56779"/>
                  </a:cubicBezTo>
                  <a:cubicBezTo>
                    <a:pt x="16293" y="54864"/>
                    <a:pt x="13557" y="52889"/>
                    <a:pt x="11095" y="50761"/>
                  </a:cubicBezTo>
                  <a:cubicBezTo>
                    <a:pt x="9879" y="49697"/>
                    <a:pt x="8724" y="48633"/>
                    <a:pt x="7691" y="47509"/>
                  </a:cubicBezTo>
                  <a:cubicBezTo>
                    <a:pt x="7356" y="47114"/>
                    <a:pt x="7022" y="46779"/>
                    <a:pt x="6870" y="46323"/>
                  </a:cubicBezTo>
                  <a:cubicBezTo>
                    <a:pt x="6840" y="46202"/>
                    <a:pt x="6840" y="46050"/>
                    <a:pt x="6992" y="45989"/>
                  </a:cubicBezTo>
                  <a:cubicBezTo>
                    <a:pt x="7068" y="45943"/>
                    <a:pt x="7151" y="45920"/>
                    <a:pt x="7235" y="45920"/>
                  </a:cubicBezTo>
                  <a:cubicBezTo>
                    <a:pt x="7318" y="45920"/>
                    <a:pt x="7402" y="45943"/>
                    <a:pt x="7478" y="45989"/>
                  </a:cubicBezTo>
                  <a:cubicBezTo>
                    <a:pt x="7600" y="46019"/>
                    <a:pt x="7660" y="46080"/>
                    <a:pt x="7752" y="46141"/>
                  </a:cubicBezTo>
                  <a:cubicBezTo>
                    <a:pt x="9150" y="46962"/>
                    <a:pt x="10578" y="47843"/>
                    <a:pt x="11946" y="48724"/>
                  </a:cubicBezTo>
                  <a:cubicBezTo>
                    <a:pt x="13010" y="49393"/>
                    <a:pt x="14165" y="50031"/>
                    <a:pt x="15290" y="50700"/>
                  </a:cubicBezTo>
                  <a:cubicBezTo>
                    <a:pt x="17661" y="52007"/>
                    <a:pt x="20123" y="53284"/>
                    <a:pt x="22676" y="54408"/>
                  </a:cubicBezTo>
                  <a:cubicBezTo>
                    <a:pt x="24712" y="55320"/>
                    <a:pt x="26810" y="56232"/>
                    <a:pt x="29029" y="56962"/>
                  </a:cubicBezTo>
                  <a:cubicBezTo>
                    <a:pt x="31156" y="57691"/>
                    <a:pt x="33345" y="58329"/>
                    <a:pt x="35624" y="58785"/>
                  </a:cubicBezTo>
                  <a:cubicBezTo>
                    <a:pt x="38816" y="59424"/>
                    <a:pt x="42038" y="59880"/>
                    <a:pt x="45351" y="60123"/>
                  </a:cubicBezTo>
                  <a:cubicBezTo>
                    <a:pt x="45989" y="60153"/>
                    <a:pt x="46689" y="60184"/>
                    <a:pt x="47327" y="60275"/>
                  </a:cubicBezTo>
                  <a:cubicBezTo>
                    <a:pt x="48482" y="60427"/>
                    <a:pt x="49607" y="60427"/>
                    <a:pt x="50762" y="60457"/>
                  </a:cubicBezTo>
                  <a:cubicBezTo>
                    <a:pt x="51834" y="60466"/>
                    <a:pt x="52903" y="60476"/>
                    <a:pt x="53972" y="60476"/>
                  </a:cubicBezTo>
                  <a:cubicBezTo>
                    <a:pt x="56447" y="60476"/>
                    <a:pt x="58916" y="60426"/>
                    <a:pt x="61400" y="60214"/>
                  </a:cubicBezTo>
                  <a:cubicBezTo>
                    <a:pt x="63315" y="60062"/>
                    <a:pt x="65230" y="59971"/>
                    <a:pt x="67114" y="59728"/>
                  </a:cubicBezTo>
                  <a:cubicBezTo>
                    <a:pt x="69455" y="59454"/>
                    <a:pt x="71765" y="59120"/>
                    <a:pt x="74045" y="58755"/>
                  </a:cubicBezTo>
                  <a:cubicBezTo>
                    <a:pt x="77449" y="58178"/>
                    <a:pt x="80792" y="57387"/>
                    <a:pt x="84106" y="56506"/>
                  </a:cubicBezTo>
                  <a:cubicBezTo>
                    <a:pt x="86659" y="55807"/>
                    <a:pt x="89151" y="55016"/>
                    <a:pt x="91583" y="54196"/>
                  </a:cubicBezTo>
                  <a:cubicBezTo>
                    <a:pt x="93984" y="53345"/>
                    <a:pt x="96355" y="52433"/>
                    <a:pt x="98635" y="51460"/>
                  </a:cubicBezTo>
                  <a:cubicBezTo>
                    <a:pt x="101158" y="50335"/>
                    <a:pt x="103589" y="49180"/>
                    <a:pt x="105960" y="47873"/>
                  </a:cubicBezTo>
                  <a:cubicBezTo>
                    <a:pt x="107602" y="46992"/>
                    <a:pt x="109121" y="46050"/>
                    <a:pt x="110671" y="45107"/>
                  </a:cubicBezTo>
                  <a:cubicBezTo>
                    <a:pt x="112617" y="43922"/>
                    <a:pt x="114349" y="42676"/>
                    <a:pt x="116143" y="41430"/>
                  </a:cubicBezTo>
                  <a:cubicBezTo>
                    <a:pt x="117055" y="40761"/>
                    <a:pt x="117875" y="40062"/>
                    <a:pt x="118757" y="39393"/>
                  </a:cubicBezTo>
                  <a:cubicBezTo>
                    <a:pt x="118787" y="39393"/>
                    <a:pt x="118848" y="39363"/>
                    <a:pt x="118878" y="39332"/>
                  </a:cubicBezTo>
                  <a:cubicBezTo>
                    <a:pt x="120064" y="38238"/>
                    <a:pt x="121432" y="37205"/>
                    <a:pt x="122587" y="36110"/>
                  </a:cubicBezTo>
                  <a:cubicBezTo>
                    <a:pt x="123650" y="35107"/>
                    <a:pt x="124805" y="34165"/>
                    <a:pt x="125839" y="33132"/>
                  </a:cubicBezTo>
                  <a:cubicBezTo>
                    <a:pt x="127541" y="31460"/>
                    <a:pt x="129213" y="29788"/>
                    <a:pt x="130854" y="28086"/>
                  </a:cubicBezTo>
                  <a:cubicBezTo>
                    <a:pt x="132131" y="26748"/>
                    <a:pt x="133438" y="25350"/>
                    <a:pt x="134745" y="24013"/>
                  </a:cubicBezTo>
                  <a:cubicBezTo>
                    <a:pt x="135961" y="22767"/>
                    <a:pt x="137146" y="21460"/>
                    <a:pt x="138392" y="20244"/>
                  </a:cubicBezTo>
                  <a:cubicBezTo>
                    <a:pt x="138848" y="19849"/>
                    <a:pt x="139274" y="19393"/>
                    <a:pt x="139760" y="18967"/>
                  </a:cubicBezTo>
                  <a:cubicBezTo>
                    <a:pt x="140794" y="18086"/>
                    <a:pt x="141705" y="17143"/>
                    <a:pt x="142739" y="16262"/>
                  </a:cubicBezTo>
                  <a:cubicBezTo>
                    <a:pt x="143833" y="15320"/>
                    <a:pt x="145049" y="14469"/>
                    <a:pt x="146204" y="13618"/>
                  </a:cubicBezTo>
                  <a:cubicBezTo>
                    <a:pt x="146964" y="13010"/>
                    <a:pt x="147815" y="12463"/>
                    <a:pt x="148666" y="11946"/>
                  </a:cubicBezTo>
                  <a:cubicBezTo>
                    <a:pt x="150034" y="11064"/>
                    <a:pt x="151432" y="10213"/>
                    <a:pt x="152891" y="9423"/>
                  </a:cubicBezTo>
                  <a:cubicBezTo>
                    <a:pt x="155414" y="8025"/>
                    <a:pt x="157998" y="6718"/>
                    <a:pt x="160855" y="5654"/>
                  </a:cubicBezTo>
                  <a:cubicBezTo>
                    <a:pt x="161584" y="5380"/>
                    <a:pt x="162253" y="5076"/>
                    <a:pt x="162982" y="4833"/>
                  </a:cubicBezTo>
                  <a:cubicBezTo>
                    <a:pt x="164381" y="4317"/>
                    <a:pt x="165809" y="3769"/>
                    <a:pt x="167177" y="3192"/>
                  </a:cubicBezTo>
                  <a:cubicBezTo>
                    <a:pt x="168089" y="2858"/>
                    <a:pt x="169031" y="2493"/>
                    <a:pt x="169943" y="2098"/>
                  </a:cubicBezTo>
                  <a:cubicBezTo>
                    <a:pt x="170612" y="1794"/>
                    <a:pt x="171311" y="1551"/>
                    <a:pt x="172040" y="1338"/>
                  </a:cubicBezTo>
                  <a:cubicBezTo>
                    <a:pt x="173864" y="791"/>
                    <a:pt x="175749" y="608"/>
                    <a:pt x="177694" y="608"/>
                  </a:cubicBezTo>
                  <a:cubicBezTo>
                    <a:pt x="178484" y="608"/>
                    <a:pt x="179214" y="760"/>
                    <a:pt x="180004" y="760"/>
                  </a:cubicBezTo>
                  <a:cubicBezTo>
                    <a:pt x="180764" y="760"/>
                    <a:pt x="181524" y="791"/>
                    <a:pt x="182253" y="912"/>
                  </a:cubicBezTo>
                  <a:cubicBezTo>
                    <a:pt x="184138" y="1186"/>
                    <a:pt x="186022" y="1551"/>
                    <a:pt x="187846" y="1976"/>
                  </a:cubicBezTo>
                  <a:cubicBezTo>
                    <a:pt x="189366" y="2310"/>
                    <a:pt x="190825" y="2706"/>
                    <a:pt x="192345" y="3040"/>
                  </a:cubicBezTo>
                  <a:cubicBezTo>
                    <a:pt x="193925" y="3405"/>
                    <a:pt x="195506" y="3739"/>
                    <a:pt x="197117" y="3952"/>
                  </a:cubicBezTo>
                  <a:cubicBezTo>
                    <a:pt x="199093" y="4256"/>
                    <a:pt x="201068" y="4469"/>
                    <a:pt x="203074" y="4621"/>
                  </a:cubicBezTo>
                  <a:cubicBezTo>
                    <a:pt x="204564" y="4742"/>
                    <a:pt x="206023" y="4894"/>
                    <a:pt x="207512" y="4924"/>
                  </a:cubicBezTo>
                  <a:cubicBezTo>
                    <a:pt x="208686" y="4959"/>
                    <a:pt x="209856" y="4976"/>
                    <a:pt x="211025" y="4976"/>
                  </a:cubicBezTo>
                  <a:cubicBezTo>
                    <a:pt x="212972" y="4976"/>
                    <a:pt x="214917" y="4928"/>
                    <a:pt x="216874" y="4833"/>
                  </a:cubicBezTo>
                  <a:lnTo>
                    <a:pt x="216935" y="4833"/>
                  </a:lnTo>
                  <a:cubicBezTo>
                    <a:pt x="218485" y="4621"/>
                    <a:pt x="220066" y="4621"/>
                    <a:pt x="221585" y="4469"/>
                  </a:cubicBezTo>
                  <a:cubicBezTo>
                    <a:pt x="222832" y="4317"/>
                    <a:pt x="224108" y="4317"/>
                    <a:pt x="225415" y="4165"/>
                  </a:cubicBezTo>
                  <a:cubicBezTo>
                    <a:pt x="226054" y="4134"/>
                    <a:pt x="226692" y="4134"/>
                    <a:pt x="227300" y="4073"/>
                  </a:cubicBezTo>
                  <a:cubicBezTo>
                    <a:pt x="228789" y="3830"/>
                    <a:pt x="230309" y="3830"/>
                    <a:pt x="231829" y="3709"/>
                  </a:cubicBezTo>
                  <a:cubicBezTo>
                    <a:pt x="232741" y="3648"/>
                    <a:pt x="233652" y="3557"/>
                    <a:pt x="234564" y="3526"/>
                  </a:cubicBezTo>
                  <a:cubicBezTo>
                    <a:pt x="236084" y="3465"/>
                    <a:pt x="237604" y="3313"/>
                    <a:pt x="239124" y="3313"/>
                  </a:cubicBezTo>
                  <a:cubicBezTo>
                    <a:pt x="239205" y="3313"/>
                    <a:pt x="239286" y="3327"/>
                    <a:pt x="239358" y="3327"/>
                  </a:cubicBezTo>
                  <a:cubicBezTo>
                    <a:pt x="239394" y="3327"/>
                    <a:pt x="239428" y="3324"/>
                    <a:pt x="239458" y="3313"/>
                  </a:cubicBezTo>
                  <a:cubicBezTo>
                    <a:pt x="240917" y="3040"/>
                    <a:pt x="242406" y="3253"/>
                    <a:pt x="243835" y="3070"/>
                  </a:cubicBezTo>
                  <a:cubicBezTo>
                    <a:pt x="244869" y="2979"/>
                    <a:pt x="245932" y="3040"/>
                    <a:pt x="246966" y="2979"/>
                  </a:cubicBezTo>
                  <a:cubicBezTo>
                    <a:pt x="248425" y="2858"/>
                    <a:pt x="249884" y="2888"/>
                    <a:pt x="251373" y="2858"/>
                  </a:cubicBezTo>
                  <a:cubicBezTo>
                    <a:pt x="252802" y="2847"/>
                    <a:pt x="254237" y="2844"/>
                    <a:pt x="255675" y="2844"/>
                  </a:cubicBezTo>
                  <a:cubicBezTo>
                    <a:pt x="258550" y="2844"/>
                    <a:pt x="261434" y="2858"/>
                    <a:pt x="264291" y="2858"/>
                  </a:cubicBezTo>
                  <a:cubicBezTo>
                    <a:pt x="265355" y="2858"/>
                    <a:pt x="266389" y="2918"/>
                    <a:pt x="267392" y="3010"/>
                  </a:cubicBezTo>
                  <a:cubicBezTo>
                    <a:pt x="269033" y="3131"/>
                    <a:pt x="270705" y="3162"/>
                    <a:pt x="272377" y="3222"/>
                  </a:cubicBezTo>
                  <a:cubicBezTo>
                    <a:pt x="272377" y="3131"/>
                    <a:pt x="272377" y="3010"/>
                    <a:pt x="272346" y="3010"/>
                  </a:cubicBezTo>
                  <a:cubicBezTo>
                    <a:pt x="271526" y="2766"/>
                    <a:pt x="270705" y="2766"/>
                    <a:pt x="269915" y="2766"/>
                  </a:cubicBezTo>
                  <a:cubicBezTo>
                    <a:pt x="268171" y="2711"/>
                    <a:pt x="266402" y="2580"/>
                    <a:pt x="264676" y="2580"/>
                  </a:cubicBezTo>
                  <a:cubicBezTo>
                    <a:pt x="264507" y="2580"/>
                    <a:pt x="264338" y="2581"/>
                    <a:pt x="264170" y="2584"/>
                  </a:cubicBezTo>
                  <a:cubicBezTo>
                    <a:pt x="264048" y="2554"/>
                    <a:pt x="263927" y="2554"/>
                    <a:pt x="263835" y="2554"/>
                  </a:cubicBezTo>
                  <a:cubicBezTo>
                    <a:pt x="262680" y="2554"/>
                    <a:pt x="261525" y="2557"/>
                    <a:pt x="260370" y="2557"/>
                  </a:cubicBezTo>
                  <a:cubicBezTo>
                    <a:pt x="258060" y="2557"/>
                    <a:pt x="255750" y="2543"/>
                    <a:pt x="253440" y="2462"/>
                  </a:cubicBezTo>
                  <a:cubicBezTo>
                    <a:pt x="253117" y="2454"/>
                    <a:pt x="252793" y="2450"/>
                    <a:pt x="252469" y="2450"/>
                  </a:cubicBezTo>
                  <a:cubicBezTo>
                    <a:pt x="250445" y="2450"/>
                    <a:pt x="248406" y="2597"/>
                    <a:pt x="246388" y="2675"/>
                  </a:cubicBezTo>
                  <a:cubicBezTo>
                    <a:pt x="243774" y="2736"/>
                    <a:pt x="241191" y="2888"/>
                    <a:pt x="238546" y="2979"/>
                  </a:cubicBezTo>
                  <a:cubicBezTo>
                    <a:pt x="236692" y="3162"/>
                    <a:pt x="234838" y="3162"/>
                    <a:pt x="232984" y="3313"/>
                  </a:cubicBezTo>
                  <a:cubicBezTo>
                    <a:pt x="230765" y="3465"/>
                    <a:pt x="228576" y="3587"/>
                    <a:pt x="226358" y="3800"/>
                  </a:cubicBezTo>
                  <a:cubicBezTo>
                    <a:pt x="226023" y="3800"/>
                    <a:pt x="225628" y="3800"/>
                    <a:pt x="225294" y="3830"/>
                  </a:cubicBezTo>
                  <a:cubicBezTo>
                    <a:pt x="223804" y="3982"/>
                    <a:pt x="222345" y="4073"/>
                    <a:pt x="220856" y="4225"/>
                  </a:cubicBezTo>
                  <a:cubicBezTo>
                    <a:pt x="217847" y="4499"/>
                    <a:pt x="214898" y="4590"/>
                    <a:pt x="211889" y="4681"/>
                  </a:cubicBezTo>
                  <a:cubicBezTo>
                    <a:pt x="211553" y="4689"/>
                    <a:pt x="211217" y="4692"/>
                    <a:pt x="210881" y="4692"/>
                  </a:cubicBezTo>
                  <a:cubicBezTo>
                    <a:pt x="208397" y="4692"/>
                    <a:pt x="205930" y="4508"/>
                    <a:pt x="203439" y="4347"/>
                  </a:cubicBezTo>
                  <a:cubicBezTo>
                    <a:pt x="199184" y="4043"/>
                    <a:pt x="195050" y="3344"/>
                    <a:pt x="190977" y="2371"/>
                  </a:cubicBezTo>
                  <a:cubicBezTo>
                    <a:pt x="188484" y="1703"/>
                    <a:pt x="185962" y="1034"/>
                    <a:pt x="183378" y="608"/>
                  </a:cubicBezTo>
                  <a:cubicBezTo>
                    <a:pt x="183317" y="608"/>
                    <a:pt x="183196" y="578"/>
                    <a:pt x="183135" y="578"/>
                  </a:cubicBezTo>
                  <a:cubicBezTo>
                    <a:pt x="182861" y="548"/>
                    <a:pt x="182588" y="548"/>
                    <a:pt x="182375" y="456"/>
                  </a:cubicBezTo>
                  <a:cubicBezTo>
                    <a:pt x="182284" y="456"/>
                    <a:pt x="182223" y="426"/>
                    <a:pt x="182132" y="426"/>
                  </a:cubicBezTo>
                  <a:cubicBezTo>
                    <a:pt x="181858" y="396"/>
                    <a:pt x="181645" y="396"/>
                    <a:pt x="181402" y="304"/>
                  </a:cubicBezTo>
                  <a:cubicBezTo>
                    <a:pt x="181311" y="304"/>
                    <a:pt x="181159" y="274"/>
                    <a:pt x="181038" y="274"/>
                  </a:cubicBezTo>
                  <a:cubicBezTo>
                    <a:pt x="180703" y="274"/>
                    <a:pt x="180338" y="274"/>
                    <a:pt x="180004" y="183"/>
                  </a:cubicBezTo>
                  <a:cubicBezTo>
                    <a:pt x="179548" y="122"/>
                    <a:pt x="179092" y="152"/>
                    <a:pt x="178636" y="122"/>
                  </a:cubicBezTo>
                  <a:cubicBezTo>
                    <a:pt x="177888" y="44"/>
                    <a:pt x="177142" y="0"/>
                    <a:pt x="1764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5"/>
            <p:cNvSpPr/>
            <p:nvPr/>
          </p:nvSpPr>
          <p:spPr>
            <a:xfrm>
              <a:off x="7607750" y="3259500"/>
              <a:ext cx="669475" cy="63500"/>
            </a:xfrm>
            <a:custGeom>
              <a:avLst/>
              <a:gdLst/>
              <a:ahLst/>
              <a:cxnLst/>
              <a:rect l="l" t="t" r="r" b="b"/>
              <a:pathLst>
                <a:path w="26779" h="2540" extrusionOk="0">
                  <a:moveTo>
                    <a:pt x="20076" y="0"/>
                  </a:moveTo>
                  <a:cubicBezTo>
                    <a:pt x="17893" y="0"/>
                    <a:pt x="15710" y="80"/>
                    <a:pt x="13526" y="364"/>
                  </a:cubicBezTo>
                  <a:cubicBezTo>
                    <a:pt x="11581" y="607"/>
                    <a:pt x="9605" y="820"/>
                    <a:pt x="7660" y="1124"/>
                  </a:cubicBezTo>
                  <a:cubicBezTo>
                    <a:pt x="5137" y="1458"/>
                    <a:pt x="2614" y="1884"/>
                    <a:pt x="61" y="2309"/>
                  </a:cubicBezTo>
                  <a:cubicBezTo>
                    <a:pt x="0" y="2340"/>
                    <a:pt x="0" y="2401"/>
                    <a:pt x="61" y="2431"/>
                  </a:cubicBezTo>
                  <a:cubicBezTo>
                    <a:pt x="264" y="2512"/>
                    <a:pt x="466" y="2539"/>
                    <a:pt x="669" y="2539"/>
                  </a:cubicBezTo>
                  <a:cubicBezTo>
                    <a:pt x="770" y="2539"/>
                    <a:pt x="872" y="2532"/>
                    <a:pt x="973" y="2522"/>
                  </a:cubicBezTo>
                  <a:cubicBezTo>
                    <a:pt x="1095" y="2522"/>
                    <a:pt x="1186" y="2522"/>
                    <a:pt x="1247" y="2492"/>
                  </a:cubicBezTo>
                  <a:cubicBezTo>
                    <a:pt x="1885" y="2279"/>
                    <a:pt x="2584" y="2188"/>
                    <a:pt x="3314" y="2127"/>
                  </a:cubicBezTo>
                  <a:cubicBezTo>
                    <a:pt x="3374" y="2127"/>
                    <a:pt x="3466" y="2127"/>
                    <a:pt x="3526" y="2097"/>
                  </a:cubicBezTo>
                  <a:cubicBezTo>
                    <a:pt x="4043" y="1945"/>
                    <a:pt x="4590" y="1945"/>
                    <a:pt x="5137" y="1945"/>
                  </a:cubicBezTo>
                  <a:cubicBezTo>
                    <a:pt x="7387" y="1671"/>
                    <a:pt x="9605" y="1306"/>
                    <a:pt x="11855" y="1002"/>
                  </a:cubicBezTo>
                  <a:cubicBezTo>
                    <a:pt x="14752" y="597"/>
                    <a:pt x="17650" y="449"/>
                    <a:pt x="20566" y="449"/>
                  </a:cubicBezTo>
                  <a:cubicBezTo>
                    <a:pt x="22024" y="449"/>
                    <a:pt x="23486" y="486"/>
                    <a:pt x="24955" y="547"/>
                  </a:cubicBezTo>
                  <a:cubicBezTo>
                    <a:pt x="25339" y="547"/>
                    <a:pt x="25723" y="619"/>
                    <a:pt x="26099" y="619"/>
                  </a:cubicBezTo>
                  <a:cubicBezTo>
                    <a:pt x="26319" y="619"/>
                    <a:pt x="26536" y="594"/>
                    <a:pt x="26749" y="516"/>
                  </a:cubicBezTo>
                  <a:cubicBezTo>
                    <a:pt x="26749" y="425"/>
                    <a:pt x="26779" y="395"/>
                    <a:pt x="26779" y="364"/>
                  </a:cubicBezTo>
                  <a:cubicBezTo>
                    <a:pt x="26718" y="334"/>
                    <a:pt x="26627" y="273"/>
                    <a:pt x="26597" y="273"/>
                  </a:cubicBezTo>
                  <a:cubicBezTo>
                    <a:pt x="25259" y="151"/>
                    <a:pt x="23983" y="30"/>
                    <a:pt x="22645" y="30"/>
                  </a:cubicBezTo>
                  <a:cubicBezTo>
                    <a:pt x="21789" y="13"/>
                    <a:pt x="20933" y="0"/>
                    <a:pt x="200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5"/>
            <p:cNvSpPr/>
            <p:nvPr/>
          </p:nvSpPr>
          <p:spPr>
            <a:xfrm>
              <a:off x="7103175" y="3257900"/>
              <a:ext cx="531200" cy="98100"/>
            </a:xfrm>
            <a:custGeom>
              <a:avLst/>
              <a:gdLst/>
              <a:ahLst/>
              <a:cxnLst/>
              <a:rect l="l" t="t" r="r" b="b"/>
              <a:pathLst>
                <a:path w="21248" h="3924" extrusionOk="0">
                  <a:moveTo>
                    <a:pt x="243" y="0"/>
                  </a:moveTo>
                  <a:cubicBezTo>
                    <a:pt x="164" y="0"/>
                    <a:pt x="84" y="40"/>
                    <a:pt x="1" y="155"/>
                  </a:cubicBezTo>
                  <a:cubicBezTo>
                    <a:pt x="92" y="641"/>
                    <a:pt x="700" y="793"/>
                    <a:pt x="1125" y="1066"/>
                  </a:cubicBezTo>
                  <a:cubicBezTo>
                    <a:pt x="4013" y="2829"/>
                    <a:pt x="7204" y="3924"/>
                    <a:pt x="11034" y="3924"/>
                  </a:cubicBezTo>
                  <a:cubicBezTo>
                    <a:pt x="14347" y="3924"/>
                    <a:pt x="17478" y="3346"/>
                    <a:pt x="20639" y="2829"/>
                  </a:cubicBezTo>
                  <a:cubicBezTo>
                    <a:pt x="20883" y="2769"/>
                    <a:pt x="21247" y="2769"/>
                    <a:pt x="21247" y="2465"/>
                  </a:cubicBezTo>
                  <a:lnTo>
                    <a:pt x="20214" y="2465"/>
                  </a:lnTo>
                  <a:cubicBezTo>
                    <a:pt x="20127" y="2425"/>
                    <a:pt x="20041" y="2410"/>
                    <a:pt x="19954" y="2410"/>
                  </a:cubicBezTo>
                  <a:cubicBezTo>
                    <a:pt x="19677" y="2410"/>
                    <a:pt x="19393" y="2563"/>
                    <a:pt x="19083" y="2563"/>
                  </a:cubicBezTo>
                  <a:cubicBezTo>
                    <a:pt x="19045" y="2563"/>
                    <a:pt x="19006" y="2561"/>
                    <a:pt x="18968" y="2556"/>
                  </a:cubicBezTo>
                  <a:cubicBezTo>
                    <a:pt x="17782" y="2738"/>
                    <a:pt x="16627" y="2981"/>
                    <a:pt x="15442" y="3133"/>
                  </a:cubicBezTo>
                  <a:cubicBezTo>
                    <a:pt x="14026" y="3325"/>
                    <a:pt x="12603" y="3445"/>
                    <a:pt x="11183" y="3445"/>
                  </a:cubicBezTo>
                  <a:cubicBezTo>
                    <a:pt x="9677" y="3445"/>
                    <a:pt x="8174" y="3310"/>
                    <a:pt x="6688" y="2981"/>
                  </a:cubicBezTo>
                  <a:cubicBezTo>
                    <a:pt x="5138" y="2617"/>
                    <a:pt x="3709" y="2069"/>
                    <a:pt x="2372" y="1340"/>
                  </a:cubicBezTo>
                  <a:cubicBezTo>
                    <a:pt x="2280" y="1310"/>
                    <a:pt x="2250" y="1249"/>
                    <a:pt x="2189" y="1218"/>
                  </a:cubicBezTo>
                  <a:cubicBezTo>
                    <a:pt x="1642" y="914"/>
                    <a:pt x="1338" y="428"/>
                    <a:pt x="700" y="185"/>
                  </a:cubicBezTo>
                  <a:cubicBezTo>
                    <a:pt x="540" y="145"/>
                    <a:pt x="393" y="0"/>
                    <a:pt x="2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5"/>
            <p:cNvSpPr/>
            <p:nvPr/>
          </p:nvSpPr>
          <p:spPr>
            <a:xfrm>
              <a:off x="7015025" y="3160525"/>
              <a:ext cx="145175" cy="127850"/>
            </a:xfrm>
            <a:custGeom>
              <a:avLst/>
              <a:gdLst/>
              <a:ahLst/>
              <a:cxnLst/>
              <a:rect l="l" t="t" r="r" b="b"/>
              <a:pathLst>
                <a:path w="5807" h="5114" extrusionOk="0">
                  <a:moveTo>
                    <a:pt x="247" y="1"/>
                  </a:moveTo>
                  <a:cubicBezTo>
                    <a:pt x="136" y="1"/>
                    <a:pt x="84" y="76"/>
                    <a:pt x="31" y="129"/>
                  </a:cubicBezTo>
                  <a:cubicBezTo>
                    <a:pt x="1" y="311"/>
                    <a:pt x="92" y="463"/>
                    <a:pt x="183" y="615"/>
                  </a:cubicBezTo>
                  <a:cubicBezTo>
                    <a:pt x="1004" y="1740"/>
                    <a:pt x="2007" y="2743"/>
                    <a:pt x="3132" y="3715"/>
                  </a:cubicBezTo>
                  <a:cubicBezTo>
                    <a:pt x="3223" y="3806"/>
                    <a:pt x="3375" y="3928"/>
                    <a:pt x="3618" y="3928"/>
                  </a:cubicBezTo>
                  <a:cubicBezTo>
                    <a:pt x="3739" y="4019"/>
                    <a:pt x="3831" y="4080"/>
                    <a:pt x="3952" y="4110"/>
                  </a:cubicBezTo>
                  <a:cubicBezTo>
                    <a:pt x="4590" y="4445"/>
                    <a:pt x="4986" y="4931"/>
                    <a:pt x="5715" y="5113"/>
                  </a:cubicBezTo>
                  <a:cubicBezTo>
                    <a:pt x="5806" y="4961"/>
                    <a:pt x="5138" y="4809"/>
                    <a:pt x="5715" y="4718"/>
                  </a:cubicBezTo>
                  <a:cubicBezTo>
                    <a:pt x="5594" y="4657"/>
                    <a:pt x="5472" y="4536"/>
                    <a:pt x="5350" y="4475"/>
                  </a:cubicBezTo>
                  <a:cubicBezTo>
                    <a:pt x="4226" y="3776"/>
                    <a:pt x="3223" y="3047"/>
                    <a:pt x="2311" y="2226"/>
                  </a:cubicBezTo>
                  <a:cubicBezTo>
                    <a:pt x="1551" y="1496"/>
                    <a:pt x="1004" y="736"/>
                    <a:pt x="305" y="7"/>
                  </a:cubicBezTo>
                  <a:cubicBezTo>
                    <a:pt x="284" y="3"/>
                    <a:pt x="265" y="1"/>
                    <a:pt x="2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5"/>
            <p:cNvSpPr/>
            <p:nvPr/>
          </p:nvSpPr>
          <p:spPr>
            <a:xfrm>
              <a:off x="7270350" y="3320825"/>
              <a:ext cx="309300" cy="25300"/>
            </a:xfrm>
            <a:custGeom>
              <a:avLst/>
              <a:gdLst/>
              <a:ahLst/>
              <a:cxnLst/>
              <a:rect l="l" t="t" r="r" b="b"/>
              <a:pathLst>
                <a:path w="12372" h="1012" extrusionOk="0">
                  <a:moveTo>
                    <a:pt x="12170" y="1"/>
                  </a:moveTo>
                  <a:cubicBezTo>
                    <a:pt x="12098" y="1"/>
                    <a:pt x="12022" y="24"/>
                    <a:pt x="11946" y="69"/>
                  </a:cubicBezTo>
                  <a:cubicBezTo>
                    <a:pt x="10487" y="160"/>
                    <a:pt x="9089" y="495"/>
                    <a:pt x="7660" y="647"/>
                  </a:cubicBezTo>
                  <a:cubicBezTo>
                    <a:pt x="6659" y="750"/>
                    <a:pt x="5668" y="805"/>
                    <a:pt x="4670" y="805"/>
                  </a:cubicBezTo>
                  <a:cubicBezTo>
                    <a:pt x="3911" y="805"/>
                    <a:pt x="3147" y="773"/>
                    <a:pt x="2372" y="708"/>
                  </a:cubicBezTo>
                  <a:cubicBezTo>
                    <a:pt x="1581" y="647"/>
                    <a:pt x="821" y="464"/>
                    <a:pt x="1" y="464"/>
                  </a:cubicBezTo>
                  <a:cubicBezTo>
                    <a:pt x="61" y="495"/>
                    <a:pt x="92" y="525"/>
                    <a:pt x="122" y="525"/>
                  </a:cubicBezTo>
                  <a:cubicBezTo>
                    <a:pt x="1733" y="951"/>
                    <a:pt x="3405" y="1011"/>
                    <a:pt x="5016" y="1011"/>
                  </a:cubicBezTo>
                  <a:cubicBezTo>
                    <a:pt x="6201" y="1011"/>
                    <a:pt x="7417" y="920"/>
                    <a:pt x="8603" y="708"/>
                  </a:cubicBezTo>
                  <a:cubicBezTo>
                    <a:pt x="9849" y="495"/>
                    <a:pt x="11156" y="373"/>
                    <a:pt x="12372" y="69"/>
                  </a:cubicBezTo>
                  <a:cubicBezTo>
                    <a:pt x="12311" y="24"/>
                    <a:pt x="12243" y="1"/>
                    <a:pt x="12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5"/>
            <p:cNvSpPr/>
            <p:nvPr/>
          </p:nvSpPr>
          <p:spPr>
            <a:xfrm>
              <a:off x="7157900" y="3288350"/>
              <a:ext cx="4575" cy="3050"/>
            </a:xfrm>
            <a:custGeom>
              <a:avLst/>
              <a:gdLst/>
              <a:ahLst/>
              <a:cxnLst/>
              <a:rect l="l" t="t" r="r" b="b"/>
              <a:pathLst>
                <a:path w="183" h="122" extrusionOk="0">
                  <a:moveTo>
                    <a:pt x="0" y="0"/>
                  </a:moveTo>
                  <a:cubicBezTo>
                    <a:pt x="61" y="31"/>
                    <a:pt x="91" y="92"/>
                    <a:pt x="183" y="122"/>
                  </a:cubicBezTo>
                  <a:cubicBezTo>
                    <a:pt x="152" y="92"/>
                    <a:pt x="61" y="31"/>
                    <a:pt x="0" y="0"/>
                  </a:cubicBezTo>
                  <a:close/>
                </a:path>
              </a:pathLst>
            </a:custGeom>
            <a:solidFill>
              <a:srgbClr val="F7F2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5"/>
            <p:cNvSpPr/>
            <p:nvPr/>
          </p:nvSpPr>
          <p:spPr>
            <a:xfrm>
              <a:off x="4274100" y="1040100"/>
              <a:ext cx="4002375" cy="1222425"/>
            </a:xfrm>
            <a:custGeom>
              <a:avLst/>
              <a:gdLst/>
              <a:ahLst/>
              <a:cxnLst/>
              <a:rect l="l" t="t" r="r" b="b"/>
              <a:pathLst>
                <a:path w="160095" h="48897" extrusionOk="0">
                  <a:moveTo>
                    <a:pt x="60790" y="0"/>
                  </a:moveTo>
                  <a:cubicBezTo>
                    <a:pt x="59518" y="0"/>
                    <a:pt x="58333" y="359"/>
                    <a:pt x="57205" y="1054"/>
                  </a:cubicBezTo>
                  <a:cubicBezTo>
                    <a:pt x="55625" y="2087"/>
                    <a:pt x="54105" y="3151"/>
                    <a:pt x="52585" y="4215"/>
                  </a:cubicBezTo>
                  <a:cubicBezTo>
                    <a:pt x="50457" y="5704"/>
                    <a:pt x="48208" y="7072"/>
                    <a:pt x="45837" y="8318"/>
                  </a:cubicBezTo>
                  <a:cubicBezTo>
                    <a:pt x="44074" y="9321"/>
                    <a:pt x="42311" y="10294"/>
                    <a:pt x="40640" y="11358"/>
                  </a:cubicBezTo>
                  <a:cubicBezTo>
                    <a:pt x="37873" y="13151"/>
                    <a:pt x="35320" y="15127"/>
                    <a:pt x="32737" y="17011"/>
                  </a:cubicBezTo>
                  <a:cubicBezTo>
                    <a:pt x="31551" y="17863"/>
                    <a:pt x="30457" y="18805"/>
                    <a:pt x="29423" y="19747"/>
                  </a:cubicBezTo>
                  <a:cubicBezTo>
                    <a:pt x="24773" y="24002"/>
                    <a:pt x="20882" y="28683"/>
                    <a:pt x="16779" y="33243"/>
                  </a:cubicBezTo>
                  <a:cubicBezTo>
                    <a:pt x="14347" y="35917"/>
                    <a:pt x="11946" y="38531"/>
                    <a:pt x="9271" y="41024"/>
                  </a:cubicBezTo>
                  <a:cubicBezTo>
                    <a:pt x="6688" y="43425"/>
                    <a:pt x="3982" y="45796"/>
                    <a:pt x="973" y="47954"/>
                  </a:cubicBezTo>
                  <a:cubicBezTo>
                    <a:pt x="639" y="48228"/>
                    <a:pt x="213" y="48410"/>
                    <a:pt x="0" y="48744"/>
                  </a:cubicBezTo>
                  <a:cubicBezTo>
                    <a:pt x="0" y="48775"/>
                    <a:pt x="31" y="48866"/>
                    <a:pt x="61" y="48896"/>
                  </a:cubicBezTo>
                  <a:cubicBezTo>
                    <a:pt x="304" y="48836"/>
                    <a:pt x="426" y="48623"/>
                    <a:pt x="639" y="48532"/>
                  </a:cubicBezTo>
                  <a:cubicBezTo>
                    <a:pt x="2766" y="47012"/>
                    <a:pt x="4742" y="45401"/>
                    <a:pt x="6657" y="43729"/>
                  </a:cubicBezTo>
                  <a:cubicBezTo>
                    <a:pt x="8298" y="42331"/>
                    <a:pt x="9879" y="40933"/>
                    <a:pt x="11338" y="39443"/>
                  </a:cubicBezTo>
                  <a:cubicBezTo>
                    <a:pt x="13618" y="37164"/>
                    <a:pt x="15715" y="34793"/>
                    <a:pt x="17873" y="32452"/>
                  </a:cubicBezTo>
                  <a:cubicBezTo>
                    <a:pt x="21186" y="28835"/>
                    <a:pt x="24347" y="25157"/>
                    <a:pt x="27934" y="21692"/>
                  </a:cubicBezTo>
                  <a:cubicBezTo>
                    <a:pt x="29302" y="20355"/>
                    <a:pt x="30761" y="19078"/>
                    <a:pt x="32341" y="17893"/>
                  </a:cubicBezTo>
                  <a:cubicBezTo>
                    <a:pt x="32554" y="17741"/>
                    <a:pt x="32737" y="17619"/>
                    <a:pt x="32889" y="17467"/>
                  </a:cubicBezTo>
                  <a:cubicBezTo>
                    <a:pt x="33983" y="16464"/>
                    <a:pt x="35290" y="15583"/>
                    <a:pt x="36566" y="14701"/>
                  </a:cubicBezTo>
                  <a:cubicBezTo>
                    <a:pt x="38025" y="13759"/>
                    <a:pt x="39424" y="12817"/>
                    <a:pt x="40852" y="11844"/>
                  </a:cubicBezTo>
                  <a:cubicBezTo>
                    <a:pt x="41977" y="11145"/>
                    <a:pt x="43132" y="10446"/>
                    <a:pt x="44317" y="9808"/>
                  </a:cubicBezTo>
                  <a:cubicBezTo>
                    <a:pt x="46141" y="8774"/>
                    <a:pt x="48086" y="7862"/>
                    <a:pt x="49819" y="6768"/>
                  </a:cubicBezTo>
                  <a:cubicBezTo>
                    <a:pt x="51096" y="5947"/>
                    <a:pt x="52372" y="5188"/>
                    <a:pt x="53618" y="4397"/>
                  </a:cubicBezTo>
                  <a:cubicBezTo>
                    <a:pt x="54774" y="3698"/>
                    <a:pt x="55868" y="2877"/>
                    <a:pt x="57053" y="2209"/>
                  </a:cubicBezTo>
                  <a:cubicBezTo>
                    <a:pt x="58294" y="1473"/>
                    <a:pt x="59578" y="984"/>
                    <a:pt x="61026" y="984"/>
                  </a:cubicBezTo>
                  <a:cubicBezTo>
                    <a:pt x="61672" y="984"/>
                    <a:pt x="62350" y="1081"/>
                    <a:pt x="63072" y="1297"/>
                  </a:cubicBezTo>
                  <a:lnTo>
                    <a:pt x="66810" y="2422"/>
                  </a:lnTo>
                  <a:cubicBezTo>
                    <a:pt x="69880" y="3333"/>
                    <a:pt x="72889" y="4336"/>
                    <a:pt x="75868" y="5431"/>
                  </a:cubicBezTo>
                  <a:cubicBezTo>
                    <a:pt x="78938" y="6586"/>
                    <a:pt x="82099" y="7558"/>
                    <a:pt x="85412" y="8258"/>
                  </a:cubicBezTo>
                  <a:cubicBezTo>
                    <a:pt x="86811" y="8561"/>
                    <a:pt x="88239" y="8774"/>
                    <a:pt x="89698" y="8957"/>
                  </a:cubicBezTo>
                  <a:cubicBezTo>
                    <a:pt x="91188" y="9169"/>
                    <a:pt x="92647" y="9352"/>
                    <a:pt x="94136" y="9413"/>
                  </a:cubicBezTo>
                  <a:cubicBezTo>
                    <a:pt x="95565" y="9504"/>
                    <a:pt x="96993" y="9656"/>
                    <a:pt x="98422" y="9656"/>
                  </a:cubicBezTo>
                  <a:lnTo>
                    <a:pt x="104653" y="9656"/>
                  </a:lnTo>
                  <a:cubicBezTo>
                    <a:pt x="105656" y="9656"/>
                    <a:pt x="106659" y="9565"/>
                    <a:pt x="107662" y="9504"/>
                  </a:cubicBezTo>
                  <a:cubicBezTo>
                    <a:pt x="109030" y="9382"/>
                    <a:pt x="110428" y="9261"/>
                    <a:pt x="111826" y="9200"/>
                  </a:cubicBezTo>
                  <a:cubicBezTo>
                    <a:pt x="113559" y="9109"/>
                    <a:pt x="115261" y="8896"/>
                    <a:pt x="116963" y="8774"/>
                  </a:cubicBezTo>
                  <a:cubicBezTo>
                    <a:pt x="118908" y="8653"/>
                    <a:pt x="120854" y="8470"/>
                    <a:pt x="122769" y="8288"/>
                  </a:cubicBezTo>
                  <a:cubicBezTo>
                    <a:pt x="123437" y="8197"/>
                    <a:pt x="124106" y="8258"/>
                    <a:pt x="124744" y="8136"/>
                  </a:cubicBezTo>
                  <a:cubicBezTo>
                    <a:pt x="126325" y="7862"/>
                    <a:pt x="127875" y="7954"/>
                    <a:pt x="129395" y="7802"/>
                  </a:cubicBezTo>
                  <a:cubicBezTo>
                    <a:pt x="130307" y="7710"/>
                    <a:pt x="131219" y="7710"/>
                    <a:pt x="132131" y="7650"/>
                  </a:cubicBezTo>
                  <a:cubicBezTo>
                    <a:pt x="133377" y="7558"/>
                    <a:pt x="134653" y="7406"/>
                    <a:pt x="135900" y="7406"/>
                  </a:cubicBezTo>
                  <a:cubicBezTo>
                    <a:pt x="136021" y="7406"/>
                    <a:pt x="136143" y="7420"/>
                    <a:pt x="136255" y="7420"/>
                  </a:cubicBezTo>
                  <a:cubicBezTo>
                    <a:pt x="136312" y="7420"/>
                    <a:pt x="136366" y="7417"/>
                    <a:pt x="136416" y="7406"/>
                  </a:cubicBezTo>
                  <a:cubicBezTo>
                    <a:pt x="138058" y="7163"/>
                    <a:pt x="139729" y="7163"/>
                    <a:pt x="141401" y="7072"/>
                  </a:cubicBezTo>
                  <a:cubicBezTo>
                    <a:pt x="142951" y="6950"/>
                    <a:pt x="144471" y="6890"/>
                    <a:pt x="146052" y="6799"/>
                  </a:cubicBezTo>
                  <a:cubicBezTo>
                    <a:pt x="147480" y="6707"/>
                    <a:pt x="148879" y="6555"/>
                    <a:pt x="150338" y="6525"/>
                  </a:cubicBezTo>
                  <a:cubicBezTo>
                    <a:pt x="151827" y="6495"/>
                    <a:pt x="153286" y="6312"/>
                    <a:pt x="154775" y="6221"/>
                  </a:cubicBezTo>
                  <a:cubicBezTo>
                    <a:pt x="155505" y="6191"/>
                    <a:pt x="156265" y="6160"/>
                    <a:pt x="156994" y="6039"/>
                  </a:cubicBezTo>
                  <a:cubicBezTo>
                    <a:pt x="157997" y="5856"/>
                    <a:pt x="159061" y="5765"/>
                    <a:pt x="160095" y="5613"/>
                  </a:cubicBezTo>
                  <a:lnTo>
                    <a:pt x="160095" y="4914"/>
                  </a:lnTo>
                  <a:lnTo>
                    <a:pt x="159973" y="4914"/>
                  </a:lnTo>
                  <a:cubicBezTo>
                    <a:pt x="159851" y="4975"/>
                    <a:pt x="159699" y="4944"/>
                    <a:pt x="159608" y="5005"/>
                  </a:cubicBezTo>
                  <a:cubicBezTo>
                    <a:pt x="156478" y="5613"/>
                    <a:pt x="153256" y="5978"/>
                    <a:pt x="150034" y="6160"/>
                  </a:cubicBezTo>
                  <a:cubicBezTo>
                    <a:pt x="149213" y="6191"/>
                    <a:pt x="148423" y="6221"/>
                    <a:pt x="147632" y="6312"/>
                  </a:cubicBezTo>
                  <a:cubicBezTo>
                    <a:pt x="146505" y="6415"/>
                    <a:pt x="145421" y="6539"/>
                    <a:pt x="144307" y="6539"/>
                  </a:cubicBezTo>
                  <a:cubicBezTo>
                    <a:pt x="144099" y="6539"/>
                    <a:pt x="143891" y="6534"/>
                    <a:pt x="143681" y="6525"/>
                  </a:cubicBezTo>
                  <a:cubicBezTo>
                    <a:pt x="143527" y="6583"/>
                    <a:pt x="143373" y="6604"/>
                    <a:pt x="143211" y="6604"/>
                  </a:cubicBezTo>
                  <a:cubicBezTo>
                    <a:pt x="143117" y="6604"/>
                    <a:pt x="143021" y="6597"/>
                    <a:pt x="142921" y="6586"/>
                  </a:cubicBezTo>
                  <a:cubicBezTo>
                    <a:pt x="142545" y="6556"/>
                    <a:pt x="142172" y="6544"/>
                    <a:pt x="141800" y="6544"/>
                  </a:cubicBezTo>
                  <a:cubicBezTo>
                    <a:pt x="140277" y="6544"/>
                    <a:pt x="138782" y="6750"/>
                    <a:pt x="137267" y="6799"/>
                  </a:cubicBezTo>
                  <a:cubicBezTo>
                    <a:pt x="135383" y="6829"/>
                    <a:pt x="133529" y="7042"/>
                    <a:pt x="131675" y="7133"/>
                  </a:cubicBezTo>
                  <a:cubicBezTo>
                    <a:pt x="130307" y="7224"/>
                    <a:pt x="128939" y="7285"/>
                    <a:pt x="127571" y="7406"/>
                  </a:cubicBezTo>
                  <a:cubicBezTo>
                    <a:pt x="125504" y="7589"/>
                    <a:pt x="123437" y="7802"/>
                    <a:pt x="121340" y="7893"/>
                  </a:cubicBezTo>
                  <a:cubicBezTo>
                    <a:pt x="120185" y="8014"/>
                    <a:pt x="119060" y="8166"/>
                    <a:pt x="117905" y="8258"/>
                  </a:cubicBezTo>
                  <a:cubicBezTo>
                    <a:pt x="115717" y="8440"/>
                    <a:pt x="113498" y="8653"/>
                    <a:pt x="111279" y="8805"/>
                  </a:cubicBezTo>
                  <a:cubicBezTo>
                    <a:pt x="109516" y="8926"/>
                    <a:pt x="107784" y="9078"/>
                    <a:pt x="105990" y="9169"/>
                  </a:cubicBezTo>
                  <a:cubicBezTo>
                    <a:pt x="105707" y="9169"/>
                    <a:pt x="105450" y="9142"/>
                    <a:pt x="105184" y="9142"/>
                  </a:cubicBezTo>
                  <a:cubicBezTo>
                    <a:pt x="105051" y="9142"/>
                    <a:pt x="104916" y="9149"/>
                    <a:pt x="104774" y="9169"/>
                  </a:cubicBezTo>
                  <a:cubicBezTo>
                    <a:pt x="103751" y="9264"/>
                    <a:pt x="102733" y="9292"/>
                    <a:pt x="101713" y="9292"/>
                  </a:cubicBezTo>
                  <a:cubicBezTo>
                    <a:pt x="100432" y="9292"/>
                    <a:pt x="99147" y="9247"/>
                    <a:pt x="97844" y="9230"/>
                  </a:cubicBezTo>
                  <a:cubicBezTo>
                    <a:pt x="97692" y="9169"/>
                    <a:pt x="97540" y="9169"/>
                    <a:pt x="97358" y="9169"/>
                  </a:cubicBezTo>
                  <a:cubicBezTo>
                    <a:pt x="95261" y="9109"/>
                    <a:pt x="93224" y="8896"/>
                    <a:pt x="91127" y="8653"/>
                  </a:cubicBezTo>
                  <a:cubicBezTo>
                    <a:pt x="86203" y="8136"/>
                    <a:pt x="81552" y="6981"/>
                    <a:pt x="77114" y="5309"/>
                  </a:cubicBezTo>
                  <a:cubicBezTo>
                    <a:pt x="74379" y="4306"/>
                    <a:pt x="71674" y="3303"/>
                    <a:pt x="68877" y="2391"/>
                  </a:cubicBezTo>
                  <a:cubicBezTo>
                    <a:pt x="68756" y="2361"/>
                    <a:pt x="68664" y="2361"/>
                    <a:pt x="68604" y="2330"/>
                  </a:cubicBezTo>
                  <a:cubicBezTo>
                    <a:pt x="68452" y="2270"/>
                    <a:pt x="68300" y="2209"/>
                    <a:pt x="68148" y="2178"/>
                  </a:cubicBezTo>
                  <a:cubicBezTo>
                    <a:pt x="66506" y="1601"/>
                    <a:pt x="64926" y="963"/>
                    <a:pt x="63254" y="415"/>
                  </a:cubicBezTo>
                  <a:cubicBezTo>
                    <a:pt x="62395" y="137"/>
                    <a:pt x="61576" y="0"/>
                    <a:pt x="607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5"/>
            <p:cNvSpPr/>
            <p:nvPr/>
          </p:nvSpPr>
          <p:spPr>
            <a:xfrm>
              <a:off x="7293150" y="1200125"/>
              <a:ext cx="572225" cy="42625"/>
            </a:xfrm>
            <a:custGeom>
              <a:avLst/>
              <a:gdLst/>
              <a:ahLst/>
              <a:cxnLst/>
              <a:rect l="l" t="t" r="r" b="b"/>
              <a:pathLst>
                <a:path w="22889" h="1705" extrusionOk="0">
                  <a:moveTo>
                    <a:pt x="21442" y="0"/>
                  </a:moveTo>
                  <a:cubicBezTo>
                    <a:pt x="19685" y="0"/>
                    <a:pt x="17928" y="249"/>
                    <a:pt x="16171" y="306"/>
                  </a:cubicBezTo>
                  <a:lnTo>
                    <a:pt x="14347" y="428"/>
                  </a:lnTo>
                  <a:cubicBezTo>
                    <a:pt x="12676" y="549"/>
                    <a:pt x="11034" y="671"/>
                    <a:pt x="9362" y="762"/>
                  </a:cubicBezTo>
                  <a:cubicBezTo>
                    <a:pt x="8025" y="884"/>
                    <a:pt x="6657" y="1005"/>
                    <a:pt x="5320" y="1066"/>
                  </a:cubicBezTo>
                  <a:cubicBezTo>
                    <a:pt x="3800" y="1188"/>
                    <a:pt x="2280" y="1401"/>
                    <a:pt x="760" y="1431"/>
                  </a:cubicBezTo>
                  <a:cubicBezTo>
                    <a:pt x="701" y="1473"/>
                    <a:pt x="632" y="1485"/>
                    <a:pt x="559" y="1485"/>
                  </a:cubicBezTo>
                  <a:cubicBezTo>
                    <a:pt x="471" y="1485"/>
                    <a:pt x="376" y="1468"/>
                    <a:pt x="285" y="1468"/>
                  </a:cubicBezTo>
                  <a:cubicBezTo>
                    <a:pt x="181" y="1468"/>
                    <a:pt x="82" y="1490"/>
                    <a:pt x="1" y="1583"/>
                  </a:cubicBezTo>
                  <a:cubicBezTo>
                    <a:pt x="61" y="1674"/>
                    <a:pt x="153" y="1705"/>
                    <a:pt x="255" y="1705"/>
                  </a:cubicBezTo>
                  <a:cubicBezTo>
                    <a:pt x="358" y="1705"/>
                    <a:pt x="472" y="1674"/>
                    <a:pt x="578" y="1644"/>
                  </a:cubicBezTo>
                  <a:cubicBezTo>
                    <a:pt x="738" y="1653"/>
                    <a:pt x="896" y="1658"/>
                    <a:pt x="1053" y="1658"/>
                  </a:cubicBezTo>
                  <a:cubicBezTo>
                    <a:pt x="1882" y="1658"/>
                    <a:pt x="2678" y="1538"/>
                    <a:pt x="3496" y="1461"/>
                  </a:cubicBezTo>
                  <a:cubicBezTo>
                    <a:pt x="4773" y="1401"/>
                    <a:pt x="6049" y="1249"/>
                    <a:pt x="7356" y="1157"/>
                  </a:cubicBezTo>
                  <a:cubicBezTo>
                    <a:pt x="8907" y="1036"/>
                    <a:pt x="10487" y="975"/>
                    <a:pt x="12068" y="853"/>
                  </a:cubicBezTo>
                  <a:cubicBezTo>
                    <a:pt x="13648" y="732"/>
                    <a:pt x="15259" y="549"/>
                    <a:pt x="16840" y="519"/>
                  </a:cubicBezTo>
                  <a:cubicBezTo>
                    <a:pt x="18694" y="428"/>
                    <a:pt x="20609" y="215"/>
                    <a:pt x="22493" y="215"/>
                  </a:cubicBezTo>
                  <a:cubicBezTo>
                    <a:pt x="22645" y="215"/>
                    <a:pt x="22767" y="185"/>
                    <a:pt x="22889" y="94"/>
                  </a:cubicBezTo>
                  <a:cubicBezTo>
                    <a:pt x="22847" y="91"/>
                    <a:pt x="22805" y="89"/>
                    <a:pt x="22763" y="89"/>
                  </a:cubicBezTo>
                  <a:cubicBezTo>
                    <a:pt x="22561" y="89"/>
                    <a:pt x="22356" y="118"/>
                    <a:pt x="22172" y="118"/>
                  </a:cubicBezTo>
                  <a:cubicBezTo>
                    <a:pt x="22003" y="118"/>
                    <a:pt x="21851" y="94"/>
                    <a:pt x="21734" y="2"/>
                  </a:cubicBezTo>
                  <a:cubicBezTo>
                    <a:pt x="21636" y="1"/>
                    <a:pt x="21539" y="0"/>
                    <a:pt x="21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5"/>
            <p:cNvSpPr/>
            <p:nvPr/>
          </p:nvSpPr>
          <p:spPr>
            <a:xfrm>
              <a:off x="7368175" y="1364300"/>
              <a:ext cx="9150" cy="3050"/>
            </a:xfrm>
            <a:custGeom>
              <a:avLst/>
              <a:gdLst/>
              <a:ahLst/>
              <a:cxnLst/>
              <a:rect l="l" t="t" r="r" b="b"/>
              <a:pathLst>
                <a:path w="366" h="122" extrusionOk="0">
                  <a:moveTo>
                    <a:pt x="366" y="0"/>
                  </a:moveTo>
                  <a:cubicBezTo>
                    <a:pt x="244" y="0"/>
                    <a:pt x="92" y="0"/>
                    <a:pt x="1" y="122"/>
                  </a:cubicBezTo>
                  <a:cubicBezTo>
                    <a:pt x="153" y="122"/>
                    <a:pt x="244" y="91"/>
                    <a:pt x="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5"/>
            <p:cNvSpPr/>
            <p:nvPr/>
          </p:nvSpPr>
          <p:spPr>
            <a:xfrm>
              <a:off x="3094750" y="1203825"/>
              <a:ext cx="5178700" cy="1515200"/>
            </a:xfrm>
            <a:custGeom>
              <a:avLst/>
              <a:gdLst/>
              <a:ahLst/>
              <a:cxnLst/>
              <a:rect l="l" t="t" r="r" b="b"/>
              <a:pathLst>
                <a:path w="207148" h="60608" extrusionOk="0">
                  <a:moveTo>
                    <a:pt x="641" y="60229"/>
                  </a:moveTo>
                  <a:cubicBezTo>
                    <a:pt x="629" y="60229"/>
                    <a:pt x="608" y="60235"/>
                    <a:pt x="578" y="60250"/>
                  </a:cubicBezTo>
                  <a:cubicBezTo>
                    <a:pt x="599" y="60255"/>
                    <a:pt x="617" y="60258"/>
                    <a:pt x="633" y="60261"/>
                  </a:cubicBezTo>
                  <a:lnTo>
                    <a:pt x="633" y="60261"/>
                  </a:lnTo>
                  <a:cubicBezTo>
                    <a:pt x="659" y="60247"/>
                    <a:pt x="663" y="60229"/>
                    <a:pt x="641" y="60229"/>
                  </a:cubicBezTo>
                  <a:close/>
                  <a:moveTo>
                    <a:pt x="110541" y="1"/>
                  </a:moveTo>
                  <a:cubicBezTo>
                    <a:pt x="110352" y="1"/>
                    <a:pt x="110162" y="2"/>
                    <a:pt x="109972" y="6"/>
                  </a:cubicBezTo>
                  <a:cubicBezTo>
                    <a:pt x="108635" y="67"/>
                    <a:pt x="107328" y="310"/>
                    <a:pt x="106173" y="736"/>
                  </a:cubicBezTo>
                  <a:cubicBezTo>
                    <a:pt x="105291" y="1040"/>
                    <a:pt x="104440" y="1435"/>
                    <a:pt x="103619" y="1800"/>
                  </a:cubicBezTo>
                  <a:cubicBezTo>
                    <a:pt x="101036" y="3016"/>
                    <a:pt x="98422" y="4201"/>
                    <a:pt x="95716" y="5295"/>
                  </a:cubicBezTo>
                  <a:cubicBezTo>
                    <a:pt x="93558" y="6177"/>
                    <a:pt x="91491" y="7149"/>
                    <a:pt x="89485" y="8213"/>
                  </a:cubicBezTo>
                  <a:cubicBezTo>
                    <a:pt x="86537" y="9794"/>
                    <a:pt x="83862" y="11617"/>
                    <a:pt x="81157" y="13441"/>
                  </a:cubicBezTo>
                  <a:cubicBezTo>
                    <a:pt x="79789" y="14353"/>
                    <a:pt x="78573" y="15356"/>
                    <a:pt x="77357" y="16420"/>
                  </a:cubicBezTo>
                  <a:cubicBezTo>
                    <a:pt x="75108" y="18396"/>
                    <a:pt x="73011" y="20463"/>
                    <a:pt x="70974" y="22560"/>
                  </a:cubicBezTo>
                  <a:cubicBezTo>
                    <a:pt x="68664" y="24992"/>
                    <a:pt x="66385" y="27454"/>
                    <a:pt x="64074" y="29885"/>
                  </a:cubicBezTo>
                  <a:cubicBezTo>
                    <a:pt x="62919" y="31071"/>
                    <a:pt x="61704" y="32286"/>
                    <a:pt x="60518" y="33472"/>
                  </a:cubicBezTo>
                  <a:cubicBezTo>
                    <a:pt x="59515" y="34475"/>
                    <a:pt x="58360" y="35478"/>
                    <a:pt x="57296" y="36511"/>
                  </a:cubicBezTo>
                  <a:cubicBezTo>
                    <a:pt x="55928" y="37788"/>
                    <a:pt x="54500" y="39004"/>
                    <a:pt x="53010" y="40220"/>
                  </a:cubicBezTo>
                  <a:cubicBezTo>
                    <a:pt x="51795" y="41223"/>
                    <a:pt x="50457" y="42135"/>
                    <a:pt x="49120" y="43077"/>
                  </a:cubicBezTo>
                  <a:cubicBezTo>
                    <a:pt x="48238" y="43746"/>
                    <a:pt x="47326" y="44414"/>
                    <a:pt x="46323" y="45053"/>
                  </a:cubicBezTo>
                  <a:cubicBezTo>
                    <a:pt x="44591" y="46177"/>
                    <a:pt x="42797" y="47302"/>
                    <a:pt x="40943" y="48305"/>
                  </a:cubicBezTo>
                  <a:cubicBezTo>
                    <a:pt x="37782" y="50098"/>
                    <a:pt x="34408" y="51648"/>
                    <a:pt x="30913" y="53016"/>
                  </a:cubicBezTo>
                  <a:cubicBezTo>
                    <a:pt x="28268" y="54050"/>
                    <a:pt x="25654" y="54992"/>
                    <a:pt x="22919" y="55843"/>
                  </a:cubicBezTo>
                  <a:cubicBezTo>
                    <a:pt x="18694" y="57120"/>
                    <a:pt x="14347" y="58153"/>
                    <a:pt x="9879" y="58943"/>
                  </a:cubicBezTo>
                  <a:cubicBezTo>
                    <a:pt x="7295" y="59399"/>
                    <a:pt x="4712" y="59825"/>
                    <a:pt x="2098" y="60007"/>
                  </a:cubicBezTo>
                  <a:cubicBezTo>
                    <a:pt x="1642" y="60068"/>
                    <a:pt x="1125" y="60007"/>
                    <a:pt x="699" y="60250"/>
                  </a:cubicBezTo>
                  <a:cubicBezTo>
                    <a:pt x="715" y="60266"/>
                    <a:pt x="722" y="60273"/>
                    <a:pt x="707" y="60273"/>
                  </a:cubicBezTo>
                  <a:cubicBezTo>
                    <a:pt x="696" y="60273"/>
                    <a:pt x="673" y="60269"/>
                    <a:pt x="633" y="60261"/>
                  </a:cubicBezTo>
                  <a:lnTo>
                    <a:pt x="633" y="60261"/>
                  </a:lnTo>
                  <a:cubicBezTo>
                    <a:pt x="615" y="60272"/>
                    <a:pt x="586" y="60281"/>
                    <a:pt x="547" y="60281"/>
                  </a:cubicBezTo>
                  <a:cubicBezTo>
                    <a:pt x="152" y="60311"/>
                    <a:pt x="0" y="60402"/>
                    <a:pt x="426" y="60585"/>
                  </a:cubicBezTo>
                  <a:cubicBezTo>
                    <a:pt x="578" y="60600"/>
                    <a:pt x="737" y="60608"/>
                    <a:pt x="897" y="60608"/>
                  </a:cubicBezTo>
                  <a:cubicBezTo>
                    <a:pt x="1057" y="60608"/>
                    <a:pt x="1216" y="60600"/>
                    <a:pt x="1368" y="60585"/>
                  </a:cubicBezTo>
                  <a:cubicBezTo>
                    <a:pt x="4377" y="60250"/>
                    <a:pt x="7386" y="59855"/>
                    <a:pt x="10335" y="59278"/>
                  </a:cubicBezTo>
                  <a:cubicBezTo>
                    <a:pt x="17599" y="57910"/>
                    <a:pt x="24469" y="55904"/>
                    <a:pt x="31065" y="53320"/>
                  </a:cubicBezTo>
                  <a:cubicBezTo>
                    <a:pt x="32615" y="52712"/>
                    <a:pt x="34135" y="52074"/>
                    <a:pt x="35624" y="51405"/>
                  </a:cubicBezTo>
                  <a:cubicBezTo>
                    <a:pt x="40214" y="49278"/>
                    <a:pt x="44439" y="46846"/>
                    <a:pt x="48390" y="44110"/>
                  </a:cubicBezTo>
                  <a:cubicBezTo>
                    <a:pt x="50062" y="42955"/>
                    <a:pt x="51643" y="41770"/>
                    <a:pt x="53162" y="40524"/>
                  </a:cubicBezTo>
                  <a:cubicBezTo>
                    <a:pt x="55077" y="39004"/>
                    <a:pt x="56901" y="37454"/>
                    <a:pt x="58634" y="35812"/>
                  </a:cubicBezTo>
                  <a:cubicBezTo>
                    <a:pt x="62160" y="32530"/>
                    <a:pt x="65442" y="29095"/>
                    <a:pt x="68664" y="25630"/>
                  </a:cubicBezTo>
                  <a:cubicBezTo>
                    <a:pt x="70002" y="24232"/>
                    <a:pt x="71339" y="22803"/>
                    <a:pt x="72737" y="21405"/>
                  </a:cubicBezTo>
                  <a:cubicBezTo>
                    <a:pt x="75382" y="18760"/>
                    <a:pt x="78117" y="16177"/>
                    <a:pt x="81400" y="13928"/>
                  </a:cubicBezTo>
                  <a:cubicBezTo>
                    <a:pt x="82464" y="13198"/>
                    <a:pt x="83528" y="12499"/>
                    <a:pt x="84622" y="11800"/>
                  </a:cubicBezTo>
                  <a:cubicBezTo>
                    <a:pt x="87358" y="10037"/>
                    <a:pt x="90245" y="8487"/>
                    <a:pt x="93315" y="7089"/>
                  </a:cubicBezTo>
                  <a:cubicBezTo>
                    <a:pt x="97449" y="5447"/>
                    <a:pt x="101552" y="3715"/>
                    <a:pt x="105625" y="1952"/>
                  </a:cubicBezTo>
                  <a:cubicBezTo>
                    <a:pt x="106872" y="1435"/>
                    <a:pt x="108300" y="1101"/>
                    <a:pt x="109729" y="1009"/>
                  </a:cubicBezTo>
                  <a:cubicBezTo>
                    <a:pt x="110286" y="978"/>
                    <a:pt x="110846" y="963"/>
                    <a:pt x="111406" y="963"/>
                  </a:cubicBezTo>
                  <a:cubicBezTo>
                    <a:pt x="113014" y="963"/>
                    <a:pt x="114625" y="1088"/>
                    <a:pt x="116203" y="1313"/>
                  </a:cubicBezTo>
                  <a:cubicBezTo>
                    <a:pt x="116416" y="1344"/>
                    <a:pt x="116689" y="1374"/>
                    <a:pt x="116902" y="1435"/>
                  </a:cubicBezTo>
                  <a:cubicBezTo>
                    <a:pt x="116993" y="1465"/>
                    <a:pt x="117054" y="1465"/>
                    <a:pt x="117145" y="1465"/>
                  </a:cubicBezTo>
                  <a:cubicBezTo>
                    <a:pt x="117358" y="1465"/>
                    <a:pt x="117601" y="1496"/>
                    <a:pt x="117814" y="1526"/>
                  </a:cubicBezTo>
                  <a:cubicBezTo>
                    <a:pt x="117905" y="1526"/>
                    <a:pt x="117966" y="1587"/>
                    <a:pt x="118057" y="1587"/>
                  </a:cubicBezTo>
                  <a:cubicBezTo>
                    <a:pt x="118270" y="1587"/>
                    <a:pt x="118483" y="1648"/>
                    <a:pt x="118665" y="1678"/>
                  </a:cubicBezTo>
                  <a:cubicBezTo>
                    <a:pt x="118756" y="1678"/>
                    <a:pt x="118848" y="1678"/>
                    <a:pt x="118939" y="1739"/>
                  </a:cubicBezTo>
                  <a:cubicBezTo>
                    <a:pt x="120610" y="2043"/>
                    <a:pt x="122252" y="2438"/>
                    <a:pt x="123863" y="2864"/>
                  </a:cubicBezTo>
                  <a:cubicBezTo>
                    <a:pt x="128240" y="4049"/>
                    <a:pt x="132708" y="4930"/>
                    <a:pt x="137328" y="5295"/>
                  </a:cubicBezTo>
                  <a:cubicBezTo>
                    <a:pt x="140178" y="5554"/>
                    <a:pt x="143027" y="5740"/>
                    <a:pt x="145905" y="5740"/>
                  </a:cubicBezTo>
                  <a:cubicBezTo>
                    <a:pt x="146741" y="5740"/>
                    <a:pt x="147580" y="5725"/>
                    <a:pt x="148423" y="5690"/>
                  </a:cubicBezTo>
                  <a:cubicBezTo>
                    <a:pt x="151675" y="5538"/>
                    <a:pt x="154958" y="5326"/>
                    <a:pt x="158210" y="5082"/>
                  </a:cubicBezTo>
                  <a:cubicBezTo>
                    <a:pt x="158485" y="5007"/>
                    <a:pt x="158801" y="4953"/>
                    <a:pt x="159108" y="4953"/>
                  </a:cubicBezTo>
                  <a:cubicBezTo>
                    <a:pt x="159174" y="4953"/>
                    <a:pt x="159240" y="4955"/>
                    <a:pt x="159304" y="4961"/>
                  </a:cubicBezTo>
                  <a:cubicBezTo>
                    <a:pt x="159517" y="4961"/>
                    <a:pt x="159699" y="4961"/>
                    <a:pt x="159882" y="4930"/>
                  </a:cubicBezTo>
                  <a:cubicBezTo>
                    <a:pt x="160121" y="4822"/>
                    <a:pt x="160406" y="4806"/>
                    <a:pt x="160693" y="4806"/>
                  </a:cubicBezTo>
                  <a:cubicBezTo>
                    <a:pt x="160808" y="4806"/>
                    <a:pt x="160924" y="4809"/>
                    <a:pt x="161037" y="4809"/>
                  </a:cubicBezTo>
                  <a:cubicBezTo>
                    <a:pt x="161857" y="4778"/>
                    <a:pt x="162739" y="4687"/>
                    <a:pt x="163590" y="4626"/>
                  </a:cubicBezTo>
                  <a:cubicBezTo>
                    <a:pt x="166630" y="4383"/>
                    <a:pt x="169669" y="4171"/>
                    <a:pt x="172739" y="4049"/>
                  </a:cubicBezTo>
                  <a:cubicBezTo>
                    <a:pt x="173651" y="3958"/>
                    <a:pt x="174563" y="3927"/>
                    <a:pt x="175475" y="3897"/>
                  </a:cubicBezTo>
                  <a:cubicBezTo>
                    <a:pt x="178362" y="3745"/>
                    <a:pt x="181280" y="3593"/>
                    <a:pt x="184168" y="3563"/>
                  </a:cubicBezTo>
                  <a:cubicBezTo>
                    <a:pt x="185540" y="3514"/>
                    <a:pt x="186932" y="3386"/>
                    <a:pt x="188328" y="3386"/>
                  </a:cubicBezTo>
                  <a:cubicBezTo>
                    <a:pt x="188664" y="3386"/>
                    <a:pt x="188999" y="3393"/>
                    <a:pt x="189335" y="3411"/>
                  </a:cubicBezTo>
                  <a:cubicBezTo>
                    <a:pt x="189518" y="3411"/>
                    <a:pt x="189670" y="3350"/>
                    <a:pt x="189821" y="3289"/>
                  </a:cubicBezTo>
                  <a:cubicBezTo>
                    <a:pt x="191408" y="3280"/>
                    <a:pt x="192991" y="3274"/>
                    <a:pt x="194573" y="3274"/>
                  </a:cubicBezTo>
                  <a:cubicBezTo>
                    <a:pt x="198447" y="3274"/>
                    <a:pt x="202311" y="3312"/>
                    <a:pt x="206174" y="3441"/>
                  </a:cubicBezTo>
                  <a:cubicBezTo>
                    <a:pt x="206326" y="3441"/>
                    <a:pt x="206448" y="3471"/>
                    <a:pt x="206600" y="3471"/>
                  </a:cubicBezTo>
                  <a:cubicBezTo>
                    <a:pt x="206753" y="3498"/>
                    <a:pt x="206860" y="3517"/>
                    <a:pt x="206937" y="3517"/>
                  </a:cubicBezTo>
                  <a:cubicBezTo>
                    <a:pt x="207119" y="3517"/>
                    <a:pt x="207126" y="3410"/>
                    <a:pt x="207147" y="3046"/>
                  </a:cubicBezTo>
                  <a:cubicBezTo>
                    <a:pt x="206965" y="2985"/>
                    <a:pt x="206752" y="2955"/>
                    <a:pt x="206509" y="2955"/>
                  </a:cubicBezTo>
                  <a:cubicBezTo>
                    <a:pt x="204381" y="2894"/>
                    <a:pt x="202253" y="2955"/>
                    <a:pt x="200126" y="2864"/>
                  </a:cubicBezTo>
                  <a:cubicBezTo>
                    <a:pt x="199214" y="2853"/>
                    <a:pt x="198302" y="2847"/>
                    <a:pt x="197390" y="2847"/>
                  </a:cubicBezTo>
                  <a:cubicBezTo>
                    <a:pt x="195566" y="2847"/>
                    <a:pt x="193743" y="2874"/>
                    <a:pt x="191919" y="2955"/>
                  </a:cubicBezTo>
                  <a:cubicBezTo>
                    <a:pt x="189761" y="3076"/>
                    <a:pt x="187603" y="3107"/>
                    <a:pt x="185414" y="3107"/>
                  </a:cubicBezTo>
                  <a:cubicBezTo>
                    <a:pt x="183951" y="3107"/>
                    <a:pt x="182489" y="3270"/>
                    <a:pt x="181026" y="3270"/>
                  </a:cubicBezTo>
                  <a:cubicBezTo>
                    <a:pt x="180817" y="3270"/>
                    <a:pt x="180608" y="3266"/>
                    <a:pt x="180399" y="3259"/>
                  </a:cubicBezTo>
                  <a:lnTo>
                    <a:pt x="180216" y="3259"/>
                  </a:lnTo>
                  <a:cubicBezTo>
                    <a:pt x="178818" y="3502"/>
                    <a:pt x="177359" y="3380"/>
                    <a:pt x="175931" y="3471"/>
                  </a:cubicBezTo>
                  <a:cubicBezTo>
                    <a:pt x="174867" y="3563"/>
                    <a:pt x="173712" y="3593"/>
                    <a:pt x="172648" y="3654"/>
                  </a:cubicBezTo>
                  <a:cubicBezTo>
                    <a:pt x="171067" y="3775"/>
                    <a:pt x="169456" y="3867"/>
                    <a:pt x="167876" y="3958"/>
                  </a:cubicBezTo>
                  <a:cubicBezTo>
                    <a:pt x="166508" y="4049"/>
                    <a:pt x="165110" y="4201"/>
                    <a:pt x="163681" y="4262"/>
                  </a:cubicBezTo>
                  <a:cubicBezTo>
                    <a:pt x="163043" y="4323"/>
                    <a:pt x="162344" y="4323"/>
                    <a:pt x="161705" y="4383"/>
                  </a:cubicBezTo>
                  <a:cubicBezTo>
                    <a:pt x="160581" y="4505"/>
                    <a:pt x="159426" y="4687"/>
                    <a:pt x="158301" y="4718"/>
                  </a:cubicBezTo>
                  <a:cubicBezTo>
                    <a:pt x="156842" y="4809"/>
                    <a:pt x="155414" y="4961"/>
                    <a:pt x="153924" y="5022"/>
                  </a:cubicBezTo>
                  <a:cubicBezTo>
                    <a:pt x="152161" y="5113"/>
                    <a:pt x="150398" y="5265"/>
                    <a:pt x="148605" y="5265"/>
                  </a:cubicBezTo>
                  <a:cubicBezTo>
                    <a:pt x="148198" y="5265"/>
                    <a:pt x="147785" y="5245"/>
                    <a:pt x="147371" y="5245"/>
                  </a:cubicBezTo>
                  <a:cubicBezTo>
                    <a:pt x="146888" y="5245"/>
                    <a:pt x="146405" y="5272"/>
                    <a:pt x="145930" y="5386"/>
                  </a:cubicBezTo>
                  <a:cubicBezTo>
                    <a:pt x="145824" y="5402"/>
                    <a:pt x="145717" y="5409"/>
                    <a:pt x="145607" y="5409"/>
                  </a:cubicBezTo>
                  <a:cubicBezTo>
                    <a:pt x="145497" y="5409"/>
                    <a:pt x="145383" y="5402"/>
                    <a:pt x="145261" y="5386"/>
                  </a:cubicBezTo>
                  <a:cubicBezTo>
                    <a:pt x="143742" y="5113"/>
                    <a:pt x="142191" y="5295"/>
                    <a:pt x="140611" y="5143"/>
                  </a:cubicBezTo>
                  <a:cubicBezTo>
                    <a:pt x="139304" y="4991"/>
                    <a:pt x="137936" y="4870"/>
                    <a:pt x="136599" y="4809"/>
                  </a:cubicBezTo>
                  <a:cubicBezTo>
                    <a:pt x="135504" y="4718"/>
                    <a:pt x="134380" y="4505"/>
                    <a:pt x="133285" y="4353"/>
                  </a:cubicBezTo>
                  <a:cubicBezTo>
                    <a:pt x="129912" y="3927"/>
                    <a:pt x="126690" y="3046"/>
                    <a:pt x="123498" y="2195"/>
                  </a:cubicBezTo>
                  <a:cubicBezTo>
                    <a:pt x="121887" y="1769"/>
                    <a:pt x="120337" y="1313"/>
                    <a:pt x="118696" y="979"/>
                  </a:cubicBezTo>
                  <a:cubicBezTo>
                    <a:pt x="116077" y="410"/>
                    <a:pt x="113326" y="1"/>
                    <a:pt x="1105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5"/>
            <p:cNvSpPr/>
            <p:nvPr/>
          </p:nvSpPr>
          <p:spPr>
            <a:xfrm>
              <a:off x="7413975" y="1289075"/>
              <a:ext cx="658850" cy="20550"/>
            </a:xfrm>
            <a:custGeom>
              <a:avLst/>
              <a:gdLst/>
              <a:ahLst/>
              <a:cxnLst/>
              <a:rect l="l" t="t" r="r" b="b"/>
              <a:pathLst>
                <a:path w="26354" h="822" extrusionOk="0">
                  <a:moveTo>
                    <a:pt x="17174" y="1"/>
                  </a:moveTo>
                  <a:cubicBezTo>
                    <a:pt x="15928" y="1"/>
                    <a:pt x="14621" y="1"/>
                    <a:pt x="13375" y="61"/>
                  </a:cubicBezTo>
                  <a:cubicBezTo>
                    <a:pt x="12007" y="153"/>
                    <a:pt x="10609" y="153"/>
                    <a:pt x="9241" y="183"/>
                  </a:cubicBezTo>
                  <a:cubicBezTo>
                    <a:pt x="6171" y="305"/>
                    <a:pt x="3070" y="457"/>
                    <a:pt x="0" y="609"/>
                  </a:cubicBezTo>
                  <a:cubicBezTo>
                    <a:pt x="76" y="776"/>
                    <a:pt x="190" y="821"/>
                    <a:pt x="323" y="821"/>
                  </a:cubicBezTo>
                  <a:cubicBezTo>
                    <a:pt x="456" y="821"/>
                    <a:pt x="608" y="776"/>
                    <a:pt x="760" y="761"/>
                  </a:cubicBezTo>
                  <a:cubicBezTo>
                    <a:pt x="1672" y="761"/>
                    <a:pt x="2584" y="639"/>
                    <a:pt x="3496" y="639"/>
                  </a:cubicBezTo>
                  <a:cubicBezTo>
                    <a:pt x="5067" y="639"/>
                    <a:pt x="6638" y="484"/>
                    <a:pt x="8257" y="484"/>
                  </a:cubicBezTo>
                  <a:cubicBezTo>
                    <a:pt x="8392" y="484"/>
                    <a:pt x="8528" y="485"/>
                    <a:pt x="8663" y="487"/>
                  </a:cubicBezTo>
                  <a:lnTo>
                    <a:pt x="8998" y="487"/>
                  </a:lnTo>
                  <a:cubicBezTo>
                    <a:pt x="10943" y="305"/>
                    <a:pt x="12949" y="305"/>
                    <a:pt x="14925" y="244"/>
                  </a:cubicBezTo>
                  <a:cubicBezTo>
                    <a:pt x="16840" y="213"/>
                    <a:pt x="18747" y="206"/>
                    <a:pt x="20651" y="206"/>
                  </a:cubicBezTo>
                  <a:cubicBezTo>
                    <a:pt x="22554" y="206"/>
                    <a:pt x="24454" y="213"/>
                    <a:pt x="26354" y="213"/>
                  </a:cubicBezTo>
                  <a:cubicBezTo>
                    <a:pt x="26232" y="122"/>
                    <a:pt x="26080" y="99"/>
                    <a:pt x="25924" y="99"/>
                  </a:cubicBezTo>
                  <a:cubicBezTo>
                    <a:pt x="25768" y="99"/>
                    <a:pt x="25609" y="122"/>
                    <a:pt x="25472" y="122"/>
                  </a:cubicBezTo>
                  <a:lnTo>
                    <a:pt x="18086" y="122"/>
                  </a:lnTo>
                  <a:cubicBezTo>
                    <a:pt x="17964" y="122"/>
                    <a:pt x="17838" y="132"/>
                    <a:pt x="17712" y="132"/>
                  </a:cubicBezTo>
                  <a:cubicBezTo>
                    <a:pt x="17524" y="132"/>
                    <a:pt x="17338" y="110"/>
                    <a:pt x="171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5"/>
            <p:cNvSpPr/>
            <p:nvPr/>
          </p:nvSpPr>
          <p:spPr>
            <a:xfrm>
              <a:off x="8147275" y="4913000"/>
              <a:ext cx="8375" cy="2300"/>
            </a:xfrm>
            <a:custGeom>
              <a:avLst/>
              <a:gdLst/>
              <a:ahLst/>
              <a:cxnLst/>
              <a:rect l="l" t="t" r="r" b="b"/>
              <a:pathLst>
                <a:path w="335" h="92" extrusionOk="0">
                  <a:moveTo>
                    <a:pt x="335" y="0"/>
                  </a:moveTo>
                  <a:cubicBezTo>
                    <a:pt x="183" y="0"/>
                    <a:pt x="92" y="31"/>
                    <a:pt x="0" y="91"/>
                  </a:cubicBezTo>
                  <a:cubicBezTo>
                    <a:pt x="152" y="91"/>
                    <a:pt x="274" y="61"/>
                    <a:pt x="3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5"/>
            <p:cNvSpPr/>
            <p:nvPr/>
          </p:nvSpPr>
          <p:spPr>
            <a:xfrm>
              <a:off x="1388025" y="2091375"/>
              <a:ext cx="6885425" cy="1284375"/>
            </a:xfrm>
            <a:custGeom>
              <a:avLst/>
              <a:gdLst/>
              <a:ahLst/>
              <a:cxnLst/>
              <a:rect l="l" t="t" r="r" b="b"/>
              <a:pathLst>
                <a:path w="275417" h="51375" extrusionOk="0">
                  <a:moveTo>
                    <a:pt x="2598" y="0"/>
                  </a:moveTo>
                  <a:cubicBezTo>
                    <a:pt x="2502" y="0"/>
                    <a:pt x="2407" y="2"/>
                    <a:pt x="2311" y="6"/>
                  </a:cubicBezTo>
                  <a:cubicBezTo>
                    <a:pt x="1064" y="67"/>
                    <a:pt x="487" y="432"/>
                    <a:pt x="153" y="1253"/>
                  </a:cubicBezTo>
                  <a:cubicBezTo>
                    <a:pt x="122" y="1405"/>
                    <a:pt x="92" y="1587"/>
                    <a:pt x="92" y="1739"/>
                  </a:cubicBezTo>
                  <a:cubicBezTo>
                    <a:pt x="1" y="2620"/>
                    <a:pt x="305" y="3502"/>
                    <a:pt x="700" y="4292"/>
                  </a:cubicBezTo>
                  <a:cubicBezTo>
                    <a:pt x="1551" y="6268"/>
                    <a:pt x="2919" y="8061"/>
                    <a:pt x="4438" y="9763"/>
                  </a:cubicBezTo>
                  <a:cubicBezTo>
                    <a:pt x="6110" y="11678"/>
                    <a:pt x="8025" y="13441"/>
                    <a:pt x="10031" y="15174"/>
                  </a:cubicBezTo>
                  <a:cubicBezTo>
                    <a:pt x="11429" y="16420"/>
                    <a:pt x="13010" y="17545"/>
                    <a:pt x="14439" y="18730"/>
                  </a:cubicBezTo>
                  <a:cubicBezTo>
                    <a:pt x="15442" y="19581"/>
                    <a:pt x="16566" y="20341"/>
                    <a:pt x="17721" y="21101"/>
                  </a:cubicBezTo>
                  <a:cubicBezTo>
                    <a:pt x="19454" y="22256"/>
                    <a:pt x="21156" y="23472"/>
                    <a:pt x="22949" y="24657"/>
                  </a:cubicBezTo>
                  <a:cubicBezTo>
                    <a:pt x="23892" y="25296"/>
                    <a:pt x="24895" y="25964"/>
                    <a:pt x="25928" y="26511"/>
                  </a:cubicBezTo>
                  <a:cubicBezTo>
                    <a:pt x="27661" y="27514"/>
                    <a:pt x="29424" y="28457"/>
                    <a:pt x="31308" y="29338"/>
                  </a:cubicBezTo>
                  <a:cubicBezTo>
                    <a:pt x="33223" y="30159"/>
                    <a:pt x="35108" y="31010"/>
                    <a:pt x="37083" y="31770"/>
                  </a:cubicBezTo>
                  <a:cubicBezTo>
                    <a:pt x="40123" y="32894"/>
                    <a:pt x="43254" y="33897"/>
                    <a:pt x="46445" y="34779"/>
                  </a:cubicBezTo>
                  <a:cubicBezTo>
                    <a:pt x="49424" y="35600"/>
                    <a:pt x="52464" y="36299"/>
                    <a:pt x="55594" y="36846"/>
                  </a:cubicBezTo>
                  <a:cubicBezTo>
                    <a:pt x="58847" y="37454"/>
                    <a:pt x="62160" y="37970"/>
                    <a:pt x="65473" y="38335"/>
                  </a:cubicBezTo>
                  <a:cubicBezTo>
                    <a:pt x="67722" y="38609"/>
                    <a:pt x="70002" y="38822"/>
                    <a:pt x="72282" y="39065"/>
                  </a:cubicBezTo>
                  <a:cubicBezTo>
                    <a:pt x="74044" y="39217"/>
                    <a:pt x="75868" y="39338"/>
                    <a:pt x="77662" y="39429"/>
                  </a:cubicBezTo>
                  <a:cubicBezTo>
                    <a:pt x="79607" y="39581"/>
                    <a:pt x="81583" y="39642"/>
                    <a:pt x="83528" y="39703"/>
                  </a:cubicBezTo>
                  <a:cubicBezTo>
                    <a:pt x="86020" y="39794"/>
                    <a:pt x="88574" y="39703"/>
                    <a:pt x="91127" y="39825"/>
                  </a:cubicBezTo>
                  <a:cubicBezTo>
                    <a:pt x="91632" y="39841"/>
                    <a:pt x="92141" y="39848"/>
                    <a:pt x="92654" y="39848"/>
                  </a:cubicBezTo>
                  <a:cubicBezTo>
                    <a:pt x="94054" y="39848"/>
                    <a:pt x="95478" y="39792"/>
                    <a:pt x="96902" y="39703"/>
                  </a:cubicBezTo>
                  <a:cubicBezTo>
                    <a:pt x="97966" y="39642"/>
                    <a:pt x="99060" y="39673"/>
                    <a:pt x="100154" y="39581"/>
                  </a:cubicBezTo>
                  <a:cubicBezTo>
                    <a:pt x="101613" y="39490"/>
                    <a:pt x="103072" y="39399"/>
                    <a:pt x="104531" y="39338"/>
                  </a:cubicBezTo>
                  <a:cubicBezTo>
                    <a:pt x="106112" y="39247"/>
                    <a:pt x="107693" y="39034"/>
                    <a:pt x="109243" y="38882"/>
                  </a:cubicBezTo>
                  <a:cubicBezTo>
                    <a:pt x="111279" y="38639"/>
                    <a:pt x="113316" y="38274"/>
                    <a:pt x="115322" y="37910"/>
                  </a:cubicBezTo>
                  <a:cubicBezTo>
                    <a:pt x="117723" y="37515"/>
                    <a:pt x="120033" y="36937"/>
                    <a:pt x="122343" y="36329"/>
                  </a:cubicBezTo>
                  <a:cubicBezTo>
                    <a:pt x="123377" y="36056"/>
                    <a:pt x="124410" y="35752"/>
                    <a:pt x="125383" y="35417"/>
                  </a:cubicBezTo>
                  <a:cubicBezTo>
                    <a:pt x="127389" y="34657"/>
                    <a:pt x="129425" y="33958"/>
                    <a:pt x="131310" y="33046"/>
                  </a:cubicBezTo>
                  <a:cubicBezTo>
                    <a:pt x="134137" y="31739"/>
                    <a:pt x="136720" y="30250"/>
                    <a:pt x="138879" y="28396"/>
                  </a:cubicBezTo>
                  <a:cubicBezTo>
                    <a:pt x="140307" y="27180"/>
                    <a:pt x="141523" y="25843"/>
                    <a:pt x="142496" y="24384"/>
                  </a:cubicBezTo>
                  <a:cubicBezTo>
                    <a:pt x="143134" y="23411"/>
                    <a:pt x="143711" y="22408"/>
                    <a:pt x="144380" y="21466"/>
                  </a:cubicBezTo>
                  <a:cubicBezTo>
                    <a:pt x="145322" y="20189"/>
                    <a:pt x="146477" y="19034"/>
                    <a:pt x="147845" y="18001"/>
                  </a:cubicBezTo>
                  <a:cubicBezTo>
                    <a:pt x="148757" y="17332"/>
                    <a:pt x="149669" y="16633"/>
                    <a:pt x="150642" y="16025"/>
                  </a:cubicBezTo>
                  <a:cubicBezTo>
                    <a:pt x="152405" y="14961"/>
                    <a:pt x="154228" y="14019"/>
                    <a:pt x="156204" y="13259"/>
                  </a:cubicBezTo>
                  <a:cubicBezTo>
                    <a:pt x="157390" y="12773"/>
                    <a:pt x="158605" y="12438"/>
                    <a:pt x="159852" y="12073"/>
                  </a:cubicBezTo>
                  <a:cubicBezTo>
                    <a:pt x="162131" y="11405"/>
                    <a:pt x="164533" y="10979"/>
                    <a:pt x="166964" y="10918"/>
                  </a:cubicBezTo>
                  <a:cubicBezTo>
                    <a:pt x="168192" y="10859"/>
                    <a:pt x="169425" y="10823"/>
                    <a:pt x="170659" y="10823"/>
                  </a:cubicBezTo>
                  <a:cubicBezTo>
                    <a:pt x="172570" y="10823"/>
                    <a:pt x="174484" y="10909"/>
                    <a:pt x="176387" y="11131"/>
                  </a:cubicBezTo>
                  <a:cubicBezTo>
                    <a:pt x="178575" y="11405"/>
                    <a:pt x="180794" y="11709"/>
                    <a:pt x="182952" y="12073"/>
                  </a:cubicBezTo>
                  <a:cubicBezTo>
                    <a:pt x="185262" y="12499"/>
                    <a:pt x="187633" y="12803"/>
                    <a:pt x="189943" y="13137"/>
                  </a:cubicBezTo>
                  <a:cubicBezTo>
                    <a:pt x="192223" y="13502"/>
                    <a:pt x="194533" y="13806"/>
                    <a:pt x="196843" y="14140"/>
                  </a:cubicBezTo>
                  <a:cubicBezTo>
                    <a:pt x="198120" y="14323"/>
                    <a:pt x="199366" y="14596"/>
                    <a:pt x="200643" y="14657"/>
                  </a:cubicBezTo>
                  <a:cubicBezTo>
                    <a:pt x="201798" y="14748"/>
                    <a:pt x="202922" y="14900"/>
                    <a:pt x="204077" y="15022"/>
                  </a:cubicBezTo>
                  <a:cubicBezTo>
                    <a:pt x="205324" y="15113"/>
                    <a:pt x="206631" y="15235"/>
                    <a:pt x="207907" y="15326"/>
                  </a:cubicBezTo>
                  <a:cubicBezTo>
                    <a:pt x="208971" y="15387"/>
                    <a:pt x="210065" y="15478"/>
                    <a:pt x="211129" y="15630"/>
                  </a:cubicBezTo>
                  <a:cubicBezTo>
                    <a:pt x="211828" y="15690"/>
                    <a:pt x="212497" y="15842"/>
                    <a:pt x="213166" y="16116"/>
                  </a:cubicBezTo>
                  <a:cubicBezTo>
                    <a:pt x="214442" y="16633"/>
                    <a:pt x="215050" y="17545"/>
                    <a:pt x="215445" y="18548"/>
                  </a:cubicBezTo>
                  <a:cubicBezTo>
                    <a:pt x="215840" y="19733"/>
                    <a:pt x="216114" y="20979"/>
                    <a:pt x="216357" y="22195"/>
                  </a:cubicBezTo>
                  <a:cubicBezTo>
                    <a:pt x="216600" y="23563"/>
                    <a:pt x="216874" y="24931"/>
                    <a:pt x="217208" y="26299"/>
                  </a:cubicBezTo>
                  <a:cubicBezTo>
                    <a:pt x="217634" y="28001"/>
                    <a:pt x="218090" y="29672"/>
                    <a:pt x="218667" y="31344"/>
                  </a:cubicBezTo>
                  <a:cubicBezTo>
                    <a:pt x="219306" y="33290"/>
                    <a:pt x="220157" y="35174"/>
                    <a:pt x="221069" y="37089"/>
                  </a:cubicBezTo>
                  <a:cubicBezTo>
                    <a:pt x="222315" y="39673"/>
                    <a:pt x="223713" y="42165"/>
                    <a:pt x="225628" y="44536"/>
                  </a:cubicBezTo>
                  <a:cubicBezTo>
                    <a:pt x="226692" y="45873"/>
                    <a:pt x="227968" y="47120"/>
                    <a:pt x="229519" y="48183"/>
                  </a:cubicBezTo>
                  <a:cubicBezTo>
                    <a:pt x="230826" y="49065"/>
                    <a:pt x="232285" y="49734"/>
                    <a:pt x="233895" y="50311"/>
                  </a:cubicBezTo>
                  <a:cubicBezTo>
                    <a:pt x="235841" y="50980"/>
                    <a:pt x="237847" y="51375"/>
                    <a:pt x="239975" y="51375"/>
                  </a:cubicBezTo>
                  <a:cubicBezTo>
                    <a:pt x="240765" y="51375"/>
                    <a:pt x="241555" y="51284"/>
                    <a:pt x="242376" y="51253"/>
                  </a:cubicBezTo>
                  <a:cubicBezTo>
                    <a:pt x="243805" y="51193"/>
                    <a:pt x="245233" y="50889"/>
                    <a:pt x="246631" y="50737"/>
                  </a:cubicBezTo>
                  <a:cubicBezTo>
                    <a:pt x="248516" y="50524"/>
                    <a:pt x="250309" y="50038"/>
                    <a:pt x="252224" y="49764"/>
                  </a:cubicBezTo>
                  <a:cubicBezTo>
                    <a:pt x="253805" y="49551"/>
                    <a:pt x="255355" y="49278"/>
                    <a:pt x="256935" y="49004"/>
                  </a:cubicBezTo>
                  <a:cubicBezTo>
                    <a:pt x="258911" y="48670"/>
                    <a:pt x="260917" y="48487"/>
                    <a:pt x="262893" y="48153"/>
                  </a:cubicBezTo>
                  <a:cubicBezTo>
                    <a:pt x="264869" y="47788"/>
                    <a:pt x="266875" y="47788"/>
                    <a:pt x="268881" y="47697"/>
                  </a:cubicBezTo>
                  <a:cubicBezTo>
                    <a:pt x="269591" y="47658"/>
                    <a:pt x="270302" y="47637"/>
                    <a:pt x="271011" y="47637"/>
                  </a:cubicBezTo>
                  <a:cubicBezTo>
                    <a:pt x="272487" y="47637"/>
                    <a:pt x="273958" y="47725"/>
                    <a:pt x="275416" y="47910"/>
                  </a:cubicBezTo>
                  <a:lnTo>
                    <a:pt x="275416" y="47150"/>
                  </a:lnTo>
                  <a:cubicBezTo>
                    <a:pt x="274474" y="47089"/>
                    <a:pt x="273562" y="46937"/>
                    <a:pt x="272620" y="46937"/>
                  </a:cubicBezTo>
                  <a:cubicBezTo>
                    <a:pt x="272298" y="46940"/>
                    <a:pt x="271977" y="46941"/>
                    <a:pt x="271655" y="46941"/>
                  </a:cubicBezTo>
                  <a:cubicBezTo>
                    <a:pt x="270591" y="46941"/>
                    <a:pt x="269526" y="46928"/>
                    <a:pt x="268461" y="46928"/>
                  </a:cubicBezTo>
                  <a:cubicBezTo>
                    <a:pt x="266716" y="46928"/>
                    <a:pt x="264972" y="46964"/>
                    <a:pt x="263227" y="47150"/>
                  </a:cubicBezTo>
                  <a:cubicBezTo>
                    <a:pt x="261586" y="47332"/>
                    <a:pt x="259914" y="47575"/>
                    <a:pt x="258242" y="47758"/>
                  </a:cubicBezTo>
                  <a:cubicBezTo>
                    <a:pt x="256692" y="47971"/>
                    <a:pt x="255172" y="48214"/>
                    <a:pt x="253622" y="48457"/>
                  </a:cubicBezTo>
                  <a:cubicBezTo>
                    <a:pt x="253106" y="48609"/>
                    <a:pt x="252558" y="48579"/>
                    <a:pt x="252072" y="48730"/>
                  </a:cubicBezTo>
                  <a:cubicBezTo>
                    <a:pt x="251343" y="48852"/>
                    <a:pt x="250583" y="48974"/>
                    <a:pt x="249823" y="49095"/>
                  </a:cubicBezTo>
                  <a:cubicBezTo>
                    <a:pt x="249732" y="49156"/>
                    <a:pt x="249640" y="49156"/>
                    <a:pt x="249519" y="49217"/>
                  </a:cubicBezTo>
                  <a:cubicBezTo>
                    <a:pt x="247756" y="49521"/>
                    <a:pt x="246023" y="49855"/>
                    <a:pt x="244230" y="50098"/>
                  </a:cubicBezTo>
                  <a:cubicBezTo>
                    <a:pt x="243133" y="50239"/>
                    <a:pt x="242010" y="50406"/>
                    <a:pt x="240861" y="50406"/>
                  </a:cubicBezTo>
                  <a:cubicBezTo>
                    <a:pt x="240768" y="50406"/>
                    <a:pt x="240676" y="50405"/>
                    <a:pt x="240583" y="50402"/>
                  </a:cubicBezTo>
                  <a:lnTo>
                    <a:pt x="238698" y="50402"/>
                  </a:lnTo>
                  <a:cubicBezTo>
                    <a:pt x="238634" y="50404"/>
                    <a:pt x="238570" y="50405"/>
                    <a:pt x="238507" y="50405"/>
                  </a:cubicBezTo>
                  <a:cubicBezTo>
                    <a:pt x="237336" y="50405"/>
                    <a:pt x="236268" y="50145"/>
                    <a:pt x="235172" y="49886"/>
                  </a:cubicBezTo>
                  <a:cubicBezTo>
                    <a:pt x="232832" y="49338"/>
                    <a:pt x="230765" y="48305"/>
                    <a:pt x="228911" y="47089"/>
                  </a:cubicBezTo>
                  <a:cubicBezTo>
                    <a:pt x="228759" y="46968"/>
                    <a:pt x="228698" y="46846"/>
                    <a:pt x="228698" y="46694"/>
                  </a:cubicBezTo>
                  <a:cubicBezTo>
                    <a:pt x="228333" y="46360"/>
                    <a:pt x="227968" y="46056"/>
                    <a:pt x="227634" y="45721"/>
                  </a:cubicBezTo>
                  <a:cubicBezTo>
                    <a:pt x="226722" y="44809"/>
                    <a:pt x="225780" y="43928"/>
                    <a:pt x="225202" y="42895"/>
                  </a:cubicBezTo>
                  <a:cubicBezTo>
                    <a:pt x="225081" y="42651"/>
                    <a:pt x="224898" y="42378"/>
                    <a:pt x="224746" y="42135"/>
                  </a:cubicBezTo>
                  <a:cubicBezTo>
                    <a:pt x="222497" y="38882"/>
                    <a:pt x="220825" y="35448"/>
                    <a:pt x="219579" y="31952"/>
                  </a:cubicBezTo>
                  <a:cubicBezTo>
                    <a:pt x="218698" y="29490"/>
                    <a:pt x="218090" y="26998"/>
                    <a:pt x="217603" y="24475"/>
                  </a:cubicBezTo>
                  <a:cubicBezTo>
                    <a:pt x="217299" y="23046"/>
                    <a:pt x="217056" y="21557"/>
                    <a:pt x="216874" y="20098"/>
                  </a:cubicBezTo>
                  <a:cubicBezTo>
                    <a:pt x="216874" y="19855"/>
                    <a:pt x="216752" y="19581"/>
                    <a:pt x="216692" y="19308"/>
                  </a:cubicBezTo>
                  <a:cubicBezTo>
                    <a:pt x="216448" y="18487"/>
                    <a:pt x="216418" y="17605"/>
                    <a:pt x="215810" y="16846"/>
                  </a:cubicBezTo>
                  <a:cubicBezTo>
                    <a:pt x="215020" y="15508"/>
                    <a:pt x="213561" y="14870"/>
                    <a:pt x="211676" y="14627"/>
                  </a:cubicBezTo>
                  <a:cubicBezTo>
                    <a:pt x="209549" y="14383"/>
                    <a:pt x="207390" y="14383"/>
                    <a:pt x="205263" y="14232"/>
                  </a:cubicBezTo>
                  <a:cubicBezTo>
                    <a:pt x="203621" y="14110"/>
                    <a:pt x="201950" y="14019"/>
                    <a:pt x="200308" y="13776"/>
                  </a:cubicBezTo>
                  <a:cubicBezTo>
                    <a:pt x="198485" y="13411"/>
                    <a:pt x="196570" y="13228"/>
                    <a:pt x="194715" y="12955"/>
                  </a:cubicBezTo>
                  <a:cubicBezTo>
                    <a:pt x="190460" y="12347"/>
                    <a:pt x="186174" y="11861"/>
                    <a:pt x="181919" y="11131"/>
                  </a:cubicBezTo>
                  <a:cubicBezTo>
                    <a:pt x="177903" y="10462"/>
                    <a:pt x="173888" y="9989"/>
                    <a:pt x="169762" y="9989"/>
                  </a:cubicBezTo>
                  <a:cubicBezTo>
                    <a:pt x="169015" y="9989"/>
                    <a:pt x="168265" y="10004"/>
                    <a:pt x="167511" y="10037"/>
                  </a:cubicBezTo>
                  <a:cubicBezTo>
                    <a:pt x="163712" y="10189"/>
                    <a:pt x="160125" y="10918"/>
                    <a:pt x="156690" y="12104"/>
                  </a:cubicBezTo>
                  <a:cubicBezTo>
                    <a:pt x="152739" y="13472"/>
                    <a:pt x="149395" y="15387"/>
                    <a:pt x="146447" y="17727"/>
                  </a:cubicBezTo>
                  <a:cubicBezTo>
                    <a:pt x="144411" y="19277"/>
                    <a:pt x="142830" y="21010"/>
                    <a:pt x="141766" y="22985"/>
                  </a:cubicBezTo>
                  <a:cubicBezTo>
                    <a:pt x="140702" y="24931"/>
                    <a:pt x="139213" y="26694"/>
                    <a:pt x="137328" y="28213"/>
                  </a:cubicBezTo>
                  <a:cubicBezTo>
                    <a:pt x="133711" y="31131"/>
                    <a:pt x="129243" y="33229"/>
                    <a:pt x="124349" y="34779"/>
                  </a:cubicBezTo>
                  <a:cubicBezTo>
                    <a:pt x="117298" y="37059"/>
                    <a:pt x="109851" y="38183"/>
                    <a:pt x="102161" y="38730"/>
                  </a:cubicBezTo>
                  <a:cubicBezTo>
                    <a:pt x="99486" y="38943"/>
                    <a:pt x="96750" y="39065"/>
                    <a:pt x="94045" y="39065"/>
                  </a:cubicBezTo>
                  <a:cubicBezTo>
                    <a:pt x="92122" y="39065"/>
                    <a:pt x="90207" y="39092"/>
                    <a:pt x="88288" y="39092"/>
                  </a:cubicBezTo>
                  <a:cubicBezTo>
                    <a:pt x="86688" y="39092"/>
                    <a:pt x="85084" y="39073"/>
                    <a:pt x="83467" y="39004"/>
                  </a:cubicBezTo>
                  <a:cubicBezTo>
                    <a:pt x="80549" y="38852"/>
                    <a:pt x="77601" y="38761"/>
                    <a:pt x="74622" y="38578"/>
                  </a:cubicBezTo>
                  <a:cubicBezTo>
                    <a:pt x="71613" y="38396"/>
                    <a:pt x="68634" y="38122"/>
                    <a:pt x="65655" y="37758"/>
                  </a:cubicBezTo>
                  <a:cubicBezTo>
                    <a:pt x="60062" y="37119"/>
                    <a:pt x="54561" y="36177"/>
                    <a:pt x="49211" y="34870"/>
                  </a:cubicBezTo>
                  <a:cubicBezTo>
                    <a:pt x="44014" y="33624"/>
                    <a:pt x="38998" y="32013"/>
                    <a:pt x="34226" y="29976"/>
                  </a:cubicBezTo>
                  <a:cubicBezTo>
                    <a:pt x="30032" y="28153"/>
                    <a:pt x="26141" y="26025"/>
                    <a:pt x="22524" y="23593"/>
                  </a:cubicBezTo>
                  <a:cubicBezTo>
                    <a:pt x="18360" y="20858"/>
                    <a:pt x="14408" y="17970"/>
                    <a:pt x="10761" y="14870"/>
                  </a:cubicBezTo>
                  <a:cubicBezTo>
                    <a:pt x="10335" y="14535"/>
                    <a:pt x="9910" y="14140"/>
                    <a:pt x="9514" y="13776"/>
                  </a:cubicBezTo>
                  <a:cubicBezTo>
                    <a:pt x="8511" y="12955"/>
                    <a:pt x="7782" y="11982"/>
                    <a:pt x="6718" y="11222"/>
                  </a:cubicBezTo>
                  <a:cubicBezTo>
                    <a:pt x="5107" y="9703"/>
                    <a:pt x="3770" y="8031"/>
                    <a:pt x="2706" y="6268"/>
                  </a:cubicBezTo>
                  <a:cubicBezTo>
                    <a:pt x="2007" y="5143"/>
                    <a:pt x="1399" y="4049"/>
                    <a:pt x="1520" y="2742"/>
                  </a:cubicBezTo>
                  <a:cubicBezTo>
                    <a:pt x="1603" y="1859"/>
                    <a:pt x="2262" y="1327"/>
                    <a:pt x="3428" y="1327"/>
                  </a:cubicBezTo>
                  <a:cubicBezTo>
                    <a:pt x="3547" y="1327"/>
                    <a:pt x="3671" y="1333"/>
                    <a:pt x="3800" y="1344"/>
                  </a:cubicBezTo>
                  <a:cubicBezTo>
                    <a:pt x="4378" y="1405"/>
                    <a:pt x="4894" y="1465"/>
                    <a:pt x="5441" y="1557"/>
                  </a:cubicBezTo>
                  <a:cubicBezTo>
                    <a:pt x="8815" y="2225"/>
                    <a:pt x="12037" y="3168"/>
                    <a:pt x="15198" y="4201"/>
                  </a:cubicBezTo>
                  <a:cubicBezTo>
                    <a:pt x="15472" y="4262"/>
                    <a:pt x="15746" y="4383"/>
                    <a:pt x="15958" y="4505"/>
                  </a:cubicBezTo>
                  <a:cubicBezTo>
                    <a:pt x="16597" y="4839"/>
                    <a:pt x="16597" y="5174"/>
                    <a:pt x="15989" y="5508"/>
                  </a:cubicBezTo>
                  <a:cubicBezTo>
                    <a:pt x="15624" y="5721"/>
                    <a:pt x="15198" y="5873"/>
                    <a:pt x="14773" y="6025"/>
                  </a:cubicBezTo>
                  <a:cubicBezTo>
                    <a:pt x="12645" y="6815"/>
                    <a:pt x="12159" y="7757"/>
                    <a:pt x="13010" y="9399"/>
                  </a:cubicBezTo>
                  <a:cubicBezTo>
                    <a:pt x="13861" y="10979"/>
                    <a:pt x="15381" y="12286"/>
                    <a:pt x="16992" y="13502"/>
                  </a:cubicBezTo>
                  <a:cubicBezTo>
                    <a:pt x="19211" y="15235"/>
                    <a:pt x="21825" y="16694"/>
                    <a:pt x="24499" y="18061"/>
                  </a:cubicBezTo>
                  <a:cubicBezTo>
                    <a:pt x="29211" y="20463"/>
                    <a:pt x="34287" y="22317"/>
                    <a:pt x="39789" y="23533"/>
                  </a:cubicBezTo>
                  <a:cubicBezTo>
                    <a:pt x="42980" y="24201"/>
                    <a:pt x="46232" y="24748"/>
                    <a:pt x="49576" y="25052"/>
                  </a:cubicBezTo>
                  <a:cubicBezTo>
                    <a:pt x="51521" y="25235"/>
                    <a:pt x="53497" y="25356"/>
                    <a:pt x="55442" y="25478"/>
                  </a:cubicBezTo>
                  <a:cubicBezTo>
                    <a:pt x="56526" y="25511"/>
                    <a:pt x="57601" y="25535"/>
                    <a:pt x="58676" y="25535"/>
                  </a:cubicBezTo>
                  <a:cubicBezTo>
                    <a:pt x="59562" y="25535"/>
                    <a:pt x="60447" y="25519"/>
                    <a:pt x="61339" y="25478"/>
                  </a:cubicBezTo>
                  <a:cubicBezTo>
                    <a:pt x="61613" y="25423"/>
                    <a:pt x="61897" y="25412"/>
                    <a:pt x="62186" y="25412"/>
                  </a:cubicBezTo>
                  <a:cubicBezTo>
                    <a:pt x="62379" y="25412"/>
                    <a:pt x="62573" y="25417"/>
                    <a:pt x="62768" y="25417"/>
                  </a:cubicBezTo>
                  <a:cubicBezTo>
                    <a:pt x="64713" y="25417"/>
                    <a:pt x="66598" y="25265"/>
                    <a:pt x="68512" y="25083"/>
                  </a:cubicBezTo>
                  <a:cubicBezTo>
                    <a:pt x="68543" y="25052"/>
                    <a:pt x="68573" y="25052"/>
                    <a:pt x="68634" y="25022"/>
                  </a:cubicBezTo>
                  <a:cubicBezTo>
                    <a:pt x="68786" y="24809"/>
                    <a:pt x="69120" y="24931"/>
                    <a:pt x="69455" y="24779"/>
                  </a:cubicBezTo>
                  <a:cubicBezTo>
                    <a:pt x="69181" y="24748"/>
                    <a:pt x="69090" y="24748"/>
                    <a:pt x="68968" y="24748"/>
                  </a:cubicBezTo>
                  <a:cubicBezTo>
                    <a:pt x="68695" y="24748"/>
                    <a:pt x="68391" y="24748"/>
                    <a:pt x="68057" y="24688"/>
                  </a:cubicBezTo>
                  <a:cubicBezTo>
                    <a:pt x="67961" y="24741"/>
                    <a:pt x="67858" y="24753"/>
                    <a:pt x="67753" y="24753"/>
                  </a:cubicBezTo>
                  <a:cubicBezTo>
                    <a:pt x="67662" y="24753"/>
                    <a:pt x="67570" y="24744"/>
                    <a:pt x="67479" y="24744"/>
                  </a:cubicBezTo>
                  <a:cubicBezTo>
                    <a:pt x="67374" y="24744"/>
                    <a:pt x="67271" y="24756"/>
                    <a:pt x="67175" y="24809"/>
                  </a:cubicBezTo>
                  <a:lnTo>
                    <a:pt x="66294" y="24809"/>
                  </a:lnTo>
                  <a:cubicBezTo>
                    <a:pt x="66187" y="24862"/>
                    <a:pt x="66070" y="24875"/>
                    <a:pt x="65950" y="24875"/>
                  </a:cubicBezTo>
                  <a:cubicBezTo>
                    <a:pt x="65845" y="24875"/>
                    <a:pt x="65739" y="24865"/>
                    <a:pt x="65635" y="24865"/>
                  </a:cubicBezTo>
                  <a:cubicBezTo>
                    <a:pt x="65514" y="24865"/>
                    <a:pt x="65397" y="24878"/>
                    <a:pt x="65291" y="24931"/>
                  </a:cubicBezTo>
                  <a:cubicBezTo>
                    <a:pt x="63923" y="24961"/>
                    <a:pt x="62494" y="24900"/>
                    <a:pt x="61126" y="25052"/>
                  </a:cubicBezTo>
                  <a:cubicBezTo>
                    <a:pt x="60900" y="25073"/>
                    <a:pt x="60670" y="25081"/>
                    <a:pt x="60439" y="25081"/>
                  </a:cubicBezTo>
                  <a:cubicBezTo>
                    <a:pt x="59645" y="25081"/>
                    <a:pt x="58826" y="24985"/>
                    <a:pt x="58026" y="24961"/>
                  </a:cubicBezTo>
                  <a:cubicBezTo>
                    <a:pt x="56081" y="24900"/>
                    <a:pt x="54196" y="24840"/>
                    <a:pt x="52251" y="24688"/>
                  </a:cubicBezTo>
                  <a:cubicBezTo>
                    <a:pt x="50731" y="24596"/>
                    <a:pt x="49211" y="24475"/>
                    <a:pt x="47722" y="24292"/>
                  </a:cubicBezTo>
                  <a:cubicBezTo>
                    <a:pt x="44409" y="23837"/>
                    <a:pt x="41126" y="23259"/>
                    <a:pt x="37965" y="22408"/>
                  </a:cubicBezTo>
                  <a:cubicBezTo>
                    <a:pt x="35716" y="21861"/>
                    <a:pt x="33557" y="21162"/>
                    <a:pt x="31460" y="20371"/>
                  </a:cubicBezTo>
                  <a:cubicBezTo>
                    <a:pt x="29515" y="19612"/>
                    <a:pt x="27630" y="18852"/>
                    <a:pt x="25807" y="17940"/>
                  </a:cubicBezTo>
                  <a:cubicBezTo>
                    <a:pt x="25077" y="17545"/>
                    <a:pt x="24408" y="17210"/>
                    <a:pt x="23679" y="16846"/>
                  </a:cubicBezTo>
                  <a:cubicBezTo>
                    <a:pt x="22463" y="16177"/>
                    <a:pt x="21278" y="15539"/>
                    <a:pt x="20244" y="14779"/>
                  </a:cubicBezTo>
                  <a:cubicBezTo>
                    <a:pt x="19150" y="13988"/>
                    <a:pt x="18025" y="13228"/>
                    <a:pt x="17022" y="12317"/>
                  </a:cubicBezTo>
                  <a:cubicBezTo>
                    <a:pt x="16353" y="11678"/>
                    <a:pt x="15654" y="10979"/>
                    <a:pt x="15229" y="10219"/>
                  </a:cubicBezTo>
                  <a:cubicBezTo>
                    <a:pt x="14560" y="8943"/>
                    <a:pt x="14834" y="7940"/>
                    <a:pt x="16992" y="7423"/>
                  </a:cubicBezTo>
                  <a:cubicBezTo>
                    <a:pt x="18086" y="7149"/>
                    <a:pt x="19241" y="6997"/>
                    <a:pt x="20335" y="6754"/>
                  </a:cubicBezTo>
                  <a:cubicBezTo>
                    <a:pt x="21521" y="6541"/>
                    <a:pt x="22737" y="6298"/>
                    <a:pt x="23800" y="5812"/>
                  </a:cubicBezTo>
                  <a:cubicBezTo>
                    <a:pt x="24256" y="5630"/>
                    <a:pt x="24591" y="5356"/>
                    <a:pt x="24925" y="5052"/>
                  </a:cubicBezTo>
                  <a:cubicBezTo>
                    <a:pt x="25168" y="4900"/>
                    <a:pt x="25168" y="4718"/>
                    <a:pt x="25016" y="4475"/>
                  </a:cubicBezTo>
                  <a:cubicBezTo>
                    <a:pt x="24803" y="4262"/>
                    <a:pt x="24621" y="3988"/>
                    <a:pt x="24256" y="3927"/>
                  </a:cubicBezTo>
                  <a:cubicBezTo>
                    <a:pt x="23588" y="3775"/>
                    <a:pt x="22949" y="3563"/>
                    <a:pt x="22281" y="3502"/>
                  </a:cubicBezTo>
                  <a:cubicBezTo>
                    <a:pt x="20518" y="3320"/>
                    <a:pt x="18785" y="3107"/>
                    <a:pt x="17022" y="2864"/>
                  </a:cubicBezTo>
                  <a:cubicBezTo>
                    <a:pt x="14621" y="2468"/>
                    <a:pt x="12280" y="1982"/>
                    <a:pt x="9970" y="1435"/>
                  </a:cubicBezTo>
                  <a:cubicBezTo>
                    <a:pt x="8147" y="1040"/>
                    <a:pt x="6353" y="493"/>
                    <a:pt x="4438" y="189"/>
                  </a:cubicBezTo>
                  <a:cubicBezTo>
                    <a:pt x="3858" y="83"/>
                    <a:pt x="3231" y="0"/>
                    <a:pt x="25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5"/>
            <p:cNvSpPr/>
            <p:nvPr/>
          </p:nvSpPr>
          <p:spPr>
            <a:xfrm>
              <a:off x="7937550" y="1662950"/>
              <a:ext cx="19000" cy="35725"/>
            </a:xfrm>
            <a:custGeom>
              <a:avLst/>
              <a:gdLst/>
              <a:ahLst/>
              <a:cxnLst/>
              <a:rect l="l" t="t" r="r" b="b"/>
              <a:pathLst>
                <a:path w="760" h="1429" extrusionOk="0">
                  <a:moveTo>
                    <a:pt x="760" y="0"/>
                  </a:moveTo>
                  <a:cubicBezTo>
                    <a:pt x="183" y="426"/>
                    <a:pt x="0" y="973"/>
                    <a:pt x="213" y="1429"/>
                  </a:cubicBezTo>
                  <a:cubicBezTo>
                    <a:pt x="213" y="882"/>
                    <a:pt x="578" y="456"/>
                    <a:pt x="7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5"/>
            <p:cNvSpPr/>
            <p:nvPr/>
          </p:nvSpPr>
          <p:spPr>
            <a:xfrm>
              <a:off x="8003650" y="1818725"/>
              <a:ext cx="6875" cy="28900"/>
            </a:xfrm>
            <a:custGeom>
              <a:avLst/>
              <a:gdLst/>
              <a:ahLst/>
              <a:cxnLst/>
              <a:rect l="l" t="t" r="r" b="b"/>
              <a:pathLst>
                <a:path w="275" h="1156" extrusionOk="0">
                  <a:moveTo>
                    <a:pt x="1" y="0"/>
                  </a:moveTo>
                  <a:lnTo>
                    <a:pt x="1" y="1155"/>
                  </a:lnTo>
                  <a:cubicBezTo>
                    <a:pt x="274" y="760"/>
                    <a:pt x="274" y="396"/>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5"/>
            <p:cNvSpPr/>
            <p:nvPr/>
          </p:nvSpPr>
          <p:spPr>
            <a:xfrm>
              <a:off x="7939825" y="1698650"/>
              <a:ext cx="9900" cy="12200"/>
            </a:xfrm>
            <a:custGeom>
              <a:avLst/>
              <a:gdLst/>
              <a:ahLst/>
              <a:cxnLst/>
              <a:rect l="l" t="t" r="r" b="b"/>
              <a:pathLst>
                <a:path w="396" h="488" extrusionOk="0">
                  <a:moveTo>
                    <a:pt x="92" y="1"/>
                  </a:moveTo>
                  <a:lnTo>
                    <a:pt x="92" y="1"/>
                  </a:lnTo>
                  <a:cubicBezTo>
                    <a:pt x="122" y="153"/>
                    <a:pt x="0" y="335"/>
                    <a:pt x="274" y="487"/>
                  </a:cubicBezTo>
                  <a:cubicBezTo>
                    <a:pt x="274" y="305"/>
                    <a:pt x="395" y="92"/>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5"/>
            <p:cNvSpPr/>
            <p:nvPr/>
          </p:nvSpPr>
          <p:spPr>
            <a:xfrm>
              <a:off x="7955775" y="1726775"/>
              <a:ext cx="5350" cy="9900"/>
            </a:xfrm>
            <a:custGeom>
              <a:avLst/>
              <a:gdLst/>
              <a:ahLst/>
              <a:cxnLst/>
              <a:rect l="l" t="t" r="r" b="b"/>
              <a:pathLst>
                <a:path w="214" h="396" extrusionOk="0">
                  <a:moveTo>
                    <a:pt x="1" y="1"/>
                  </a:moveTo>
                  <a:lnTo>
                    <a:pt x="1" y="1"/>
                  </a:lnTo>
                  <a:cubicBezTo>
                    <a:pt x="31" y="152"/>
                    <a:pt x="1" y="304"/>
                    <a:pt x="183" y="396"/>
                  </a:cubicBezTo>
                  <a:cubicBezTo>
                    <a:pt x="183" y="213"/>
                    <a:pt x="213" y="9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5"/>
            <p:cNvSpPr/>
            <p:nvPr/>
          </p:nvSpPr>
          <p:spPr>
            <a:xfrm>
              <a:off x="7994525" y="1859750"/>
              <a:ext cx="5350" cy="9900"/>
            </a:xfrm>
            <a:custGeom>
              <a:avLst/>
              <a:gdLst/>
              <a:ahLst/>
              <a:cxnLst/>
              <a:rect l="l" t="t" r="r" b="b"/>
              <a:pathLst>
                <a:path w="214" h="396" extrusionOk="0">
                  <a:moveTo>
                    <a:pt x="214" y="1"/>
                  </a:moveTo>
                  <a:cubicBezTo>
                    <a:pt x="1" y="92"/>
                    <a:pt x="31" y="244"/>
                    <a:pt x="31" y="396"/>
                  </a:cubicBezTo>
                  <a:cubicBezTo>
                    <a:pt x="214" y="305"/>
                    <a:pt x="183" y="153"/>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5"/>
            <p:cNvSpPr/>
            <p:nvPr/>
          </p:nvSpPr>
          <p:spPr>
            <a:xfrm>
              <a:off x="7999100" y="1808075"/>
              <a:ext cx="4575" cy="9900"/>
            </a:xfrm>
            <a:custGeom>
              <a:avLst/>
              <a:gdLst/>
              <a:ahLst/>
              <a:cxnLst/>
              <a:rect l="l" t="t" r="r" b="b"/>
              <a:pathLst>
                <a:path w="183" h="396" extrusionOk="0">
                  <a:moveTo>
                    <a:pt x="0" y="1"/>
                  </a:moveTo>
                  <a:lnTo>
                    <a:pt x="0" y="1"/>
                  </a:lnTo>
                  <a:cubicBezTo>
                    <a:pt x="31" y="183"/>
                    <a:pt x="0" y="335"/>
                    <a:pt x="183" y="396"/>
                  </a:cubicBezTo>
                  <a:cubicBezTo>
                    <a:pt x="183" y="274"/>
                    <a:pt x="183" y="122"/>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5"/>
            <p:cNvSpPr/>
            <p:nvPr/>
          </p:nvSpPr>
          <p:spPr>
            <a:xfrm>
              <a:off x="7994525" y="1793650"/>
              <a:ext cx="5350" cy="9150"/>
            </a:xfrm>
            <a:custGeom>
              <a:avLst/>
              <a:gdLst/>
              <a:ahLst/>
              <a:cxnLst/>
              <a:rect l="l" t="t" r="r" b="b"/>
              <a:pathLst>
                <a:path w="214" h="366" extrusionOk="0">
                  <a:moveTo>
                    <a:pt x="1" y="0"/>
                  </a:moveTo>
                  <a:lnTo>
                    <a:pt x="1" y="0"/>
                  </a:lnTo>
                  <a:cubicBezTo>
                    <a:pt x="31" y="152"/>
                    <a:pt x="1" y="304"/>
                    <a:pt x="183" y="365"/>
                  </a:cubicBezTo>
                  <a:cubicBezTo>
                    <a:pt x="183" y="213"/>
                    <a:pt x="214" y="6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
            <p:cNvSpPr/>
            <p:nvPr/>
          </p:nvSpPr>
          <p:spPr>
            <a:xfrm>
              <a:off x="7946650" y="1713850"/>
              <a:ext cx="5350" cy="6100"/>
            </a:xfrm>
            <a:custGeom>
              <a:avLst/>
              <a:gdLst/>
              <a:ahLst/>
              <a:cxnLst/>
              <a:rect l="l" t="t" r="r" b="b"/>
              <a:pathLst>
                <a:path w="214" h="244" extrusionOk="0">
                  <a:moveTo>
                    <a:pt x="1" y="1"/>
                  </a:moveTo>
                  <a:cubicBezTo>
                    <a:pt x="1" y="92"/>
                    <a:pt x="62" y="214"/>
                    <a:pt x="214" y="244"/>
                  </a:cubicBezTo>
                  <a:cubicBezTo>
                    <a:pt x="214"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5"/>
            <p:cNvSpPr/>
            <p:nvPr/>
          </p:nvSpPr>
          <p:spPr>
            <a:xfrm>
              <a:off x="7964125" y="1741975"/>
              <a:ext cx="4600" cy="6850"/>
            </a:xfrm>
            <a:custGeom>
              <a:avLst/>
              <a:gdLst/>
              <a:ahLst/>
              <a:cxnLst/>
              <a:rect l="l" t="t" r="r" b="b"/>
              <a:pathLst>
                <a:path w="184" h="274" extrusionOk="0">
                  <a:moveTo>
                    <a:pt x="1" y="0"/>
                  </a:moveTo>
                  <a:cubicBezTo>
                    <a:pt x="1" y="122"/>
                    <a:pt x="31" y="244"/>
                    <a:pt x="183" y="274"/>
                  </a:cubicBezTo>
                  <a:cubicBezTo>
                    <a:pt x="183" y="152"/>
                    <a:pt x="153" y="9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5"/>
            <p:cNvSpPr/>
            <p:nvPr/>
          </p:nvSpPr>
          <p:spPr>
            <a:xfrm>
              <a:off x="7951975" y="1719925"/>
              <a:ext cx="4575" cy="6875"/>
            </a:xfrm>
            <a:custGeom>
              <a:avLst/>
              <a:gdLst/>
              <a:ahLst/>
              <a:cxnLst/>
              <a:rect l="l" t="t" r="r" b="b"/>
              <a:pathLst>
                <a:path w="183" h="275" extrusionOk="0">
                  <a:moveTo>
                    <a:pt x="1" y="1"/>
                  </a:moveTo>
                  <a:cubicBezTo>
                    <a:pt x="1" y="123"/>
                    <a:pt x="31" y="244"/>
                    <a:pt x="183" y="275"/>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
            <p:cNvSpPr/>
            <p:nvPr/>
          </p:nvSpPr>
          <p:spPr>
            <a:xfrm>
              <a:off x="7990725" y="1641675"/>
              <a:ext cx="8400" cy="2300"/>
            </a:xfrm>
            <a:custGeom>
              <a:avLst/>
              <a:gdLst/>
              <a:ahLst/>
              <a:cxnLst/>
              <a:rect l="l" t="t" r="r" b="b"/>
              <a:pathLst>
                <a:path w="336" h="92" extrusionOk="0">
                  <a:moveTo>
                    <a:pt x="335" y="0"/>
                  </a:moveTo>
                  <a:cubicBezTo>
                    <a:pt x="183" y="0"/>
                    <a:pt x="62" y="0"/>
                    <a:pt x="1" y="91"/>
                  </a:cubicBezTo>
                  <a:cubicBezTo>
                    <a:pt x="153" y="91"/>
                    <a:pt x="274" y="61"/>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5"/>
            <p:cNvSpPr/>
            <p:nvPr/>
          </p:nvSpPr>
          <p:spPr>
            <a:xfrm>
              <a:off x="7982375" y="1643950"/>
              <a:ext cx="8375" cy="3050"/>
            </a:xfrm>
            <a:custGeom>
              <a:avLst/>
              <a:gdLst/>
              <a:ahLst/>
              <a:cxnLst/>
              <a:rect l="l" t="t" r="r" b="b"/>
              <a:pathLst>
                <a:path w="335" h="122" extrusionOk="0">
                  <a:moveTo>
                    <a:pt x="335" y="0"/>
                  </a:moveTo>
                  <a:cubicBezTo>
                    <a:pt x="183" y="0"/>
                    <a:pt x="61" y="0"/>
                    <a:pt x="0" y="122"/>
                  </a:cubicBezTo>
                  <a:cubicBezTo>
                    <a:pt x="152" y="122"/>
                    <a:pt x="244" y="92"/>
                    <a:pt x="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5"/>
            <p:cNvSpPr/>
            <p:nvPr/>
          </p:nvSpPr>
          <p:spPr>
            <a:xfrm>
              <a:off x="7999100" y="1637100"/>
              <a:ext cx="8375" cy="3075"/>
            </a:xfrm>
            <a:custGeom>
              <a:avLst/>
              <a:gdLst/>
              <a:ahLst/>
              <a:cxnLst/>
              <a:rect l="l" t="t" r="r" b="b"/>
              <a:pathLst>
                <a:path w="335" h="123" extrusionOk="0">
                  <a:moveTo>
                    <a:pt x="335" y="1"/>
                  </a:moveTo>
                  <a:cubicBezTo>
                    <a:pt x="183" y="1"/>
                    <a:pt x="91" y="1"/>
                    <a:pt x="0" y="122"/>
                  </a:cubicBezTo>
                  <a:cubicBezTo>
                    <a:pt x="152" y="122"/>
                    <a:pt x="274" y="122"/>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5"/>
            <p:cNvSpPr/>
            <p:nvPr/>
          </p:nvSpPr>
          <p:spPr>
            <a:xfrm>
              <a:off x="7990725" y="1869625"/>
              <a:ext cx="4600" cy="6125"/>
            </a:xfrm>
            <a:custGeom>
              <a:avLst/>
              <a:gdLst/>
              <a:ahLst/>
              <a:cxnLst/>
              <a:rect l="l" t="t" r="r" b="b"/>
              <a:pathLst>
                <a:path w="184" h="245" extrusionOk="0">
                  <a:moveTo>
                    <a:pt x="183" y="1"/>
                  </a:moveTo>
                  <a:cubicBezTo>
                    <a:pt x="31" y="62"/>
                    <a:pt x="1" y="153"/>
                    <a:pt x="1" y="244"/>
                  </a:cubicBezTo>
                  <a:cubicBezTo>
                    <a:pt x="153" y="183"/>
                    <a:pt x="183" y="92"/>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5"/>
            <p:cNvSpPr/>
            <p:nvPr/>
          </p:nvSpPr>
          <p:spPr>
            <a:xfrm>
              <a:off x="7999100" y="1850625"/>
              <a:ext cx="4575" cy="6125"/>
            </a:xfrm>
            <a:custGeom>
              <a:avLst/>
              <a:gdLst/>
              <a:ahLst/>
              <a:cxnLst/>
              <a:rect l="l" t="t" r="r" b="b"/>
              <a:pathLst>
                <a:path w="183" h="245" extrusionOk="0">
                  <a:moveTo>
                    <a:pt x="152" y="1"/>
                  </a:moveTo>
                  <a:lnTo>
                    <a:pt x="152" y="1"/>
                  </a:lnTo>
                  <a:cubicBezTo>
                    <a:pt x="31" y="62"/>
                    <a:pt x="0" y="153"/>
                    <a:pt x="0" y="244"/>
                  </a:cubicBezTo>
                  <a:cubicBezTo>
                    <a:pt x="152" y="183"/>
                    <a:pt x="183" y="92"/>
                    <a:pt x="1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5"/>
            <p:cNvSpPr/>
            <p:nvPr/>
          </p:nvSpPr>
          <p:spPr>
            <a:xfrm>
              <a:off x="7990725" y="1786800"/>
              <a:ext cx="4600" cy="6875"/>
            </a:xfrm>
            <a:custGeom>
              <a:avLst/>
              <a:gdLst/>
              <a:ahLst/>
              <a:cxnLst/>
              <a:rect l="l" t="t" r="r" b="b"/>
              <a:pathLst>
                <a:path w="184" h="275" extrusionOk="0">
                  <a:moveTo>
                    <a:pt x="1" y="1"/>
                  </a:moveTo>
                  <a:cubicBezTo>
                    <a:pt x="1" y="92"/>
                    <a:pt x="31" y="214"/>
                    <a:pt x="183" y="274"/>
                  </a:cubicBezTo>
                  <a:cubicBezTo>
                    <a:pt x="183" y="153"/>
                    <a:pt x="153"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5"/>
            <p:cNvSpPr/>
            <p:nvPr/>
          </p:nvSpPr>
          <p:spPr>
            <a:xfrm>
              <a:off x="7961100" y="1736650"/>
              <a:ext cx="3825" cy="2300"/>
            </a:xfrm>
            <a:custGeom>
              <a:avLst/>
              <a:gdLst/>
              <a:ahLst/>
              <a:cxnLst/>
              <a:rect l="l" t="t" r="r" b="b"/>
              <a:pathLst>
                <a:path w="153" h="92" extrusionOk="0">
                  <a:moveTo>
                    <a:pt x="0" y="1"/>
                  </a:moveTo>
                  <a:cubicBezTo>
                    <a:pt x="31" y="31"/>
                    <a:pt x="92" y="61"/>
                    <a:pt x="152" y="92"/>
                  </a:cubicBezTo>
                  <a:cubicBezTo>
                    <a:pt x="122" y="61"/>
                    <a:pt x="31" y="31"/>
                    <a:pt x="0"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5"/>
            <p:cNvSpPr/>
            <p:nvPr/>
          </p:nvSpPr>
          <p:spPr>
            <a:xfrm>
              <a:off x="7956550" y="1660675"/>
              <a:ext cx="4575" cy="2300"/>
            </a:xfrm>
            <a:custGeom>
              <a:avLst/>
              <a:gdLst/>
              <a:ahLst/>
              <a:cxnLst/>
              <a:rect l="l" t="t" r="r" b="b"/>
              <a:pathLst>
                <a:path w="183" h="92" extrusionOk="0">
                  <a:moveTo>
                    <a:pt x="182" y="0"/>
                  </a:moveTo>
                  <a:cubicBezTo>
                    <a:pt x="137" y="15"/>
                    <a:pt x="106" y="30"/>
                    <a:pt x="80" y="46"/>
                  </a:cubicBezTo>
                  <a:cubicBezTo>
                    <a:pt x="114" y="30"/>
                    <a:pt x="152" y="15"/>
                    <a:pt x="182" y="0"/>
                  </a:cubicBezTo>
                  <a:close/>
                  <a:moveTo>
                    <a:pt x="80" y="46"/>
                  </a:moveTo>
                  <a:cubicBezTo>
                    <a:pt x="46" y="61"/>
                    <a:pt x="15" y="76"/>
                    <a:pt x="0" y="91"/>
                  </a:cubicBezTo>
                  <a:cubicBezTo>
                    <a:pt x="30" y="76"/>
                    <a:pt x="53" y="61"/>
                    <a:pt x="80" y="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5"/>
            <p:cNvSpPr/>
            <p:nvPr/>
          </p:nvSpPr>
          <p:spPr>
            <a:xfrm>
              <a:off x="7964900" y="1653825"/>
              <a:ext cx="4575" cy="2300"/>
            </a:xfrm>
            <a:custGeom>
              <a:avLst/>
              <a:gdLst/>
              <a:ahLst/>
              <a:cxnLst/>
              <a:rect l="l" t="t" r="r" b="b"/>
              <a:pathLst>
                <a:path w="183" h="92" extrusionOk="0">
                  <a:moveTo>
                    <a:pt x="183" y="1"/>
                  </a:moveTo>
                  <a:cubicBezTo>
                    <a:pt x="122" y="31"/>
                    <a:pt x="31" y="61"/>
                    <a:pt x="0" y="92"/>
                  </a:cubicBezTo>
                  <a:cubicBezTo>
                    <a:pt x="92" y="61"/>
                    <a:pt x="122" y="31"/>
                    <a:pt x="183" y="1"/>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5"/>
            <p:cNvSpPr/>
            <p:nvPr/>
          </p:nvSpPr>
          <p:spPr>
            <a:xfrm>
              <a:off x="7968700" y="1650775"/>
              <a:ext cx="4575" cy="3075"/>
            </a:xfrm>
            <a:custGeom>
              <a:avLst/>
              <a:gdLst/>
              <a:ahLst/>
              <a:cxnLst/>
              <a:rect l="l" t="t" r="r" b="b"/>
              <a:pathLst>
                <a:path w="183" h="123" extrusionOk="0">
                  <a:moveTo>
                    <a:pt x="0" y="123"/>
                  </a:moveTo>
                  <a:cubicBezTo>
                    <a:pt x="92" y="92"/>
                    <a:pt x="122" y="31"/>
                    <a:pt x="183" y="1"/>
                  </a:cubicBezTo>
                  <a:cubicBezTo>
                    <a:pt x="122" y="31"/>
                    <a:pt x="92" y="92"/>
                    <a:pt x="0" y="123"/>
                  </a:cubicBezTo>
                  <a:close/>
                </a:path>
              </a:pathLst>
            </a:custGeom>
            <a:solidFill>
              <a:srgbClr val="E2CB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5"/>
            <p:cNvSpPr/>
            <p:nvPr/>
          </p:nvSpPr>
          <p:spPr>
            <a:xfrm>
              <a:off x="7960350" y="1656100"/>
              <a:ext cx="4575" cy="3075"/>
            </a:xfrm>
            <a:custGeom>
              <a:avLst/>
              <a:gdLst/>
              <a:ahLst/>
              <a:cxnLst/>
              <a:rect l="l" t="t" r="r" b="b"/>
              <a:pathLst>
                <a:path w="183" h="123" extrusionOk="0">
                  <a:moveTo>
                    <a:pt x="0" y="122"/>
                  </a:moveTo>
                  <a:cubicBezTo>
                    <a:pt x="61" y="92"/>
                    <a:pt x="122" y="62"/>
                    <a:pt x="182" y="1"/>
                  </a:cubicBezTo>
                  <a:cubicBezTo>
                    <a:pt x="122" y="62"/>
                    <a:pt x="61" y="92"/>
                    <a:pt x="0" y="1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5"/>
            <p:cNvSpPr/>
            <p:nvPr/>
          </p:nvSpPr>
          <p:spPr>
            <a:xfrm>
              <a:off x="7977050" y="1646975"/>
              <a:ext cx="5350" cy="3075"/>
            </a:xfrm>
            <a:custGeom>
              <a:avLst/>
              <a:gdLst/>
              <a:ahLst/>
              <a:cxnLst/>
              <a:rect l="l" t="t" r="r" b="b"/>
              <a:pathLst>
                <a:path w="214" h="123" extrusionOk="0">
                  <a:moveTo>
                    <a:pt x="1" y="123"/>
                  </a:moveTo>
                  <a:cubicBezTo>
                    <a:pt x="92" y="92"/>
                    <a:pt x="122" y="31"/>
                    <a:pt x="213" y="1"/>
                  </a:cubicBezTo>
                  <a:cubicBezTo>
                    <a:pt x="122" y="31"/>
                    <a:pt x="92" y="92"/>
                    <a:pt x="1" y="1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5"/>
            <p:cNvSpPr/>
            <p:nvPr/>
          </p:nvSpPr>
          <p:spPr>
            <a:xfrm>
              <a:off x="7986925" y="1875725"/>
              <a:ext cx="3825" cy="3050"/>
            </a:xfrm>
            <a:custGeom>
              <a:avLst/>
              <a:gdLst/>
              <a:ahLst/>
              <a:cxnLst/>
              <a:rect l="l" t="t" r="r" b="b"/>
              <a:pathLst>
                <a:path w="153" h="122" extrusionOk="0">
                  <a:moveTo>
                    <a:pt x="1" y="122"/>
                  </a:moveTo>
                  <a:cubicBezTo>
                    <a:pt x="31" y="91"/>
                    <a:pt x="122" y="61"/>
                    <a:pt x="153" y="0"/>
                  </a:cubicBezTo>
                  <a:cubicBezTo>
                    <a:pt x="122" y="61"/>
                    <a:pt x="31" y="91"/>
                    <a:pt x="1" y="122"/>
                  </a:cubicBezTo>
                  <a:close/>
                </a:path>
              </a:pathLst>
            </a:custGeom>
            <a:solidFill>
              <a:srgbClr val="E3CC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5"/>
            <p:cNvSpPr/>
            <p:nvPr/>
          </p:nvSpPr>
          <p:spPr>
            <a:xfrm>
              <a:off x="1216300" y="719850"/>
              <a:ext cx="2487150" cy="1906125"/>
            </a:xfrm>
            <a:custGeom>
              <a:avLst/>
              <a:gdLst/>
              <a:ahLst/>
              <a:cxnLst/>
              <a:rect l="l" t="t" r="r" b="b"/>
              <a:pathLst>
                <a:path w="99486" h="76245" extrusionOk="0">
                  <a:moveTo>
                    <a:pt x="76796" y="1"/>
                  </a:moveTo>
                  <a:cubicBezTo>
                    <a:pt x="76680" y="1"/>
                    <a:pt x="76563" y="16"/>
                    <a:pt x="76476" y="125"/>
                  </a:cubicBezTo>
                  <a:cubicBezTo>
                    <a:pt x="76354" y="277"/>
                    <a:pt x="76476" y="338"/>
                    <a:pt x="76597" y="459"/>
                  </a:cubicBezTo>
                  <a:cubicBezTo>
                    <a:pt x="76962" y="763"/>
                    <a:pt x="77327" y="1098"/>
                    <a:pt x="77722" y="1402"/>
                  </a:cubicBezTo>
                  <a:cubicBezTo>
                    <a:pt x="79211" y="2496"/>
                    <a:pt x="80853" y="3468"/>
                    <a:pt x="82129" y="4623"/>
                  </a:cubicBezTo>
                  <a:cubicBezTo>
                    <a:pt x="83588" y="5961"/>
                    <a:pt x="84926" y="7359"/>
                    <a:pt x="85898" y="8879"/>
                  </a:cubicBezTo>
                  <a:cubicBezTo>
                    <a:pt x="87266" y="10976"/>
                    <a:pt x="88026" y="13195"/>
                    <a:pt x="87570" y="15536"/>
                  </a:cubicBezTo>
                  <a:cubicBezTo>
                    <a:pt x="87205" y="17602"/>
                    <a:pt x="86233" y="19426"/>
                    <a:pt x="84166" y="20855"/>
                  </a:cubicBezTo>
                  <a:cubicBezTo>
                    <a:pt x="83588" y="21250"/>
                    <a:pt x="83011" y="21645"/>
                    <a:pt x="82372" y="22040"/>
                  </a:cubicBezTo>
                  <a:cubicBezTo>
                    <a:pt x="81157" y="22770"/>
                    <a:pt x="79850" y="23286"/>
                    <a:pt x="78451" y="23742"/>
                  </a:cubicBezTo>
                  <a:cubicBezTo>
                    <a:pt x="77357" y="24137"/>
                    <a:pt x="76202" y="24441"/>
                    <a:pt x="75078" y="24685"/>
                  </a:cubicBezTo>
                  <a:cubicBezTo>
                    <a:pt x="73467" y="25080"/>
                    <a:pt x="71886" y="25444"/>
                    <a:pt x="70275" y="25748"/>
                  </a:cubicBezTo>
                  <a:cubicBezTo>
                    <a:pt x="68725" y="26052"/>
                    <a:pt x="67144" y="26265"/>
                    <a:pt x="65564" y="26508"/>
                  </a:cubicBezTo>
                  <a:cubicBezTo>
                    <a:pt x="63497" y="26873"/>
                    <a:pt x="61430" y="27238"/>
                    <a:pt x="59333" y="27542"/>
                  </a:cubicBezTo>
                  <a:cubicBezTo>
                    <a:pt x="56111" y="27967"/>
                    <a:pt x="52919" y="28545"/>
                    <a:pt x="49758" y="29153"/>
                  </a:cubicBezTo>
                  <a:cubicBezTo>
                    <a:pt x="47022" y="29669"/>
                    <a:pt x="44347" y="30247"/>
                    <a:pt x="41673" y="30976"/>
                  </a:cubicBezTo>
                  <a:cubicBezTo>
                    <a:pt x="38572" y="31797"/>
                    <a:pt x="35533" y="32709"/>
                    <a:pt x="32676" y="33955"/>
                  </a:cubicBezTo>
                  <a:cubicBezTo>
                    <a:pt x="30973" y="34685"/>
                    <a:pt x="29302" y="35445"/>
                    <a:pt x="27812" y="36448"/>
                  </a:cubicBezTo>
                  <a:cubicBezTo>
                    <a:pt x="26596" y="37238"/>
                    <a:pt x="25411" y="38119"/>
                    <a:pt x="24347" y="39031"/>
                  </a:cubicBezTo>
                  <a:cubicBezTo>
                    <a:pt x="23283" y="39943"/>
                    <a:pt x="22402" y="41007"/>
                    <a:pt x="21551" y="42010"/>
                  </a:cubicBezTo>
                  <a:cubicBezTo>
                    <a:pt x="20578" y="43165"/>
                    <a:pt x="19788" y="44351"/>
                    <a:pt x="18724" y="45445"/>
                  </a:cubicBezTo>
                  <a:cubicBezTo>
                    <a:pt x="17458" y="46764"/>
                    <a:pt x="15883" y="47487"/>
                    <a:pt x="13765" y="47487"/>
                  </a:cubicBezTo>
                  <a:cubicBezTo>
                    <a:pt x="13492" y="47487"/>
                    <a:pt x="13210" y="47475"/>
                    <a:pt x="12918" y="47451"/>
                  </a:cubicBezTo>
                  <a:cubicBezTo>
                    <a:pt x="11247" y="47360"/>
                    <a:pt x="9696" y="46995"/>
                    <a:pt x="8085" y="46630"/>
                  </a:cubicBezTo>
                  <a:cubicBezTo>
                    <a:pt x="6750" y="46318"/>
                    <a:pt x="5361" y="45925"/>
                    <a:pt x="3869" y="45925"/>
                  </a:cubicBezTo>
                  <a:cubicBezTo>
                    <a:pt x="3765" y="45925"/>
                    <a:pt x="3661" y="45927"/>
                    <a:pt x="3556" y="45931"/>
                  </a:cubicBezTo>
                  <a:cubicBezTo>
                    <a:pt x="2553" y="46022"/>
                    <a:pt x="1733" y="46326"/>
                    <a:pt x="1125" y="46904"/>
                  </a:cubicBezTo>
                  <a:cubicBezTo>
                    <a:pt x="456" y="47603"/>
                    <a:pt x="61" y="48454"/>
                    <a:pt x="31" y="49335"/>
                  </a:cubicBezTo>
                  <a:cubicBezTo>
                    <a:pt x="0" y="50126"/>
                    <a:pt x="31" y="50886"/>
                    <a:pt x="31" y="51676"/>
                  </a:cubicBezTo>
                  <a:cubicBezTo>
                    <a:pt x="61" y="51858"/>
                    <a:pt x="0" y="52071"/>
                    <a:pt x="213" y="52223"/>
                  </a:cubicBezTo>
                  <a:cubicBezTo>
                    <a:pt x="456" y="52010"/>
                    <a:pt x="426" y="51828"/>
                    <a:pt x="395" y="51493"/>
                  </a:cubicBezTo>
                  <a:cubicBezTo>
                    <a:pt x="456" y="50308"/>
                    <a:pt x="243" y="49123"/>
                    <a:pt x="851" y="47998"/>
                  </a:cubicBezTo>
                  <a:cubicBezTo>
                    <a:pt x="1442" y="46924"/>
                    <a:pt x="2601" y="46325"/>
                    <a:pt x="4099" y="46325"/>
                  </a:cubicBezTo>
                  <a:cubicBezTo>
                    <a:pt x="4297" y="46325"/>
                    <a:pt x="4502" y="46335"/>
                    <a:pt x="4711" y="46357"/>
                  </a:cubicBezTo>
                  <a:cubicBezTo>
                    <a:pt x="5228" y="46448"/>
                    <a:pt x="5775" y="46509"/>
                    <a:pt x="6292" y="46630"/>
                  </a:cubicBezTo>
                  <a:cubicBezTo>
                    <a:pt x="8602" y="47086"/>
                    <a:pt x="10791" y="47876"/>
                    <a:pt x="13222" y="48028"/>
                  </a:cubicBezTo>
                  <a:cubicBezTo>
                    <a:pt x="13494" y="48047"/>
                    <a:pt x="13761" y="48056"/>
                    <a:pt x="14023" y="48056"/>
                  </a:cubicBezTo>
                  <a:cubicBezTo>
                    <a:pt x="15904" y="48056"/>
                    <a:pt x="17542" y="47568"/>
                    <a:pt x="18876" y="46448"/>
                  </a:cubicBezTo>
                  <a:cubicBezTo>
                    <a:pt x="19970" y="45475"/>
                    <a:pt x="20730" y="44381"/>
                    <a:pt x="21520" y="43317"/>
                  </a:cubicBezTo>
                  <a:cubicBezTo>
                    <a:pt x="23101" y="41281"/>
                    <a:pt x="24803" y="39335"/>
                    <a:pt x="27113" y="37694"/>
                  </a:cubicBezTo>
                  <a:cubicBezTo>
                    <a:pt x="29636" y="35901"/>
                    <a:pt x="32524" y="34533"/>
                    <a:pt x="35594" y="33408"/>
                  </a:cubicBezTo>
                  <a:cubicBezTo>
                    <a:pt x="40487" y="31584"/>
                    <a:pt x="45685" y="30399"/>
                    <a:pt x="51004" y="29457"/>
                  </a:cubicBezTo>
                  <a:cubicBezTo>
                    <a:pt x="57144" y="28302"/>
                    <a:pt x="63375" y="27511"/>
                    <a:pt x="69546" y="26478"/>
                  </a:cubicBezTo>
                  <a:cubicBezTo>
                    <a:pt x="73588" y="25840"/>
                    <a:pt x="77540" y="25049"/>
                    <a:pt x="81187" y="23590"/>
                  </a:cubicBezTo>
                  <a:cubicBezTo>
                    <a:pt x="84987" y="22071"/>
                    <a:pt x="87692" y="19912"/>
                    <a:pt x="88604" y="16751"/>
                  </a:cubicBezTo>
                  <a:cubicBezTo>
                    <a:pt x="89394" y="14107"/>
                    <a:pt x="88847" y="11554"/>
                    <a:pt x="87449" y="9061"/>
                  </a:cubicBezTo>
                  <a:cubicBezTo>
                    <a:pt x="86506" y="7389"/>
                    <a:pt x="85169" y="5870"/>
                    <a:pt x="83892" y="4350"/>
                  </a:cubicBezTo>
                  <a:cubicBezTo>
                    <a:pt x="83649" y="4107"/>
                    <a:pt x="83132" y="3772"/>
                    <a:pt x="83467" y="3529"/>
                  </a:cubicBezTo>
                  <a:cubicBezTo>
                    <a:pt x="83559" y="3468"/>
                    <a:pt x="83661" y="3443"/>
                    <a:pt x="83767" y="3443"/>
                  </a:cubicBezTo>
                  <a:cubicBezTo>
                    <a:pt x="84083" y="3443"/>
                    <a:pt x="84440" y="3659"/>
                    <a:pt x="84713" y="3772"/>
                  </a:cubicBezTo>
                  <a:cubicBezTo>
                    <a:pt x="87388" y="4897"/>
                    <a:pt x="89607" y="6386"/>
                    <a:pt x="91491" y="8180"/>
                  </a:cubicBezTo>
                  <a:cubicBezTo>
                    <a:pt x="97327" y="13712"/>
                    <a:pt x="99485" y="20004"/>
                    <a:pt x="97965" y="26903"/>
                  </a:cubicBezTo>
                  <a:cubicBezTo>
                    <a:pt x="97114" y="30733"/>
                    <a:pt x="94987" y="34138"/>
                    <a:pt x="91370" y="37025"/>
                  </a:cubicBezTo>
                  <a:cubicBezTo>
                    <a:pt x="88360" y="39457"/>
                    <a:pt x="84652" y="41037"/>
                    <a:pt x="80640" y="42405"/>
                  </a:cubicBezTo>
                  <a:cubicBezTo>
                    <a:pt x="77904" y="43317"/>
                    <a:pt x="75108" y="44168"/>
                    <a:pt x="72494" y="45232"/>
                  </a:cubicBezTo>
                  <a:cubicBezTo>
                    <a:pt x="68542" y="46813"/>
                    <a:pt x="65108" y="48879"/>
                    <a:pt x="62919" y="51828"/>
                  </a:cubicBezTo>
                  <a:cubicBezTo>
                    <a:pt x="61339" y="53925"/>
                    <a:pt x="59971" y="56053"/>
                    <a:pt x="58421" y="58150"/>
                  </a:cubicBezTo>
                  <a:cubicBezTo>
                    <a:pt x="58299" y="58302"/>
                    <a:pt x="58269" y="58454"/>
                    <a:pt x="58117" y="58606"/>
                  </a:cubicBezTo>
                  <a:cubicBezTo>
                    <a:pt x="58086" y="58667"/>
                    <a:pt x="58056" y="58697"/>
                    <a:pt x="57995" y="58758"/>
                  </a:cubicBezTo>
                  <a:cubicBezTo>
                    <a:pt x="57934" y="58849"/>
                    <a:pt x="57843" y="58940"/>
                    <a:pt x="57752" y="59001"/>
                  </a:cubicBezTo>
                  <a:cubicBezTo>
                    <a:pt x="55351" y="61646"/>
                    <a:pt x="52311" y="63804"/>
                    <a:pt x="48724" y="65597"/>
                  </a:cubicBezTo>
                  <a:cubicBezTo>
                    <a:pt x="47296" y="66296"/>
                    <a:pt x="45776" y="66965"/>
                    <a:pt x="44439" y="67816"/>
                  </a:cubicBezTo>
                  <a:cubicBezTo>
                    <a:pt x="42858" y="68849"/>
                    <a:pt x="42706" y="70035"/>
                    <a:pt x="44135" y="71159"/>
                  </a:cubicBezTo>
                  <a:cubicBezTo>
                    <a:pt x="45047" y="71889"/>
                    <a:pt x="46141" y="72497"/>
                    <a:pt x="47357" y="72953"/>
                  </a:cubicBezTo>
                  <a:cubicBezTo>
                    <a:pt x="47478" y="72983"/>
                    <a:pt x="47630" y="73044"/>
                    <a:pt x="47752" y="73074"/>
                  </a:cubicBezTo>
                  <a:cubicBezTo>
                    <a:pt x="47813" y="73105"/>
                    <a:pt x="47873" y="73135"/>
                    <a:pt x="47934" y="73135"/>
                  </a:cubicBezTo>
                  <a:cubicBezTo>
                    <a:pt x="48056" y="73135"/>
                    <a:pt x="48117" y="73196"/>
                    <a:pt x="48208" y="73226"/>
                  </a:cubicBezTo>
                  <a:cubicBezTo>
                    <a:pt x="48238" y="73257"/>
                    <a:pt x="48329" y="73287"/>
                    <a:pt x="48360" y="73287"/>
                  </a:cubicBezTo>
                  <a:cubicBezTo>
                    <a:pt x="48390" y="73348"/>
                    <a:pt x="48481" y="73378"/>
                    <a:pt x="48512" y="73378"/>
                  </a:cubicBezTo>
                  <a:cubicBezTo>
                    <a:pt x="48542" y="73409"/>
                    <a:pt x="48572" y="73439"/>
                    <a:pt x="48664" y="73439"/>
                  </a:cubicBezTo>
                  <a:cubicBezTo>
                    <a:pt x="48724" y="73500"/>
                    <a:pt x="48785" y="73500"/>
                    <a:pt x="48846" y="73530"/>
                  </a:cubicBezTo>
                  <a:cubicBezTo>
                    <a:pt x="48876" y="73561"/>
                    <a:pt x="48937" y="73591"/>
                    <a:pt x="48998" y="73591"/>
                  </a:cubicBezTo>
                  <a:cubicBezTo>
                    <a:pt x="49089" y="73652"/>
                    <a:pt x="49120" y="73682"/>
                    <a:pt x="49180" y="73682"/>
                  </a:cubicBezTo>
                  <a:cubicBezTo>
                    <a:pt x="49241" y="73713"/>
                    <a:pt x="49272" y="73743"/>
                    <a:pt x="49332" y="73743"/>
                  </a:cubicBezTo>
                  <a:cubicBezTo>
                    <a:pt x="49454" y="73804"/>
                    <a:pt x="49545" y="73834"/>
                    <a:pt x="49606" y="73865"/>
                  </a:cubicBezTo>
                  <a:cubicBezTo>
                    <a:pt x="49697" y="73895"/>
                    <a:pt x="49728" y="73895"/>
                    <a:pt x="49788" y="73956"/>
                  </a:cubicBezTo>
                  <a:cubicBezTo>
                    <a:pt x="49879" y="73986"/>
                    <a:pt x="50001" y="74017"/>
                    <a:pt x="50062" y="74047"/>
                  </a:cubicBezTo>
                  <a:cubicBezTo>
                    <a:pt x="50153" y="74108"/>
                    <a:pt x="50214" y="74108"/>
                    <a:pt x="50305" y="74138"/>
                  </a:cubicBezTo>
                  <a:cubicBezTo>
                    <a:pt x="53101" y="75050"/>
                    <a:pt x="56019" y="75628"/>
                    <a:pt x="58998" y="76144"/>
                  </a:cubicBezTo>
                  <a:cubicBezTo>
                    <a:pt x="59231" y="76194"/>
                    <a:pt x="59455" y="76244"/>
                    <a:pt x="59675" y="76244"/>
                  </a:cubicBezTo>
                  <a:cubicBezTo>
                    <a:pt x="59857" y="76244"/>
                    <a:pt x="60035" y="76210"/>
                    <a:pt x="60214" y="76114"/>
                  </a:cubicBezTo>
                  <a:cubicBezTo>
                    <a:pt x="59940" y="75871"/>
                    <a:pt x="59515" y="75871"/>
                    <a:pt x="59181" y="75840"/>
                  </a:cubicBezTo>
                  <a:cubicBezTo>
                    <a:pt x="56597" y="75415"/>
                    <a:pt x="54104" y="74898"/>
                    <a:pt x="51673" y="74169"/>
                  </a:cubicBezTo>
                  <a:cubicBezTo>
                    <a:pt x="50305" y="73804"/>
                    <a:pt x="48998" y="73257"/>
                    <a:pt x="47721" y="72740"/>
                  </a:cubicBezTo>
                  <a:cubicBezTo>
                    <a:pt x="46536" y="72284"/>
                    <a:pt x="45624" y="71585"/>
                    <a:pt x="44743" y="70916"/>
                  </a:cubicBezTo>
                  <a:cubicBezTo>
                    <a:pt x="44408" y="70582"/>
                    <a:pt x="44256" y="70248"/>
                    <a:pt x="44226" y="69822"/>
                  </a:cubicBezTo>
                  <a:cubicBezTo>
                    <a:pt x="44135" y="69153"/>
                    <a:pt x="44530" y="68697"/>
                    <a:pt x="45077" y="68241"/>
                  </a:cubicBezTo>
                  <a:cubicBezTo>
                    <a:pt x="45898" y="67603"/>
                    <a:pt x="46870" y="67117"/>
                    <a:pt x="47873" y="66661"/>
                  </a:cubicBezTo>
                  <a:cubicBezTo>
                    <a:pt x="49606" y="65810"/>
                    <a:pt x="51278" y="64898"/>
                    <a:pt x="52828" y="63925"/>
                  </a:cubicBezTo>
                  <a:cubicBezTo>
                    <a:pt x="55016" y="62557"/>
                    <a:pt x="56931" y="60946"/>
                    <a:pt x="58512" y="59153"/>
                  </a:cubicBezTo>
                  <a:cubicBezTo>
                    <a:pt x="60062" y="57390"/>
                    <a:pt x="61339" y="55445"/>
                    <a:pt x="62767" y="53530"/>
                  </a:cubicBezTo>
                  <a:cubicBezTo>
                    <a:pt x="63892" y="51980"/>
                    <a:pt x="65260" y="50551"/>
                    <a:pt x="66901" y="49214"/>
                  </a:cubicBezTo>
                  <a:cubicBezTo>
                    <a:pt x="67691" y="48545"/>
                    <a:pt x="68694" y="48059"/>
                    <a:pt x="69606" y="47542"/>
                  </a:cubicBezTo>
                  <a:cubicBezTo>
                    <a:pt x="71156" y="46630"/>
                    <a:pt x="72889" y="45901"/>
                    <a:pt x="74682" y="45293"/>
                  </a:cubicBezTo>
                  <a:cubicBezTo>
                    <a:pt x="76385" y="44715"/>
                    <a:pt x="78147" y="44138"/>
                    <a:pt x="79850" y="43530"/>
                  </a:cubicBezTo>
                  <a:cubicBezTo>
                    <a:pt x="82251" y="42679"/>
                    <a:pt x="84713" y="41858"/>
                    <a:pt x="86932" y="40733"/>
                  </a:cubicBezTo>
                  <a:cubicBezTo>
                    <a:pt x="88056" y="40126"/>
                    <a:pt x="89212" y="39578"/>
                    <a:pt x="90184" y="38879"/>
                  </a:cubicBezTo>
                  <a:cubicBezTo>
                    <a:pt x="91643" y="37846"/>
                    <a:pt x="93011" y="36782"/>
                    <a:pt x="94136" y="35536"/>
                  </a:cubicBezTo>
                  <a:cubicBezTo>
                    <a:pt x="95139" y="34411"/>
                    <a:pt x="96051" y="33256"/>
                    <a:pt x="96719" y="32040"/>
                  </a:cubicBezTo>
                  <a:cubicBezTo>
                    <a:pt x="97510" y="30581"/>
                    <a:pt x="98209" y="29092"/>
                    <a:pt x="98543" y="27542"/>
                  </a:cubicBezTo>
                  <a:cubicBezTo>
                    <a:pt x="98817" y="26174"/>
                    <a:pt x="99121" y="24837"/>
                    <a:pt x="99151" y="23469"/>
                  </a:cubicBezTo>
                  <a:cubicBezTo>
                    <a:pt x="99181" y="22192"/>
                    <a:pt x="98999" y="20885"/>
                    <a:pt x="98786" y="19639"/>
                  </a:cubicBezTo>
                  <a:cubicBezTo>
                    <a:pt x="98665" y="18849"/>
                    <a:pt x="98482" y="18058"/>
                    <a:pt x="98209" y="17298"/>
                  </a:cubicBezTo>
                  <a:cubicBezTo>
                    <a:pt x="97814" y="16295"/>
                    <a:pt x="97449" y="15262"/>
                    <a:pt x="96902" y="14289"/>
                  </a:cubicBezTo>
                  <a:cubicBezTo>
                    <a:pt x="95868" y="12344"/>
                    <a:pt x="94683" y="10459"/>
                    <a:pt x="92920" y="8788"/>
                  </a:cubicBezTo>
                  <a:cubicBezTo>
                    <a:pt x="91430" y="7329"/>
                    <a:pt x="89971" y="5900"/>
                    <a:pt x="88026" y="4715"/>
                  </a:cubicBezTo>
                  <a:cubicBezTo>
                    <a:pt x="86354" y="3712"/>
                    <a:pt x="84713" y="2739"/>
                    <a:pt x="82889" y="1949"/>
                  </a:cubicBezTo>
                  <a:cubicBezTo>
                    <a:pt x="81430" y="1250"/>
                    <a:pt x="79941" y="642"/>
                    <a:pt x="78269" y="216"/>
                  </a:cubicBezTo>
                  <a:cubicBezTo>
                    <a:pt x="77844" y="125"/>
                    <a:pt x="77388" y="34"/>
                    <a:pt x="76932" y="3"/>
                  </a:cubicBezTo>
                  <a:cubicBezTo>
                    <a:pt x="76888" y="3"/>
                    <a:pt x="76842" y="1"/>
                    <a:pt x="767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5"/>
            <p:cNvSpPr/>
            <p:nvPr/>
          </p:nvSpPr>
          <p:spPr>
            <a:xfrm>
              <a:off x="3310550" y="2433275"/>
              <a:ext cx="652650" cy="193225"/>
            </a:xfrm>
            <a:custGeom>
              <a:avLst/>
              <a:gdLst/>
              <a:ahLst/>
              <a:cxnLst/>
              <a:rect l="l" t="t" r="r" b="b"/>
              <a:pathLst>
                <a:path w="26106" h="7729" extrusionOk="0">
                  <a:moveTo>
                    <a:pt x="25961" y="1"/>
                  </a:moveTo>
                  <a:cubicBezTo>
                    <a:pt x="25935" y="1"/>
                    <a:pt x="25904" y="3"/>
                    <a:pt x="25867" y="8"/>
                  </a:cubicBezTo>
                  <a:cubicBezTo>
                    <a:pt x="24317" y="647"/>
                    <a:pt x="22797" y="1315"/>
                    <a:pt x="21247" y="1954"/>
                  </a:cubicBezTo>
                  <a:cubicBezTo>
                    <a:pt x="20457" y="2288"/>
                    <a:pt x="19636" y="2622"/>
                    <a:pt x="18785" y="2835"/>
                  </a:cubicBezTo>
                  <a:cubicBezTo>
                    <a:pt x="17813" y="3200"/>
                    <a:pt x="16840" y="3534"/>
                    <a:pt x="15806" y="3838"/>
                  </a:cubicBezTo>
                  <a:cubicBezTo>
                    <a:pt x="11855" y="5115"/>
                    <a:pt x="7752" y="6118"/>
                    <a:pt x="3587" y="6878"/>
                  </a:cubicBezTo>
                  <a:cubicBezTo>
                    <a:pt x="2402" y="7091"/>
                    <a:pt x="1186" y="7303"/>
                    <a:pt x="1" y="7486"/>
                  </a:cubicBezTo>
                  <a:cubicBezTo>
                    <a:pt x="122" y="7638"/>
                    <a:pt x="274" y="7698"/>
                    <a:pt x="457" y="7729"/>
                  </a:cubicBezTo>
                  <a:cubicBezTo>
                    <a:pt x="1368" y="7638"/>
                    <a:pt x="2280" y="7455"/>
                    <a:pt x="3162" y="7303"/>
                  </a:cubicBezTo>
                  <a:cubicBezTo>
                    <a:pt x="9545" y="6118"/>
                    <a:pt x="15654" y="4416"/>
                    <a:pt x="21460" y="2136"/>
                  </a:cubicBezTo>
                  <a:cubicBezTo>
                    <a:pt x="23041" y="1528"/>
                    <a:pt x="24621" y="951"/>
                    <a:pt x="26080" y="160"/>
                  </a:cubicBezTo>
                  <a:cubicBezTo>
                    <a:pt x="26105" y="60"/>
                    <a:pt x="26089" y="1"/>
                    <a:pt x="259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5"/>
            <p:cNvSpPr/>
            <p:nvPr/>
          </p:nvSpPr>
          <p:spPr>
            <a:xfrm>
              <a:off x="2452625" y="2567225"/>
              <a:ext cx="398225" cy="78275"/>
            </a:xfrm>
            <a:custGeom>
              <a:avLst/>
              <a:gdLst/>
              <a:ahLst/>
              <a:cxnLst/>
              <a:rect l="l" t="t" r="r" b="b"/>
              <a:pathLst>
                <a:path w="15929" h="3131" extrusionOk="0">
                  <a:moveTo>
                    <a:pt x="548" y="0"/>
                  </a:moveTo>
                  <a:cubicBezTo>
                    <a:pt x="305" y="61"/>
                    <a:pt x="62" y="0"/>
                    <a:pt x="1" y="243"/>
                  </a:cubicBezTo>
                  <a:cubicBezTo>
                    <a:pt x="214" y="456"/>
                    <a:pt x="578" y="517"/>
                    <a:pt x="882" y="608"/>
                  </a:cubicBezTo>
                  <a:cubicBezTo>
                    <a:pt x="2037" y="1003"/>
                    <a:pt x="3192" y="1277"/>
                    <a:pt x="4378" y="1520"/>
                  </a:cubicBezTo>
                  <a:cubicBezTo>
                    <a:pt x="7417" y="2219"/>
                    <a:pt x="10487" y="2736"/>
                    <a:pt x="13649" y="2979"/>
                  </a:cubicBezTo>
                  <a:cubicBezTo>
                    <a:pt x="13922" y="2979"/>
                    <a:pt x="14196" y="2979"/>
                    <a:pt x="14439" y="3040"/>
                  </a:cubicBezTo>
                  <a:cubicBezTo>
                    <a:pt x="14682" y="3100"/>
                    <a:pt x="14895" y="3100"/>
                    <a:pt x="15138" y="3100"/>
                  </a:cubicBezTo>
                  <a:cubicBezTo>
                    <a:pt x="15442" y="3040"/>
                    <a:pt x="15807" y="3131"/>
                    <a:pt x="15928" y="2796"/>
                  </a:cubicBezTo>
                  <a:lnTo>
                    <a:pt x="15442" y="2796"/>
                  </a:lnTo>
                  <a:cubicBezTo>
                    <a:pt x="15305" y="2736"/>
                    <a:pt x="15153" y="2736"/>
                    <a:pt x="15001" y="2736"/>
                  </a:cubicBezTo>
                  <a:cubicBezTo>
                    <a:pt x="14849" y="2736"/>
                    <a:pt x="14697" y="2736"/>
                    <a:pt x="14560" y="2675"/>
                  </a:cubicBezTo>
                  <a:cubicBezTo>
                    <a:pt x="14135" y="2644"/>
                    <a:pt x="13679" y="2584"/>
                    <a:pt x="13223" y="2523"/>
                  </a:cubicBezTo>
                  <a:cubicBezTo>
                    <a:pt x="12433" y="2401"/>
                    <a:pt x="11551" y="2432"/>
                    <a:pt x="10761" y="2188"/>
                  </a:cubicBezTo>
                  <a:cubicBezTo>
                    <a:pt x="10548" y="2188"/>
                    <a:pt x="10275" y="2188"/>
                    <a:pt x="10001" y="2128"/>
                  </a:cubicBezTo>
                  <a:cubicBezTo>
                    <a:pt x="7873" y="1763"/>
                    <a:pt x="5746" y="1368"/>
                    <a:pt x="3709" y="851"/>
                  </a:cubicBezTo>
                  <a:cubicBezTo>
                    <a:pt x="2645" y="578"/>
                    <a:pt x="1612" y="274"/>
                    <a:pt x="5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5"/>
            <p:cNvSpPr/>
            <p:nvPr/>
          </p:nvSpPr>
          <p:spPr>
            <a:xfrm>
              <a:off x="1220100" y="1964625"/>
              <a:ext cx="124650" cy="291050"/>
            </a:xfrm>
            <a:custGeom>
              <a:avLst/>
              <a:gdLst/>
              <a:ahLst/>
              <a:cxnLst/>
              <a:rect l="l" t="t" r="r" b="b"/>
              <a:pathLst>
                <a:path w="4986" h="11642" extrusionOk="0">
                  <a:moveTo>
                    <a:pt x="304" y="0"/>
                  </a:moveTo>
                  <a:cubicBezTo>
                    <a:pt x="0" y="152"/>
                    <a:pt x="182" y="365"/>
                    <a:pt x="152" y="547"/>
                  </a:cubicBezTo>
                  <a:cubicBezTo>
                    <a:pt x="122" y="943"/>
                    <a:pt x="213" y="1368"/>
                    <a:pt x="61" y="1763"/>
                  </a:cubicBezTo>
                  <a:lnTo>
                    <a:pt x="61" y="2432"/>
                  </a:lnTo>
                  <a:cubicBezTo>
                    <a:pt x="122" y="2493"/>
                    <a:pt x="152" y="2584"/>
                    <a:pt x="152" y="2645"/>
                  </a:cubicBezTo>
                  <a:cubicBezTo>
                    <a:pt x="304" y="3587"/>
                    <a:pt x="669" y="4560"/>
                    <a:pt x="1003" y="5472"/>
                  </a:cubicBezTo>
                  <a:cubicBezTo>
                    <a:pt x="1307" y="6383"/>
                    <a:pt x="1915" y="7204"/>
                    <a:pt x="2280" y="8116"/>
                  </a:cubicBezTo>
                  <a:cubicBezTo>
                    <a:pt x="3100" y="9301"/>
                    <a:pt x="3952" y="10487"/>
                    <a:pt x="4742" y="11642"/>
                  </a:cubicBezTo>
                  <a:cubicBezTo>
                    <a:pt x="4924" y="11642"/>
                    <a:pt x="4985" y="11581"/>
                    <a:pt x="4985" y="11459"/>
                  </a:cubicBezTo>
                  <a:cubicBezTo>
                    <a:pt x="4833" y="11186"/>
                    <a:pt x="4620" y="10943"/>
                    <a:pt x="4438" y="10669"/>
                  </a:cubicBezTo>
                  <a:cubicBezTo>
                    <a:pt x="2280" y="7508"/>
                    <a:pt x="456" y="4286"/>
                    <a:pt x="608" y="639"/>
                  </a:cubicBezTo>
                  <a:cubicBezTo>
                    <a:pt x="638" y="395"/>
                    <a:pt x="730" y="152"/>
                    <a:pt x="30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5"/>
            <p:cNvSpPr/>
            <p:nvPr/>
          </p:nvSpPr>
          <p:spPr>
            <a:xfrm>
              <a:off x="3043075" y="2620400"/>
              <a:ext cx="277375" cy="29675"/>
            </a:xfrm>
            <a:custGeom>
              <a:avLst/>
              <a:gdLst/>
              <a:ahLst/>
              <a:cxnLst/>
              <a:rect l="l" t="t" r="r" b="b"/>
              <a:pathLst>
                <a:path w="11095" h="1187" extrusionOk="0">
                  <a:moveTo>
                    <a:pt x="10700" y="1"/>
                  </a:moveTo>
                  <a:cubicBezTo>
                    <a:pt x="10426" y="61"/>
                    <a:pt x="10122" y="61"/>
                    <a:pt x="9879" y="61"/>
                  </a:cubicBezTo>
                  <a:cubicBezTo>
                    <a:pt x="8663" y="213"/>
                    <a:pt x="7387" y="335"/>
                    <a:pt x="6140" y="457"/>
                  </a:cubicBezTo>
                  <a:cubicBezTo>
                    <a:pt x="4535" y="615"/>
                    <a:pt x="2929" y="773"/>
                    <a:pt x="1303" y="773"/>
                  </a:cubicBezTo>
                  <a:cubicBezTo>
                    <a:pt x="1052" y="773"/>
                    <a:pt x="800" y="769"/>
                    <a:pt x="548" y="761"/>
                  </a:cubicBezTo>
                  <a:cubicBezTo>
                    <a:pt x="365" y="761"/>
                    <a:pt x="152" y="761"/>
                    <a:pt x="0" y="882"/>
                  </a:cubicBezTo>
                  <a:cubicBezTo>
                    <a:pt x="335" y="1186"/>
                    <a:pt x="851" y="1034"/>
                    <a:pt x="1277" y="1156"/>
                  </a:cubicBezTo>
                  <a:cubicBezTo>
                    <a:pt x="1500" y="1156"/>
                    <a:pt x="1736" y="1169"/>
                    <a:pt x="1968" y="1169"/>
                  </a:cubicBezTo>
                  <a:cubicBezTo>
                    <a:pt x="2084" y="1169"/>
                    <a:pt x="2199" y="1166"/>
                    <a:pt x="2310" y="1156"/>
                  </a:cubicBezTo>
                  <a:cubicBezTo>
                    <a:pt x="4408" y="1004"/>
                    <a:pt x="6535" y="852"/>
                    <a:pt x="8602" y="578"/>
                  </a:cubicBezTo>
                  <a:cubicBezTo>
                    <a:pt x="9453" y="517"/>
                    <a:pt x="10365" y="517"/>
                    <a:pt x="11095" y="122"/>
                  </a:cubicBezTo>
                  <a:cubicBezTo>
                    <a:pt x="11004" y="61"/>
                    <a:pt x="10852" y="1"/>
                    <a:pt x="107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5"/>
            <p:cNvSpPr/>
            <p:nvPr/>
          </p:nvSpPr>
          <p:spPr>
            <a:xfrm>
              <a:off x="2830300" y="2637125"/>
              <a:ext cx="139100" cy="13700"/>
            </a:xfrm>
            <a:custGeom>
              <a:avLst/>
              <a:gdLst/>
              <a:ahLst/>
              <a:cxnLst/>
              <a:rect l="l" t="t" r="r" b="b"/>
              <a:pathLst>
                <a:path w="5564" h="548" extrusionOk="0">
                  <a:moveTo>
                    <a:pt x="852" y="0"/>
                  </a:moveTo>
                  <a:cubicBezTo>
                    <a:pt x="732" y="120"/>
                    <a:pt x="573" y="134"/>
                    <a:pt x="403" y="134"/>
                  </a:cubicBezTo>
                  <a:cubicBezTo>
                    <a:pt x="353" y="134"/>
                    <a:pt x="302" y="133"/>
                    <a:pt x="250" y="133"/>
                  </a:cubicBezTo>
                  <a:cubicBezTo>
                    <a:pt x="167" y="133"/>
                    <a:pt x="83" y="136"/>
                    <a:pt x="1" y="152"/>
                  </a:cubicBezTo>
                  <a:cubicBezTo>
                    <a:pt x="23" y="332"/>
                    <a:pt x="195" y="379"/>
                    <a:pt x="369" y="379"/>
                  </a:cubicBezTo>
                  <a:cubicBezTo>
                    <a:pt x="430" y="379"/>
                    <a:pt x="492" y="373"/>
                    <a:pt x="548" y="365"/>
                  </a:cubicBezTo>
                  <a:cubicBezTo>
                    <a:pt x="1441" y="392"/>
                    <a:pt x="2358" y="492"/>
                    <a:pt x="3256" y="492"/>
                  </a:cubicBezTo>
                  <a:cubicBezTo>
                    <a:pt x="3367" y="492"/>
                    <a:pt x="3477" y="490"/>
                    <a:pt x="3587" y="487"/>
                  </a:cubicBezTo>
                  <a:cubicBezTo>
                    <a:pt x="4256" y="304"/>
                    <a:pt x="5016" y="548"/>
                    <a:pt x="5563" y="213"/>
                  </a:cubicBezTo>
                  <a:cubicBezTo>
                    <a:pt x="5502" y="213"/>
                    <a:pt x="5381" y="152"/>
                    <a:pt x="5259" y="152"/>
                  </a:cubicBezTo>
                  <a:cubicBezTo>
                    <a:pt x="3800" y="152"/>
                    <a:pt x="2341" y="31"/>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5"/>
            <p:cNvSpPr/>
            <p:nvPr/>
          </p:nvSpPr>
          <p:spPr>
            <a:xfrm>
              <a:off x="2921500" y="2643200"/>
              <a:ext cx="152000" cy="7625"/>
            </a:xfrm>
            <a:custGeom>
              <a:avLst/>
              <a:gdLst/>
              <a:ahLst/>
              <a:cxnLst/>
              <a:rect l="l" t="t" r="r" b="b"/>
              <a:pathLst>
                <a:path w="6080" h="305" extrusionOk="0">
                  <a:moveTo>
                    <a:pt x="973" y="1"/>
                  </a:moveTo>
                  <a:cubicBezTo>
                    <a:pt x="889" y="16"/>
                    <a:pt x="806" y="20"/>
                    <a:pt x="722" y="20"/>
                  </a:cubicBezTo>
                  <a:cubicBezTo>
                    <a:pt x="639" y="20"/>
                    <a:pt x="557" y="16"/>
                    <a:pt x="475" y="16"/>
                  </a:cubicBezTo>
                  <a:cubicBezTo>
                    <a:pt x="312" y="16"/>
                    <a:pt x="152" y="31"/>
                    <a:pt x="0" y="122"/>
                  </a:cubicBezTo>
                  <a:cubicBezTo>
                    <a:pt x="213" y="305"/>
                    <a:pt x="517" y="305"/>
                    <a:pt x="790" y="305"/>
                  </a:cubicBezTo>
                  <a:lnTo>
                    <a:pt x="5198" y="305"/>
                  </a:lnTo>
                  <a:cubicBezTo>
                    <a:pt x="5502" y="305"/>
                    <a:pt x="5806" y="305"/>
                    <a:pt x="6079" y="122"/>
                  </a:cubicBezTo>
                  <a:cubicBezTo>
                    <a:pt x="5915" y="34"/>
                    <a:pt x="5741" y="14"/>
                    <a:pt x="5563" y="14"/>
                  </a:cubicBezTo>
                  <a:cubicBezTo>
                    <a:pt x="5411" y="14"/>
                    <a:pt x="5257" y="28"/>
                    <a:pt x="5104" y="28"/>
                  </a:cubicBezTo>
                  <a:cubicBezTo>
                    <a:pt x="5003" y="28"/>
                    <a:pt x="4902" y="22"/>
                    <a:pt x="4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5"/>
            <p:cNvSpPr/>
            <p:nvPr/>
          </p:nvSpPr>
          <p:spPr>
            <a:xfrm>
              <a:off x="2817375" y="2634025"/>
              <a:ext cx="22075" cy="3375"/>
            </a:xfrm>
            <a:custGeom>
              <a:avLst/>
              <a:gdLst/>
              <a:ahLst/>
              <a:cxnLst/>
              <a:rect l="l" t="t" r="r" b="b"/>
              <a:pathLst>
                <a:path w="883" h="135" extrusionOk="0">
                  <a:moveTo>
                    <a:pt x="261" y="0"/>
                  </a:moveTo>
                  <a:cubicBezTo>
                    <a:pt x="175" y="0"/>
                    <a:pt x="88" y="3"/>
                    <a:pt x="1" y="3"/>
                  </a:cubicBezTo>
                  <a:cubicBezTo>
                    <a:pt x="147" y="112"/>
                    <a:pt x="326" y="134"/>
                    <a:pt x="511" y="134"/>
                  </a:cubicBezTo>
                  <a:cubicBezTo>
                    <a:pt x="634" y="134"/>
                    <a:pt x="761" y="124"/>
                    <a:pt x="882" y="124"/>
                  </a:cubicBezTo>
                  <a:cubicBezTo>
                    <a:pt x="687" y="16"/>
                    <a:pt x="476" y="0"/>
                    <a:pt x="2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5"/>
            <p:cNvSpPr/>
            <p:nvPr/>
          </p:nvSpPr>
          <p:spPr>
            <a:xfrm>
              <a:off x="5414800" y="1025125"/>
              <a:ext cx="585800" cy="225375"/>
            </a:xfrm>
            <a:custGeom>
              <a:avLst/>
              <a:gdLst/>
              <a:ahLst/>
              <a:cxnLst/>
              <a:rect l="l" t="t" r="r" b="b"/>
              <a:pathLst>
                <a:path w="23432" h="9015" extrusionOk="0">
                  <a:moveTo>
                    <a:pt x="14876" y="0"/>
                  </a:moveTo>
                  <a:cubicBezTo>
                    <a:pt x="14180" y="0"/>
                    <a:pt x="13493" y="136"/>
                    <a:pt x="12823" y="437"/>
                  </a:cubicBezTo>
                  <a:cubicBezTo>
                    <a:pt x="11121" y="1288"/>
                    <a:pt x="9693" y="2261"/>
                    <a:pt x="8386" y="3416"/>
                  </a:cubicBezTo>
                  <a:cubicBezTo>
                    <a:pt x="7595" y="4145"/>
                    <a:pt x="6592" y="4692"/>
                    <a:pt x="5680" y="5361"/>
                  </a:cubicBezTo>
                  <a:cubicBezTo>
                    <a:pt x="4525" y="6151"/>
                    <a:pt x="3249" y="6911"/>
                    <a:pt x="2033" y="7671"/>
                  </a:cubicBezTo>
                  <a:cubicBezTo>
                    <a:pt x="1364" y="8036"/>
                    <a:pt x="604" y="8340"/>
                    <a:pt x="27" y="8857"/>
                  </a:cubicBezTo>
                  <a:cubicBezTo>
                    <a:pt x="0" y="8935"/>
                    <a:pt x="43" y="9014"/>
                    <a:pt x="192" y="9014"/>
                  </a:cubicBezTo>
                  <a:cubicBezTo>
                    <a:pt x="216" y="9014"/>
                    <a:pt x="241" y="9013"/>
                    <a:pt x="270" y="9008"/>
                  </a:cubicBezTo>
                  <a:cubicBezTo>
                    <a:pt x="574" y="8948"/>
                    <a:pt x="817" y="8796"/>
                    <a:pt x="1060" y="8644"/>
                  </a:cubicBezTo>
                  <a:cubicBezTo>
                    <a:pt x="4221" y="6942"/>
                    <a:pt x="7048" y="4966"/>
                    <a:pt x="9905" y="2960"/>
                  </a:cubicBezTo>
                  <a:cubicBezTo>
                    <a:pt x="10544" y="2504"/>
                    <a:pt x="11243" y="2078"/>
                    <a:pt x="11912" y="1653"/>
                  </a:cubicBezTo>
                  <a:cubicBezTo>
                    <a:pt x="12928" y="1061"/>
                    <a:pt x="14024" y="762"/>
                    <a:pt x="15171" y="762"/>
                  </a:cubicBezTo>
                  <a:cubicBezTo>
                    <a:pt x="15910" y="762"/>
                    <a:pt x="16670" y="886"/>
                    <a:pt x="17444" y="1136"/>
                  </a:cubicBezTo>
                  <a:cubicBezTo>
                    <a:pt x="18538" y="1501"/>
                    <a:pt x="19602" y="1896"/>
                    <a:pt x="20696" y="2261"/>
                  </a:cubicBezTo>
                  <a:cubicBezTo>
                    <a:pt x="21304" y="2504"/>
                    <a:pt x="21881" y="2808"/>
                    <a:pt x="22550" y="2929"/>
                  </a:cubicBezTo>
                  <a:cubicBezTo>
                    <a:pt x="22641" y="2990"/>
                    <a:pt x="22793" y="2960"/>
                    <a:pt x="22915" y="2990"/>
                  </a:cubicBezTo>
                  <a:cubicBezTo>
                    <a:pt x="23017" y="3034"/>
                    <a:pt x="23119" y="3078"/>
                    <a:pt x="23208" y="3078"/>
                  </a:cubicBezTo>
                  <a:cubicBezTo>
                    <a:pt x="23304" y="3078"/>
                    <a:pt x="23384" y="3027"/>
                    <a:pt x="23431" y="2869"/>
                  </a:cubicBezTo>
                  <a:cubicBezTo>
                    <a:pt x="23340" y="2838"/>
                    <a:pt x="23158" y="2838"/>
                    <a:pt x="23097" y="2777"/>
                  </a:cubicBezTo>
                  <a:cubicBezTo>
                    <a:pt x="23006" y="2686"/>
                    <a:pt x="22824" y="2686"/>
                    <a:pt x="22763" y="2625"/>
                  </a:cubicBezTo>
                  <a:cubicBezTo>
                    <a:pt x="22185" y="2261"/>
                    <a:pt x="21486" y="2109"/>
                    <a:pt x="20848" y="1866"/>
                  </a:cubicBezTo>
                  <a:cubicBezTo>
                    <a:pt x="20787" y="1774"/>
                    <a:pt x="20574" y="1805"/>
                    <a:pt x="20513" y="1744"/>
                  </a:cubicBezTo>
                  <a:cubicBezTo>
                    <a:pt x="20392" y="1653"/>
                    <a:pt x="20240" y="1622"/>
                    <a:pt x="20118" y="1562"/>
                  </a:cubicBezTo>
                  <a:cubicBezTo>
                    <a:pt x="19845" y="1501"/>
                    <a:pt x="19754" y="1349"/>
                    <a:pt x="19510" y="1288"/>
                  </a:cubicBezTo>
                  <a:cubicBezTo>
                    <a:pt x="18568" y="954"/>
                    <a:pt x="17626" y="559"/>
                    <a:pt x="16592" y="255"/>
                  </a:cubicBezTo>
                  <a:cubicBezTo>
                    <a:pt x="16019" y="91"/>
                    <a:pt x="15445" y="0"/>
                    <a:pt x="148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5"/>
            <p:cNvSpPr/>
            <p:nvPr/>
          </p:nvSpPr>
          <p:spPr>
            <a:xfrm>
              <a:off x="5987650" y="1098350"/>
              <a:ext cx="766775" cy="176725"/>
            </a:xfrm>
            <a:custGeom>
              <a:avLst/>
              <a:gdLst/>
              <a:ahLst/>
              <a:cxnLst/>
              <a:rect l="l" t="t" r="r" b="b"/>
              <a:pathLst>
                <a:path w="30671" h="7069" extrusionOk="0">
                  <a:moveTo>
                    <a:pt x="517" y="0"/>
                  </a:moveTo>
                  <a:cubicBezTo>
                    <a:pt x="450" y="85"/>
                    <a:pt x="354" y="104"/>
                    <a:pt x="251" y="104"/>
                  </a:cubicBezTo>
                  <a:cubicBezTo>
                    <a:pt x="169" y="104"/>
                    <a:pt x="82" y="92"/>
                    <a:pt x="1" y="92"/>
                  </a:cubicBezTo>
                  <a:cubicBezTo>
                    <a:pt x="1308" y="669"/>
                    <a:pt x="2736" y="1095"/>
                    <a:pt x="4074" y="1551"/>
                  </a:cubicBezTo>
                  <a:cubicBezTo>
                    <a:pt x="6141" y="2310"/>
                    <a:pt x="8147" y="3070"/>
                    <a:pt x="10214" y="3800"/>
                  </a:cubicBezTo>
                  <a:cubicBezTo>
                    <a:pt x="12402" y="4560"/>
                    <a:pt x="14651" y="5198"/>
                    <a:pt x="16992" y="5654"/>
                  </a:cubicBezTo>
                  <a:cubicBezTo>
                    <a:pt x="19180" y="6079"/>
                    <a:pt x="21339" y="6383"/>
                    <a:pt x="23588" y="6596"/>
                  </a:cubicBezTo>
                  <a:cubicBezTo>
                    <a:pt x="25335" y="6768"/>
                    <a:pt x="27029" y="6994"/>
                    <a:pt x="28770" y="6994"/>
                  </a:cubicBezTo>
                  <a:cubicBezTo>
                    <a:pt x="28876" y="6994"/>
                    <a:pt x="28983" y="6993"/>
                    <a:pt x="29089" y="6991"/>
                  </a:cubicBezTo>
                  <a:cubicBezTo>
                    <a:pt x="29384" y="7008"/>
                    <a:pt x="29679" y="7068"/>
                    <a:pt x="29964" y="7068"/>
                  </a:cubicBezTo>
                  <a:cubicBezTo>
                    <a:pt x="30209" y="7068"/>
                    <a:pt x="30446" y="7024"/>
                    <a:pt x="30670" y="6870"/>
                  </a:cubicBezTo>
                  <a:lnTo>
                    <a:pt x="28877" y="6748"/>
                  </a:lnTo>
                  <a:cubicBezTo>
                    <a:pt x="26749" y="6627"/>
                    <a:pt x="24591" y="6444"/>
                    <a:pt x="22524" y="6231"/>
                  </a:cubicBezTo>
                  <a:cubicBezTo>
                    <a:pt x="18056" y="5715"/>
                    <a:pt x="13831" y="4742"/>
                    <a:pt x="9788" y="3283"/>
                  </a:cubicBezTo>
                  <a:lnTo>
                    <a:pt x="4317" y="1247"/>
                  </a:lnTo>
                  <a:cubicBezTo>
                    <a:pt x="4256" y="1155"/>
                    <a:pt x="4074" y="1216"/>
                    <a:pt x="3983" y="1125"/>
                  </a:cubicBezTo>
                  <a:cubicBezTo>
                    <a:pt x="3891" y="1064"/>
                    <a:pt x="3739" y="1095"/>
                    <a:pt x="3648" y="1003"/>
                  </a:cubicBezTo>
                  <a:cubicBezTo>
                    <a:pt x="3283" y="973"/>
                    <a:pt x="2980" y="821"/>
                    <a:pt x="2676" y="699"/>
                  </a:cubicBezTo>
                  <a:cubicBezTo>
                    <a:pt x="1946" y="456"/>
                    <a:pt x="1277" y="183"/>
                    <a:pt x="5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5"/>
            <p:cNvSpPr/>
            <p:nvPr/>
          </p:nvSpPr>
          <p:spPr>
            <a:xfrm>
              <a:off x="4689350" y="1463650"/>
              <a:ext cx="403925" cy="408575"/>
            </a:xfrm>
            <a:custGeom>
              <a:avLst/>
              <a:gdLst/>
              <a:ahLst/>
              <a:cxnLst/>
              <a:rect l="l" t="t" r="r" b="b"/>
              <a:pathLst>
                <a:path w="16157" h="16343" extrusionOk="0">
                  <a:moveTo>
                    <a:pt x="16034" y="1"/>
                  </a:moveTo>
                  <a:cubicBezTo>
                    <a:pt x="16016" y="1"/>
                    <a:pt x="15996" y="3"/>
                    <a:pt x="15975" y="9"/>
                  </a:cubicBezTo>
                  <a:cubicBezTo>
                    <a:pt x="15640" y="161"/>
                    <a:pt x="15367" y="373"/>
                    <a:pt x="15093" y="617"/>
                  </a:cubicBezTo>
                  <a:cubicBezTo>
                    <a:pt x="13847" y="1620"/>
                    <a:pt x="12601" y="2683"/>
                    <a:pt x="11446" y="3808"/>
                  </a:cubicBezTo>
                  <a:cubicBezTo>
                    <a:pt x="9440" y="5723"/>
                    <a:pt x="7585" y="7790"/>
                    <a:pt x="5731" y="9796"/>
                  </a:cubicBezTo>
                  <a:cubicBezTo>
                    <a:pt x="4455" y="11164"/>
                    <a:pt x="3330" y="12623"/>
                    <a:pt x="1962" y="13930"/>
                  </a:cubicBezTo>
                  <a:cubicBezTo>
                    <a:pt x="1932" y="14203"/>
                    <a:pt x="1658" y="14355"/>
                    <a:pt x="1476" y="14599"/>
                  </a:cubicBezTo>
                  <a:cubicBezTo>
                    <a:pt x="1020" y="15146"/>
                    <a:pt x="473" y="15662"/>
                    <a:pt x="47" y="16209"/>
                  </a:cubicBezTo>
                  <a:cubicBezTo>
                    <a:pt x="1" y="16302"/>
                    <a:pt x="25" y="16342"/>
                    <a:pt x="107" y="16342"/>
                  </a:cubicBezTo>
                  <a:cubicBezTo>
                    <a:pt x="133" y="16342"/>
                    <a:pt x="163" y="16338"/>
                    <a:pt x="199" y="16331"/>
                  </a:cubicBezTo>
                  <a:cubicBezTo>
                    <a:pt x="1415" y="14933"/>
                    <a:pt x="2692" y="13565"/>
                    <a:pt x="3938" y="12167"/>
                  </a:cubicBezTo>
                  <a:cubicBezTo>
                    <a:pt x="6066" y="9796"/>
                    <a:pt x="8193" y="7395"/>
                    <a:pt x="10503" y="5115"/>
                  </a:cubicBezTo>
                  <a:cubicBezTo>
                    <a:pt x="11750" y="3838"/>
                    <a:pt x="13087" y="2592"/>
                    <a:pt x="14576" y="1437"/>
                  </a:cubicBezTo>
                  <a:cubicBezTo>
                    <a:pt x="15154" y="1042"/>
                    <a:pt x="15640" y="586"/>
                    <a:pt x="16157" y="130"/>
                  </a:cubicBezTo>
                  <a:cubicBezTo>
                    <a:pt x="16157" y="55"/>
                    <a:pt x="16116" y="1"/>
                    <a:pt x="160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5"/>
            <p:cNvSpPr/>
            <p:nvPr/>
          </p:nvSpPr>
          <p:spPr>
            <a:xfrm>
              <a:off x="5088700" y="1246525"/>
              <a:ext cx="330575" cy="220400"/>
            </a:xfrm>
            <a:custGeom>
              <a:avLst/>
              <a:gdLst/>
              <a:ahLst/>
              <a:cxnLst/>
              <a:rect l="l" t="t" r="r" b="b"/>
              <a:pathLst>
                <a:path w="13223" h="8816" extrusionOk="0">
                  <a:moveTo>
                    <a:pt x="13010" y="1"/>
                  </a:moveTo>
                  <a:cubicBezTo>
                    <a:pt x="12037" y="335"/>
                    <a:pt x="11247" y="852"/>
                    <a:pt x="10426" y="1368"/>
                  </a:cubicBezTo>
                  <a:cubicBezTo>
                    <a:pt x="8329" y="2615"/>
                    <a:pt x="6323" y="3952"/>
                    <a:pt x="4408" y="5350"/>
                  </a:cubicBezTo>
                  <a:cubicBezTo>
                    <a:pt x="2919" y="6444"/>
                    <a:pt x="1399" y="7508"/>
                    <a:pt x="1" y="8663"/>
                  </a:cubicBezTo>
                  <a:cubicBezTo>
                    <a:pt x="92" y="8724"/>
                    <a:pt x="122" y="8754"/>
                    <a:pt x="183" y="8815"/>
                  </a:cubicBezTo>
                  <a:cubicBezTo>
                    <a:pt x="1338" y="8116"/>
                    <a:pt x="2280" y="7295"/>
                    <a:pt x="3314" y="6475"/>
                  </a:cubicBezTo>
                  <a:cubicBezTo>
                    <a:pt x="5715" y="4773"/>
                    <a:pt x="8147" y="3070"/>
                    <a:pt x="10791" y="1551"/>
                  </a:cubicBezTo>
                  <a:cubicBezTo>
                    <a:pt x="11642" y="1095"/>
                    <a:pt x="12493" y="669"/>
                    <a:pt x="13223" y="152"/>
                  </a:cubicBezTo>
                  <a:cubicBezTo>
                    <a:pt x="13162" y="92"/>
                    <a:pt x="13071" y="31"/>
                    <a:pt x="130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5"/>
            <p:cNvSpPr/>
            <p:nvPr/>
          </p:nvSpPr>
          <p:spPr>
            <a:xfrm>
              <a:off x="6883575" y="1235875"/>
              <a:ext cx="421750" cy="35750"/>
            </a:xfrm>
            <a:custGeom>
              <a:avLst/>
              <a:gdLst/>
              <a:ahLst/>
              <a:cxnLst/>
              <a:rect l="l" t="t" r="r" b="b"/>
              <a:pathLst>
                <a:path w="16870" h="1430" extrusionOk="0">
                  <a:moveTo>
                    <a:pt x="15502" y="1"/>
                  </a:moveTo>
                  <a:cubicBezTo>
                    <a:pt x="15403" y="46"/>
                    <a:pt x="15302" y="59"/>
                    <a:pt x="15198" y="59"/>
                  </a:cubicBezTo>
                  <a:cubicBezTo>
                    <a:pt x="15055" y="59"/>
                    <a:pt x="14909" y="34"/>
                    <a:pt x="14761" y="34"/>
                  </a:cubicBezTo>
                  <a:cubicBezTo>
                    <a:pt x="14654" y="34"/>
                    <a:pt x="14546" y="47"/>
                    <a:pt x="14438" y="92"/>
                  </a:cubicBezTo>
                  <a:cubicBezTo>
                    <a:pt x="14073" y="183"/>
                    <a:pt x="13739" y="214"/>
                    <a:pt x="13344" y="244"/>
                  </a:cubicBezTo>
                  <a:cubicBezTo>
                    <a:pt x="12219" y="366"/>
                    <a:pt x="11064" y="457"/>
                    <a:pt x="9940" y="548"/>
                  </a:cubicBezTo>
                  <a:cubicBezTo>
                    <a:pt x="8116" y="791"/>
                    <a:pt x="6292" y="913"/>
                    <a:pt x="4468" y="1004"/>
                  </a:cubicBezTo>
                  <a:cubicBezTo>
                    <a:pt x="3406" y="1078"/>
                    <a:pt x="2323" y="1172"/>
                    <a:pt x="1253" y="1172"/>
                  </a:cubicBezTo>
                  <a:cubicBezTo>
                    <a:pt x="1007" y="1172"/>
                    <a:pt x="762" y="1167"/>
                    <a:pt x="517" y="1156"/>
                  </a:cubicBezTo>
                  <a:cubicBezTo>
                    <a:pt x="304" y="1156"/>
                    <a:pt x="152" y="1217"/>
                    <a:pt x="0" y="1278"/>
                  </a:cubicBezTo>
                  <a:cubicBezTo>
                    <a:pt x="198" y="1371"/>
                    <a:pt x="400" y="1392"/>
                    <a:pt x="605" y="1392"/>
                  </a:cubicBezTo>
                  <a:cubicBezTo>
                    <a:pt x="786" y="1392"/>
                    <a:pt x="969" y="1375"/>
                    <a:pt x="1153" y="1375"/>
                  </a:cubicBezTo>
                  <a:cubicBezTo>
                    <a:pt x="1306" y="1375"/>
                    <a:pt x="1458" y="1387"/>
                    <a:pt x="1611" y="1430"/>
                  </a:cubicBezTo>
                  <a:cubicBezTo>
                    <a:pt x="3405" y="1399"/>
                    <a:pt x="5228" y="1247"/>
                    <a:pt x="6991" y="1095"/>
                  </a:cubicBezTo>
                  <a:cubicBezTo>
                    <a:pt x="9636" y="852"/>
                    <a:pt x="12280" y="670"/>
                    <a:pt x="14955" y="396"/>
                  </a:cubicBezTo>
                  <a:cubicBezTo>
                    <a:pt x="15593" y="335"/>
                    <a:pt x="16262" y="396"/>
                    <a:pt x="16870" y="183"/>
                  </a:cubicBezTo>
                  <a:cubicBezTo>
                    <a:pt x="16818" y="183"/>
                    <a:pt x="16766" y="186"/>
                    <a:pt x="16714" y="186"/>
                  </a:cubicBezTo>
                  <a:cubicBezTo>
                    <a:pt x="16586" y="186"/>
                    <a:pt x="16462" y="170"/>
                    <a:pt x="16353" y="62"/>
                  </a:cubicBezTo>
                  <a:cubicBezTo>
                    <a:pt x="16201" y="1"/>
                    <a:pt x="16019" y="1"/>
                    <a:pt x="158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5"/>
            <p:cNvSpPr/>
            <p:nvPr/>
          </p:nvSpPr>
          <p:spPr>
            <a:xfrm>
              <a:off x="5623675" y="1020700"/>
              <a:ext cx="286500" cy="89825"/>
            </a:xfrm>
            <a:custGeom>
              <a:avLst/>
              <a:gdLst/>
              <a:ahLst/>
              <a:cxnLst/>
              <a:rect l="l" t="t" r="r" b="b"/>
              <a:pathLst>
                <a:path w="11460" h="3593" extrusionOk="0">
                  <a:moveTo>
                    <a:pt x="6621" y="0"/>
                  </a:moveTo>
                  <a:cubicBezTo>
                    <a:pt x="5692" y="0"/>
                    <a:pt x="4837" y="278"/>
                    <a:pt x="3982" y="705"/>
                  </a:cubicBezTo>
                  <a:cubicBezTo>
                    <a:pt x="2645" y="1374"/>
                    <a:pt x="1550" y="2255"/>
                    <a:pt x="395" y="3106"/>
                  </a:cubicBezTo>
                  <a:cubicBezTo>
                    <a:pt x="213" y="3258"/>
                    <a:pt x="0" y="3350"/>
                    <a:pt x="31" y="3593"/>
                  </a:cubicBezTo>
                  <a:cubicBezTo>
                    <a:pt x="456" y="3410"/>
                    <a:pt x="760" y="3137"/>
                    <a:pt x="1094" y="2863"/>
                  </a:cubicBezTo>
                  <a:cubicBezTo>
                    <a:pt x="2128" y="2103"/>
                    <a:pt x="3161" y="1435"/>
                    <a:pt x="4377" y="827"/>
                  </a:cubicBezTo>
                  <a:cubicBezTo>
                    <a:pt x="5075" y="478"/>
                    <a:pt x="5783" y="329"/>
                    <a:pt x="6519" y="329"/>
                  </a:cubicBezTo>
                  <a:cubicBezTo>
                    <a:pt x="7064" y="329"/>
                    <a:pt x="7625" y="411"/>
                    <a:pt x="8207" y="553"/>
                  </a:cubicBezTo>
                  <a:cubicBezTo>
                    <a:pt x="9271" y="827"/>
                    <a:pt x="10183" y="1313"/>
                    <a:pt x="11247" y="1587"/>
                  </a:cubicBezTo>
                  <a:cubicBezTo>
                    <a:pt x="11267" y="1597"/>
                    <a:pt x="11287" y="1603"/>
                    <a:pt x="11309" y="1603"/>
                  </a:cubicBezTo>
                  <a:cubicBezTo>
                    <a:pt x="11351" y="1603"/>
                    <a:pt x="11399" y="1576"/>
                    <a:pt x="11459" y="1495"/>
                  </a:cubicBezTo>
                  <a:cubicBezTo>
                    <a:pt x="10365" y="918"/>
                    <a:pt x="9149" y="523"/>
                    <a:pt x="7842" y="158"/>
                  </a:cubicBezTo>
                  <a:cubicBezTo>
                    <a:pt x="7418" y="50"/>
                    <a:pt x="7013" y="0"/>
                    <a:pt x="66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5"/>
            <p:cNvSpPr/>
            <p:nvPr/>
          </p:nvSpPr>
          <p:spPr>
            <a:xfrm>
              <a:off x="6714875" y="1269225"/>
              <a:ext cx="209000" cy="7375"/>
            </a:xfrm>
            <a:custGeom>
              <a:avLst/>
              <a:gdLst/>
              <a:ahLst/>
              <a:cxnLst/>
              <a:rect l="l" t="t" r="r" b="b"/>
              <a:pathLst>
                <a:path w="8360" h="295" extrusionOk="0">
                  <a:moveTo>
                    <a:pt x="7633" y="0"/>
                  </a:moveTo>
                  <a:cubicBezTo>
                    <a:pt x="7434" y="0"/>
                    <a:pt x="7233" y="18"/>
                    <a:pt x="7036" y="18"/>
                  </a:cubicBezTo>
                  <a:cubicBezTo>
                    <a:pt x="6949" y="18"/>
                    <a:pt x="6863" y="14"/>
                    <a:pt x="6779" y="4"/>
                  </a:cubicBezTo>
                  <a:cubicBezTo>
                    <a:pt x="5046" y="4"/>
                    <a:pt x="3314" y="4"/>
                    <a:pt x="1611" y="35"/>
                  </a:cubicBezTo>
                  <a:cubicBezTo>
                    <a:pt x="1397" y="123"/>
                    <a:pt x="1177" y="143"/>
                    <a:pt x="955" y="143"/>
                  </a:cubicBezTo>
                  <a:cubicBezTo>
                    <a:pt x="766" y="143"/>
                    <a:pt x="575" y="129"/>
                    <a:pt x="383" y="129"/>
                  </a:cubicBezTo>
                  <a:cubicBezTo>
                    <a:pt x="255" y="129"/>
                    <a:pt x="128" y="135"/>
                    <a:pt x="0" y="156"/>
                  </a:cubicBezTo>
                  <a:cubicBezTo>
                    <a:pt x="137" y="248"/>
                    <a:pt x="289" y="270"/>
                    <a:pt x="445" y="270"/>
                  </a:cubicBezTo>
                  <a:cubicBezTo>
                    <a:pt x="601" y="270"/>
                    <a:pt x="760" y="248"/>
                    <a:pt x="912" y="248"/>
                  </a:cubicBezTo>
                  <a:cubicBezTo>
                    <a:pt x="2008" y="274"/>
                    <a:pt x="3092" y="295"/>
                    <a:pt x="4170" y="295"/>
                  </a:cubicBezTo>
                  <a:cubicBezTo>
                    <a:pt x="5573" y="295"/>
                    <a:pt x="6966" y="260"/>
                    <a:pt x="8359" y="156"/>
                  </a:cubicBezTo>
                  <a:cubicBezTo>
                    <a:pt x="8132" y="28"/>
                    <a:pt x="7884" y="0"/>
                    <a:pt x="763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5"/>
            <p:cNvSpPr/>
            <p:nvPr/>
          </p:nvSpPr>
          <p:spPr>
            <a:xfrm>
              <a:off x="7279475" y="1234525"/>
              <a:ext cx="30425" cy="2900"/>
            </a:xfrm>
            <a:custGeom>
              <a:avLst/>
              <a:gdLst/>
              <a:ahLst/>
              <a:cxnLst/>
              <a:rect l="l" t="t" r="r" b="b"/>
              <a:pathLst>
                <a:path w="1217" h="116" extrusionOk="0">
                  <a:moveTo>
                    <a:pt x="511" y="0"/>
                  </a:moveTo>
                  <a:cubicBezTo>
                    <a:pt x="332" y="0"/>
                    <a:pt x="158" y="24"/>
                    <a:pt x="0" y="116"/>
                  </a:cubicBezTo>
                  <a:lnTo>
                    <a:pt x="517" y="116"/>
                  </a:lnTo>
                  <a:cubicBezTo>
                    <a:pt x="558" y="111"/>
                    <a:pt x="599" y="109"/>
                    <a:pt x="641" y="109"/>
                  </a:cubicBezTo>
                  <a:cubicBezTo>
                    <a:pt x="724" y="109"/>
                    <a:pt x="808" y="116"/>
                    <a:pt x="890" y="116"/>
                  </a:cubicBezTo>
                  <a:cubicBezTo>
                    <a:pt x="1011" y="116"/>
                    <a:pt x="1125" y="101"/>
                    <a:pt x="1216" y="25"/>
                  </a:cubicBezTo>
                  <a:lnTo>
                    <a:pt x="1216" y="25"/>
                  </a:lnTo>
                  <a:cubicBezTo>
                    <a:pt x="1178" y="28"/>
                    <a:pt x="1139" y="29"/>
                    <a:pt x="1099" y="29"/>
                  </a:cubicBezTo>
                  <a:cubicBezTo>
                    <a:pt x="908" y="29"/>
                    <a:pt x="706" y="0"/>
                    <a:pt x="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5"/>
            <p:cNvSpPr/>
            <p:nvPr/>
          </p:nvSpPr>
          <p:spPr>
            <a:xfrm>
              <a:off x="7245275" y="1237400"/>
              <a:ext cx="26625" cy="3550"/>
            </a:xfrm>
            <a:custGeom>
              <a:avLst/>
              <a:gdLst/>
              <a:ahLst/>
              <a:cxnLst/>
              <a:rect l="l" t="t" r="r" b="b"/>
              <a:pathLst>
                <a:path w="1065" h="142" extrusionOk="0">
                  <a:moveTo>
                    <a:pt x="1064" y="1"/>
                  </a:moveTo>
                  <a:lnTo>
                    <a:pt x="1064" y="1"/>
                  </a:lnTo>
                  <a:cubicBezTo>
                    <a:pt x="988" y="13"/>
                    <a:pt x="912" y="16"/>
                    <a:pt x="838" y="16"/>
                  </a:cubicBezTo>
                  <a:cubicBezTo>
                    <a:pt x="705" y="16"/>
                    <a:pt x="576" y="4"/>
                    <a:pt x="453" y="4"/>
                  </a:cubicBezTo>
                  <a:cubicBezTo>
                    <a:pt x="291" y="4"/>
                    <a:pt x="140" y="25"/>
                    <a:pt x="1" y="122"/>
                  </a:cubicBezTo>
                  <a:cubicBezTo>
                    <a:pt x="169" y="122"/>
                    <a:pt x="344" y="142"/>
                    <a:pt x="513" y="142"/>
                  </a:cubicBezTo>
                  <a:cubicBezTo>
                    <a:pt x="711" y="142"/>
                    <a:pt x="901" y="115"/>
                    <a:pt x="106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5"/>
            <p:cNvSpPr/>
            <p:nvPr/>
          </p:nvSpPr>
          <p:spPr>
            <a:xfrm>
              <a:off x="1562050" y="2479075"/>
              <a:ext cx="487100" cy="345000"/>
            </a:xfrm>
            <a:custGeom>
              <a:avLst/>
              <a:gdLst/>
              <a:ahLst/>
              <a:cxnLst/>
              <a:rect l="l" t="t" r="r" b="b"/>
              <a:pathLst>
                <a:path w="19484" h="13800" extrusionOk="0">
                  <a:moveTo>
                    <a:pt x="61" y="0"/>
                  </a:moveTo>
                  <a:cubicBezTo>
                    <a:pt x="61" y="0"/>
                    <a:pt x="31" y="0"/>
                    <a:pt x="31" y="31"/>
                  </a:cubicBezTo>
                  <a:cubicBezTo>
                    <a:pt x="0" y="91"/>
                    <a:pt x="31" y="122"/>
                    <a:pt x="61" y="152"/>
                  </a:cubicBezTo>
                  <a:cubicBezTo>
                    <a:pt x="122" y="274"/>
                    <a:pt x="152" y="334"/>
                    <a:pt x="274" y="426"/>
                  </a:cubicBezTo>
                  <a:cubicBezTo>
                    <a:pt x="1307" y="1307"/>
                    <a:pt x="2341" y="2219"/>
                    <a:pt x="3496" y="3040"/>
                  </a:cubicBezTo>
                  <a:cubicBezTo>
                    <a:pt x="5319" y="4347"/>
                    <a:pt x="6991" y="5775"/>
                    <a:pt x="8876" y="7022"/>
                  </a:cubicBezTo>
                  <a:cubicBezTo>
                    <a:pt x="10547" y="8146"/>
                    <a:pt x="12067" y="9362"/>
                    <a:pt x="13739" y="10456"/>
                  </a:cubicBezTo>
                  <a:cubicBezTo>
                    <a:pt x="15532" y="11642"/>
                    <a:pt x="17387" y="12736"/>
                    <a:pt x="19332" y="13800"/>
                  </a:cubicBezTo>
                  <a:cubicBezTo>
                    <a:pt x="19362" y="13769"/>
                    <a:pt x="19453" y="13709"/>
                    <a:pt x="19484" y="13678"/>
                  </a:cubicBezTo>
                  <a:cubicBezTo>
                    <a:pt x="19180" y="13496"/>
                    <a:pt x="18876" y="13344"/>
                    <a:pt x="18572" y="13161"/>
                  </a:cubicBezTo>
                  <a:cubicBezTo>
                    <a:pt x="17842" y="12705"/>
                    <a:pt x="16991" y="12341"/>
                    <a:pt x="16383" y="11794"/>
                  </a:cubicBezTo>
                  <a:cubicBezTo>
                    <a:pt x="15928" y="11581"/>
                    <a:pt x="15654" y="11216"/>
                    <a:pt x="15107" y="11064"/>
                  </a:cubicBezTo>
                  <a:cubicBezTo>
                    <a:pt x="14864" y="10943"/>
                    <a:pt x="14590" y="10791"/>
                    <a:pt x="14347" y="10639"/>
                  </a:cubicBezTo>
                  <a:cubicBezTo>
                    <a:pt x="12341" y="9301"/>
                    <a:pt x="10426" y="7903"/>
                    <a:pt x="8511" y="6505"/>
                  </a:cubicBezTo>
                  <a:cubicBezTo>
                    <a:pt x="5623" y="4407"/>
                    <a:pt x="2766" y="2280"/>
                    <a:pt x="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15"/>
            <p:cNvSpPr/>
            <p:nvPr/>
          </p:nvSpPr>
          <p:spPr>
            <a:xfrm>
              <a:off x="1339400" y="2254150"/>
              <a:ext cx="224175" cy="227975"/>
            </a:xfrm>
            <a:custGeom>
              <a:avLst/>
              <a:gdLst/>
              <a:ahLst/>
              <a:cxnLst/>
              <a:rect l="l" t="t" r="r" b="b"/>
              <a:pathLst>
                <a:path w="8967" h="9119" extrusionOk="0">
                  <a:moveTo>
                    <a:pt x="152" y="0"/>
                  </a:moveTo>
                  <a:cubicBezTo>
                    <a:pt x="122" y="30"/>
                    <a:pt x="61" y="61"/>
                    <a:pt x="0" y="91"/>
                  </a:cubicBezTo>
                  <a:cubicBezTo>
                    <a:pt x="578" y="790"/>
                    <a:pt x="1125" y="1520"/>
                    <a:pt x="1733" y="2189"/>
                  </a:cubicBezTo>
                  <a:cubicBezTo>
                    <a:pt x="3192" y="3891"/>
                    <a:pt x="4803" y="5532"/>
                    <a:pt x="6535" y="7113"/>
                  </a:cubicBezTo>
                  <a:cubicBezTo>
                    <a:pt x="7295" y="7781"/>
                    <a:pt x="7994" y="8541"/>
                    <a:pt x="8967" y="9119"/>
                  </a:cubicBezTo>
                  <a:lnTo>
                    <a:pt x="8967" y="8967"/>
                  </a:lnTo>
                  <a:cubicBezTo>
                    <a:pt x="8785" y="8663"/>
                    <a:pt x="8207" y="8511"/>
                    <a:pt x="8085" y="8116"/>
                  </a:cubicBezTo>
                  <a:cubicBezTo>
                    <a:pt x="7873" y="7812"/>
                    <a:pt x="7447" y="7629"/>
                    <a:pt x="7234" y="7356"/>
                  </a:cubicBezTo>
                  <a:cubicBezTo>
                    <a:pt x="7082" y="7113"/>
                    <a:pt x="6748" y="6930"/>
                    <a:pt x="6535" y="6717"/>
                  </a:cubicBezTo>
                  <a:cubicBezTo>
                    <a:pt x="6110" y="6353"/>
                    <a:pt x="5745" y="5958"/>
                    <a:pt x="5319" y="5593"/>
                  </a:cubicBezTo>
                  <a:cubicBezTo>
                    <a:pt x="3709" y="3951"/>
                    <a:pt x="2098" y="2280"/>
                    <a:pt x="699" y="486"/>
                  </a:cubicBezTo>
                  <a:cubicBezTo>
                    <a:pt x="578" y="304"/>
                    <a:pt x="578" y="0"/>
                    <a:pt x="1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15"/>
            <p:cNvSpPr/>
            <p:nvPr/>
          </p:nvSpPr>
          <p:spPr>
            <a:xfrm>
              <a:off x="3957975" y="1869625"/>
              <a:ext cx="736375" cy="568500"/>
            </a:xfrm>
            <a:custGeom>
              <a:avLst/>
              <a:gdLst/>
              <a:ahLst/>
              <a:cxnLst/>
              <a:rect l="l" t="t" r="r" b="b"/>
              <a:pathLst>
                <a:path w="29455" h="22740" extrusionOk="0">
                  <a:moveTo>
                    <a:pt x="29302" y="1"/>
                  </a:moveTo>
                  <a:cubicBezTo>
                    <a:pt x="29211" y="92"/>
                    <a:pt x="29059" y="214"/>
                    <a:pt x="28968" y="366"/>
                  </a:cubicBezTo>
                  <a:cubicBezTo>
                    <a:pt x="26415" y="3132"/>
                    <a:pt x="23831" y="5928"/>
                    <a:pt x="21004" y="8542"/>
                  </a:cubicBezTo>
                  <a:cubicBezTo>
                    <a:pt x="19150" y="10214"/>
                    <a:pt x="17296" y="11794"/>
                    <a:pt x="15290" y="13375"/>
                  </a:cubicBezTo>
                  <a:cubicBezTo>
                    <a:pt x="13892" y="14469"/>
                    <a:pt x="12372" y="15533"/>
                    <a:pt x="10852" y="16566"/>
                  </a:cubicBezTo>
                  <a:cubicBezTo>
                    <a:pt x="9211" y="17661"/>
                    <a:pt x="7509" y="18694"/>
                    <a:pt x="5746" y="19667"/>
                  </a:cubicBezTo>
                  <a:cubicBezTo>
                    <a:pt x="3891" y="20731"/>
                    <a:pt x="1946" y="21643"/>
                    <a:pt x="1" y="22585"/>
                  </a:cubicBezTo>
                  <a:cubicBezTo>
                    <a:pt x="92" y="22646"/>
                    <a:pt x="122" y="22676"/>
                    <a:pt x="214" y="22706"/>
                  </a:cubicBezTo>
                  <a:cubicBezTo>
                    <a:pt x="254" y="22730"/>
                    <a:pt x="290" y="22740"/>
                    <a:pt x="323" y="22740"/>
                  </a:cubicBezTo>
                  <a:cubicBezTo>
                    <a:pt x="416" y="22740"/>
                    <a:pt x="489" y="22668"/>
                    <a:pt x="578" y="22646"/>
                  </a:cubicBezTo>
                  <a:cubicBezTo>
                    <a:pt x="1855" y="22068"/>
                    <a:pt x="3010" y="21460"/>
                    <a:pt x="4226" y="20852"/>
                  </a:cubicBezTo>
                  <a:cubicBezTo>
                    <a:pt x="6293" y="19788"/>
                    <a:pt x="8268" y="18603"/>
                    <a:pt x="10123" y="17387"/>
                  </a:cubicBezTo>
                  <a:cubicBezTo>
                    <a:pt x="11004" y="16810"/>
                    <a:pt x="11977" y="16323"/>
                    <a:pt x="12676" y="15594"/>
                  </a:cubicBezTo>
                  <a:cubicBezTo>
                    <a:pt x="13922" y="14500"/>
                    <a:pt x="15381" y="13588"/>
                    <a:pt x="16658" y="12524"/>
                  </a:cubicBezTo>
                  <a:cubicBezTo>
                    <a:pt x="18360" y="11126"/>
                    <a:pt x="20001" y="9727"/>
                    <a:pt x="21612" y="8238"/>
                  </a:cubicBezTo>
                  <a:cubicBezTo>
                    <a:pt x="24409" y="5624"/>
                    <a:pt x="26992" y="2919"/>
                    <a:pt x="29454" y="92"/>
                  </a:cubicBezTo>
                  <a:cubicBezTo>
                    <a:pt x="29424" y="62"/>
                    <a:pt x="29363" y="31"/>
                    <a:pt x="29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15"/>
            <p:cNvSpPr/>
            <p:nvPr/>
          </p:nvSpPr>
          <p:spPr>
            <a:xfrm>
              <a:off x="3021800" y="2713375"/>
              <a:ext cx="25850" cy="3550"/>
            </a:xfrm>
            <a:custGeom>
              <a:avLst/>
              <a:gdLst/>
              <a:ahLst/>
              <a:cxnLst/>
              <a:rect l="l" t="t" r="r" b="b"/>
              <a:pathLst>
                <a:path w="1034" h="142" extrusionOk="0">
                  <a:moveTo>
                    <a:pt x="437" y="1"/>
                  </a:moveTo>
                  <a:cubicBezTo>
                    <a:pt x="276" y="1"/>
                    <a:pt x="128" y="28"/>
                    <a:pt x="0" y="142"/>
                  </a:cubicBezTo>
                  <a:cubicBezTo>
                    <a:pt x="65" y="130"/>
                    <a:pt x="132" y="126"/>
                    <a:pt x="201" y="126"/>
                  </a:cubicBezTo>
                  <a:cubicBezTo>
                    <a:pt x="323" y="126"/>
                    <a:pt x="450" y="139"/>
                    <a:pt x="574" y="139"/>
                  </a:cubicBezTo>
                  <a:cubicBezTo>
                    <a:pt x="737" y="139"/>
                    <a:pt x="895" y="118"/>
                    <a:pt x="1034" y="20"/>
                  </a:cubicBezTo>
                  <a:lnTo>
                    <a:pt x="1034" y="20"/>
                  </a:lnTo>
                  <a:cubicBezTo>
                    <a:pt x="995" y="23"/>
                    <a:pt x="956" y="25"/>
                    <a:pt x="918" y="25"/>
                  </a:cubicBezTo>
                  <a:cubicBezTo>
                    <a:pt x="749" y="25"/>
                    <a:pt x="587" y="1"/>
                    <a:pt x="4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15"/>
            <p:cNvSpPr/>
            <p:nvPr/>
          </p:nvSpPr>
          <p:spPr>
            <a:xfrm>
              <a:off x="3068150" y="2709875"/>
              <a:ext cx="22050" cy="3750"/>
            </a:xfrm>
            <a:custGeom>
              <a:avLst/>
              <a:gdLst/>
              <a:ahLst/>
              <a:cxnLst/>
              <a:rect l="l" t="t" r="r" b="b"/>
              <a:pathLst>
                <a:path w="882" h="150" extrusionOk="0">
                  <a:moveTo>
                    <a:pt x="441" y="1"/>
                  </a:moveTo>
                  <a:cubicBezTo>
                    <a:pt x="289" y="1"/>
                    <a:pt x="137" y="24"/>
                    <a:pt x="0" y="130"/>
                  </a:cubicBezTo>
                  <a:cubicBezTo>
                    <a:pt x="141" y="130"/>
                    <a:pt x="294" y="149"/>
                    <a:pt x="439" y="149"/>
                  </a:cubicBezTo>
                  <a:cubicBezTo>
                    <a:pt x="609" y="149"/>
                    <a:pt x="767" y="123"/>
                    <a:pt x="882" y="8"/>
                  </a:cubicBezTo>
                  <a:lnTo>
                    <a:pt x="882" y="8"/>
                  </a:lnTo>
                  <a:cubicBezTo>
                    <a:pt x="848" y="12"/>
                    <a:pt x="813" y="14"/>
                    <a:pt x="777" y="14"/>
                  </a:cubicBezTo>
                  <a:cubicBezTo>
                    <a:pt x="669" y="14"/>
                    <a:pt x="555" y="1"/>
                    <a:pt x="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15"/>
            <p:cNvSpPr/>
            <p:nvPr/>
          </p:nvSpPr>
          <p:spPr>
            <a:xfrm>
              <a:off x="1225000" y="959775"/>
              <a:ext cx="3049875" cy="1697475"/>
            </a:xfrm>
            <a:custGeom>
              <a:avLst/>
              <a:gdLst/>
              <a:ahLst/>
              <a:cxnLst/>
              <a:rect l="l" t="t" r="r" b="b"/>
              <a:pathLst>
                <a:path w="121995" h="67899" extrusionOk="0">
                  <a:moveTo>
                    <a:pt x="90336" y="1"/>
                  </a:moveTo>
                  <a:cubicBezTo>
                    <a:pt x="90255" y="1"/>
                    <a:pt x="90170" y="13"/>
                    <a:pt x="90079" y="42"/>
                  </a:cubicBezTo>
                  <a:cubicBezTo>
                    <a:pt x="89563" y="194"/>
                    <a:pt x="89563" y="589"/>
                    <a:pt x="89563" y="923"/>
                  </a:cubicBezTo>
                  <a:cubicBezTo>
                    <a:pt x="89563" y="1014"/>
                    <a:pt x="89563" y="1045"/>
                    <a:pt x="89623" y="1106"/>
                  </a:cubicBezTo>
                  <a:cubicBezTo>
                    <a:pt x="89715" y="1410"/>
                    <a:pt x="89684" y="1774"/>
                    <a:pt x="89684" y="2078"/>
                  </a:cubicBezTo>
                  <a:cubicBezTo>
                    <a:pt x="89836" y="3081"/>
                    <a:pt x="89867" y="4084"/>
                    <a:pt x="89867" y="5118"/>
                  </a:cubicBezTo>
                  <a:cubicBezTo>
                    <a:pt x="89836" y="8856"/>
                    <a:pt x="87678" y="11805"/>
                    <a:pt x="83453" y="13933"/>
                  </a:cubicBezTo>
                  <a:cubicBezTo>
                    <a:pt x="81204" y="15057"/>
                    <a:pt x="78681" y="15787"/>
                    <a:pt x="76037" y="16364"/>
                  </a:cubicBezTo>
                  <a:cubicBezTo>
                    <a:pt x="70505" y="17519"/>
                    <a:pt x="64790" y="18188"/>
                    <a:pt x="59167" y="19009"/>
                  </a:cubicBezTo>
                  <a:cubicBezTo>
                    <a:pt x="51568" y="20103"/>
                    <a:pt x="44030" y="21379"/>
                    <a:pt x="36917" y="23720"/>
                  </a:cubicBezTo>
                  <a:cubicBezTo>
                    <a:pt x="30413" y="25848"/>
                    <a:pt x="25215" y="29009"/>
                    <a:pt x="21932" y="33750"/>
                  </a:cubicBezTo>
                  <a:cubicBezTo>
                    <a:pt x="21294" y="34662"/>
                    <a:pt x="20656" y="35544"/>
                    <a:pt x="19926" y="36425"/>
                  </a:cubicBezTo>
                  <a:cubicBezTo>
                    <a:pt x="18583" y="38005"/>
                    <a:pt x="16807" y="38924"/>
                    <a:pt x="14400" y="38924"/>
                  </a:cubicBezTo>
                  <a:cubicBezTo>
                    <a:pt x="14028" y="38924"/>
                    <a:pt x="13641" y="38902"/>
                    <a:pt x="13239" y="38857"/>
                  </a:cubicBezTo>
                  <a:cubicBezTo>
                    <a:pt x="11294" y="38614"/>
                    <a:pt x="9470" y="38219"/>
                    <a:pt x="7646" y="37702"/>
                  </a:cubicBezTo>
                  <a:cubicBezTo>
                    <a:pt x="6582" y="37459"/>
                    <a:pt x="5488" y="37216"/>
                    <a:pt x="4394" y="37094"/>
                  </a:cubicBezTo>
                  <a:cubicBezTo>
                    <a:pt x="4223" y="37080"/>
                    <a:pt x="4055" y="37073"/>
                    <a:pt x="3890" y="37073"/>
                  </a:cubicBezTo>
                  <a:cubicBezTo>
                    <a:pt x="1577" y="37073"/>
                    <a:pt x="1" y="38439"/>
                    <a:pt x="199" y="40255"/>
                  </a:cubicBezTo>
                  <a:lnTo>
                    <a:pt x="199" y="40559"/>
                  </a:lnTo>
                  <a:cubicBezTo>
                    <a:pt x="17" y="42808"/>
                    <a:pt x="716" y="44906"/>
                    <a:pt x="1719" y="46973"/>
                  </a:cubicBezTo>
                  <a:cubicBezTo>
                    <a:pt x="2570" y="48644"/>
                    <a:pt x="3634" y="50225"/>
                    <a:pt x="4728" y="51805"/>
                  </a:cubicBezTo>
                  <a:cubicBezTo>
                    <a:pt x="5792" y="53052"/>
                    <a:pt x="6795" y="54359"/>
                    <a:pt x="8011" y="55574"/>
                  </a:cubicBezTo>
                  <a:cubicBezTo>
                    <a:pt x="8649" y="56182"/>
                    <a:pt x="9136" y="56851"/>
                    <a:pt x="9926" y="57398"/>
                  </a:cubicBezTo>
                  <a:cubicBezTo>
                    <a:pt x="9895" y="57094"/>
                    <a:pt x="9592" y="56912"/>
                    <a:pt x="9409" y="56669"/>
                  </a:cubicBezTo>
                  <a:cubicBezTo>
                    <a:pt x="8984" y="56213"/>
                    <a:pt x="8558" y="55787"/>
                    <a:pt x="8163" y="55392"/>
                  </a:cubicBezTo>
                  <a:cubicBezTo>
                    <a:pt x="6430" y="53568"/>
                    <a:pt x="4911" y="51653"/>
                    <a:pt x="3634" y="49647"/>
                  </a:cubicBezTo>
                  <a:cubicBezTo>
                    <a:pt x="2692" y="48158"/>
                    <a:pt x="1932" y="46669"/>
                    <a:pt x="1354" y="45118"/>
                  </a:cubicBezTo>
                  <a:cubicBezTo>
                    <a:pt x="746" y="43477"/>
                    <a:pt x="473" y="41866"/>
                    <a:pt x="929" y="40194"/>
                  </a:cubicBezTo>
                  <a:cubicBezTo>
                    <a:pt x="1306" y="38874"/>
                    <a:pt x="2471" y="38056"/>
                    <a:pt x="4169" y="38056"/>
                  </a:cubicBezTo>
                  <a:cubicBezTo>
                    <a:pt x="4388" y="38056"/>
                    <a:pt x="4615" y="38069"/>
                    <a:pt x="4850" y="38097"/>
                  </a:cubicBezTo>
                  <a:cubicBezTo>
                    <a:pt x="5670" y="38219"/>
                    <a:pt x="6491" y="38371"/>
                    <a:pt x="7281" y="38553"/>
                  </a:cubicBezTo>
                  <a:cubicBezTo>
                    <a:pt x="9592" y="39130"/>
                    <a:pt x="11871" y="39799"/>
                    <a:pt x="14303" y="40042"/>
                  </a:cubicBezTo>
                  <a:cubicBezTo>
                    <a:pt x="14707" y="40079"/>
                    <a:pt x="15110" y="40100"/>
                    <a:pt x="15508" y="40100"/>
                  </a:cubicBezTo>
                  <a:cubicBezTo>
                    <a:pt x="16755" y="40100"/>
                    <a:pt x="17954" y="39896"/>
                    <a:pt x="19014" y="39343"/>
                  </a:cubicBezTo>
                  <a:cubicBezTo>
                    <a:pt x="20169" y="38766"/>
                    <a:pt x="21142" y="38006"/>
                    <a:pt x="21780" y="37064"/>
                  </a:cubicBezTo>
                  <a:cubicBezTo>
                    <a:pt x="22631" y="35878"/>
                    <a:pt x="23422" y="34723"/>
                    <a:pt x="24273" y="33568"/>
                  </a:cubicBezTo>
                  <a:cubicBezTo>
                    <a:pt x="25215" y="32291"/>
                    <a:pt x="26340" y="31106"/>
                    <a:pt x="27647" y="30012"/>
                  </a:cubicBezTo>
                  <a:cubicBezTo>
                    <a:pt x="29744" y="28249"/>
                    <a:pt x="32358" y="26972"/>
                    <a:pt x="35094" y="25817"/>
                  </a:cubicBezTo>
                  <a:cubicBezTo>
                    <a:pt x="37586" y="24845"/>
                    <a:pt x="40261" y="24024"/>
                    <a:pt x="42966" y="23355"/>
                  </a:cubicBezTo>
                  <a:cubicBezTo>
                    <a:pt x="45337" y="22747"/>
                    <a:pt x="47860" y="22291"/>
                    <a:pt x="50322" y="21835"/>
                  </a:cubicBezTo>
                  <a:cubicBezTo>
                    <a:pt x="52267" y="21501"/>
                    <a:pt x="54243" y="21136"/>
                    <a:pt x="56219" y="20924"/>
                  </a:cubicBezTo>
                  <a:lnTo>
                    <a:pt x="60535" y="20346"/>
                  </a:lnTo>
                  <a:cubicBezTo>
                    <a:pt x="62754" y="20042"/>
                    <a:pt x="65003" y="19768"/>
                    <a:pt x="67222" y="19556"/>
                  </a:cubicBezTo>
                  <a:cubicBezTo>
                    <a:pt x="68954" y="19404"/>
                    <a:pt x="70656" y="19161"/>
                    <a:pt x="72328" y="18948"/>
                  </a:cubicBezTo>
                  <a:cubicBezTo>
                    <a:pt x="73909" y="18705"/>
                    <a:pt x="75489" y="18461"/>
                    <a:pt x="77070" y="18249"/>
                  </a:cubicBezTo>
                  <a:cubicBezTo>
                    <a:pt x="79958" y="17884"/>
                    <a:pt x="82693" y="17154"/>
                    <a:pt x="85307" y="16243"/>
                  </a:cubicBezTo>
                  <a:cubicBezTo>
                    <a:pt x="87070" y="15635"/>
                    <a:pt x="88712" y="14905"/>
                    <a:pt x="90171" y="13963"/>
                  </a:cubicBezTo>
                  <a:cubicBezTo>
                    <a:pt x="90748" y="13598"/>
                    <a:pt x="91386" y="13233"/>
                    <a:pt x="92116" y="13021"/>
                  </a:cubicBezTo>
                  <a:cubicBezTo>
                    <a:pt x="92362" y="12942"/>
                    <a:pt x="92571" y="12901"/>
                    <a:pt x="92753" y="12901"/>
                  </a:cubicBezTo>
                  <a:cubicBezTo>
                    <a:pt x="93132" y="12901"/>
                    <a:pt x="93399" y="13077"/>
                    <a:pt x="93666" y="13446"/>
                  </a:cubicBezTo>
                  <a:cubicBezTo>
                    <a:pt x="94031" y="13902"/>
                    <a:pt x="94031" y="14419"/>
                    <a:pt x="94061" y="14905"/>
                  </a:cubicBezTo>
                  <a:cubicBezTo>
                    <a:pt x="94213" y="16516"/>
                    <a:pt x="93970" y="18066"/>
                    <a:pt x="93271" y="19586"/>
                  </a:cubicBezTo>
                  <a:cubicBezTo>
                    <a:pt x="92724" y="20680"/>
                    <a:pt x="92146" y="21744"/>
                    <a:pt x="91356" y="22778"/>
                  </a:cubicBezTo>
                  <a:cubicBezTo>
                    <a:pt x="90019" y="24480"/>
                    <a:pt x="88256" y="25939"/>
                    <a:pt x="86219" y="27185"/>
                  </a:cubicBezTo>
                  <a:cubicBezTo>
                    <a:pt x="84487" y="28279"/>
                    <a:pt x="82480" y="29130"/>
                    <a:pt x="80414" y="29890"/>
                  </a:cubicBezTo>
                  <a:cubicBezTo>
                    <a:pt x="78225" y="30681"/>
                    <a:pt x="75976" y="31440"/>
                    <a:pt x="73726" y="32200"/>
                  </a:cubicBezTo>
                  <a:cubicBezTo>
                    <a:pt x="71720" y="32899"/>
                    <a:pt x="69745" y="33568"/>
                    <a:pt x="67830" y="34419"/>
                  </a:cubicBezTo>
                  <a:cubicBezTo>
                    <a:pt x="66219" y="35118"/>
                    <a:pt x="64760" y="35969"/>
                    <a:pt x="63422" y="36912"/>
                  </a:cubicBezTo>
                  <a:cubicBezTo>
                    <a:pt x="62814" y="37368"/>
                    <a:pt x="62267" y="37823"/>
                    <a:pt x="61751" y="38371"/>
                  </a:cubicBezTo>
                  <a:cubicBezTo>
                    <a:pt x="61051" y="39130"/>
                    <a:pt x="60383" y="39890"/>
                    <a:pt x="59836" y="40711"/>
                  </a:cubicBezTo>
                  <a:cubicBezTo>
                    <a:pt x="58802" y="42170"/>
                    <a:pt x="58194" y="43751"/>
                    <a:pt x="57343" y="45270"/>
                  </a:cubicBezTo>
                  <a:cubicBezTo>
                    <a:pt x="56674" y="46456"/>
                    <a:pt x="56067" y="47641"/>
                    <a:pt x="55185" y="48766"/>
                  </a:cubicBezTo>
                  <a:cubicBezTo>
                    <a:pt x="53848" y="50529"/>
                    <a:pt x="52237" y="52109"/>
                    <a:pt x="50109" y="53416"/>
                  </a:cubicBezTo>
                  <a:cubicBezTo>
                    <a:pt x="48285" y="54541"/>
                    <a:pt x="46310" y="55453"/>
                    <a:pt x="44243" y="56334"/>
                  </a:cubicBezTo>
                  <a:cubicBezTo>
                    <a:pt x="42966" y="56851"/>
                    <a:pt x="41598" y="57368"/>
                    <a:pt x="40413" y="58037"/>
                  </a:cubicBezTo>
                  <a:cubicBezTo>
                    <a:pt x="39167" y="58796"/>
                    <a:pt x="38893" y="59708"/>
                    <a:pt x="39774" y="60711"/>
                  </a:cubicBezTo>
                  <a:cubicBezTo>
                    <a:pt x="40139" y="61106"/>
                    <a:pt x="40626" y="61502"/>
                    <a:pt x="41173" y="61806"/>
                  </a:cubicBezTo>
                  <a:cubicBezTo>
                    <a:pt x="43726" y="63325"/>
                    <a:pt x="46644" y="64389"/>
                    <a:pt x="49683" y="65210"/>
                  </a:cubicBezTo>
                  <a:cubicBezTo>
                    <a:pt x="51842" y="65818"/>
                    <a:pt x="54091" y="66335"/>
                    <a:pt x="56371" y="66699"/>
                  </a:cubicBezTo>
                  <a:cubicBezTo>
                    <a:pt x="57951" y="66973"/>
                    <a:pt x="59562" y="67186"/>
                    <a:pt x="61203" y="67398"/>
                  </a:cubicBezTo>
                  <a:cubicBezTo>
                    <a:pt x="62206" y="67490"/>
                    <a:pt x="63270" y="67550"/>
                    <a:pt x="64334" y="67642"/>
                  </a:cubicBezTo>
                  <a:cubicBezTo>
                    <a:pt x="65672" y="67794"/>
                    <a:pt x="67039" y="67794"/>
                    <a:pt x="68377" y="67885"/>
                  </a:cubicBezTo>
                  <a:cubicBezTo>
                    <a:pt x="68853" y="67895"/>
                    <a:pt x="69333" y="67898"/>
                    <a:pt x="69813" y="67898"/>
                  </a:cubicBezTo>
                  <a:cubicBezTo>
                    <a:pt x="70775" y="67898"/>
                    <a:pt x="71741" y="67885"/>
                    <a:pt x="72693" y="67885"/>
                  </a:cubicBezTo>
                  <a:cubicBezTo>
                    <a:pt x="72936" y="67885"/>
                    <a:pt x="73149" y="67885"/>
                    <a:pt x="73392" y="67854"/>
                  </a:cubicBezTo>
                  <a:cubicBezTo>
                    <a:pt x="74486" y="67611"/>
                    <a:pt x="75672" y="67763"/>
                    <a:pt x="76796" y="67611"/>
                  </a:cubicBezTo>
                  <a:cubicBezTo>
                    <a:pt x="77556" y="67490"/>
                    <a:pt x="78377" y="67490"/>
                    <a:pt x="79137" y="67429"/>
                  </a:cubicBezTo>
                  <a:cubicBezTo>
                    <a:pt x="80383" y="67338"/>
                    <a:pt x="81599" y="67125"/>
                    <a:pt x="82845" y="66973"/>
                  </a:cubicBezTo>
                  <a:cubicBezTo>
                    <a:pt x="85672" y="66578"/>
                    <a:pt x="88438" y="66091"/>
                    <a:pt x="91143" y="65453"/>
                  </a:cubicBezTo>
                  <a:cubicBezTo>
                    <a:pt x="93636" y="64876"/>
                    <a:pt x="96067" y="64207"/>
                    <a:pt x="98499" y="63477"/>
                  </a:cubicBezTo>
                  <a:cubicBezTo>
                    <a:pt x="101599" y="62535"/>
                    <a:pt x="104578" y="61410"/>
                    <a:pt x="107466" y="60195"/>
                  </a:cubicBezTo>
                  <a:cubicBezTo>
                    <a:pt x="110627" y="58888"/>
                    <a:pt x="113666" y="57398"/>
                    <a:pt x="116524" y="55696"/>
                  </a:cubicBezTo>
                  <a:cubicBezTo>
                    <a:pt x="117557" y="55088"/>
                    <a:pt x="118621" y="54511"/>
                    <a:pt x="119563" y="53812"/>
                  </a:cubicBezTo>
                  <a:cubicBezTo>
                    <a:pt x="120353" y="53204"/>
                    <a:pt x="121357" y="52808"/>
                    <a:pt x="121995" y="52109"/>
                  </a:cubicBezTo>
                  <a:lnTo>
                    <a:pt x="121995" y="51988"/>
                  </a:lnTo>
                  <a:cubicBezTo>
                    <a:pt x="120688" y="52839"/>
                    <a:pt x="119442" y="53720"/>
                    <a:pt x="118104" y="54511"/>
                  </a:cubicBezTo>
                  <a:cubicBezTo>
                    <a:pt x="115369" y="56182"/>
                    <a:pt x="112542" y="57733"/>
                    <a:pt x="109502" y="59100"/>
                  </a:cubicBezTo>
                  <a:cubicBezTo>
                    <a:pt x="106463" y="60438"/>
                    <a:pt x="103332" y="61684"/>
                    <a:pt x="100171" y="62869"/>
                  </a:cubicBezTo>
                  <a:cubicBezTo>
                    <a:pt x="97557" y="63690"/>
                    <a:pt x="94882" y="64450"/>
                    <a:pt x="92207" y="65088"/>
                  </a:cubicBezTo>
                  <a:cubicBezTo>
                    <a:pt x="89471" y="65757"/>
                    <a:pt x="86736" y="66365"/>
                    <a:pt x="83879" y="66699"/>
                  </a:cubicBezTo>
                  <a:cubicBezTo>
                    <a:pt x="83240" y="66760"/>
                    <a:pt x="82572" y="66882"/>
                    <a:pt x="81933" y="66973"/>
                  </a:cubicBezTo>
                  <a:cubicBezTo>
                    <a:pt x="80505" y="67125"/>
                    <a:pt x="79046" y="67307"/>
                    <a:pt x="77617" y="67368"/>
                  </a:cubicBezTo>
                  <a:cubicBezTo>
                    <a:pt x="76509" y="67451"/>
                    <a:pt x="75426" y="67585"/>
                    <a:pt x="74322" y="67585"/>
                  </a:cubicBezTo>
                  <a:cubicBezTo>
                    <a:pt x="74215" y="67585"/>
                    <a:pt x="74108" y="67583"/>
                    <a:pt x="74000" y="67581"/>
                  </a:cubicBezTo>
                  <a:cubicBezTo>
                    <a:pt x="72967" y="67596"/>
                    <a:pt x="71948" y="67604"/>
                    <a:pt x="70938" y="67604"/>
                  </a:cubicBezTo>
                  <a:cubicBezTo>
                    <a:pt x="69927" y="67604"/>
                    <a:pt x="68924" y="67596"/>
                    <a:pt x="67921" y="67581"/>
                  </a:cubicBezTo>
                  <a:cubicBezTo>
                    <a:pt x="67773" y="67588"/>
                    <a:pt x="67625" y="67592"/>
                    <a:pt x="67479" y="67592"/>
                  </a:cubicBezTo>
                  <a:cubicBezTo>
                    <a:pt x="66454" y="67592"/>
                    <a:pt x="65466" y="67429"/>
                    <a:pt x="64456" y="67429"/>
                  </a:cubicBezTo>
                  <a:cubicBezTo>
                    <a:pt x="64395" y="67429"/>
                    <a:pt x="64304" y="67368"/>
                    <a:pt x="64243" y="67338"/>
                  </a:cubicBezTo>
                  <a:cubicBezTo>
                    <a:pt x="64000" y="67307"/>
                    <a:pt x="63787" y="67307"/>
                    <a:pt x="63544" y="67307"/>
                  </a:cubicBezTo>
                  <a:cubicBezTo>
                    <a:pt x="63438" y="67246"/>
                    <a:pt x="63316" y="67246"/>
                    <a:pt x="63191" y="67246"/>
                  </a:cubicBezTo>
                  <a:cubicBezTo>
                    <a:pt x="63065" y="67246"/>
                    <a:pt x="62936" y="67246"/>
                    <a:pt x="62814" y="67186"/>
                  </a:cubicBezTo>
                  <a:cubicBezTo>
                    <a:pt x="62510" y="67186"/>
                    <a:pt x="62206" y="67186"/>
                    <a:pt x="61963" y="67155"/>
                  </a:cubicBezTo>
                  <a:cubicBezTo>
                    <a:pt x="59380" y="66851"/>
                    <a:pt x="56826" y="66456"/>
                    <a:pt x="54304" y="65909"/>
                  </a:cubicBezTo>
                  <a:cubicBezTo>
                    <a:pt x="52571" y="65483"/>
                    <a:pt x="50778" y="65088"/>
                    <a:pt x="49136" y="64480"/>
                  </a:cubicBezTo>
                  <a:lnTo>
                    <a:pt x="49106" y="64450"/>
                  </a:lnTo>
                  <a:lnTo>
                    <a:pt x="48893" y="64328"/>
                  </a:lnTo>
                  <a:cubicBezTo>
                    <a:pt x="48832" y="64298"/>
                    <a:pt x="48772" y="64268"/>
                    <a:pt x="48741" y="64268"/>
                  </a:cubicBezTo>
                  <a:cubicBezTo>
                    <a:pt x="48680" y="64237"/>
                    <a:pt x="48620" y="64176"/>
                    <a:pt x="48589" y="64176"/>
                  </a:cubicBezTo>
                  <a:cubicBezTo>
                    <a:pt x="48528" y="64146"/>
                    <a:pt x="48498" y="64116"/>
                    <a:pt x="48437" y="64116"/>
                  </a:cubicBezTo>
                  <a:cubicBezTo>
                    <a:pt x="48346" y="64085"/>
                    <a:pt x="48316" y="64024"/>
                    <a:pt x="48224" y="64024"/>
                  </a:cubicBezTo>
                  <a:cubicBezTo>
                    <a:pt x="48194" y="63994"/>
                    <a:pt x="48164" y="63964"/>
                    <a:pt x="48072" y="63964"/>
                  </a:cubicBezTo>
                  <a:cubicBezTo>
                    <a:pt x="48042" y="63933"/>
                    <a:pt x="48012" y="63872"/>
                    <a:pt x="47921" y="63872"/>
                  </a:cubicBezTo>
                  <a:cubicBezTo>
                    <a:pt x="47890" y="63842"/>
                    <a:pt x="47860" y="63812"/>
                    <a:pt x="47769" y="63812"/>
                  </a:cubicBezTo>
                  <a:cubicBezTo>
                    <a:pt x="47677" y="63781"/>
                    <a:pt x="47586" y="63720"/>
                    <a:pt x="47525" y="63690"/>
                  </a:cubicBezTo>
                  <a:cubicBezTo>
                    <a:pt x="47465" y="63660"/>
                    <a:pt x="47434" y="63660"/>
                    <a:pt x="47373" y="63629"/>
                  </a:cubicBezTo>
                  <a:cubicBezTo>
                    <a:pt x="47221" y="63599"/>
                    <a:pt x="47100" y="63508"/>
                    <a:pt x="46978" y="63477"/>
                  </a:cubicBezTo>
                  <a:cubicBezTo>
                    <a:pt x="46036" y="63113"/>
                    <a:pt x="45155" y="62657"/>
                    <a:pt x="44273" y="62201"/>
                  </a:cubicBezTo>
                  <a:cubicBezTo>
                    <a:pt x="43270" y="61684"/>
                    <a:pt x="42419" y="61076"/>
                    <a:pt x="41902" y="60225"/>
                  </a:cubicBezTo>
                  <a:cubicBezTo>
                    <a:pt x="41629" y="59374"/>
                    <a:pt x="41841" y="58857"/>
                    <a:pt x="42844" y="58401"/>
                  </a:cubicBezTo>
                  <a:cubicBezTo>
                    <a:pt x="44182" y="57641"/>
                    <a:pt x="45641" y="57003"/>
                    <a:pt x="47100" y="56365"/>
                  </a:cubicBezTo>
                  <a:cubicBezTo>
                    <a:pt x="50291" y="54906"/>
                    <a:pt x="53179" y="53173"/>
                    <a:pt x="55459" y="50924"/>
                  </a:cubicBezTo>
                  <a:cubicBezTo>
                    <a:pt x="57282" y="49131"/>
                    <a:pt x="58620" y="47125"/>
                    <a:pt x="59866" y="45118"/>
                  </a:cubicBezTo>
                  <a:cubicBezTo>
                    <a:pt x="60960" y="43355"/>
                    <a:pt x="61994" y="41532"/>
                    <a:pt x="63574" y="39982"/>
                  </a:cubicBezTo>
                  <a:cubicBezTo>
                    <a:pt x="66097" y="37550"/>
                    <a:pt x="69441" y="35878"/>
                    <a:pt x="73149" y="34602"/>
                  </a:cubicBezTo>
                  <a:cubicBezTo>
                    <a:pt x="76340" y="33477"/>
                    <a:pt x="79654" y="32474"/>
                    <a:pt x="82815" y="31288"/>
                  </a:cubicBezTo>
                  <a:cubicBezTo>
                    <a:pt x="88438" y="29161"/>
                    <a:pt x="92724" y="26121"/>
                    <a:pt x="95247" y="21775"/>
                  </a:cubicBezTo>
                  <a:cubicBezTo>
                    <a:pt x="95277" y="21623"/>
                    <a:pt x="95307" y="21531"/>
                    <a:pt x="95399" y="21379"/>
                  </a:cubicBezTo>
                  <a:cubicBezTo>
                    <a:pt x="95429" y="21319"/>
                    <a:pt x="95459" y="21258"/>
                    <a:pt x="95490" y="21227"/>
                  </a:cubicBezTo>
                  <a:cubicBezTo>
                    <a:pt x="95581" y="21136"/>
                    <a:pt x="95642" y="21015"/>
                    <a:pt x="95733" y="20924"/>
                  </a:cubicBezTo>
                  <a:cubicBezTo>
                    <a:pt x="96949" y="18735"/>
                    <a:pt x="97466" y="16516"/>
                    <a:pt x="97587" y="14176"/>
                  </a:cubicBezTo>
                  <a:cubicBezTo>
                    <a:pt x="97709" y="11835"/>
                    <a:pt x="97283" y="9464"/>
                    <a:pt x="96341" y="7185"/>
                  </a:cubicBezTo>
                  <a:cubicBezTo>
                    <a:pt x="95399" y="4905"/>
                    <a:pt x="94183" y="2747"/>
                    <a:pt x="91994" y="923"/>
                  </a:cubicBezTo>
                  <a:cubicBezTo>
                    <a:pt x="91751" y="771"/>
                    <a:pt x="91508" y="589"/>
                    <a:pt x="91234" y="437"/>
                  </a:cubicBezTo>
                  <a:cubicBezTo>
                    <a:pt x="90962" y="239"/>
                    <a:pt x="90690" y="1"/>
                    <a:pt x="903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15"/>
            <p:cNvSpPr/>
            <p:nvPr/>
          </p:nvSpPr>
          <p:spPr>
            <a:xfrm>
              <a:off x="1472375" y="2392450"/>
              <a:ext cx="30425" cy="28900"/>
            </a:xfrm>
            <a:custGeom>
              <a:avLst/>
              <a:gdLst/>
              <a:ahLst/>
              <a:cxnLst/>
              <a:rect l="l" t="t" r="r" b="b"/>
              <a:pathLst>
                <a:path w="1217" h="1156" extrusionOk="0">
                  <a:moveTo>
                    <a:pt x="0" y="0"/>
                  </a:moveTo>
                  <a:cubicBezTo>
                    <a:pt x="304" y="456"/>
                    <a:pt x="669" y="851"/>
                    <a:pt x="1216" y="1155"/>
                  </a:cubicBezTo>
                  <a:cubicBezTo>
                    <a:pt x="1004" y="699"/>
                    <a:pt x="578" y="304"/>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15"/>
            <p:cNvSpPr/>
            <p:nvPr/>
          </p:nvSpPr>
          <p:spPr>
            <a:xfrm>
              <a:off x="1941225" y="2754900"/>
              <a:ext cx="30425" cy="19025"/>
            </a:xfrm>
            <a:custGeom>
              <a:avLst/>
              <a:gdLst/>
              <a:ahLst/>
              <a:cxnLst/>
              <a:rect l="l" t="t" r="r" b="b"/>
              <a:pathLst>
                <a:path w="1217" h="761" extrusionOk="0">
                  <a:moveTo>
                    <a:pt x="1" y="1"/>
                  </a:moveTo>
                  <a:lnTo>
                    <a:pt x="1" y="1"/>
                  </a:lnTo>
                  <a:cubicBezTo>
                    <a:pt x="335" y="305"/>
                    <a:pt x="639" y="639"/>
                    <a:pt x="1216" y="761"/>
                  </a:cubicBezTo>
                  <a:cubicBezTo>
                    <a:pt x="852" y="457"/>
                    <a:pt x="609" y="62"/>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5"/>
            <p:cNvSpPr/>
            <p:nvPr/>
          </p:nvSpPr>
          <p:spPr>
            <a:xfrm>
              <a:off x="1520250" y="2437275"/>
              <a:ext cx="22050" cy="19025"/>
            </a:xfrm>
            <a:custGeom>
              <a:avLst/>
              <a:gdLst/>
              <a:ahLst/>
              <a:cxnLst/>
              <a:rect l="l" t="t" r="r" b="b"/>
              <a:pathLst>
                <a:path w="882" h="761" extrusionOk="0">
                  <a:moveTo>
                    <a:pt x="0" y="0"/>
                  </a:moveTo>
                  <a:cubicBezTo>
                    <a:pt x="122" y="335"/>
                    <a:pt x="517" y="547"/>
                    <a:pt x="882" y="760"/>
                  </a:cubicBezTo>
                  <a:cubicBezTo>
                    <a:pt x="791" y="396"/>
                    <a:pt x="426" y="183"/>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5"/>
            <p:cNvSpPr/>
            <p:nvPr/>
          </p:nvSpPr>
          <p:spPr>
            <a:xfrm>
              <a:off x="1502775" y="2421325"/>
              <a:ext cx="17500" cy="15975"/>
            </a:xfrm>
            <a:custGeom>
              <a:avLst/>
              <a:gdLst/>
              <a:ahLst/>
              <a:cxnLst/>
              <a:rect l="l" t="t" r="r" b="b"/>
              <a:pathLst>
                <a:path w="700" h="639" extrusionOk="0">
                  <a:moveTo>
                    <a:pt x="0" y="0"/>
                  </a:moveTo>
                  <a:lnTo>
                    <a:pt x="0" y="0"/>
                  </a:lnTo>
                  <a:cubicBezTo>
                    <a:pt x="91" y="304"/>
                    <a:pt x="395" y="486"/>
                    <a:pt x="699" y="638"/>
                  </a:cubicBezTo>
                  <a:cubicBezTo>
                    <a:pt x="699" y="334"/>
                    <a:pt x="335" y="152"/>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15"/>
            <p:cNvSpPr/>
            <p:nvPr/>
          </p:nvSpPr>
          <p:spPr>
            <a:xfrm>
              <a:off x="1429825" y="2135575"/>
              <a:ext cx="1370575" cy="599700"/>
            </a:xfrm>
            <a:custGeom>
              <a:avLst/>
              <a:gdLst/>
              <a:ahLst/>
              <a:cxnLst/>
              <a:rect l="l" t="t" r="r" b="b"/>
              <a:pathLst>
                <a:path w="54823" h="23988" extrusionOk="0">
                  <a:moveTo>
                    <a:pt x="2356" y="1"/>
                  </a:moveTo>
                  <a:cubicBezTo>
                    <a:pt x="1107" y="1"/>
                    <a:pt x="253" y="612"/>
                    <a:pt x="92" y="1582"/>
                  </a:cubicBezTo>
                  <a:cubicBezTo>
                    <a:pt x="0" y="2038"/>
                    <a:pt x="31" y="2494"/>
                    <a:pt x="243" y="2950"/>
                  </a:cubicBezTo>
                  <a:cubicBezTo>
                    <a:pt x="1216" y="5412"/>
                    <a:pt x="3009" y="7600"/>
                    <a:pt x="5046" y="9637"/>
                  </a:cubicBezTo>
                  <a:cubicBezTo>
                    <a:pt x="5411" y="9819"/>
                    <a:pt x="5593" y="10093"/>
                    <a:pt x="5806" y="10336"/>
                  </a:cubicBezTo>
                  <a:cubicBezTo>
                    <a:pt x="6839" y="11308"/>
                    <a:pt x="7842" y="12342"/>
                    <a:pt x="8997" y="13223"/>
                  </a:cubicBezTo>
                  <a:cubicBezTo>
                    <a:pt x="9033" y="13231"/>
                    <a:pt x="9066" y="13234"/>
                    <a:pt x="9095" y="13234"/>
                  </a:cubicBezTo>
                  <a:cubicBezTo>
                    <a:pt x="9187" y="13234"/>
                    <a:pt x="9241" y="13195"/>
                    <a:pt x="9241" y="13102"/>
                  </a:cubicBezTo>
                  <a:cubicBezTo>
                    <a:pt x="8754" y="12676"/>
                    <a:pt x="8298" y="12220"/>
                    <a:pt x="7782" y="11764"/>
                  </a:cubicBezTo>
                  <a:cubicBezTo>
                    <a:pt x="5715" y="9819"/>
                    <a:pt x="3830" y="7783"/>
                    <a:pt x="2462" y="5533"/>
                  </a:cubicBezTo>
                  <a:cubicBezTo>
                    <a:pt x="1976" y="4743"/>
                    <a:pt x="1672" y="3892"/>
                    <a:pt x="1672" y="3041"/>
                  </a:cubicBezTo>
                  <a:cubicBezTo>
                    <a:pt x="1645" y="2425"/>
                    <a:pt x="2256" y="1950"/>
                    <a:pt x="3046" y="1950"/>
                  </a:cubicBezTo>
                  <a:cubicBezTo>
                    <a:pt x="3153" y="1950"/>
                    <a:pt x="3262" y="1959"/>
                    <a:pt x="3374" y="1977"/>
                  </a:cubicBezTo>
                  <a:cubicBezTo>
                    <a:pt x="4499" y="2159"/>
                    <a:pt x="5441" y="2494"/>
                    <a:pt x="6171" y="3193"/>
                  </a:cubicBezTo>
                  <a:cubicBezTo>
                    <a:pt x="6718" y="3710"/>
                    <a:pt x="7083" y="4287"/>
                    <a:pt x="7417" y="4865"/>
                  </a:cubicBezTo>
                  <a:cubicBezTo>
                    <a:pt x="7934" y="5776"/>
                    <a:pt x="8542" y="6628"/>
                    <a:pt x="9271" y="7448"/>
                  </a:cubicBezTo>
                  <a:cubicBezTo>
                    <a:pt x="11885" y="10366"/>
                    <a:pt x="15350" y="12767"/>
                    <a:pt x="19119" y="14926"/>
                  </a:cubicBezTo>
                  <a:cubicBezTo>
                    <a:pt x="21733" y="16445"/>
                    <a:pt x="24499" y="17783"/>
                    <a:pt x="27387" y="18938"/>
                  </a:cubicBezTo>
                  <a:cubicBezTo>
                    <a:pt x="31004" y="20427"/>
                    <a:pt x="34834" y="21613"/>
                    <a:pt x="38876" y="22403"/>
                  </a:cubicBezTo>
                  <a:cubicBezTo>
                    <a:pt x="41582" y="22950"/>
                    <a:pt x="44317" y="23315"/>
                    <a:pt x="47083" y="23588"/>
                  </a:cubicBezTo>
                  <a:cubicBezTo>
                    <a:pt x="48902" y="23730"/>
                    <a:pt x="50667" y="23926"/>
                    <a:pt x="52479" y="23926"/>
                  </a:cubicBezTo>
                  <a:cubicBezTo>
                    <a:pt x="52605" y="23926"/>
                    <a:pt x="52732" y="23925"/>
                    <a:pt x="52858" y="23923"/>
                  </a:cubicBezTo>
                  <a:cubicBezTo>
                    <a:pt x="53155" y="23965"/>
                    <a:pt x="53451" y="23988"/>
                    <a:pt x="53750" y="23988"/>
                  </a:cubicBezTo>
                  <a:cubicBezTo>
                    <a:pt x="54096" y="23988"/>
                    <a:pt x="54445" y="23957"/>
                    <a:pt x="54804" y="23892"/>
                  </a:cubicBezTo>
                  <a:cubicBezTo>
                    <a:pt x="54822" y="23728"/>
                    <a:pt x="54720" y="23695"/>
                    <a:pt x="54602" y="23695"/>
                  </a:cubicBezTo>
                  <a:cubicBezTo>
                    <a:pt x="54524" y="23695"/>
                    <a:pt x="54439" y="23710"/>
                    <a:pt x="54378" y="23710"/>
                  </a:cubicBezTo>
                  <a:cubicBezTo>
                    <a:pt x="51673" y="23497"/>
                    <a:pt x="48968" y="23406"/>
                    <a:pt x="46323" y="23102"/>
                  </a:cubicBezTo>
                  <a:cubicBezTo>
                    <a:pt x="43041" y="22707"/>
                    <a:pt x="39819" y="22190"/>
                    <a:pt x="36658" y="21430"/>
                  </a:cubicBezTo>
                  <a:cubicBezTo>
                    <a:pt x="32858" y="20458"/>
                    <a:pt x="29302" y="19211"/>
                    <a:pt x="25867" y="17692"/>
                  </a:cubicBezTo>
                  <a:cubicBezTo>
                    <a:pt x="21217" y="15594"/>
                    <a:pt x="16840" y="13223"/>
                    <a:pt x="13344" y="10093"/>
                  </a:cubicBezTo>
                  <a:cubicBezTo>
                    <a:pt x="12311" y="9181"/>
                    <a:pt x="11368" y="8208"/>
                    <a:pt x="10669" y="7144"/>
                  </a:cubicBezTo>
                  <a:cubicBezTo>
                    <a:pt x="10061" y="6141"/>
                    <a:pt x="9849" y="5169"/>
                    <a:pt x="10517" y="4135"/>
                  </a:cubicBezTo>
                  <a:cubicBezTo>
                    <a:pt x="11216" y="3071"/>
                    <a:pt x="11064" y="2615"/>
                    <a:pt x="9697" y="1977"/>
                  </a:cubicBezTo>
                  <a:cubicBezTo>
                    <a:pt x="7599" y="974"/>
                    <a:pt x="5289" y="336"/>
                    <a:pt x="2858" y="32"/>
                  </a:cubicBezTo>
                  <a:cubicBezTo>
                    <a:pt x="2684" y="11"/>
                    <a:pt x="2517" y="1"/>
                    <a:pt x="2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5"/>
            <p:cNvSpPr/>
            <p:nvPr/>
          </p:nvSpPr>
          <p:spPr>
            <a:xfrm>
              <a:off x="5040825" y="2336625"/>
              <a:ext cx="1777425" cy="258725"/>
            </a:xfrm>
            <a:custGeom>
              <a:avLst/>
              <a:gdLst/>
              <a:ahLst/>
              <a:cxnLst/>
              <a:rect l="l" t="t" r="r" b="b"/>
              <a:pathLst>
                <a:path w="71097" h="10349" extrusionOk="0">
                  <a:moveTo>
                    <a:pt x="23238" y="1"/>
                  </a:moveTo>
                  <a:cubicBezTo>
                    <a:pt x="21565" y="1"/>
                    <a:pt x="19887" y="86"/>
                    <a:pt x="18208" y="318"/>
                  </a:cubicBezTo>
                  <a:cubicBezTo>
                    <a:pt x="14165" y="835"/>
                    <a:pt x="10426" y="1990"/>
                    <a:pt x="6931" y="3570"/>
                  </a:cubicBezTo>
                  <a:cubicBezTo>
                    <a:pt x="4986" y="4452"/>
                    <a:pt x="3253" y="5516"/>
                    <a:pt x="1581" y="6640"/>
                  </a:cubicBezTo>
                  <a:cubicBezTo>
                    <a:pt x="1004" y="7036"/>
                    <a:pt x="365" y="7370"/>
                    <a:pt x="1" y="7917"/>
                  </a:cubicBezTo>
                  <a:cubicBezTo>
                    <a:pt x="122" y="7978"/>
                    <a:pt x="244" y="8008"/>
                    <a:pt x="396" y="8069"/>
                  </a:cubicBezTo>
                  <a:cubicBezTo>
                    <a:pt x="761" y="7917"/>
                    <a:pt x="1065" y="7613"/>
                    <a:pt x="1369" y="7370"/>
                  </a:cubicBezTo>
                  <a:cubicBezTo>
                    <a:pt x="4378" y="5121"/>
                    <a:pt x="7843" y="3358"/>
                    <a:pt x="11825" y="2081"/>
                  </a:cubicBezTo>
                  <a:cubicBezTo>
                    <a:pt x="15411" y="956"/>
                    <a:pt x="19211" y="409"/>
                    <a:pt x="23071" y="379"/>
                  </a:cubicBezTo>
                  <a:cubicBezTo>
                    <a:pt x="23243" y="376"/>
                    <a:pt x="23416" y="374"/>
                    <a:pt x="23588" y="374"/>
                  </a:cubicBezTo>
                  <a:cubicBezTo>
                    <a:pt x="25032" y="374"/>
                    <a:pt x="26492" y="480"/>
                    <a:pt x="27904" y="561"/>
                  </a:cubicBezTo>
                  <a:cubicBezTo>
                    <a:pt x="30640" y="774"/>
                    <a:pt x="33345" y="1139"/>
                    <a:pt x="35989" y="1595"/>
                  </a:cubicBezTo>
                  <a:cubicBezTo>
                    <a:pt x="39181" y="2111"/>
                    <a:pt x="42372" y="2598"/>
                    <a:pt x="45564" y="2993"/>
                  </a:cubicBezTo>
                  <a:cubicBezTo>
                    <a:pt x="48451" y="3388"/>
                    <a:pt x="51309" y="3753"/>
                    <a:pt x="54166" y="4148"/>
                  </a:cubicBezTo>
                  <a:lnTo>
                    <a:pt x="56446" y="4361"/>
                  </a:lnTo>
                  <a:cubicBezTo>
                    <a:pt x="58117" y="4573"/>
                    <a:pt x="59728" y="4604"/>
                    <a:pt x="61400" y="4725"/>
                  </a:cubicBezTo>
                  <a:cubicBezTo>
                    <a:pt x="62981" y="4786"/>
                    <a:pt x="64531" y="4817"/>
                    <a:pt x="66051" y="5060"/>
                  </a:cubicBezTo>
                  <a:cubicBezTo>
                    <a:pt x="67753" y="5273"/>
                    <a:pt x="68999" y="5972"/>
                    <a:pt x="69607" y="7188"/>
                  </a:cubicBezTo>
                  <a:cubicBezTo>
                    <a:pt x="69759" y="7400"/>
                    <a:pt x="69911" y="7674"/>
                    <a:pt x="70002" y="7947"/>
                  </a:cubicBezTo>
                  <a:cubicBezTo>
                    <a:pt x="70184" y="8738"/>
                    <a:pt x="70428" y="9528"/>
                    <a:pt x="70640" y="10349"/>
                  </a:cubicBezTo>
                  <a:cubicBezTo>
                    <a:pt x="71096" y="10227"/>
                    <a:pt x="70883" y="9984"/>
                    <a:pt x="70823" y="9802"/>
                  </a:cubicBezTo>
                  <a:cubicBezTo>
                    <a:pt x="70792" y="8768"/>
                    <a:pt x="70549" y="7795"/>
                    <a:pt x="70063" y="6853"/>
                  </a:cubicBezTo>
                  <a:cubicBezTo>
                    <a:pt x="69880" y="6428"/>
                    <a:pt x="69637" y="6002"/>
                    <a:pt x="69212" y="5637"/>
                  </a:cubicBezTo>
                  <a:cubicBezTo>
                    <a:pt x="68178" y="4756"/>
                    <a:pt x="66780" y="4513"/>
                    <a:pt x="65321" y="4422"/>
                  </a:cubicBezTo>
                  <a:cubicBezTo>
                    <a:pt x="62768" y="4209"/>
                    <a:pt x="60245" y="4209"/>
                    <a:pt x="57722" y="4026"/>
                  </a:cubicBezTo>
                  <a:cubicBezTo>
                    <a:pt x="56020" y="3905"/>
                    <a:pt x="54348" y="3753"/>
                    <a:pt x="52676" y="3540"/>
                  </a:cubicBezTo>
                  <a:cubicBezTo>
                    <a:pt x="50397" y="3236"/>
                    <a:pt x="48117" y="2932"/>
                    <a:pt x="45807" y="2628"/>
                  </a:cubicBezTo>
                  <a:cubicBezTo>
                    <a:pt x="42828" y="2233"/>
                    <a:pt x="39880" y="1868"/>
                    <a:pt x="36901" y="1382"/>
                  </a:cubicBezTo>
                  <a:cubicBezTo>
                    <a:pt x="33527" y="835"/>
                    <a:pt x="30184" y="257"/>
                    <a:pt x="26749" y="105"/>
                  </a:cubicBezTo>
                  <a:cubicBezTo>
                    <a:pt x="25583" y="43"/>
                    <a:pt x="24412" y="1"/>
                    <a:pt x="232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15"/>
            <p:cNvSpPr/>
            <p:nvPr/>
          </p:nvSpPr>
          <p:spPr>
            <a:xfrm>
              <a:off x="3903275" y="2534325"/>
              <a:ext cx="1147450" cy="530350"/>
            </a:xfrm>
            <a:custGeom>
              <a:avLst/>
              <a:gdLst/>
              <a:ahLst/>
              <a:cxnLst/>
              <a:rect l="l" t="t" r="r" b="b"/>
              <a:pathLst>
                <a:path w="45898" h="21214" extrusionOk="0">
                  <a:moveTo>
                    <a:pt x="45761" y="0"/>
                  </a:moveTo>
                  <a:cubicBezTo>
                    <a:pt x="45696" y="0"/>
                    <a:pt x="45614" y="26"/>
                    <a:pt x="45533" y="39"/>
                  </a:cubicBezTo>
                  <a:cubicBezTo>
                    <a:pt x="44925" y="374"/>
                    <a:pt x="44469" y="830"/>
                    <a:pt x="44074" y="1286"/>
                  </a:cubicBezTo>
                  <a:cubicBezTo>
                    <a:pt x="42737" y="2471"/>
                    <a:pt x="41612" y="3717"/>
                    <a:pt x="40852" y="5146"/>
                  </a:cubicBezTo>
                  <a:cubicBezTo>
                    <a:pt x="39180" y="8429"/>
                    <a:pt x="36202" y="10982"/>
                    <a:pt x="32524" y="13109"/>
                  </a:cubicBezTo>
                  <a:cubicBezTo>
                    <a:pt x="28694" y="15298"/>
                    <a:pt x="24347" y="16909"/>
                    <a:pt x="19758" y="18094"/>
                  </a:cubicBezTo>
                  <a:cubicBezTo>
                    <a:pt x="13374" y="19705"/>
                    <a:pt x="6718" y="20587"/>
                    <a:pt x="0" y="21012"/>
                  </a:cubicBezTo>
                  <a:cubicBezTo>
                    <a:pt x="222" y="21169"/>
                    <a:pt x="460" y="21213"/>
                    <a:pt x="708" y="21213"/>
                  </a:cubicBezTo>
                  <a:cubicBezTo>
                    <a:pt x="1038" y="21213"/>
                    <a:pt x="1386" y="21134"/>
                    <a:pt x="1733" y="21134"/>
                  </a:cubicBezTo>
                  <a:cubicBezTo>
                    <a:pt x="1880" y="21144"/>
                    <a:pt x="2027" y="21148"/>
                    <a:pt x="2172" y="21148"/>
                  </a:cubicBezTo>
                  <a:cubicBezTo>
                    <a:pt x="2929" y="21148"/>
                    <a:pt x="3669" y="21033"/>
                    <a:pt x="4408" y="20982"/>
                  </a:cubicBezTo>
                  <a:cubicBezTo>
                    <a:pt x="6961" y="20739"/>
                    <a:pt x="9484" y="20435"/>
                    <a:pt x="12037" y="20009"/>
                  </a:cubicBezTo>
                  <a:cubicBezTo>
                    <a:pt x="17113" y="19189"/>
                    <a:pt x="22037" y="18003"/>
                    <a:pt x="26657" y="16271"/>
                  </a:cubicBezTo>
                  <a:cubicBezTo>
                    <a:pt x="30548" y="14812"/>
                    <a:pt x="34013" y="12988"/>
                    <a:pt x="36931" y="10647"/>
                  </a:cubicBezTo>
                  <a:cubicBezTo>
                    <a:pt x="38603" y="9280"/>
                    <a:pt x="39971" y="7790"/>
                    <a:pt x="40974" y="6088"/>
                  </a:cubicBezTo>
                  <a:cubicBezTo>
                    <a:pt x="41734" y="4720"/>
                    <a:pt x="42554" y="3322"/>
                    <a:pt x="43801" y="2137"/>
                  </a:cubicBezTo>
                  <a:cubicBezTo>
                    <a:pt x="44500" y="1468"/>
                    <a:pt x="45229" y="830"/>
                    <a:pt x="45898" y="191"/>
                  </a:cubicBezTo>
                  <a:cubicBezTo>
                    <a:pt x="45898" y="40"/>
                    <a:pt x="45842" y="0"/>
                    <a:pt x="45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5"/>
            <p:cNvSpPr/>
            <p:nvPr/>
          </p:nvSpPr>
          <p:spPr>
            <a:xfrm>
              <a:off x="1945800" y="2677400"/>
              <a:ext cx="1999300" cy="394275"/>
            </a:xfrm>
            <a:custGeom>
              <a:avLst/>
              <a:gdLst/>
              <a:ahLst/>
              <a:cxnLst/>
              <a:rect l="l" t="t" r="r" b="b"/>
              <a:pathLst>
                <a:path w="79972" h="15771" extrusionOk="0">
                  <a:moveTo>
                    <a:pt x="182" y="0"/>
                  </a:moveTo>
                  <a:cubicBezTo>
                    <a:pt x="61" y="0"/>
                    <a:pt x="30" y="31"/>
                    <a:pt x="0" y="122"/>
                  </a:cubicBezTo>
                  <a:cubicBezTo>
                    <a:pt x="790" y="760"/>
                    <a:pt x="1702" y="1247"/>
                    <a:pt x="2584" y="1824"/>
                  </a:cubicBezTo>
                  <a:cubicBezTo>
                    <a:pt x="6201" y="4104"/>
                    <a:pt x="10152" y="6019"/>
                    <a:pt x="14316" y="7630"/>
                  </a:cubicBezTo>
                  <a:cubicBezTo>
                    <a:pt x="18693" y="9362"/>
                    <a:pt x="23283" y="10730"/>
                    <a:pt x="28025" y="11824"/>
                  </a:cubicBezTo>
                  <a:cubicBezTo>
                    <a:pt x="33861" y="13162"/>
                    <a:pt x="39788" y="14074"/>
                    <a:pt x="45806" y="14712"/>
                  </a:cubicBezTo>
                  <a:cubicBezTo>
                    <a:pt x="49089" y="15046"/>
                    <a:pt x="52341" y="15320"/>
                    <a:pt x="55624" y="15472"/>
                  </a:cubicBezTo>
                  <a:cubicBezTo>
                    <a:pt x="58329" y="15624"/>
                    <a:pt x="61065" y="15684"/>
                    <a:pt x="63740" y="15745"/>
                  </a:cubicBezTo>
                  <a:cubicBezTo>
                    <a:pt x="65390" y="15758"/>
                    <a:pt x="67030" y="15770"/>
                    <a:pt x="68669" y="15770"/>
                  </a:cubicBezTo>
                  <a:cubicBezTo>
                    <a:pt x="71044" y="15770"/>
                    <a:pt x="73415" y="15744"/>
                    <a:pt x="75807" y="15654"/>
                  </a:cubicBezTo>
                  <a:cubicBezTo>
                    <a:pt x="77053" y="15624"/>
                    <a:pt x="78330" y="15502"/>
                    <a:pt x="79606" y="15502"/>
                  </a:cubicBezTo>
                  <a:cubicBezTo>
                    <a:pt x="79698" y="15502"/>
                    <a:pt x="79850" y="15472"/>
                    <a:pt x="79971" y="15411"/>
                  </a:cubicBezTo>
                  <a:cubicBezTo>
                    <a:pt x="79856" y="15393"/>
                    <a:pt x="79739" y="15387"/>
                    <a:pt x="79621" y="15387"/>
                  </a:cubicBezTo>
                  <a:cubicBezTo>
                    <a:pt x="79387" y="15387"/>
                    <a:pt x="79149" y="15411"/>
                    <a:pt x="78912" y="15411"/>
                  </a:cubicBezTo>
                  <a:cubicBezTo>
                    <a:pt x="78675" y="15411"/>
                    <a:pt x="78439" y="15387"/>
                    <a:pt x="78208" y="15289"/>
                  </a:cubicBezTo>
                  <a:cubicBezTo>
                    <a:pt x="77995" y="15289"/>
                    <a:pt x="77775" y="15282"/>
                    <a:pt x="77555" y="15282"/>
                  </a:cubicBezTo>
                  <a:cubicBezTo>
                    <a:pt x="77334" y="15282"/>
                    <a:pt x="77114" y="15289"/>
                    <a:pt x="76901" y="15320"/>
                  </a:cubicBezTo>
                  <a:cubicBezTo>
                    <a:pt x="74925" y="15472"/>
                    <a:pt x="72950" y="15472"/>
                    <a:pt x="71004" y="15502"/>
                  </a:cubicBezTo>
                  <a:cubicBezTo>
                    <a:pt x="69701" y="15534"/>
                    <a:pt x="68401" y="15547"/>
                    <a:pt x="67103" y="15547"/>
                  </a:cubicBezTo>
                  <a:cubicBezTo>
                    <a:pt x="64677" y="15547"/>
                    <a:pt x="62254" y="15501"/>
                    <a:pt x="59819" y="15441"/>
                  </a:cubicBezTo>
                  <a:cubicBezTo>
                    <a:pt x="58360" y="15381"/>
                    <a:pt x="56901" y="15289"/>
                    <a:pt x="55411" y="15229"/>
                  </a:cubicBezTo>
                  <a:cubicBezTo>
                    <a:pt x="54651" y="15198"/>
                    <a:pt x="53861" y="15198"/>
                    <a:pt x="53101" y="15137"/>
                  </a:cubicBezTo>
                  <a:cubicBezTo>
                    <a:pt x="50761" y="14894"/>
                    <a:pt x="48420" y="14773"/>
                    <a:pt x="46080" y="14529"/>
                  </a:cubicBezTo>
                  <a:cubicBezTo>
                    <a:pt x="43709" y="14286"/>
                    <a:pt x="41399" y="14013"/>
                    <a:pt x="39089" y="13678"/>
                  </a:cubicBezTo>
                  <a:cubicBezTo>
                    <a:pt x="36141" y="13253"/>
                    <a:pt x="33192" y="12736"/>
                    <a:pt x="30274" y="12128"/>
                  </a:cubicBezTo>
                  <a:cubicBezTo>
                    <a:pt x="26080" y="11216"/>
                    <a:pt x="22006" y="10152"/>
                    <a:pt x="18055" y="8785"/>
                  </a:cubicBezTo>
                  <a:cubicBezTo>
                    <a:pt x="15319" y="7842"/>
                    <a:pt x="12614" y="6779"/>
                    <a:pt x="10061" y="5593"/>
                  </a:cubicBezTo>
                  <a:cubicBezTo>
                    <a:pt x="7629" y="4438"/>
                    <a:pt x="5319" y="3222"/>
                    <a:pt x="3161" y="1855"/>
                  </a:cubicBezTo>
                  <a:cubicBezTo>
                    <a:pt x="2158" y="1216"/>
                    <a:pt x="1185" y="608"/>
                    <a:pt x="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5"/>
            <p:cNvSpPr/>
            <p:nvPr/>
          </p:nvSpPr>
          <p:spPr>
            <a:xfrm>
              <a:off x="3875150" y="1844550"/>
              <a:ext cx="940775" cy="694575"/>
            </a:xfrm>
            <a:custGeom>
              <a:avLst/>
              <a:gdLst/>
              <a:ahLst/>
              <a:cxnLst/>
              <a:rect l="l" t="t" r="r" b="b"/>
              <a:pathLst>
                <a:path w="37631" h="27783" extrusionOk="0">
                  <a:moveTo>
                    <a:pt x="37479" y="1"/>
                  </a:moveTo>
                  <a:cubicBezTo>
                    <a:pt x="37144" y="305"/>
                    <a:pt x="36810" y="609"/>
                    <a:pt x="36506" y="943"/>
                  </a:cubicBezTo>
                  <a:cubicBezTo>
                    <a:pt x="33193" y="4499"/>
                    <a:pt x="29819" y="8025"/>
                    <a:pt x="26080" y="11369"/>
                  </a:cubicBezTo>
                  <a:cubicBezTo>
                    <a:pt x="24408" y="12858"/>
                    <a:pt x="22737" y="14287"/>
                    <a:pt x="20913" y="15685"/>
                  </a:cubicBezTo>
                  <a:cubicBezTo>
                    <a:pt x="19302" y="16931"/>
                    <a:pt x="17569" y="18177"/>
                    <a:pt x="15837" y="19332"/>
                  </a:cubicBezTo>
                  <a:cubicBezTo>
                    <a:pt x="14469" y="20244"/>
                    <a:pt x="13071" y="21156"/>
                    <a:pt x="11581" y="22007"/>
                  </a:cubicBezTo>
                  <a:cubicBezTo>
                    <a:pt x="9363" y="23253"/>
                    <a:pt x="7053" y="24469"/>
                    <a:pt x="4651" y="25563"/>
                  </a:cubicBezTo>
                  <a:lnTo>
                    <a:pt x="1" y="27630"/>
                  </a:lnTo>
                  <a:cubicBezTo>
                    <a:pt x="31" y="27691"/>
                    <a:pt x="92" y="27752"/>
                    <a:pt x="213" y="27782"/>
                  </a:cubicBezTo>
                  <a:cubicBezTo>
                    <a:pt x="1125" y="27387"/>
                    <a:pt x="2037" y="27022"/>
                    <a:pt x="2919" y="26627"/>
                  </a:cubicBezTo>
                  <a:cubicBezTo>
                    <a:pt x="5016" y="25776"/>
                    <a:pt x="6992" y="24743"/>
                    <a:pt x="8967" y="23709"/>
                  </a:cubicBezTo>
                  <a:cubicBezTo>
                    <a:pt x="11916" y="22159"/>
                    <a:pt x="14773" y="20396"/>
                    <a:pt x="17417" y="18542"/>
                  </a:cubicBezTo>
                  <a:cubicBezTo>
                    <a:pt x="19636" y="16992"/>
                    <a:pt x="21764" y="15381"/>
                    <a:pt x="23770" y="13679"/>
                  </a:cubicBezTo>
                  <a:cubicBezTo>
                    <a:pt x="25594" y="12159"/>
                    <a:pt x="27357" y="10578"/>
                    <a:pt x="29029" y="8968"/>
                  </a:cubicBezTo>
                  <a:cubicBezTo>
                    <a:pt x="30244" y="7782"/>
                    <a:pt x="31399" y="6597"/>
                    <a:pt x="32585" y="5411"/>
                  </a:cubicBezTo>
                  <a:cubicBezTo>
                    <a:pt x="34287" y="3648"/>
                    <a:pt x="35959" y="1855"/>
                    <a:pt x="37631" y="122"/>
                  </a:cubicBezTo>
                  <a:cubicBezTo>
                    <a:pt x="37600" y="62"/>
                    <a:pt x="37570" y="31"/>
                    <a:pt x="3747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5"/>
            <p:cNvSpPr/>
            <p:nvPr/>
          </p:nvSpPr>
          <p:spPr>
            <a:xfrm>
              <a:off x="6046925" y="1244150"/>
              <a:ext cx="1055525" cy="109175"/>
            </a:xfrm>
            <a:custGeom>
              <a:avLst/>
              <a:gdLst/>
              <a:ahLst/>
              <a:cxnLst/>
              <a:rect l="l" t="t" r="r" b="b"/>
              <a:pathLst>
                <a:path w="42221" h="4367" extrusionOk="0">
                  <a:moveTo>
                    <a:pt x="691" y="0"/>
                  </a:moveTo>
                  <a:cubicBezTo>
                    <a:pt x="654" y="0"/>
                    <a:pt x="616" y="2"/>
                    <a:pt x="578" y="4"/>
                  </a:cubicBezTo>
                  <a:cubicBezTo>
                    <a:pt x="335" y="35"/>
                    <a:pt x="153" y="4"/>
                    <a:pt x="1" y="156"/>
                  </a:cubicBezTo>
                  <a:cubicBezTo>
                    <a:pt x="1064" y="399"/>
                    <a:pt x="2128" y="612"/>
                    <a:pt x="3192" y="886"/>
                  </a:cubicBezTo>
                  <a:cubicBezTo>
                    <a:pt x="7691" y="1950"/>
                    <a:pt x="12129" y="3165"/>
                    <a:pt x="16840" y="3652"/>
                  </a:cubicBezTo>
                  <a:cubicBezTo>
                    <a:pt x="19332" y="3925"/>
                    <a:pt x="21855" y="4138"/>
                    <a:pt x="24408" y="4229"/>
                  </a:cubicBezTo>
                  <a:cubicBezTo>
                    <a:pt x="24560" y="4244"/>
                    <a:pt x="24720" y="4244"/>
                    <a:pt x="24880" y="4244"/>
                  </a:cubicBezTo>
                  <a:cubicBezTo>
                    <a:pt x="25039" y="4244"/>
                    <a:pt x="25199" y="4244"/>
                    <a:pt x="25351" y="4260"/>
                  </a:cubicBezTo>
                  <a:cubicBezTo>
                    <a:pt x="26095" y="4336"/>
                    <a:pt x="26832" y="4366"/>
                    <a:pt x="27566" y="4366"/>
                  </a:cubicBezTo>
                  <a:cubicBezTo>
                    <a:pt x="28299" y="4366"/>
                    <a:pt x="29029" y="4336"/>
                    <a:pt x="29758" y="4290"/>
                  </a:cubicBezTo>
                  <a:cubicBezTo>
                    <a:pt x="31916" y="4199"/>
                    <a:pt x="34135" y="4138"/>
                    <a:pt x="36293" y="3956"/>
                  </a:cubicBezTo>
                  <a:cubicBezTo>
                    <a:pt x="37661" y="3834"/>
                    <a:pt x="39029" y="3804"/>
                    <a:pt x="40397" y="3652"/>
                  </a:cubicBezTo>
                  <a:cubicBezTo>
                    <a:pt x="41004" y="3591"/>
                    <a:pt x="41643" y="3682"/>
                    <a:pt x="42190" y="3469"/>
                  </a:cubicBezTo>
                  <a:cubicBezTo>
                    <a:pt x="42220" y="3439"/>
                    <a:pt x="42220" y="3378"/>
                    <a:pt x="42190" y="3317"/>
                  </a:cubicBezTo>
                  <a:cubicBezTo>
                    <a:pt x="42116" y="3299"/>
                    <a:pt x="42042" y="3269"/>
                    <a:pt x="41975" y="3269"/>
                  </a:cubicBezTo>
                  <a:cubicBezTo>
                    <a:pt x="41932" y="3269"/>
                    <a:pt x="41891" y="3282"/>
                    <a:pt x="41856" y="3317"/>
                  </a:cubicBezTo>
                  <a:lnTo>
                    <a:pt x="41339" y="3317"/>
                  </a:lnTo>
                  <a:cubicBezTo>
                    <a:pt x="41222" y="3371"/>
                    <a:pt x="41102" y="3383"/>
                    <a:pt x="40979" y="3383"/>
                  </a:cubicBezTo>
                  <a:cubicBezTo>
                    <a:pt x="40873" y="3383"/>
                    <a:pt x="40765" y="3374"/>
                    <a:pt x="40656" y="3374"/>
                  </a:cubicBezTo>
                  <a:cubicBezTo>
                    <a:pt x="40530" y="3374"/>
                    <a:pt x="40402" y="3386"/>
                    <a:pt x="40275" y="3439"/>
                  </a:cubicBezTo>
                  <a:cubicBezTo>
                    <a:pt x="39059" y="3591"/>
                    <a:pt x="37813" y="3621"/>
                    <a:pt x="36597" y="3743"/>
                  </a:cubicBezTo>
                  <a:cubicBezTo>
                    <a:pt x="34743" y="3925"/>
                    <a:pt x="32858" y="3986"/>
                    <a:pt x="31004" y="4047"/>
                  </a:cubicBezTo>
                  <a:cubicBezTo>
                    <a:pt x="30061" y="4059"/>
                    <a:pt x="29113" y="4072"/>
                    <a:pt x="28162" y="4072"/>
                  </a:cubicBezTo>
                  <a:cubicBezTo>
                    <a:pt x="26783" y="4072"/>
                    <a:pt x="25398" y="4046"/>
                    <a:pt x="24013" y="3956"/>
                  </a:cubicBezTo>
                  <a:cubicBezTo>
                    <a:pt x="22220" y="3834"/>
                    <a:pt x="20427" y="3743"/>
                    <a:pt x="18633" y="3591"/>
                  </a:cubicBezTo>
                  <a:cubicBezTo>
                    <a:pt x="15259" y="3287"/>
                    <a:pt x="11946" y="2710"/>
                    <a:pt x="8694" y="1919"/>
                  </a:cubicBezTo>
                  <a:cubicBezTo>
                    <a:pt x="6384" y="1372"/>
                    <a:pt x="4074" y="764"/>
                    <a:pt x="1764" y="187"/>
                  </a:cubicBezTo>
                  <a:cubicBezTo>
                    <a:pt x="1404" y="131"/>
                    <a:pt x="1069" y="0"/>
                    <a:pt x="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15"/>
            <p:cNvSpPr/>
            <p:nvPr/>
          </p:nvSpPr>
          <p:spPr>
            <a:xfrm>
              <a:off x="5424575" y="1223450"/>
              <a:ext cx="636825" cy="160825"/>
            </a:xfrm>
            <a:custGeom>
              <a:avLst/>
              <a:gdLst/>
              <a:ahLst/>
              <a:cxnLst/>
              <a:rect l="l" t="t" r="r" b="b"/>
              <a:pathLst>
                <a:path w="25473" h="6433" extrusionOk="0">
                  <a:moveTo>
                    <a:pt x="17690" y="0"/>
                  </a:moveTo>
                  <a:cubicBezTo>
                    <a:pt x="16794" y="0"/>
                    <a:pt x="15901" y="51"/>
                    <a:pt x="15016" y="224"/>
                  </a:cubicBezTo>
                  <a:cubicBezTo>
                    <a:pt x="13618" y="498"/>
                    <a:pt x="12372" y="984"/>
                    <a:pt x="11095" y="1531"/>
                  </a:cubicBezTo>
                  <a:cubicBezTo>
                    <a:pt x="8116" y="2838"/>
                    <a:pt x="5137" y="4176"/>
                    <a:pt x="2067" y="5361"/>
                  </a:cubicBezTo>
                  <a:cubicBezTo>
                    <a:pt x="1399" y="5635"/>
                    <a:pt x="639" y="5878"/>
                    <a:pt x="1" y="6273"/>
                  </a:cubicBezTo>
                  <a:cubicBezTo>
                    <a:pt x="1" y="6374"/>
                    <a:pt x="42" y="6433"/>
                    <a:pt x="160" y="6433"/>
                  </a:cubicBezTo>
                  <a:cubicBezTo>
                    <a:pt x="185" y="6433"/>
                    <a:pt x="212" y="6430"/>
                    <a:pt x="244" y="6425"/>
                  </a:cubicBezTo>
                  <a:cubicBezTo>
                    <a:pt x="426" y="6395"/>
                    <a:pt x="639" y="6334"/>
                    <a:pt x="821" y="6273"/>
                  </a:cubicBezTo>
                  <a:cubicBezTo>
                    <a:pt x="1885" y="5848"/>
                    <a:pt x="2919" y="5422"/>
                    <a:pt x="3922" y="5027"/>
                  </a:cubicBezTo>
                  <a:cubicBezTo>
                    <a:pt x="6444" y="4054"/>
                    <a:pt x="8876" y="2990"/>
                    <a:pt x="11338" y="1927"/>
                  </a:cubicBezTo>
                  <a:cubicBezTo>
                    <a:pt x="13479" y="1030"/>
                    <a:pt x="15703" y="463"/>
                    <a:pt x="18193" y="463"/>
                  </a:cubicBezTo>
                  <a:cubicBezTo>
                    <a:pt x="18319" y="463"/>
                    <a:pt x="18445" y="465"/>
                    <a:pt x="18572" y="468"/>
                  </a:cubicBezTo>
                  <a:cubicBezTo>
                    <a:pt x="19513" y="495"/>
                    <a:pt x="20478" y="624"/>
                    <a:pt x="21446" y="624"/>
                  </a:cubicBezTo>
                  <a:cubicBezTo>
                    <a:pt x="21542" y="624"/>
                    <a:pt x="21638" y="622"/>
                    <a:pt x="21733" y="620"/>
                  </a:cubicBezTo>
                  <a:cubicBezTo>
                    <a:pt x="21841" y="665"/>
                    <a:pt x="21949" y="678"/>
                    <a:pt x="22056" y="678"/>
                  </a:cubicBezTo>
                  <a:cubicBezTo>
                    <a:pt x="22204" y="678"/>
                    <a:pt x="22351" y="653"/>
                    <a:pt x="22493" y="653"/>
                  </a:cubicBezTo>
                  <a:cubicBezTo>
                    <a:pt x="22597" y="653"/>
                    <a:pt x="22698" y="666"/>
                    <a:pt x="22797" y="711"/>
                  </a:cubicBezTo>
                  <a:lnTo>
                    <a:pt x="23162" y="711"/>
                  </a:lnTo>
                  <a:cubicBezTo>
                    <a:pt x="23238" y="754"/>
                    <a:pt x="23325" y="763"/>
                    <a:pt x="23414" y="763"/>
                  </a:cubicBezTo>
                  <a:cubicBezTo>
                    <a:pt x="23473" y="763"/>
                    <a:pt x="23533" y="759"/>
                    <a:pt x="23591" y="759"/>
                  </a:cubicBezTo>
                  <a:cubicBezTo>
                    <a:pt x="23692" y="759"/>
                    <a:pt x="23787" y="770"/>
                    <a:pt x="23861" y="832"/>
                  </a:cubicBezTo>
                  <a:lnTo>
                    <a:pt x="24044" y="832"/>
                  </a:lnTo>
                  <a:cubicBezTo>
                    <a:pt x="24119" y="876"/>
                    <a:pt x="24207" y="884"/>
                    <a:pt x="24296" y="884"/>
                  </a:cubicBezTo>
                  <a:cubicBezTo>
                    <a:pt x="24355" y="884"/>
                    <a:pt x="24415" y="880"/>
                    <a:pt x="24473" y="880"/>
                  </a:cubicBezTo>
                  <a:cubicBezTo>
                    <a:pt x="24573" y="880"/>
                    <a:pt x="24668" y="892"/>
                    <a:pt x="24743" y="954"/>
                  </a:cubicBezTo>
                  <a:lnTo>
                    <a:pt x="24895" y="954"/>
                  </a:lnTo>
                  <a:cubicBezTo>
                    <a:pt x="25138" y="924"/>
                    <a:pt x="25351" y="954"/>
                    <a:pt x="25472" y="802"/>
                  </a:cubicBezTo>
                  <a:cubicBezTo>
                    <a:pt x="25320" y="711"/>
                    <a:pt x="25077" y="802"/>
                    <a:pt x="24773" y="589"/>
                  </a:cubicBezTo>
                  <a:lnTo>
                    <a:pt x="24621" y="589"/>
                  </a:lnTo>
                  <a:cubicBezTo>
                    <a:pt x="24564" y="565"/>
                    <a:pt x="24500" y="558"/>
                    <a:pt x="24434" y="558"/>
                  </a:cubicBezTo>
                  <a:cubicBezTo>
                    <a:pt x="24347" y="558"/>
                    <a:pt x="24257" y="570"/>
                    <a:pt x="24171" y="570"/>
                  </a:cubicBezTo>
                  <a:cubicBezTo>
                    <a:pt x="24078" y="570"/>
                    <a:pt x="23991" y="556"/>
                    <a:pt x="23922" y="498"/>
                  </a:cubicBezTo>
                  <a:lnTo>
                    <a:pt x="23770" y="498"/>
                  </a:lnTo>
                  <a:cubicBezTo>
                    <a:pt x="23683" y="455"/>
                    <a:pt x="23589" y="446"/>
                    <a:pt x="23495" y="446"/>
                  </a:cubicBezTo>
                  <a:cubicBezTo>
                    <a:pt x="23433" y="446"/>
                    <a:pt x="23372" y="450"/>
                    <a:pt x="23313" y="450"/>
                  </a:cubicBezTo>
                  <a:cubicBezTo>
                    <a:pt x="23210" y="450"/>
                    <a:pt x="23115" y="438"/>
                    <a:pt x="23040" y="376"/>
                  </a:cubicBezTo>
                  <a:cubicBezTo>
                    <a:pt x="22858" y="316"/>
                    <a:pt x="22615" y="316"/>
                    <a:pt x="22402" y="255"/>
                  </a:cubicBezTo>
                  <a:cubicBezTo>
                    <a:pt x="21673" y="224"/>
                    <a:pt x="20943" y="103"/>
                    <a:pt x="20183" y="72"/>
                  </a:cubicBezTo>
                  <a:cubicBezTo>
                    <a:pt x="19351" y="43"/>
                    <a:pt x="18519" y="0"/>
                    <a:pt x="176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5"/>
            <p:cNvSpPr/>
            <p:nvPr/>
          </p:nvSpPr>
          <p:spPr>
            <a:xfrm>
              <a:off x="6806050" y="2582400"/>
              <a:ext cx="218125" cy="580600"/>
            </a:xfrm>
            <a:custGeom>
              <a:avLst/>
              <a:gdLst/>
              <a:ahLst/>
              <a:cxnLst/>
              <a:rect l="l" t="t" r="r" b="b"/>
              <a:pathLst>
                <a:path w="8725" h="23224" extrusionOk="0">
                  <a:moveTo>
                    <a:pt x="214" y="1"/>
                  </a:moveTo>
                  <a:lnTo>
                    <a:pt x="214" y="1"/>
                  </a:lnTo>
                  <a:cubicBezTo>
                    <a:pt x="183" y="214"/>
                    <a:pt x="305" y="396"/>
                    <a:pt x="31" y="548"/>
                  </a:cubicBezTo>
                  <a:cubicBezTo>
                    <a:pt x="31" y="700"/>
                    <a:pt x="1" y="882"/>
                    <a:pt x="62" y="1004"/>
                  </a:cubicBezTo>
                  <a:cubicBezTo>
                    <a:pt x="487" y="2980"/>
                    <a:pt x="791" y="4955"/>
                    <a:pt x="1247" y="6931"/>
                  </a:cubicBezTo>
                  <a:cubicBezTo>
                    <a:pt x="1885" y="9910"/>
                    <a:pt x="2858" y="12858"/>
                    <a:pt x="4135" y="15685"/>
                  </a:cubicBezTo>
                  <a:cubicBezTo>
                    <a:pt x="4986" y="17600"/>
                    <a:pt x="5958" y="19454"/>
                    <a:pt x="7114" y="21278"/>
                  </a:cubicBezTo>
                  <a:cubicBezTo>
                    <a:pt x="7509" y="21916"/>
                    <a:pt x="7904" y="22646"/>
                    <a:pt x="8542" y="23223"/>
                  </a:cubicBezTo>
                  <a:cubicBezTo>
                    <a:pt x="8633" y="23193"/>
                    <a:pt x="8664" y="23102"/>
                    <a:pt x="8724" y="23071"/>
                  </a:cubicBezTo>
                  <a:cubicBezTo>
                    <a:pt x="7965" y="21916"/>
                    <a:pt x="7174" y="20822"/>
                    <a:pt x="6536" y="19697"/>
                  </a:cubicBezTo>
                  <a:cubicBezTo>
                    <a:pt x="4864" y="16749"/>
                    <a:pt x="3496" y="13709"/>
                    <a:pt x="2554" y="10609"/>
                  </a:cubicBezTo>
                  <a:cubicBezTo>
                    <a:pt x="1977" y="8603"/>
                    <a:pt x="1490" y="6566"/>
                    <a:pt x="1095" y="4530"/>
                  </a:cubicBezTo>
                  <a:cubicBezTo>
                    <a:pt x="913" y="3436"/>
                    <a:pt x="761" y="2341"/>
                    <a:pt x="518" y="1217"/>
                  </a:cubicBezTo>
                  <a:cubicBezTo>
                    <a:pt x="426" y="852"/>
                    <a:pt x="518" y="396"/>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15"/>
            <p:cNvSpPr/>
            <p:nvPr/>
          </p:nvSpPr>
          <p:spPr>
            <a:xfrm>
              <a:off x="4812100" y="1498800"/>
              <a:ext cx="405050" cy="348075"/>
            </a:xfrm>
            <a:custGeom>
              <a:avLst/>
              <a:gdLst/>
              <a:ahLst/>
              <a:cxnLst/>
              <a:rect l="l" t="t" r="r" b="b"/>
              <a:pathLst>
                <a:path w="16202" h="13923" extrusionOk="0">
                  <a:moveTo>
                    <a:pt x="16019" y="1"/>
                  </a:moveTo>
                  <a:cubicBezTo>
                    <a:pt x="15138" y="426"/>
                    <a:pt x="14408" y="1034"/>
                    <a:pt x="13618" y="1521"/>
                  </a:cubicBezTo>
                  <a:cubicBezTo>
                    <a:pt x="11521" y="2797"/>
                    <a:pt x="9788" y="4287"/>
                    <a:pt x="8025" y="5806"/>
                  </a:cubicBezTo>
                  <a:cubicBezTo>
                    <a:pt x="6201" y="7417"/>
                    <a:pt x="4499" y="9089"/>
                    <a:pt x="2858" y="10791"/>
                  </a:cubicBezTo>
                  <a:cubicBezTo>
                    <a:pt x="1885" y="11764"/>
                    <a:pt x="973" y="12797"/>
                    <a:pt x="1" y="13800"/>
                  </a:cubicBezTo>
                  <a:cubicBezTo>
                    <a:pt x="61" y="13831"/>
                    <a:pt x="122" y="13861"/>
                    <a:pt x="153" y="13922"/>
                  </a:cubicBezTo>
                  <a:cubicBezTo>
                    <a:pt x="3192" y="10670"/>
                    <a:pt x="6323" y="7478"/>
                    <a:pt x="9970" y="4591"/>
                  </a:cubicBezTo>
                  <a:cubicBezTo>
                    <a:pt x="11217" y="3527"/>
                    <a:pt x="12584" y="2554"/>
                    <a:pt x="13983" y="1642"/>
                  </a:cubicBezTo>
                  <a:cubicBezTo>
                    <a:pt x="14712" y="1125"/>
                    <a:pt x="15502" y="730"/>
                    <a:pt x="16202" y="153"/>
                  </a:cubicBezTo>
                  <a:cubicBezTo>
                    <a:pt x="16171" y="62"/>
                    <a:pt x="16110" y="1"/>
                    <a:pt x="160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15"/>
            <p:cNvSpPr/>
            <p:nvPr/>
          </p:nvSpPr>
          <p:spPr>
            <a:xfrm>
              <a:off x="3359200" y="2535300"/>
              <a:ext cx="520550" cy="152000"/>
            </a:xfrm>
            <a:custGeom>
              <a:avLst/>
              <a:gdLst/>
              <a:ahLst/>
              <a:cxnLst/>
              <a:rect l="l" t="t" r="r" b="b"/>
              <a:pathLst>
                <a:path w="20822" h="6080" extrusionOk="0">
                  <a:moveTo>
                    <a:pt x="20639" y="0"/>
                  </a:moveTo>
                  <a:cubicBezTo>
                    <a:pt x="18633" y="730"/>
                    <a:pt x="16687" y="1490"/>
                    <a:pt x="14712" y="2098"/>
                  </a:cubicBezTo>
                  <a:cubicBezTo>
                    <a:pt x="10973" y="3283"/>
                    <a:pt x="7204" y="4377"/>
                    <a:pt x="3313" y="5198"/>
                  </a:cubicBezTo>
                  <a:cubicBezTo>
                    <a:pt x="2189" y="5472"/>
                    <a:pt x="1064" y="5624"/>
                    <a:pt x="0" y="5928"/>
                  </a:cubicBezTo>
                  <a:cubicBezTo>
                    <a:pt x="0" y="5988"/>
                    <a:pt x="122" y="6049"/>
                    <a:pt x="182" y="6080"/>
                  </a:cubicBezTo>
                  <a:cubicBezTo>
                    <a:pt x="7417" y="4742"/>
                    <a:pt x="14286" y="2706"/>
                    <a:pt x="20821" y="122"/>
                  </a:cubicBezTo>
                  <a:cubicBezTo>
                    <a:pt x="20730" y="61"/>
                    <a:pt x="20699" y="31"/>
                    <a:pt x="206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15"/>
            <p:cNvSpPr/>
            <p:nvPr/>
          </p:nvSpPr>
          <p:spPr>
            <a:xfrm>
              <a:off x="1654750" y="2462350"/>
              <a:ext cx="295625" cy="218875"/>
            </a:xfrm>
            <a:custGeom>
              <a:avLst/>
              <a:gdLst/>
              <a:ahLst/>
              <a:cxnLst/>
              <a:rect l="l" t="t" r="r" b="b"/>
              <a:pathLst>
                <a:path w="11825" h="8755" extrusionOk="0">
                  <a:moveTo>
                    <a:pt x="213" y="0"/>
                  </a:moveTo>
                  <a:cubicBezTo>
                    <a:pt x="122" y="31"/>
                    <a:pt x="92" y="92"/>
                    <a:pt x="0" y="152"/>
                  </a:cubicBezTo>
                  <a:cubicBezTo>
                    <a:pt x="213" y="335"/>
                    <a:pt x="396" y="548"/>
                    <a:pt x="608" y="760"/>
                  </a:cubicBezTo>
                  <a:cubicBezTo>
                    <a:pt x="2584" y="2310"/>
                    <a:pt x="4529" y="3891"/>
                    <a:pt x="6627" y="5380"/>
                  </a:cubicBezTo>
                  <a:cubicBezTo>
                    <a:pt x="7721" y="6171"/>
                    <a:pt x="8876" y="6991"/>
                    <a:pt x="10001" y="7751"/>
                  </a:cubicBezTo>
                  <a:cubicBezTo>
                    <a:pt x="10548" y="8086"/>
                    <a:pt x="11095" y="8420"/>
                    <a:pt x="11642" y="8754"/>
                  </a:cubicBezTo>
                  <a:cubicBezTo>
                    <a:pt x="11703" y="8724"/>
                    <a:pt x="11764" y="8694"/>
                    <a:pt x="11824" y="8663"/>
                  </a:cubicBezTo>
                  <a:cubicBezTo>
                    <a:pt x="10882" y="7964"/>
                    <a:pt x="9940" y="7295"/>
                    <a:pt x="8937" y="6627"/>
                  </a:cubicBezTo>
                  <a:cubicBezTo>
                    <a:pt x="6475" y="5016"/>
                    <a:pt x="4195" y="3222"/>
                    <a:pt x="1946" y="1399"/>
                  </a:cubicBezTo>
                  <a:cubicBezTo>
                    <a:pt x="1368" y="912"/>
                    <a:pt x="882" y="396"/>
                    <a:pt x="21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5"/>
            <p:cNvSpPr/>
            <p:nvPr/>
          </p:nvSpPr>
          <p:spPr>
            <a:xfrm>
              <a:off x="2752025" y="2718400"/>
              <a:ext cx="368575" cy="17825"/>
            </a:xfrm>
            <a:custGeom>
              <a:avLst/>
              <a:gdLst/>
              <a:ahLst/>
              <a:cxnLst/>
              <a:rect l="l" t="t" r="r" b="b"/>
              <a:pathLst>
                <a:path w="14743" h="713" extrusionOk="0">
                  <a:moveTo>
                    <a:pt x="14463" y="0"/>
                  </a:moveTo>
                  <a:cubicBezTo>
                    <a:pt x="14362" y="0"/>
                    <a:pt x="14248" y="24"/>
                    <a:pt x="14138" y="24"/>
                  </a:cubicBezTo>
                  <a:cubicBezTo>
                    <a:pt x="14085" y="24"/>
                    <a:pt x="14032" y="18"/>
                    <a:pt x="13983" y="2"/>
                  </a:cubicBezTo>
                  <a:cubicBezTo>
                    <a:pt x="12130" y="2"/>
                    <a:pt x="10305" y="277"/>
                    <a:pt x="8455" y="277"/>
                  </a:cubicBezTo>
                  <a:cubicBezTo>
                    <a:pt x="8362" y="277"/>
                    <a:pt x="8270" y="277"/>
                    <a:pt x="8177" y="275"/>
                  </a:cubicBezTo>
                  <a:cubicBezTo>
                    <a:pt x="6718" y="397"/>
                    <a:pt x="5259" y="397"/>
                    <a:pt x="3800" y="397"/>
                  </a:cubicBezTo>
                  <a:cubicBezTo>
                    <a:pt x="3469" y="397"/>
                    <a:pt x="3128" y="370"/>
                    <a:pt x="2788" y="370"/>
                  </a:cubicBezTo>
                  <a:cubicBezTo>
                    <a:pt x="2505" y="370"/>
                    <a:pt x="2222" y="389"/>
                    <a:pt x="1946" y="458"/>
                  </a:cubicBezTo>
                  <a:cubicBezTo>
                    <a:pt x="1794" y="579"/>
                    <a:pt x="1551" y="579"/>
                    <a:pt x="1369" y="579"/>
                  </a:cubicBezTo>
                  <a:lnTo>
                    <a:pt x="1" y="579"/>
                  </a:lnTo>
                  <a:cubicBezTo>
                    <a:pt x="153" y="701"/>
                    <a:pt x="335" y="701"/>
                    <a:pt x="578" y="701"/>
                  </a:cubicBezTo>
                  <a:cubicBezTo>
                    <a:pt x="1754" y="701"/>
                    <a:pt x="2941" y="713"/>
                    <a:pt x="4132" y="713"/>
                  </a:cubicBezTo>
                  <a:cubicBezTo>
                    <a:pt x="5621" y="713"/>
                    <a:pt x="7117" y="694"/>
                    <a:pt x="8603" y="610"/>
                  </a:cubicBezTo>
                  <a:cubicBezTo>
                    <a:pt x="10639" y="488"/>
                    <a:pt x="12706" y="397"/>
                    <a:pt x="14743" y="184"/>
                  </a:cubicBezTo>
                  <a:cubicBezTo>
                    <a:pt x="14688" y="34"/>
                    <a:pt x="14585" y="0"/>
                    <a:pt x="144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15"/>
            <p:cNvSpPr/>
            <p:nvPr/>
          </p:nvSpPr>
          <p:spPr>
            <a:xfrm>
              <a:off x="5211050" y="1379500"/>
              <a:ext cx="222675" cy="121625"/>
            </a:xfrm>
            <a:custGeom>
              <a:avLst/>
              <a:gdLst/>
              <a:ahLst/>
              <a:cxnLst/>
              <a:rect l="l" t="t" r="r" b="b"/>
              <a:pathLst>
                <a:path w="8907" h="4865" extrusionOk="0">
                  <a:moveTo>
                    <a:pt x="8663" y="1"/>
                  </a:moveTo>
                  <a:cubicBezTo>
                    <a:pt x="8481" y="1"/>
                    <a:pt x="8359" y="62"/>
                    <a:pt x="8207" y="153"/>
                  </a:cubicBezTo>
                  <a:cubicBezTo>
                    <a:pt x="6353" y="1004"/>
                    <a:pt x="4560" y="1976"/>
                    <a:pt x="2827" y="2949"/>
                  </a:cubicBezTo>
                  <a:cubicBezTo>
                    <a:pt x="1885" y="3527"/>
                    <a:pt x="851" y="4043"/>
                    <a:pt x="0" y="4712"/>
                  </a:cubicBezTo>
                  <a:cubicBezTo>
                    <a:pt x="92" y="4773"/>
                    <a:pt x="122" y="4803"/>
                    <a:pt x="213" y="4864"/>
                  </a:cubicBezTo>
                  <a:cubicBezTo>
                    <a:pt x="2432" y="3527"/>
                    <a:pt x="4712" y="2189"/>
                    <a:pt x="7204" y="1004"/>
                  </a:cubicBezTo>
                  <a:cubicBezTo>
                    <a:pt x="7751" y="700"/>
                    <a:pt x="8450" y="517"/>
                    <a:pt x="8906" y="153"/>
                  </a:cubicBezTo>
                  <a:cubicBezTo>
                    <a:pt x="8815" y="92"/>
                    <a:pt x="8754" y="31"/>
                    <a:pt x="86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15"/>
            <p:cNvSpPr/>
            <p:nvPr/>
          </p:nvSpPr>
          <p:spPr>
            <a:xfrm>
              <a:off x="7117625" y="1304275"/>
              <a:ext cx="314600" cy="24350"/>
            </a:xfrm>
            <a:custGeom>
              <a:avLst/>
              <a:gdLst/>
              <a:ahLst/>
              <a:cxnLst/>
              <a:rect l="l" t="t" r="r" b="b"/>
              <a:pathLst>
                <a:path w="12584" h="974" extrusionOk="0">
                  <a:moveTo>
                    <a:pt x="11854" y="1"/>
                  </a:moveTo>
                  <a:cubicBezTo>
                    <a:pt x="10152" y="31"/>
                    <a:pt x="8481" y="213"/>
                    <a:pt x="6839" y="305"/>
                  </a:cubicBezTo>
                  <a:cubicBezTo>
                    <a:pt x="6201" y="335"/>
                    <a:pt x="5593" y="335"/>
                    <a:pt x="4955" y="426"/>
                  </a:cubicBezTo>
                  <a:cubicBezTo>
                    <a:pt x="3344" y="578"/>
                    <a:pt x="1702" y="669"/>
                    <a:pt x="122" y="760"/>
                  </a:cubicBezTo>
                  <a:cubicBezTo>
                    <a:pt x="31" y="760"/>
                    <a:pt x="0" y="821"/>
                    <a:pt x="31" y="882"/>
                  </a:cubicBezTo>
                  <a:cubicBezTo>
                    <a:pt x="152" y="943"/>
                    <a:pt x="304" y="912"/>
                    <a:pt x="426" y="973"/>
                  </a:cubicBezTo>
                  <a:cubicBezTo>
                    <a:pt x="1034" y="912"/>
                    <a:pt x="1672" y="912"/>
                    <a:pt x="2280" y="821"/>
                  </a:cubicBezTo>
                  <a:cubicBezTo>
                    <a:pt x="2888" y="791"/>
                    <a:pt x="3465" y="760"/>
                    <a:pt x="4073" y="730"/>
                  </a:cubicBezTo>
                  <a:cubicBezTo>
                    <a:pt x="5593" y="608"/>
                    <a:pt x="7082" y="456"/>
                    <a:pt x="8602" y="365"/>
                  </a:cubicBezTo>
                  <a:cubicBezTo>
                    <a:pt x="9708" y="338"/>
                    <a:pt x="10764" y="209"/>
                    <a:pt x="11862" y="209"/>
                  </a:cubicBezTo>
                  <a:cubicBezTo>
                    <a:pt x="11970" y="209"/>
                    <a:pt x="12079" y="211"/>
                    <a:pt x="12189" y="213"/>
                  </a:cubicBezTo>
                  <a:cubicBezTo>
                    <a:pt x="12341" y="213"/>
                    <a:pt x="12462" y="183"/>
                    <a:pt x="12584" y="122"/>
                  </a:cubicBezTo>
                  <a:cubicBezTo>
                    <a:pt x="12516" y="107"/>
                    <a:pt x="12447" y="103"/>
                    <a:pt x="12380" y="103"/>
                  </a:cubicBezTo>
                  <a:cubicBezTo>
                    <a:pt x="12313" y="103"/>
                    <a:pt x="12248" y="107"/>
                    <a:pt x="12185" y="107"/>
                  </a:cubicBezTo>
                  <a:cubicBezTo>
                    <a:pt x="12060" y="107"/>
                    <a:pt x="11946" y="92"/>
                    <a:pt x="118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5"/>
            <p:cNvSpPr/>
            <p:nvPr/>
          </p:nvSpPr>
          <p:spPr>
            <a:xfrm>
              <a:off x="3101575" y="2684225"/>
              <a:ext cx="261425" cy="38025"/>
            </a:xfrm>
            <a:custGeom>
              <a:avLst/>
              <a:gdLst/>
              <a:ahLst/>
              <a:cxnLst/>
              <a:rect l="l" t="t" r="r" b="b"/>
              <a:pathLst>
                <a:path w="10457" h="1521" extrusionOk="0">
                  <a:moveTo>
                    <a:pt x="10244" y="1"/>
                  </a:moveTo>
                  <a:cubicBezTo>
                    <a:pt x="8694" y="274"/>
                    <a:pt x="7174" y="487"/>
                    <a:pt x="5624" y="730"/>
                  </a:cubicBezTo>
                  <a:cubicBezTo>
                    <a:pt x="3800" y="943"/>
                    <a:pt x="1946" y="1247"/>
                    <a:pt x="62" y="1278"/>
                  </a:cubicBezTo>
                  <a:cubicBezTo>
                    <a:pt x="1" y="1338"/>
                    <a:pt x="1" y="1369"/>
                    <a:pt x="31" y="1399"/>
                  </a:cubicBezTo>
                  <a:cubicBezTo>
                    <a:pt x="92" y="1414"/>
                    <a:pt x="157" y="1418"/>
                    <a:pt x="222" y="1418"/>
                  </a:cubicBezTo>
                  <a:cubicBezTo>
                    <a:pt x="288" y="1418"/>
                    <a:pt x="354" y="1414"/>
                    <a:pt x="419" y="1414"/>
                  </a:cubicBezTo>
                  <a:cubicBezTo>
                    <a:pt x="548" y="1414"/>
                    <a:pt x="670" y="1430"/>
                    <a:pt x="761" y="1521"/>
                  </a:cubicBezTo>
                  <a:cubicBezTo>
                    <a:pt x="1490" y="1521"/>
                    <a:pt x="2159" y="1369"/>
                    <a:pt x="2858" y="1338"/>
                  </a:cubicBezTo>
                  <a:cubicBezTo>
                    <a:pt x="5381" y="1034"/>
                    <a:pt x="7934" y="639"/>
                    <a:pt x="10457" y="153"/>
                  </a:cubicBezTo>
                  <a:cubicBezTo>
                    <a:pt x="10396" y="62"/>
                    <a:pt x="10335" y="31"/>
                    <a:pt x="1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5"/>
            <p:cNvSpPr/>
            <p:nvPr/>
          </p:nvSpPr>
          <p:spPr>
            <a:xfrm>
              <a:off x="7101650" y="1324975"/>
              <a:ext cx="25875" cy="5175"/>
            </a:xfrm>
            <a:custGeom>
              <a:avLst/>
              <a:gdLst/>
              <a:ahLst/>
              <a:cxnLst/>
              <a:rect l="l" t="t" r="r" b="b"/>
              <a:pathLst>
                <a:path w="1035" h="207" extrusionOk="0">
                  <a:moveTo>
                    <a:pt x="335" y="1"/>
                  </a:moveTo>
                  <a:cubicBezTo>
                    <a:pt x="221" y="1"/>
                    <a:pt x="107" y="24"/>
                    <a:pt x="1" y="84"/>
                  </a:cubicBezTo>
                  <a:lnTo>
                    <a:pt x="1" y="206"/>
                  </a:lnTo>
                  <a:cubicBezTo>
                    <a:pt x="335" y="145"/>
                    <a:pt x="670" y="145"/>
                    <a:pt x="1034" y="145"/>
                  </a:cubicBezTo>
                  <a:cubicBezTo>
                    <a:pt x="943" y="84"/>
                    <a:pt x="822" y="54"/>
                    <a:pt x="670" y="54"/>
                  </a:cubicBezTo>
                  <a:cubicBezTo>
                    <a:pt x="563" y="24"/>
                    <a:pt x="449" y="1"/>
                    <a:pt x="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15"/>
            <p:cNvSpPr/>
            <p:nvPr/>
          </p:nvSpPr>
          <p:spPr>
            <a:xfrm>
              <a:off x="7053775" y="1326325"/>
              <a:ext cx="26625" cy="4050"/>
            </a:xfrm>
            <a:custGeom>
              <a:avLst/>
              <a:gdLst/>
              <a:ahLst/>
              <a:cxnLst/>
              <a:rect l="l" t="t" r="r" b="b"/>
              <a:pathLst>
                <a:path w="1065" h="162" extrusionOk="0">
                  <a:moveTo>
                    <a:pt x="521" y="0"/>
                  </a:moveTo>
                  <a:cubicBezTo>
                    <a:pt x="335" y="0"/>
                    <a:pt x="153" y="30"/>
                    <a:pt x="1" y="152"/>
                  </a:cubicBezTo>
                  <a:cubicBezTo>
                    <a:pt x="159" y="152"/>
                    <a:pt x="307" y="162"/>
                    <a:pt x="450" y="162"/>
                  </a:cubicBezTo>
                  <a:cubicBezTo>
                    <a:pt x="664" y="162"/>
                    <a:pt x="864" y="140"/>
                    <a:pt x="1065" y="30"/>
                  </a:cubicBezTo>
                  <a:cubicBezTo>
                    <a:pt x="898" y="30"/>
                    <a:pt x="708"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15"/>
            <p:cNvSpPr/>
            <p:nvPr/>
          </p:nvSpPr>
          <p:spPr>
            <a:xfrm>
              <a:off x="7093300" y="1322800"/>
              <a:ext cx="26625" cy="4300"/>
            </a:xfrm>
            <a:custGeom>
              <a:avLst/>
              <a:gdLst/>
              <a:ahLst/>
              <a:cxnLst/>
              <a:rect l="l" t="t" r="r" b="b"/>
              <a:pathLst>
                <a:path w="1065" h="172" extrusionOk="0">
                  <a:moveTo>
                    <a:pt x="463" y="0"/>
                  </a:moveTo>
                  <a:cubicBezTo>
                    <a:pt x="298" y="0"/>
                    <a:pt x="143" y="27"/>
                    <a:pt x="1" y="141"/>
                  </a:cubicBezTo>
                  <a:cubicBezTo>
                    <a:pt x="92" y="171"/>
                    <a:pt x="213" y="171"/>
                    <a:pt x="335" y="171"/>
                  </a:cubicBezTo>
                  <a:cubicBezTo>
                    <a:pt x="548" y="141"/>
                    <a:pt x="791" y="141"/>
                    <a:pt x="1004" y="141"/>
                  </a:cubicBezTo>
                  <a:cubicBezTo>
                    <a:pt x="1004" y="80"/>
                    <a:pt x="1064" y="50"/>
                    <a:pt x="1064" y="19"/>
                  </a:cubicBezTo>
                  <a:lnTo>
                    <a:pt x="1064" y="19"/>
                  </a:lnTo>
                  <a:cubicBezTo>
                    <a:pt x="1025" y="22"/>
                    <a:pt x="987" y="24"/>
                    <a:pt x="948" y="24"/>
                  </a:cubicBezTo>
                  <a:cubicBezTo>
                    <a:pt x="779" y="24"/>
                    <a:pt x="617" y="0"/>
                    <a:pt x="4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15"/>
            <p:cNvSpPr/>
            <p:nvPr/>
          </p:nvSpPr>
          <p:spPr>
            <a:xfrm>
              <a:off x="1415375" y="2120525"/>
              <a:ext cx="1541100" cy="609325"/>
            </a:xfrm>
            <a:custGeom>
              <a:avLst/>
              <a:gdLst/>
              <a:ahLst/>
              <a:cxnLst/>
              <a:rect l="l" t="t" r="r" b="b"/>
              <a:pathLst>
                <a:path w="61644" h="24373" extrusionOk="0">
                  <a:moveTo>
                    <a:pt x="2193" y="0"/>
                  </a:moveTo>
                  <a:cubicBezTo>
                    <a:pt x="1211" y="0"/>
                    <a:pt x="389" y="338"/>
                    <a:pt x="153" y="1150"/>
                  </a:cubicBezTo>
                  <a:cubicBezTo>
                    <a:pt x="1" y="1728"/>
                    <a:pt x="1" y="2336"/>
                    <a:pt x="183" y="2913"/>
                  </a:cubicBezTo>
                  <a:cubicBezTo>
                    <a:pt x="487" y="3886"/>
                    <a:pt x="1034" y="4828"/>
                    <a:pt x="1642" y="5740"/>
                  </a:cubicBezTo>
                  <a:cubicBezTo>
                    <a:pt x="2584" y="7199"/>
                    <a:pt x="3770" y="8567"/>
                    <a:pt x="4986" y="9904"/>
                  </a:cubicBezTo>
                  <a:cubicBezTo>
                    <a:pt x="5138" y="10087"/>
                    <a:pt x="5290" y="10239"/>
                    <a:pt x="5563" y="10269"/>
                  </a:cubicBezTo>
                  <a:cubicBezTo>
                    <a:pt x="5472" y="9996"/>
                    <a:pt x="5198" y="9844"/>
                    <a:pt x="5016" y="9631"/>
                  </a:cubicBezTo>
                  <a:cubicBezTo>
                    <a:pt x="3618" y="8050"/>
                    <a:pt x="2280" y="6409"/>
                    <a:pt x="1369" y="4616"/>
                  </a:cubicBezTo>
                  <a:cubicBezTo>
                    <a:pt x="1065" y="3977"/>
                    <a:pt x="791" y="3339"/>
                    <a:pt x="761" y="2640"/>
                  </a:cubicBezTo>
                  <a:cubicBezTo>
                    <a:pt x="761" y="2214"/>
                    <a:pt x="761" y="1819"/>
                    <a:pt x="1065" y="1454"/>
                  </a:cubicBezTo>
                  <a:cubicBezTo>
                    <a:pt x="1397" y="1046"/>
                    <a:pt x="2136" y="787"/>
                    <a:pt x="2905" y="787"/>
                  </a:cubicBezTo>
                  <a:cubicBezTo>
                    <a:pt x="3051" y="787"/>
                    <a:pt x="3199" y="797"/>
                    <a:pt x="3344" y="816"/>
                  </a:cubicBezTo>
                  <a:cubicBezTo>
                    <a:pt x="5411" y="1090"/>
                    <a:pt x="7326" y="1667"/>
                    <a:pt x="9211" y="2336"/>
                  </a:cubicBezTo>
                  <a:cubicBezTo>
                    <a:pt x="9727" y="2488"/>
                    <a:pt x="10214" y="2731"/>
                    <a:pt x="10639" y="3035"/>
                  </a:cubicBezTo>
                  <a:cubicBezTo>
                    <a:pt x="11399" y="3582"/>
                    <a:pt x="11521" y="3795"/>
                    <a:pt x="10974" y="4464"/>
                  </a:cubicBezTo>
                  <a:cubicBezTo>
                    <a:pt x="10153" y="5558"/>
                    <a:pt x="10305" y="6622"/>
                    <a:pt x="10943" y="7746"/>
                  </a:cubicBezTo>
                  <a:cubicBezTo>
                    <a:pt x="11521" y="8658"/>
                    <a:pt x="12281" y="9448"/>
                    <a:pt x="13101" y="10239"/>
                  </a:cubicBezTo>
                  <a:cubicBezTo>
                    <a:pt x="15199" y="12245"/>
                    <a:pt x="17752" y="13977"/>
                    <a:pt x="20488" y="15497"/>
                  </a:cubicBezTo>
                  <a:cubicBezTo>
                    <a:pt x="23284" y="17078"/>
                    <a:pt x="26263" y="18446"/>
                    <a:pt x="29363" y="19661"/>
                  </a:cubicBezTo>
                  <a:cubicBezTo>
                    <a:pt x="32980" y="21060"/>
                    <a:pt x="36749" y="22093"/>
                    <a:pt x="40670" y="22853"/>
                  </a:cubicBezTo>
                  <a:cubicBezTo>
                    <a:pt x="45503" y="23765"/>
                    <a:pt x="50397" y="24190"/>
                    <a:pt x="55382" y="24373"/>
                  </a:cubicBezTo>
                  <a:cubicBezTo>
                    <a:pt x="57145" y="24342"/>
                    <a:pt x="58938" y="24342"/>
                    <a:pt x="60731" y="24342"/>
                  </a:cubicBezTo>
                  <a:cubicBezTo>
                    <a:pt x="60818" y="24342"/>
                    <a:pt x="60908" y="24345"/>
                    <a:pt x="60997" y="24345"/>
                  </a:cubicBezTo>
                  <a:cubicBezTo>
                    <a:pt x="61221" y="24345"/>
                    <a:pt x="61448" y="24329"/>
                    <a:pt x="61643" y="24221"/>
                  </a:cubicBezTo>
                  <a:cubicBezTo>
                    <a:pt x="61471" y="24178"/>
                    <a:pt x="61291" y="24157"/>
                    <a:pt x="61102" y="24157"/>
                  </a:cubicBezTo>
                  <a:cubicBezTo>
                    <a:pt x="60758" y="24157"/>
                    <a:pt x="60384" y="24225"/>
                    <a:pt x="59972" y="24342"/>
                  </a:cubicBezTo>
                  <a:cubicBezTo>
                    <a:pt x="59219" y="24308"/>
                    <a:pt x="58463" y="24304"/>
                    <a:pt x="57705" y="24304"/>
                  </a:cubicBezTo>
                  <a:cubicBezTo>
                    <a:pt x="57452" y="24304"/>
                    <a:pt x="57200" y="24304"/>
                    <a:pt x="56947" y="24304"/>
                  </a:cubicBezTo>
                  <a:cubicBezTo>
                    <a:pt x="55937" y="24304"/>
                    <a:pt x="54926" y="24297"/>
                    <a:pt x="53923" y="24221"/>
                  </a:cubicBezTo>
                  <a:cubicBezTo>
                    <a:pt x="52069" y="24099"/>
                    <a:pt x="50215" y="24008"/>
                    <a:pt x="48330" y="23856"/>
                  </a:cubicBezTo>
                  <a:cubicBezTo>
                    <a:pt x="46445" y="23643"/>
                    <a:pt x="44531" y="23430"/>
                    <a:pt x="42676" y="23096"/>
                  </a:cubicBezTo>
                  <a:cubicBezTo>
                    <a:pt x="40093" y="22640"/>
                    <a:pt x="37540" y="22123"/>
                    <a:pt x="35077" y="21424"/>
                  </a:cubicBezTo>
                  <a:cubicBezTo>
                    <a:pt x="32494" y="20664"/>
                    <a:pt x="29971" y="19783"/>
                    <a:pt x="27600" y="18780"/>
                  </a:cubicBezTo>
                  <a:cubicBezTo>
                    <a:pt x="25260" y="17807"/>
                    <a:pt x="23041" y="16743"/>
                    <a:pt x="20913" y="15528"/>
                  </a:cubicBezTo>
                  <a:cubicBezTo>
                    <a:pt x="19484" y="14737"/>
                    <a:pt x="18117" y="13917"/>
                    <a:pt x="16870" y="13005"/>
                  </a:cubicBezTo>
                  <a:cubicBezTo>
                    <a:pt x="16111" y="12397"/>
                    <a:pt x="15320" y="11850"/>
                    <a:pt x="14591" y="11181"/>
                  </a:cubicBezTo>
                  <a:cubicBezTo>
                    <a:pt x="13496" y="10208"/>
                    <a:pt x="12463" y="9205"/>
                    <a:pt x="11855" y="7989"/>
                  </a:cubicBezTo>
                  <a:cubicBezTo>
                    <a:pt x="11399" y="7138"/>
                    <a:pt x="11430" y="6287"/>
                    <a:pt x="12402" y="5619"/>
                  </a:cubicBezTo>
                  <a:cubicBezTo>
                    <a:pt x="12706" y="5375"/>
                    <a:pt x="13071" y="5223"/>
                    <a:pt x="13466" y="5071"/>
                  </a:cubicBezTo>
                  <a:cubicBezTo>
                    <a:pt x="14013" y="4889"/>
                    <a:pt x="14621" y="4646"/>
                    <a:pt x="15138" y="4372"/>
                  </a:cubicBezTo>
                  <a:cubicBezTo>
                    <a:pt x="15655" y="4099"/>
                    <a:pt x="15655" y="3734"/>
                    <a:pt x="15229" y="3400"/>
                  </a:cubicBezTo>
                  <a:cubicBezTo>
                    <a:pt x="15016" y="3217"/>
                    <a:pt x="14712" y="3126"/>
                    <a:pt x="14439" y="3005"/>
                  </a:cubicBezTo>
                  <a:cubicBezTo>
                    <a:pt x="12615" y="2336"/>
                    <a:pt x="10670" y="1850"/>
                    <a:pt x="8785" y="1302"/>
                  </a:cubicBezTo>
                  <a:cubicBezTo>
                    <a:pt x="6779" y="786"/>
                    <a:pt x="4803" y="239"/>
                    <a:pt x="2676" y="26"/>
                  </a:cubicBezTo>
                  <a:cubicBezTo>
                    <a:pt x="2512" y="9"/>
                    <a:pt x="2351" y="0"/>
                    <a:pt x="219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5"/>
            <p:cNvSpPr/>
            <p:nvPr/>
          </p:nvSpPr>
          <p:spPr>
            <a:xfrm>
              <a:off x="6394950" y="2440200"/>
              <a:ext cx="386050" cy="76125"/>
            </a:xfrm>
            <a:custGeom>
              <a:avLst/>
              <a:gdLst/>
              <a:ahLst/>
              <a:cxnLst/>
              <a:rect l="l" t="t" r="r" b="b"/>
              <a:pathLst>
                <a:path w="15442" h="3045" extrusionOk="0">
                  <a:moveTo>
                    <a:pt x="214" y="1"/>
                  </a:moveTo>
                  <a:cubicBezTo>
                    <a:pt x="143" y="1"/>
                    <a:pt x="72" y="2"/>
                    <a:pt x="1" y="5"/>
                  </a:cubicBezTo>
                  <a:cubicBezTo>
                    <a:pt x="670" y="218"/>
                    <a:pt x="1399" y="187"/>
                    <a:pt x="2098" y="279"/>
                  </a:cubicBezTo>
                  <a:cubicBezTo>
                    <a:pt x="4317" y="522"/>
                    <a:pt x="6597" y="582"/>
                    <a:pt x="8846" y="734"/>
                  </a:cubicBezTo>
                  <a:cubicBezTo>
                    <a:pt x="9910" y="795"/>
                    <a:pt x="10974" y="886"/>
                    <a:pt x="12007" y="1038"/>
                  </a:cubicBezTo>
                  <a:cubicBezTo>
                    <a:pt x="13132" y="1190"/>
                    <a:pt x="14044" y="1586"/>
                    <a:pt x="14773" y="2254"/>
                  </a:cubicBezTo>
                  <a:cubicBezTo>
                    <a:pt x="15047" y="2467"/>
                    <a:pt x="15108" y="2801"/>
                    <a:pt x="15442" y="3045"/>
                  </a:cubicBezTo>
                  <a:cubicBezTo>
                    <a:pt x="15411" y="2893"/>
                    <a:pt x="15411" y="2771"/>
                    <a:pt x="15351" y="2649"/>
                  </a:cubicBezTo>
                  <a:cubicBezTo>
                    <a:pt x="14743" y="1707"/>
                    <a:pt x="13740" y="1130"/>
                    <a:pt x="12372" y="886"/>
                  </a:cubicBezTo>
                  <a:cubicBezTo>
                    <a:pt x="10123" y="491"/>
                    <a:pt x="7843" y="522"/>
                    <a:pt x="5624" y="370"/>
                  </a:cubicBezTo>
                  <a:cubicBezTo>
                    <a:pt x="4560" y="309"/>
                    <a:pt x="3496" y="218"/>
                    <a:pt x="2372" y="157"/>
                  </a:cubicBezTo>
                  <a:cubicBezTo>
                    <a:pt x="1653" y="129"/>
                    <a:pt x="934" y="1"/>
                    <a:pt x="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5"/>
            <p:cNvSpPr/>
            <p:nvPr/>
          </p:nvSpPr>
          <p:spPr>
            <a:xfrm>
              <a:off x="2916175" y="2716900"/>
              <a:ext cx="186200" cy="9150"/>
            </a:xfrm>
            <a:custGeom>
              <a:avLst/>
              <a:gdLst/>
              <a:ahLst/>
              <a:cxnLst/>
              <a:rect l="l" t="t" r="r" b="b"/>
              <a:pathLst>
                <a:path w="7448" h="366" extrusionOk="0">
                  <a:moveTo>
                    <a:pt x="7447" y="1"/>
                  </a:moveTo>
                  <a:cubicBezTo>
                    <a:pt x="6748" y="1"/>
                    <a:pt x="5988" y="62"/>
                    <a:pt x="5259" y="92"/>
                  </a:cubicBezTo>
                  <a:cubicBezTo>
                    <a:pt x="4092" y="164"/>
                    <a:pt x="2907" y="272"/>
                    <a:pt x="1718" y="272"/>
                  </a:cubicBezTo>
                  <a:cubicBezTo>
                    <a:pt x="1389" y="272"/>
                    <a:pt x="1059" y="264"/>
                    <a:pt x="730" y="244"/>
                  </a:cubicBezTo>
                  <a:cubicBezTo>
                    <a:pt x="620" y="244"/>
                    <a:pt x="516" y="234"/>
                    <a:pt x="416" y="234"/>
                  </a:cubicBezTo>
                  <a:cubicBezTo>
                    <a:pt x="267" y="234"/>
                    <a:pt x="128" y="256"/>
                    <a:pt x="0" y="366"/>
                  </a:cubicBezTo>
                  <a:lnTo>
                    <a:pt x="1611" y="366"/>
                  </a:lnTo>
                  <a:cubicBezTo>
                    <a:pt x="2432" y="366"/>
                    <a:pt x="3253" y="366"/>
                    <a:pt x="4013" y="335"/>
                  </a:cubicBezTo>
                  <a:cubicBezTo>
                    <a:pt x="5137" y="244"/>
                    <a:pt x="6292" y="153"/>
                    <a:pt x="7417" y="92"/>
                  </a:cubicBezTo>
                  <a:cubicBezTo>
                    <a:pt x="7417" y="62"/>
                    <a:pt x="7447" y="31"/>
                    <a:pt x="74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5"/>
            <p:cNvSpPr/>
            <p:nvPr/>
          </p:nvSpPr>
          <p:spPr>
            <a:xfrm>
              <a:off x="1221600" y="803850"/>
              <a:ext cx="2465125" cy="1765725"/>
            </a:xfrm>
            <a:custGeom>
              <a:avLst/>
              <a:gdLst/>
              <a:ahLst/>
              <a:cxnLst/>
              <a:rect l="l" t="t" r="r" b="b"/>
              <a:pathLst>
                <a:path w="98605" h="70629" extrusionOk="0">
                  <a:moveTo>
                    <a:pt x="83262" y="1"/>
                  </a:moveTo>
                  <a:cubicBezTo>
                    <a:pt x="83149" y="1"/>
                    <a:pt x="83041" y="29"/>
                    <a:pt x="82951" y="108"/>
                  </a:cubicBezTo>
                  <a:cubicBezTo>
                    <a:pt x="82677" y="291"/>
                    <a:pt x="82981" y="504"/>
                    <a:pt x="83133" y="716"/>
                  </a:cubicBezTo>
                  <a:cubicBezTo>
                    <a:pt x="83802" y="1507"/>
                    <a:pt x="84471" y="2267"/>
                    <a:pt x="85109" y="3026"/>
                  </a:cubicBezTo>
                  <a:cubicBezTo>
                    <a:pt x="87449" y="5823"/>
                    <a:pt x="88878" y="8802"/>
                    <a:pt x="88574" y="12115"/>
                  </a:cubicBezTo>
                  <a:cubicBezTo>
                    <a:pt x="88513" y="12935"/>
                    <a:pt x="88300" y="13786"/>
                    <a:pt x="87936" y="14546"/>
                  </a:cubicBezTo>
                  <a:cubicBezTo>
                    <a:pt x="86720" y="17069"/>
                    <a:pt x="84349" y="18893"/>
                    <a:pt x="81218" y="20200"/>
                  </a:cubicBezTo>
                  <a:cubicBezTo>
                    <a:pt x="78665" y="21264"/>
                    <a:pt x="75899" y="21932"/>
                    <a:pt x="73072" y="22510"/>
                  </a:cubicBezTo>
                  <a:cubicBezTo>
                    <a:pt x="69516" y="23239"/>
                    <a:pt x="65899" y="23756"/>
                    <a:pt x="62282" y="24303"/>
                  </a:cubicBezTo>
                  <a:cubicBezTo>
                    <a:pt x="57510" y="25033"/>
                    <a:pt x="52677" y="25732"/>
                    <a:pt x="47965" y="26705"/>
                  </a:cubicBezTo>
                  <a:cubicBezTo>
                    <a:pt x="42980" y="27677"/>
                    <a:pt x="38148" y="28923"/>
                    <a:pt x="33649" y="30747"/>
                  </a:cubicBezTo>
                  <a:cubicBezTo>
                    <a:pt x="31217" y="31750"/>
                    <a:pt x="28968" y="32875"/>
                    <a:pt x="26992" y="34303"/>
                  </a:cubicBezTo>
                  <a:cubicBezTo>
                    <a:pt x="24925" y="35702"/>
                    <a:pt x="23314" y="37373"/>
                    <a:pt x="21947" y="39167"/>
                  </a:cubicBezTo>
                  <a:cubicBezTo>
                    <a:pt x="21096" y="40231"/>
                    <a:pt x="20366" y="41325"/>
                    <a:pt x="19424" y="42358"/>
                  </a:cubicBezTo>
                  <a:cubicBezTo>
                    <a:pt x="18937" y="42905"/>
                    <a:pt x="18360" y="43453"/>
                    <a:pt x="17600" y="43878"/>
                  </a:cubicBezTo>
                  <a:cubicBezTo>
                    <a:pt x="16456" y="44480"/>
                    <a:pt x="15219" y="44711"/>
                    <a:pt x="13934" y="44711"/>
                  </a:cubicBezTo>
                  <a:cubicBezTo>
                    <a:pt x="13272" y="44711"/>
                    <a:pt x="12598" y="44650"/>
                    <a:pt x="11916" y="44547"/>
                  </a:cubicBezTo>
                  <a:cubicBezTo>
                    <a:pt x="10335" y="44334"/>
                    <a:pt x="8907" y="43908"/>
                    <a:pt x="7417" y="43574"/>
                  </a:cubicBezTo>
                  <a:cubicBezTo>
                    <a:pt x="6475" y="43331"/>
                    <a:pt x="5472" y="43118"/>
                    <a:pt x="4499" y="43027"/>
                  </a:cubicBezTo>
                  <a:cubicBezTo>
                    <a:pt x="4299" y="43009"/>
                    <a:pt x="4105" y="42999"/>
                    <a:pt x="3916" y="42999"/>
                  </a:cubicBezTo>
                  <a:cubicBezTo>
                    <a:pt x="2840" y="42999"/>
                    <a:pt x="1936" y="43302"/>
                    <a:pt x="1186" y="44000"/>
                  </a:cubicBezTo>
                  <a:cubicBezTo>
                    <a:pt x="700" y="44425"/>
                    <a:pt x="457" y="44972"/>
                    <a:pt x="274" y="45550"/>
                  </a:cubicBezTo>
                  <a:cubicBezTo>
                    <a:pt x="1" y="46462"/>
                    <a:pt x="92" y="47404"/>
                    <a:pt x="122" y="48316"/>
                  </a:cubicBezTo>
                  <a:cubicBezTo>
                    <a:pt x="426" y="48103"/>
                    <a:pt x="214" y="47738"/>
                    <a:pt x="274" y="47495"/>
                  </a:cubicBezTo>
                  <a:cubicBezTo>
                    <a:pt x="305" y="47191"/>
                    <a:pt x="122" y="46826"/>
                    <a:pt x="426" y="46583"/>
                  </a:cubicBezTo>
                  <a:cubicBezTo>
                    <a:pt x="518" y="46219"/>
                    <a:pt x="548" y="45915"/>
                    <a:pt x="670" y="45611"/>
                  </a:cubicBezTo>
                  <a:cubicBezTo>
                    <a:pt x="1265" y="44136"/>
                    <a:pt x="2337" y="43535"/>
                    <a:pt x="4033" y="43535"/>
                  </a:cubicBezTo>
                  <a:cubicBezTo>
                    <a:pt x="4155" y="43535"/>
                    <a:pt x="4280" y="43538"/>
                    <a:pt x="4408" y="43544"/>
                  </a:cubicBezTo>
                  <a:cubicBezTo>
                    <a:pt x="5472" y="43574"/>
                    <a:pt x="6536" y="43787"/>
                    <a:pt x="7539" y="44060"/>
                  </a:cubicBezTo>
                  <a:cubicBezTo>
                    <a:pt x="9576" y="44608"/>
                    <a:pt x="11642" y="45155"/>
                    <a:pt x="13831" y="45307"/>
                  </a:cubicBezTo>
                  <a:cubicBezTo>
                    <a:pt x="14112" y="45327"/>
                    <a:pt x="14387" y="45338"/>
                    <a:pt x="14658" y="45338"/>
                  </a:cubicBezTo>
                  <a:cubicBezTo>
                    <a:pt x="16378" y="45338"/>
                    <a:pt x="17881" y="44911"/>
                    <a:pt x="19089" y="43939"/>
                  </a:cubicBezTo>
                  <a:cubicBezTo>
                    <a:pt x="19667" y="43483"/>
                    <a:pt x="20153" y="43027"/>
                    <a:pt x="20518" y="42510"/>
                  </a:cubicBezTo>
                  <a:cubicBezTo>
                    <a:pt x="21399" y="41294"/>
                    <a:pt x="22311" y="40079"/>
                    <a:pt x="23223" y="38893"/>
                  </a:cubicBezTo>
                  <a:cubicBezTo>
                    <a:pt x="24986" y="36614"/>
                    <a:pt x="27357" y="34729"/>
                    <a:pt x="30214" y="33118"/>
                  </a:cubicBezTo>
                  <a:cubicBezTo>
                    <a:pt x="33558" y="31264"/>
                    <a:pt x="37296" y="29957"/>
                    <a:pt x="41187" y="28893"/>
                  </a:cubicBezTo>
                  <a:cubicBezTo>
                    <a:pt x="46476" y="27495"/>
                    <a:pt x="51917" y="26553"/>
                    <a:pt x="57388" y="25702"/>
                  </a:cubicBezTo>
                  <a:cubicBezTo>
                    <a:pt x="60184" y="25246"/>
                    <a:pt x="63042" y="24911"/>
                    <a:pt x="65868" y="24486"/>
                  </a:cubicBezTo>
                  <a:cubicBezTo>
                    <a:pt x="68786" y="24030"/>
                    <a:pt x="71735" y="23635"/>
                    <a:pt x="74622" y="23057"/>
                  </a:cubicBezTo>
                  <a:cubicBezTo>
                    <a:pt x="77297" y="22571"/>
                    <a:pt x="79881" y="21902"/>
                    <a:pt x="82312" y="20960"/>
                  </a:cubicBezTo>
                  <a:cubicBezTo>
                    <a:pt x="84197" y="20200"/>
                    <a:pt x="85869" y="19258"/>
                    <a:pt x="87176" y="18042"/>
                  </a:cubicBezTo>
                  <a:cubicBezTo>
                    <a:pt x="89182" y="16097"/>
                    <a:pt x="90246" y="13938"/>
                    <a:pt x="90246" y="11507"/>
                  </a:cubicBezTo>
                  <a:cubicBezTo>
                    <a:pt x="90246" y="10443"/>
                    <a:pt x="90246" y="9349"/>
                    <a:pt x="90063" y="8285"/>
                  </a:cubicBezTo>
                  <a:cubicBezTo>
                    <a:pt x="89881" y="7920"/>
                    <a:pt x="90124" y="7586"/>
                    <a:pt x="89911" y="7251"/>
                  </a:cubicBezTo>
                  <a:cubicBezTo>
                    <a:pt x="89759" y="7099"/>
                    <a:pt x="89790" y="6917"/>
                    <a:pt x="89820" y="6765"/>
                  </a:cubicBezTo>
                  <a:cubicBezTo>
                    <a:pt x="89897" y="6401"/>
                    <a:pt x="89998" y="6230"/>
                    <a:pt x="90238" y="6230"/>
                  </a:cubicBezTo>
                  <a:cubicBezTo>
                    <a:pt x="90378" y="6230"/>
                    <a:pt x="90565" y="6288"/>
                    <a:pt x="90823" y="6400"/>
                  </a:cubicBezTo>
                  <a:cubicBezTo>
                    <a:pt x="91310" y="6644"/>
                    <a:pt x="91644" y="6947"/>
                    <a:pt x="92009" y="7251"/>
                  </a:cubicBezTo>
                  <a:cubicBezTo>
                    <a:pt x="92373" y="7616"/>
                    <a:pt x="92829" y="7981"/>
                    <a:pt x="93164" y="8376"/>
                  </a:cubicBezTo>
                  <a:cubicBezTo>
                    <a:pt x="94835" y="10291"/>
                    <a:pt x="95960" y="12327"/>
                    <a:pt x="96659" y="14546"/>
                  </a:cubicBezTo>
                  <a:cubicBezTo>
                    <a:pt x="97024" y="15671"/>
                    <a:pt x="97237" y="16856"/>
                    <a:pt x="97389" y="18042"/>
                  </a:cubicBezTo>
                  <a:cubicBezTo>
                    <a:pt x="97571" y="19440"/>
                    <a:pt x="97510" y="20838"/>
                    <a:pt x="97267" y="22267"/>
                  </a:cubicBezTo>
                  <a:cubicBezTo>
                    <a:pt x="97024" y="23969"/>
                    <a:pt x="96416" y="25641"/>
                    <a:pt x="95565" y="27282"/>
                  </a:cubicBezTo>
                  <a:cubicBezTo>
                    <a:pt x="95504" y="27343"/>
                    <a:pt x="95535" y="27464"/>
                    <a:pt x="95413" y="27525"/>
                  </a:cubicBezTo>
                  <a:cubicBezTo>
                    <a:pt x="95261" y="27647"/>
                    <a:pt x="95413" y="27829"/>
                    <a:pt x="95231" y="27920"/>
                  </a:cubicBezTo>
                  <a:cubicBezTo>
                    <a:pt x="95048" y="28224"/>
                    <a:pt x="94835" y="28498"/>
                    <a:pt x="94653" y="28802"/>
                  </a:cubicBezTo>
                  <a:cubicBezTo>
                    <a:pt x="92677" y="31781"/>
                    <a:pt x="89759" y="34182"/>
                    <a:pt x="85990" y="36036"/>
                  </a:cubicBezTo>
                  <a:cubicBezTo>
                    <a:pt x="82799" y="37617"/>
                    <a:pt x="79273" y="38711"/>
                    <a:pt x="75808" y="39835"/>
                  </a:cubicBezTo>
                  <a:cubicBezTo>
                    <a:pt x="73224" y="40717"/>
                    <a:pt x="70641" y="41598"/>
                    <a:pt x="68300" y="42814"/>
                  </a:cubicBezTo>
                  <a:cubicBezTo>
                    <a:pt x="65473" y="44243"/>
                    <a:pt x="63224" y="46067"/>
                    <a:pt x="61674" y="48316"/>
                  </a:cubicBezTo>
                  <a:cubicBezTo>
                    <a:pt x="60276" y="50322"/>
                    <a:pt x="59121" y="52450"/>
                    <a:pt x="57662" y="54486"/>
                  </a:cubicBezTo>
                  <a:cubicBezTo>
                    <a:pt x="56476" y="56067"/>
                    <a:pt x="55017" y="57586"/>
                    <a:pt x="53285" y="58924"/>
                  </a:cubicBezTo>
                  <a:cubicBezTo>
                    <a:pt x="51674" y="60140"/>
                    <a:pt x="49911" y="61173"/>
                    <a:pt x="47996" y="62085"/>
                  </a:cubicBezTo>
                  <a:cubicBezTo>
                    <a:pt x="46294" y="62906"/>
                    <a:pt x="44439" y="63605"/>
                    <a:pt x="42828" y="64577"/>
                  </a:cubicBezTo>
                  <a:cubicBezTo>
                    <a:pt x="41917" y="65125"/>
                    <a:pt x="41461" y="65763"/>
                    <a:pt x="41886" y="66644"/>
                  </a:cubicBezTo>
                  <a:cubicBezTo>
                    <a:pt x="42312" y="67313"/>
                    <a:pt x="42950" y="67891"/>
                    <a:pt x="43740" y="68347"/>
                  </a:cubicBezTo>
                  <a:cubicBezTo>
                    <a:pt x="44835" y="68954"/>
                    <a:pt x="45959" y="69562"/>
                    <a:pt x="47236" y="69927"/>
                  </a:cubicBezTo>
                  <a:cubicBezTo>
                    <a:pt x="47357" y="69988"/>
                    <a:pt x="47540" y="69927"/>
                    <a:pt x="47631" y="70049"/>
                  </a:cubicBezTo>
                  <a:cubicBezTo>
                    <a:pt x="47692" y="70079"/>
                    <a:pt x="47874" y="70079"/>
                    <a:pt x="47965" y="70170"/>
                  </a:cubicBezTo>
                  <a:cubicBezTo>
                    <a:pt x="48026" y="70201"/>
                    <a:pt x="48239" y="70201"/>
                    <a:pt x="48300" y="70292"/>
                  </a:cubicBezTo>
                  <a:cubicBezTo>
                    <a:pt x="48391" y="70322"/>
                    <a:pt x="48573" y="70322"/>
                    <a:pt x="48634" y="70383"/>
                  </a:cubicBezTo>
                  <a:cubicBezTo>
                    <a:pt x="48725" y="70444"/>
                    <a:pt x="48908" y="70444"/>
                    <a:pt x="48999" y="70505"/>
                  </a:cubicBezTo>
                  <a:cubicBezTo>
                    <a:pt x="49060" y="70535"/>
                    <a:pt x="49242" y="70535"/>
                    <a:pt x="49333" y="70626"/>
                  </a:cubicBezTo>
                  <a:cubicBezTo>
                    <a:pt x="49385" y="70626"/>
                    <a:pt x="49442" y="70629"/>
                    <a:pt x="49499" y="70629"/>
                  </a:cubicBezTo>
                  <a:cubicBezTo>
                    <a:pt x="49642" y="70629"/>
                    <a:pt x="49785" y="70613"/>
                    <a:pt x="49850" y="70505"/>
                  </a:cubicBezTo>
                  <a:cubicBezTo>
                    <a:pt x="49789" y="70444"/>
                    <a:pt x="49637" y="70474"/>
                    <a:pt x="49516" y="70383"/>
                  </a:cubicBezTo>
                  <a:cubicBezTo>
                    <a:pt x="49455" y="70322"/>
                    <a:pt x="49242" y="70353"/>
                    <a:pt x="49181" y="70292"/>
                  </a:cubicBezTo>
                  <a:cubicBezTo>
                    <a:pt x="49090" y="70201"/>
                    <a:pt x="48908" y="70231"/>
                    <a:pt x="48847" y="70170"/>
                  </a:cubicBezTo>
                  <a:cubicBezTo>
                    <a:pt x="48756" y="70079"/>
                    <a:pt x="48573" y="70109"/>
                    <a:pt x="48482" y="70049"/>
                  </a:cubicBezTo>
                  <a:cubicBezTo>
                    <a:pt x="48421" y="69957"/>
                    <a:pt x="48239" y="70018"/>
                    <a:pt x="48148" y="69927"/>
                  </a:cubicBezTo>
                  <a:cubicBezTo>
                    <a:pt x="48087" y="69866"/>
                    <a:pt x="47874" y="69897"/>
                    <a:pt x="47813" y="69806"/>
                  </a:cubicBezTo>
                  <a:cubicBezTo>
                    <a:pt x="47722" y="69745"/>
                    <a:pt x="47540" y="69745"/>
                    <a:pt x="47479" y="69654"/>
                  </a:cubicBezTo>
                  <a:cubicBezTo>
                    <a:pt x="47327" y="69593"/>
                    <a:pt x="47205" y="69502"/>
                    <a:pt x="47053" y="69441"/>
                  </a:cubicBezTo>
                  <a:cubicBezTo>
                    <a:pt x="45990" y="68985"/>
                    <a:pt x="44956" y="68438"/>
                    <a:pt x="44135" y="67769"/>
                  </a:cubicBezTo>
                  <a:cubicBezTo>
                    <a:pt x="43436" y="67191"/>
                    <a:pt x="42980" y="66553"/>
                    <a:pt x="43315" y="65763"/>
                  </a:cubicBezTo>
                  <a:cubicBezTo>
                    <a:pt x="43467" y="65337"/>
                    <a:pt x="43862" y="65033"/>
                    <a:pt x="44227" y="64760"/>
                  </a:cubicBezTo>
                  <a:cubicBezTo>
                    <a:pt x="45139" y="64152"/>
                    <a:pt x="46202" y="63635"/>
                    <a:pt x="47266" y="63118"/>
                  </a:cubicBezTo>
                  <a:cubicBezTo>
                    <a:pt x="49151" y="62267"/>
                    <a:pt x="50914" y="61356"/>
                    <a:pt x="52555" y="60292"/>
                  </a:cubicBezTo>
                  <a:cubicBezTo>
                    <a:pt x="54622" y="58954"/>
                    <a:pt x="56355" y="57435"/>
                    <a:pt x="57844" y="55732"/>
                  </a:cubicBezTo>
                  <a:cubicBezTo>
                    <a:pt x="57966" y="55672"/>
                    <a:pt x="57905" y="55580"/>
                    <a:pt x="58026" y="55489"/>
                  </a:cubicBezTo>
                  <a:cubicBezTo>
                    <a:pt x="58148" y="55368"/>
                    <a:pt x="58269" y="55216"/>
                    <a:pt x="58361" y="55124"/>
                  </a:cubicBezTo>
                  <a:cubicBezTo>
                    <a:pt x="58938" y="54365"/>
                    <a:pt x="59546" y="53605"/>
                    <a:pt x="60093" y="52845"/>
                  </a:cubicBezTo>
                  <a:cubicBezTo>
                    <a:pt x="61096" y="51386"/>
                    <a:pt x="62069" y="49896"/>
                    <a:pt x="63163" y="48498"/>
                  </a:cubicBezTo>
                  <a:cubicBezTo>
                    <a:pt x="64501" y="46826"/>
                    <a:pt x="66203" y="45307"/>
                    <a:pt x="68330" y="44121"/>
                  </a:cubicBezTo>
                  <a:cubicBezTo>
                    <a:pt x="70063" y="43179"/>
                    <a:pt x="71948" y="42358"/>
                    <a:pt x="73923" y="41629"/>
                  </a:cubicBezTo>
                  <a:cubicBezTo>
                    <a:pt x="76993" y="40535"/>
                    <a:pt x="80185" y="39532"/>
                    <a:pt x="83224" y="38407"/>
                  </a:cubicBezTo>
                  <a:cubicBezTo>
                    <a:pt x="85352" y="37586"/>
                    <a:pt x="87389" y="36674"/>
                    <a:pt x="89182" y="35519"/>
                  </a:cubicBezTo>
                  <a:cubicBezTo>
                    <a:pt x="92161" y="33635"/>
                    <a:pt x="94471" y="31416"/>
                    <a:pt x="96021" y="28741"/>
                  </a:cubicBezTo>
                  <a:cubicBezTo>
                    <a:pt x="97693" y="25945"/>
                    <a:pt x="98483" y="22966"/>
                    <a:pt x="98574" y="19896"/>
                  </a:cubicBezTo>
                  <a:cubicBezTo>
                    <a:pt x="98605" y="18589"/>
                    <a:pt x="98392" y="17343"/>
                    <a:pt x="98118" y="16066"/>
                  </a:cubicBezTo>
                  <a:cubicBezTo>
                    <a:pt x="97662" y="13786"/>
                    <a:pt x="96750" y="11598"/>
                    <a:pt x="95413" y="9531"/>
                  </a:cubicBezTo>
                  <a:cubicBezTo>
                    <a:pt x="93316" y="6248"/>
                    <a:pt x="90398" y="3482"/>
                    <a:pt x="86477" y="1324"/>
                  </a:cubicBezTo>
                  <a:cubicBezTo>
                    <a:pt x="85686" y="868"/>
                    <a:pt x="84805" y="412"/>
                    <a:pt x="83832" y="139"/>
                  </a:cubicBezTo>
                  <a:cubicBezTo>
                    <a:pt x="83661" y="82"/>
                    <a:pt x="83453" y="1"/>
                    <a:pt x="83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5"/>
            <p:cNvSpPr/>
            <p:nvPr/>
          </p:nvSpPr>
          <p:spPr>
            <a:xfrm>
              <a:off x="2431350" y="2555050"/>
              <a:ext cx="8400" cy="3075"/>
            </a:xfrm>
            <a:custGeom>
              <a:avLst/>
              <a:gdLst/>
              <a:ahLst/>
              <a:cxnLst/>
              <a:rect l="l" t="t" r="r" b="b"/>
              <a:pathLst>
                <a:path w="336" h="123" extrusionOk="0">
                  <a:moveTo>
                    <a:pt x="1" y="1"/>
                  </a:moveTo>
                  <a:cubicBezTo>
                    <a:pt x="62" y="92"/>
                    <a:pt x="183" y="122"/>
                    <a:pt x="335" y="12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5"/>
            <p:cNvSpPr/>
            <p:nvPr/>
          </p:nvSpPr>
          <p:spPr>
            <a:xfrm>
              <a:off x="2448825" y="2561625"/>
              <a:ext cx="9150" cy="3325"/>
            </a:xfrm>
            <a:custGeom>
              <a:avLst/>
              <a:gdLst/>
              <a:ahLst/>
              <a:cxnLst/>
              <a:rect l="l" t="t" r="r" b="b"/>
              <a:pathLst>
                <a:path w="366" h="133" extrusionOk="0">
                  <a:moveTo>
                    <a:pt x="91" y="0"/>
                  </a:moveTo>
                  <a:cubicBezTo>
                    <a:pt x="60" y="0"/>
                    <a:pt x="30" y="4"/>
                    <a:pt x="1" y="11"/>
                  </a:cubicBezTo>
                  <a:cubicBezTo>
                    <a:pt x="92" y="72"/>
                    <a:pt x="214" y="133"/>
                    <a:pt x="366" y="133"/>
                  </a:cubicBezTo>
                  <a:cubicBezTo>
                    <a:pt x="296" y="40"/>
                    <a:pt x="191" y="0"/>
                    <a:pt x="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5"/>
            <p:cNvSpPr/>
            <p:nvPr/>
          </p:nvSpPr>
          <p:spPr>
            <a:xfrm>
              <a:off x="2413875" y="2548225"/>
              <a:ext cx="8400" cy="3050"/>
            </a:xfrm>
            <a:custGeom>
              <a:avLst/>
              <a:gdLst/>
              <a:ahLst/>
              <a:cxnLst/>
              <a:rect l="l" t="t" r="r" b="b"/>
              <a:pathLst>
                <a:path w="336" h="122" extrusionOk="0">
                  <a:moveTo>
                    <a:pt x="1" y="0"/>
                  </a:moveTo>
                  <a:cubicBezTo>
                    <a:pt x="92" y="91"/>
                    <a:pt x="183" y="122"/>
                    <a:pt x="335" y="122"/>
                  </a:cubicBezTo>
                  <a:cubicBezTo>
                    <a:pt x="274" y="61"/>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5"/>
            <p:cNvSpPr/>
            <p:nvPr/>
          </p:nvSpPr>
          <p:spPr>
            <a:xfrm>
              <a:off x="2439725" y="2558100"/>
              <a:ext cx="8375" cy="3050"/>
            </a:xfrm>
            <a:custGeom>
              <a:avLst/>
              <a:gdLst/>
              <a:ahLst/>
              <a:cxnLst/>
              <a:rect l="l" t="t" r="r" b="b"/>
              <a:pathLst>
                <a:path w="335" h="122" extrusionOk="0">
                  <a:moveTo>
                    <a:pt x="0" y="0"/>
                  </a:moveTo>
                  <a:cubicBezTo>
                    <a:pt x="61" y="61"/>
                    <a:pt x="183" y="122"/>
                    <a:pt x="335" y="122"/>
                  </a:cubicBezTo>
                  <a:cubicBezTo>
                    <a:pt x="304" y="31"/>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5"/>
            <p:cNvSpPr/>
            <p:nvPr/>
          </p:nvSpPr>
          <p:spPr>
            <a:xfrm>
              <a:off x="2405525" y="2544425"/>
              <a:ext cx="8375" cy="3825"/>
            </a:xfrm>
            <a:custGeom>
              <a:avLst/>
              <a:gdLst/>
              <a:ahLst/>
              <a:cxnLst/>
              <a:rect l="l" t="t" r="r" b="b"/>
              <a:pathLst>
                <a:path w="335" h="153" extrusionOk="0">
                  <a:moveTo>
                    <a:pt x="0" y="0"/>
                  </a:moveTo>
                  <a:cubicBezTo>
                    <a:pt x="61" y="122"/>
                    <a:pt x="183" y="152"/>
                    <a:pt x="335" y="152"/>
                  </a:cubicBezTo>
                  <a:cubicBezTo>
                    <a:pt x="274" y="61"/>
                    <a:pt x="152" y="6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5"/>
            <p:cNvSpPr/>
            <p:nvPr/>
          </p:nvSpPr>
          <p:spPr>
            <a:xfrm>
              <a:off x="2422250" y="2551750"/>
              <a:ext cx="9125" cy="3325"/>
            </a:xfrm>
            <a:custGeom>
              <a:avLst/>
              <a:gdLst/>
              <a:ahLst/>
              <a:cxnLst/>
              <a:rect l="l" t="t" r="r" b="b"/>
              <a:pathLst>
                <a:path w="365" h="133" extrusionOk="0">
                  <a:moveTo>
                    <a:pt x="103" y="0"/>
                  </a:moveTo>
                  <a:cubicBezTo>
                    <a:pt x="70" y="0"/>
                    <a:pt x="36" y="4"/>
                    <a:pt x="0" y="11"/>
                  </a:cubicBezTo>
                  <a:cubicBezTo>
                    <a:pt x="91" y="102"/>
                    <a:pt x="182" y="133"/>
                    <a:pt x="365" y="133"/>
                  </a:cubicBezTo>
                  <a:cubicBezTo>
                    <a:pt x="295" y="40"/>
                    <a:pt x="208" y="0"/>
                    <a:pt x="1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5"/>
            <p:cNvSpPr/>
            <p:nvPr/>
          </p:nvSpPr>
          <p:spPr>
            <a:xfrm>
              <a:off x="2457950" y="2564925"/>
              <a:ext cx="8400" cy="2325"/>
            </a:xfrm>
            <a:custGeom>
              <a:avLst/>
              <a:gdLst/>
              <a:ahLst/>
              <a:cxnLst/>
              <a:rect l="l" t="t" r="r" b="b"/>
              <a:pathLst>
                <a:path w="336" h="93" extrusionOk="0">
                  <a:moveTo>
                    <a:pt x="1" y="1"/>
                  </a:moveTo>
                  <a:cubicBezTo>
                    <a:pt x="62" y="62"/>
                    <a:pt x="183" y="92"/>
                    <a:pt x="335" y="92"/>
                  </a:cubicBezTo>
                  <a:cubicBezTo>
                    <a:pt x="244" y="1"/>
                    <a:pt x="153" y="1"/>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5"/>
            <p:cNvSpPr/>
            <p:nvPr/>
          </p:nvSpPr>
          <p:spPr>
            <a:xfrm>
              <a:off x="2417675" y="2558100"/>
              <a:ext cx="8400" cy="3050"/>
            </a:xfrm>
            <a:custGeom>
              <a:avLst/>
              <a:gdLst/>
              <a:ahLst/>
              <a:cxnLst/>
              <a:rect l="l" t="t" r="r" b="b"/>
              <a:pathLst>
                <a:path w="336" h="122" extrusionOk="0">
                  <a:moveTo>
                    <a:pt x="1" y="0"/>
                  </a:moveTo>
                  <a:cubicBezTo>
                    <a:pt x="92" y="122"/>
                    <a:pt x="244"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5"/>
            <p:cNvSpPr/>
            <p:nvPr/>
          </p:nvSpPr>
          <p:spPr>
            <a:xfrm>
              <a:off x="2409325" y="2555050"/>
              <a:ext cx="8375" cy="3075"/>
            </a:xfrm>
            <a:custGeom>
              <a:avLst/>
              <a:gdLst/>
              <a:ahLst/>
              <a:cxnLst/>
              <a:rect l="l" t="t" r="r" b="b"/>
              <a:pathLst>
                <a:path w="335" h="123" extrusionOk="0">
                  <a:moveTo>
                    <a:pt x="0" y="1"/>
                  </a:moveTo>
                  <a:cubicBezTo>
                    <a:pt x="61" y="122"/>
                    <a:pt x="213" y="122"/>
                    <a:pt x="335" y="122"/>
                  </a:cubicBezTo>
                  <a:cubicBezTo>
                    <a:pt x="274"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5"/>
            <p:cNvSpPr/>
            <p:nvPr/>
          </p:nvSpPr>
          <p:spPr>
            <a:xfrm>
              <a:off x="2426800" y="2561125"/>
              <a:ext cx="9150" cy="2925"/>
            </a:xfrm>
            <a:custGeom>
              <a:avLst/>
              <a:gdLst/>
              <a:ahLst/>
              <a:cxnLst/>
              <a:rect l="l" t="t" r="r" b="b"/>
              <a:pathLst>
                <a:path w="366" h="117" extrusionOk="0">
                  <a:moveTo>
                    <a:pt x="0" y="1"/>
                  </a:moveTo>
                  <a:cubicBezTo>
                    <a:pt x="66" y="67"/>
                    <a:pt x="148" y="117"/>
                    <a:pt x="245" y="117"/>
                  </a:cubicBezTo>
                  <a:cubicBezTo>
                    <a:pt x="283" y="117"/>
                    <a:pt x="323" y="109"/>
                    <a:pt x="365" y="92"/>
                  </a:cubicBezTo>
                  <a:cubicBezTo>
                    <a:pt x="274" y="1"/>
                    <a:pt x="183"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5"/>
            <p:cNvSpPr/>
            <p:nvPr/>
          </p:nvSpPr>
          <p:spPr>
            <a:xfrm>
              <a:off x="2400975" y="2552025"/>
              <a:ext cx="9125" cy="3050"/>
            </a:xfrm>
            <a:custGeom>
              <a:avLst/>
              <a:gdLst/>
              <a:ahLst/>
              <a:cxnLst/>
              <a:rect l="l" t="t" r="r" b="b"/>
              <a:pathLst>
                <a:path w="365" h="122" extrusionOk="0">
                  <a:moveTo>
                    <a:pt x="0" y="0"/>
                  </a:moveTo>
                  <a:cubicBezTo>
                    <a:pt x="61" y="91"/>
                    <a:pt x="182" y="122"/>
                    <a:pt x="365" y="122"/>
                  </a:cubicBezTo>
                  <a:cubicBezTo>
                    <a:pt x="304" y="0"/>
                    <a:pt x="152"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15"/>
            <p:cNvSpPr/>
            <p:nvPr/>
          </p:nvSpPr>
          <p:spPr>
            <a:xfrm>
              <a:off x="2444275" y="2567225"/>
              <a:ext cx="8375" cy="3050"/>
            </a:xfrm>
            <a:custGeom>
              <a:avLst/>
              <a:gdLst/>
              <a:ahLst/>
              <a:cxnLst/>
              <a:rect l="l" t="t" r="r" b="b"/>
              <a:pathLst>
                <a:path w="335" h="122" extrusionOk="0">
                  <a:moveTo>
                    <a:pt x="1" y="0"/>
                  </a:moveTo>
                  <a:cubicBezTo>
                    <a:pt x="61" y="122"/>
                    <a:pt x="183" y="122"/>
                    <a:pt x="335" y="122"/>
                  </a:cubicBezTo>
                  <a:cubicBezTo>
                    <a:pt x="274" y="0"/>
                    <a:pt x="153" y="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15"/>
            <p:cNvSpPr/>
            <p:nvPr/>
          </p:nvSpPr>
          <p:spPr>
            <a:xfrm>
              <a:off x="2435925" y="2564925"/>
              <a:ext cx="8375" cy="2325"/>
            </a:xfrm>
            <a:custGeom>
              <a:avLst/>
              <a:gdLst/>
              <a:ahLst/>
              <a:cxnLst/>
              <a:rect l="l" t="t" r="r" b="b"/>
              <a:pathLst>
                <a:path w="335" h="93" extrusionOk="0">
                  <a:moveTo>
                    <a:pt x="0" y="1"/>
                  </a:moveTo>
                  <a:cubicBezTo>
                    <a:pt x="61" y="62"/>
                    <a:pt x="183" y="92"/>
                    <a:pt x="335" y="92"/>
                  </a:cubicBezTo>
                  <a:cubicBezTo>
                    <a:pt x="243" y="1"/>
                    <a:pt x="152" y="1"/>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5" name="Google Shape;1135;p15"/>
          <p:cNvSpPr/>
          <p:nvPr/>
        </p:nvSpPr>
        <p:spPr>
          <a:xfrm rot="-5234258">
            <a:off x="1133509" y="2057164"/>
            <a:ext cx="6464933" cy="1703319"/>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15"/>
          <p:cNvSpPr txBox="1">
            <a:spLocks noGrp="1"/>
          </p:cNvSpPr>
          <p:nvPr>
            <p:ph type="title"/>
          </p:nvPr>
        </p:nvSpPr>
        <p:spPr>
          <a:xfrm>
            <a:off x="710425" y="445025"/>
            <a:ext cx="77202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1403"/>
        <p:cNvGrpSpPr/>
        <p:nvPr/>
      </p:nvGrpSpPr>
      <p:grpSpPr>
        <a:xfrm>
          <a:off x="0" y="0"/>
          <a:ext cx="0" cy="0"/>
          <a:chOff x="0" y="0"/>
          <a:chExt cx="0" cy="0"/>
        </a:xfrm>
      </p:grpSpPr>
      <p:sp>
        <p:nvSpPr>
          <p:cNvPr id="1404" name="Google Shape;1404;p17"/>
          <p:cNvSpPr/>
          <p:nvPr/>
        </p:nvSpPr>
        <p:spPr>
          <a:xfrm>
            <a:off x="177776" y="1271924"/>
            <a:ext cx="409767" cy="960676"/>
          </a:xfrm>
          <a:custGeom>
            <a:avLst/>
            <a:gdLst/>
            <a:ahLst/>
            <a:cxnLst/>
            <a:rect l="l" t="t" r="r" b="b"/>
            <a:pathLst>
              <a:path w="58413" h="136946" extrusionOk="0">
                <a:moveTo>
                  <a:pt x="55913" y="32302"/>
                </a:moveTo>
                <a:lnTo>
                  <a:pt x="55913" y="32302"/>
                </a:lnTo>
                <a:close/>
                <a:moveTo>
                  <a:pt x="28159" y="1"/>
                </a:moveTo>
                <a:lnTo>
                  <a:pt x="7490" y="39779"/>
                </a:lnTo>
                <a:lnTo>
                  <a:pt x="27945" y="39529"/>
                </a:lnTo>
                <a:lnTo>
                  <a:pt x="1001" y="81272"/>
                </a:lnTo>
                <a:lnTo>
                  <a:pt x="18979" y="80749"/>
                </a:lnTo>
                <a:lnTo>
                  <a:pt x="1" y="136946"/>
                </a:lnTo>
                <a:lnTo>
                  <a:pt x="40434" y="74831"/>
                </a:lnTo>
                <a:lnTo>
                  <a:pt x="26957" y="75081"/>
                </a:lnTo>
                <a:lnTo>
                  <a:pt x="55913" y="32290"/>
                </a:lnTo>
                <a:lnTo>
                  <a:pt x="55913" y="32290"/>
                </a:lnTo>
                <a:lnTo>
                  <a:pt x="55913" y="32290"/>
                </a:lnTo>
                <a:lnTo>
                  <a:pt x="36446" y="33064"/>
                </a:lnTo>
                <a:lnTo>
                  <a:pt x="58413" y="72"/>
                </a:lnTo>
                <a:lnTo>
                  <a:pt x="36815" y="24"/>
                </a:lnTo>
                <a:lnTo>
                  <a:pt x="281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17"/>
          <p:cNvSpPr txBox="1">
            <a:spLocks noGrp="1"/>
          </p:cNvSpPr>
          <p:nvPr>
            <p:ph type="title"/>
          </p:nvPr>
        </p:nvSpPr>
        <p:spPr>
          <a:xfrm>
            <a:off x="710425" y="445025"/>
            <a:ext cx="7720200" cy="572700"/>
          </a:xfrm>
          <a:prstGeom prst="rect">
            <a:avLst/>
          </a:prstGeom>
          <a:solidFill>
            <a:schemeClr val="dk1"/>
          </a:solidFill>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b="0">
                <a:solidFill>
                  <a:schemeClr val="dk2"/>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2D05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600"/>
              <a:buFont typeface="Staatliches"/>
              <a:buNone/>
              <a:defRPr sz="3600">
                <a:solidFill>
                  <a:schemeClr val="dk1"/>
                </a:solidFill>
                <a:latin typeface="Staatliches"/>
                <a:ea typeface="Staatliches"/>
                <a:cs typeface="Staatliches"/>
                <a:sym typeface="Staatliches"/>
              </a:defRPr>
            </a:lvl1pPr>
            <a:lvl2pPr lvl="1"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2pPr>
            <a:lvl3pPr lvl="2"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3pPr>
            <a:lvl4pPr lvl="3"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4pPr>
            <a:lvl5pPr lvl="4"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5pPr>
            <a:lvl6pPr lvl="5"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6pPr>
            <a:lvl7pPr lvl="6"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7pPr>
            <a:lvl8pPr lvl="7"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8pPr>
            <a:lvl9pPr lvl="8" rtl="0">
              <a:spcBef>
                <a:spcPts val="0"/>
              </a:spcBef>
              <a:spcAft>
                <a:spcPts val="0"/>
              </a:spcAft>
              <a:buClr>
                <a:schemeClr val="dk1"/>
              </a:buClr>
              <a:buSzPts val="3000"/>
              <a:buFont typeface="Acme"/>
              <a:buNone/>
              <a:defRPr sz="3000">
                <a:solidFill>
                  <a:schemeClr val="dk1"/>
                </a:solidFill>
                <a:latin typeface="Acme"/>
                <a:ea typeface="Acme"/>
                <a:cs typeface="Acme"/>
                <a:sym typeface="Acm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ctor"/>
              <a:buChar char="●"/>
              <a:defRPr>
                <a:solidFill>
                  <a:schemeClr val="dk1"/>
                </a:solidFill>
                <a:latin typeface="Actor"/>
                <a:ea typeface="Actor"/>
                <a:cs typeface="Actor"/>
                <a:sym typeface="Actor"/>
              </a:defRPr>
            </a:lvl1pPr>
            <a:lvl2pPr marL="914400" lvl="1"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2pPr>
            <a:lvl3pPr marL="1371600" lvl="2"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3pPr>
            <a:lvl4pPr marL="1828800" lvl="3"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4pPr>
            <a:lvl5pPr marL="2286000" lvl="4"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5pPr>
            <a:lvl6pPr marL="2743200" lvl="5"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6pPr>
            <a:lvl7pPr marL="3200400" lvl="6"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7pPr>
            <a:lvl8pPr marL="3657600" lvl="7" indent="-317500">
              <a:lnSpc>
                <a:spcPct val="115000"/>
              </a:lnSpc>
              <a:spcBef>
                <a:spcPts val="1600"/>
              </a:spcBef>
              <a:spcAft>
                <a:spcPts val="0"/>
              </a:spcAft>
              <a:buClr>
                <a:schemeClr val="dk1"/>
              </a:buClr>
              <a:buSzPts val="1400"/>
              <a:buFont typeface="Actor"/>
              <a:buChar char="○"/>
              <a:defRPr>
                <a:solidFill>
                  <a:schemeClr val="dk1"/>
                </a:solidFill>
                <a:latin typeface="Actor"/>
                <a:ea typeface="Actor"/>
                <a:cs typeface="Actor"/>
                <a:sym typeface="Actor"/>
              </a:defRPr>
            </a:lvl8pPr>
            <a:lvl9pPr marL="4114800" lvl="8" indent="-317500">
              <a:lnSpc>
                <a:spcPct val="115000"/>
              </a:lnSpc>
              <a:spcBef>
                <a:spcPts val="1600"/>
              </a:spcBef>
              <a:spcAft>
                <a:spcPts val="1600"/>
              </a:spcAft>
              <a:buClr>
                <a:schemeClr val="dk1"/>
              </a:buClr>
              <a:buSzPts val="1400"/>
              <a:buFont typeface="Actor"/>
              <a:buChar char="■"/>
              <a:defRPr>
                <a:solidFill>
                  <a:schemeClr val="dk1"/>
                </a:solidFill>
                <a:latin typeface="Actor"/>
                <a:ea typeface="Actor"/>
                <a:cs typeface="Actor"/>
                <a:sym typeface="Actor"/>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5" r:id="rId5"/>
    <p:sldLayoutId id="2147483658" r:id="rId6"/>
    <p:sldLayoutId id="2147483660" r:id="rId7"/>
    <p:sldLayoutId id="2147483661" r:id="rId8"/>
    <p:sldLayoutId id="2147483663" r:id="rId9"/>
    <p:sldLayoutId id="2147483664" r:id="rId10"/>
    <p:sldLayoutId id="2147483665" r:id="rId11"/>
    <p:sldLayoutId id="2147483667" r:id="rId12"/>
    <p:sldLayoutId id="2147483669" r:id="rId13"/>
    <p:sldLayoutId id="2147483670" r:id="rId14"/>
    <p:sldLayoutId id="2147483673" r:id="rId15"/>
    <p:sldLayoutId id="214748367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mod="1">
    <p:ext uri="{27BBF7A9-308A-43DC-89C8-2F10F3537804}">
      <p15:sldGuideLst xmlns:p15="http://schemas.microsoft.com/office/powerpoint/2012/main">
        <p15:guide id="1" orient="horz" pos="339">
          <p15:clr>
            <a:srgbClr val="EA4335"/>
          </p15:clr>
        </p15:guide>
        <p15:guide id="2" orient="horz" pos="2901">
          <p15:clr>
            <a:srgbClr val="EA4335"/>
          </p15:clr>
        </p15:guide>
        <p15:guide id="3" pos="5313">
          <p15:clr>
            <a:srgbClr val="EA4335"/>
          </p15:clr>
        </p15:guide>
        <p15:guide id="4">
          <p15:clr>
            <a:srgbClr val="EA4335"/>
          </p15:clr>
        </p15:guide>
        <p15:guide id="5" pos="5760">
          <p15:clr>
            <a:srgbClr val="EA4335"/>
          </p15:clr>
        </p15:guide>
        <p15:guide id="6" orient="horz" pos="1620">
          <p15:clr>
            <a:srgbClr val="EA4335"/>
          </p15:clr>
        </p15:guide>
        <p15:guide id="7" orient="horz">
          <p15:clr>
            <a:srgbClr val="EA4335"/>
          </p15:clr>
        </p15:guide>
        <p15:guide id="8" orient="horz" pos="3237">
          <p15:clr>
            <a:srgbClr val="EA4335"/>
          </p15:clr>
        </p15:guide>
        <p15:guide id="9" pos="44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25.pn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8.tmp"/><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3.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3.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3.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hyperlink" Target="https://drive.google.com/drive/folders/1GYgr6qvFUeyJTBs6KlHEjfUya7f7wYpW?usp=sharing" TargetMode="External"/><Relationship Id="rId3" Type="http://schemas.openxmlformats.org/officeDocument/2006/relationships/image" Target="../media/image10.jpeg"/><Relationship Id="rId7"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jp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png"/><Relationship Id="rId11"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2.png"/><Relationship Id="rId4" Type="http://schemas.openxmlformats.org/officeDocument/2006/relationships/image" Target="../media/image19.png"/><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65"/>
        <p:cNvGrpSpPr/>
        <p:nvPr/>
      </p:nvGrpSpPr>
      <p:grpSpPr>
        <a:xfrm>
          <a:off x="0" y="0"/>
          <a:ext cx="0" cy="0"/>
          <a:chOff x="0" y="0"/>
          <a:chExt cx="0" cy="0"/>
        </a:xfrm>
      </p:grpSpPr>
      <p:sp>
        <p:nvSpPr>
          <p:cNvPr id="2566" name="Google Shape;2566;p32"/>
          <p:cNvSpPr/>
          <p:nvPr/>
        </p:nvSpPr>
        <p:spPr>
          <a:xfrm flipH="1">
            <a:off x="8344156" y="6582235"/>
            <a:ext cx="39028" cy="32225"/>
          </a:xfrm>
          <a:custGeom>
            <a:avLst/>
            <a:gdLst/>
            <a:ahLst/>
            <a:cxnLst/>
            <a:rect l="l" t="t" r="r" b="b"/>
            <a:pathLst>
              <a:path w="390" h="322" fill="none" extrusionOk="0">
                <a:moveTo>
                  <a:pt x="0" y="322"/>
                </a:moveTo>
                <a:lnTo>
                  <a:pt x="390" y="0"/>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32"/>
          <p:cNvSpPr/>
          <p:nvPr/>
        </p:nvSpPr>
        <p:spPr>
          <a:xfrm flipH="1">
            <a:off x="8349260" y="6558517"/>
            <a:ext cx="33925" cy="18714"/>
          </a:xfrm>
          <a:custGeom>
            <a:avLst/>
            <a:gdLst/>
            <a:ahLst/>
            <a:cxnLst/>
            <a:rect l="l" t="t" r="r" b="b"/>
            <a:pathLst>
              <a:path w="339" h="187" fill="none" extrusionOk="0">
                <a:moveTo>
                  <a:pt x="0" y="186"/>
                </a:moveTo>
                <a:lnTo>
                  <a:pt x="339" y="0"/>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32"/>
          <p:cNvSpPr/>
          <p:nvPr/>
        </p:nvSpPr>
        <p:spPr>
          <a:xfrm flipH="1">
            <a:off x="8349260" y="6527994"/>
            <a:ext cx="30522" cy="11909"/>
          </a:xfrm>
          <a:custGeom>
            <a:avLst/>
            <a:gdLst/>
            <a:ahLst/>
            <a:cxnLst/>
            <a:rect l="l" t="t" r="r" b="b"/>
            <a:pathLst>
              <a:path w="305" h="119" fill="none" extrusionOk="0">
                <a:moveTo>
                  <a:pt x="0" y="119"/>
                </a:moveTo>
                <a:lnTo>
                  <a:pt x="305" y="0"/>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32"/>
          <p:cNvSpPr/>
          <p:nvPr/>
        </p:nvSpPr>
        <p:spPr>
          <a:xfrm flipH="1">
            <a:off x="8344156" y="6507679"/>
            <a:ext cx="23817" cy="8507"/>
          </a:xfrm>
          <a:custGeom>
            <a:avLst/>
            <a:gdLst/>
            <a:ahLst/>
            <a:cxnLst/>
            <a:rect l="l" t="t" r="r" b="b"/>
            <a:pathLst>
              <a:path w="238" h="85" fill="none" extrusionOk="0">
                <a:moveTo>
                  <a:pt x="1" y="85"/>
                </a:moveTo>
                <a:lnTo>
                  <a:pt x="238" y="0"/>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32"/>
          <p:cNvSpPr/>
          <p:nvPr/>
        </p:nvSpPr>
        <p:spPr>
          <a:xfrm flipH="1">
            <a:off x="8323841" y="6483961"/>
            <a:ext cx="25518" cy="116991"/>
          </a:xfrm>
          <a:custGeom>
            <a:avLst/>
            <a:gdLst/>
            <a:ahLst/>
            <a:cxnLst/>
            <a:rect l="l" t="t" r="r" b="b"/>
            <a:pathLst>
              <a:path w="255" h="1169" extrusionOk="0">
                <a:moveTo>
                  <a:pt x="119" y="0"/>
                </a:moveTo>
                <a:cubicBezTo>
                  <a:pt x="119" y="0"/>
                  <a:pt x="86" y="85"/>
                  <a:pt x="52" y="186"/>
                </a:cubicBezTo>
                <a:cubicBezTo>
                  <a:pt x="35" y="237"/>
                  <a:pt x="18" y="322"/>
                  <a:pt x="18" y="373"/>
                </a:cubicBezTo>
                <a:cubicBezTo>
                  <a:pt x="1" y="457"/>
                  <a:pt x="1" y="525"/>
                  <a:pt x="1" y="610"/>
                </a:cubicBezTo>
                <a:cubicBezTo>
                  <a:pt x="18" y="660"/>
                  <a:pt x="18" y="694"/>
                  <a:pt x="18" y="745"/>
                </a:cubicBezTo>
                <a:cubicBezTo>
                  <a:pt x="18" y="762"/>
                  <a:pt x="18" y="796"/>
                  <a:pt x="35" y="847"/>
                </a:cubicBezTo>
                <a:cubicBezTo>
                  <a:pt x="52" y="881"/>
                  <a:pt x="52" y="914"/>
                  <a:pt x="86" y="948"/>
                </a:cubicBezTo>
                <a:cubicBezTo>
                  <a:pt x="86" y="965"/>
                  <a:pt x="102" y="1016"/>
                  <a:pt x="119" y="1033"/>
                </a:cubicBezTo>
                <a:cubicBezTo>
                  <a:pt x="119" y="1050"/>
                  <a:pt x="136" y="1084"/>
                  <a:pt x="170" y="1101"/>
                </a:cubicBezTo>
                <a:lnTo>
                  <a:pt x="204" y="1135"/>
                </a:lnTo>
                <a:cubicBezTo>
                  <a:pt x="204" y="1118"/>
                  <a:pt x="187" y="1101"/>
                  <a:pt x="187" y="1084"/>
                </a:cubicBezTo>
                <a:cubicBezTo>
                  <a:pt x="187" y="1050"/>
                  <a:pt x="153" y="1033"/>
                  <a:pt x="153" y="1016"/>
                </a:cubicBezTo>
                <a:cubicBezTo>
                  <a:pt x="153" y="999"/>
                  <a:pt x="136" y="965"/>
                  <a:pt x="136" y="931"/>
                </a:cubicBezTo>
                <a:cubicBezTo>
                  <a:pt x="136" y="881"/>
                  <a:pt x="119" y="864"/>
                  <a:pt x="119" y="830"/>
                </a:cubicBezTo>
                <a:lnTo>
                  <a:pt x="119" y="711"/>
                </a:lnTo>
                <a:lnTo>
                  <a:pt x="119" y="610"/>
                </a:lnTo>
                <a:lnTo>
                  <a:pt x="119" y="186"/>
                </a:lnTo>
                <a:lnTo>
                  <a:pt x="119" y="0"/>
                </a:lnTo>
                <a:close/>
                <a:moveTo>
                  <a:pt x="204" y="1135"/>
                </a:moveTo>
                <a:cubicBezTo>
                  <a:pt x="221" y="1168"/>
                  <a:pt x="255" y="1168"/>
                  <a:pt x="255" y="1168"/>
                </a:cubicBezTo>
                <a:cubicBezTo>
                  <a:pt x="255" y="1168"/>
                  <a:pt x="221" y="1135"/>
                  <a:pt x="204" y="113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32"/>
          <p:cNvSpPr/>
          <p:nvPr/>
        </p:nvSpPr>
        <p:spPr>
          <a:xfrm flipH="1">
            <a:off x="7298768" y="6350059"/>
            <a:ext cx="47534" cy="5204"/>
          </a:xfrm>
          <a:custGeom>
            <a:avLst/>
            <a:gdLst/>
            <a:ahLst/>
            <a:cxnLst/>
            <a:rect l="l" t="t" r="r" b="b"/>
            <a:pathLst>
              <a:path w="475" h="52" fill="none" extrusionOk="0">
                <a:moveTo>
                  <a:pt x="1" y="1"/>
                </a:moveTo>
                <a:lnTo>
                  <a:pt x="475" y="51"/>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32"/>
          <p:cNvSpPr/>
          <p:nvPr/>
        </p:nvSpPr>
        <p:spPr>
          <a:xfrm flipH="1">
            <a:off x="7273349" y="6333146"/>
            <a:ext cx="49236" cy="13611"/>
          </a:xfrm>
          <a:custGeom>
            <a:avLst/>
            <a:gdLst/>
            <a:ahLst/>
            <a:cxnLst/>
            <a:rect l="l" t="t" r="r" b="b"/>
            <a:pathLst>
              <a:path w="492" h="136" fill="none" extrusionOk="0">
                <a:moveTo>
                  <a:pt x="1" y="0"/>
                </a:moveTo>
                <a:lnTo>
                  <a:pt x="492" y="136"/>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32"/>
          <p:cNvSpPr/>
          <p:nvPr/>
        </p:nvSpPr>
        <p:spPr>
          <a:xfrm flipH="1">
            <a:off x="7254735" y="6319536"/>
            <a:ext cx="57642" cy="13711"/>
          </a:xfrm>
          <a:custGeom>
            <a:avLst/>
            <a:gdLst/>
            <a:ahLst/>
            <a:cxnLst/>
            <a:rect l="l" t="t" r="r" b="b"/>
            <a:pathLst>
              <a:path w="576" h="137" fill="none" extrusionOk="0">
                <a:moveTo>
                  <a:pt x="0" y="1"/>
                </a:moveTo>
                <a:lnTo>
                  <a:pt x="576" y="136"/>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32"/>
          <p:cNvSpPr/>
          <p:nvPr/>
        </p:nvSpPr>
        <p:spPr>
          <a:xfrm flipH="1">
            <a:off x="7278453" y="6306025"/>
            <a:ext cx="37327" cy="3503"/>
          </a:xfrm>
          <a:custGeom>
            <a:avLst/>
            <a:gdLst/>
            <a:ahLst/>
            <a:cxnLst/>
            <a:rect l="l" t="t" r="r" b="b"/>
            <a:pathLst>
              <a:path w="373" h="35" fill="none" extrusionOk="0">
                <a:moveTo>
                  <a:pt x="0" y="0"/>
                </a:moveTo>
                <a:lnTo>
                  <a:pt x="373" y="34"/>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32"/>
          <p:cNvSpPr/>
          <p:nvPr/>
        </p:nvSpPr>
        <p:spPr>
          <a:xfrm flipH="1">
            <a:off x="7088783" y="6521115"/>
            <a:ext cx="66148" cy="74558"/>
          </a:xfrm>
          <a:custGeom>
            <a:avLst/>
            <a:gdLst/>
            <a:ahLst/>
            <a:cxnLst/>
            <a:rect l="l" t="t" r="r" b="b"/>
            <a:pathLst>
              <a:path w="661" h="745" extrusionOk="0">
                <a:moveTo>
                  <a:pt x="627" y="0"/>
                </a:moveTo>
                <a:lnTo>
                  <a:pt x="627" y="51"/>
                </a:lnTo>
                <a:cubicBezTo>
                  <a:pt x="627" y="85"/>
                  <a:pt x="610" y="135"/>
                  <a:pt x="610" y="169"/>
                </a:cubicBezTo>
                <a:cubicBezTo>
                  <a:pt x="576" y="220"/>
                  <a:pt x="559" y="288"/>
                  <a:pt x="542" y="322"/>
                </a:cubicBezTo>
                <a:cubicBezTo>
                  <a:pt x="542" y="339"/>
                  <a:pt x="525" y="373"/>
                  <a:pt x="491" y="389"/>
                </a:cubicBezTo>
                <a:lnTo>
                  <a:pt x="440" y="457"/>
                </a:lnTo>
                <a:cubicBezTo>
                  <a:pt x="390" y="508"/>
                  <a:pt x="322" y="542"/>
                  <a:pt x="288" y="576"/>
                </a:cubicBezTo>
                <a:cubicBezTo>
                  <a:pt x="220" y="593"/>
                  <a:pt x="186" y="643"/>
                  <a:pt x="136" y="660"/>
                </a:cubicBezTo>
                <a:cubicBezTo>
                  <a:pt x="51" y="711"/>
                  <a:pt x="0" y="745"/>
                  <a:pt x="0" y="745"/>
                </a:cubicBezTo>
                <a:cubicBezTo>
                  <a:pt x="0" y="745"/>
                  <a:pt x="51" y="745"/>
                  <a:pt x="186" y="728"/>
                </a:cubicBezTo>
                <a:cubicBezTo>
                  <a:pt x="288" y="711"/>
                  <a:pt x="407" y="643"/>
                  <a:pt x="525" y="542"/>
                </a:cubicBezTo>
                <a:cubicBezTo>
                  <a:pt x="576" y="491"/>
                  <a:pt x="627" y="423"/>
                  <a:pt x="644" y="373"/>
                </a:cubicBezTo>
                <a:cubicBezTo>
                  <a:pt x="644" y="322"/>
                  <a:pt x="661" y="305"/>
                  <a:pt x="661" y="254"/>
                </a:cubicBezTo>
                <a:lnTo>
                  <a:pt x="661" y="169"/>
                </a:lnTo>
                <a:cubicBezTo>
                  <a:pt x="661" y="119"/>
                  <a:pt x="661" y="68"/>
                  <a:pt x="644" y="51"/>
                </a:cubicBezTo>
                <a:cubicBezTo>
                  <a:pt x="627" y="34"/>
                  <a:pt x="627" y="0"/>
                  <a:pt x="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77" name="Google Shape;2577;p32"/>
          <p:cNvPicPr preferRelativeResize="0"/>
          <p:nvPr/>
        </p:nvPicPr>
        <p:blipFill rotWithShape="1">
          <a:blip r:embed="rId3">
            <a:alphaModFix/>
          </a:blip>
          <a:srcRect l="48852" t="18526" r="30323"/>
          <a:stretch/>
        </p:blipFill>
        <p:spPr>
          <a:xfrm>
            <a:off x="6806825" y="0"/>
            <a:ext cx="2337173" cy="5143500"/>
          </a:xfrm>
          <a:prstGeom prst="rect">
            <a:avLst/>
          </a:prstGeom>
          <a:noFill/>
          <a:ln>
            <a:noFill/>
          </a:ln>
        </p:spPr>
      </p:pic>
      <p:sp>
        <p:nvSpPr>
          <p:cNvPr id="2580" name="Google Shape;2580;p32"/>
          <p:cNvSpPr txBox="1">
            <a:spLocks noGrp="1"/>
          </p:cNvSpPr>
          <p:nvPr>
            <p:ph type="ctrTitle"/>
          </p:nvPr>
        </p:nvSpPr>
        <p:spPr>
          <a:xfrm rot="294">
            <a:off x="684483" y="-14447"/>
            <a:ext cx="6570250" cy="664500"/>
          </a:xfrm>
          <a:prstGeom prst="rect">
            <a:avLst/>
          </a:prstGeom>
          <a:solidFill>
            <a:schemeClr val="dk1"/>
          </a:solidFill>
        </p:spPr>
        <p:txBody>
          <a:bodyPr spcFirstLastPara="1" wrap="square" lIns="91425" tIns="91425" rIns="91425" bIns="91425" anchor="ctr" anchorCtr="0">
            <a:noAutofit/>
          </a:bodyPr>
          <a:lstStyle/>
          <a:p>
            <a:pPr marL="0" lvl="0" indent="0" algn="ctr" rtl="0">
              <a:spcBef>
                <a:spcPts val="0"/>
              </a:spcBef>
              <a:spcAft>
                <a:spcPts val="0"/>
              </a:spcAft>
              <a:buNone/>
            </a:pPr>
            <a:r>
              <a:rPr lang="es-EC" sz="2800" dirty="0">
                <a:solidFill>
                  <a:schemeClr val="bg1"/>
                </a:solidFill>
              </a:rPr>
              <a:t>Universidad de las fuerzas armadas “espe”</a:t>
            </a:r>
            <a:endParaRPr sz="2800" dirty="0">
              <a:solidFill>
                <a:schemeClr val="bg1"/>
              </a:solidFill>
            </a:endParaRPr>
          </a:p>
        </p:txBody>
      </p:sp>
      <p:sp>
        <p:nvSpPr>
          <p:cNvPr id="2581" name="Google Shape;2581;p32"/>
          <p:cNvSpPr txBox="1">
            <a:spLocks noGrp="1"/>
          </p:cNvSpPr>
          <p:nvPr>
            <p:ph type="ctrTitle"/>
          </p:nvPr>
        </p:nvSpPr>
        <p:spPr>
          <a:xfrm rot="354">
            <a:off x="698848" y="1960161"/>
            <a:ext cx="5828100" cy="1926522"/>
          </a:xfrm>
          <a:prstGeom prst="rect">
            <a:avLst/>
          </a:prstGeom>
          <a:solidFill>
            <a:srgbClr val="00B050"/>
          </a:solidFill>
          <a:ln w="19050" cap="flat" cmpd="sng">
            <a:solidFill>
              <a:schemeClr val="dk1"/>
            </a:solidFill>
            <a:prstDash val="solid"/>
            <a:round/>
            <a:headEnd type="none" w="sm" len="sm"/>
            <a:tailEnd type="none" w="sm" len="sm"/>
          </a:ln>
        </p:spPr>
        <p:txBody>
          <a:bodyPr spcFirstLastPara="1" wrap="square" lIns="457200" tIns="91425" rIns="91425" bIns="91425" anchor="ctr" anchorCtr="0">
            <a:noAutofit/>
          </a:bodyPr>
          <a:lstStyle/>
          <a:p>
            <a:pPr lvl="0"/>
            <a:r>
              <a:rPr lang="es-MX" sz="2800" dirty="0"/>
              <a:t>Análisis biomecánico del gesto técnico del tiro penal y su efectividad entre un equipo masculino profesional y un equipo femenino profesional</a:t>
            </a:r>
            <a:endParaRPr sz="2800" dirty="0"/>
          </a:p>
        </p:txBody>
      </p:sp>
      <p:sp>
        <p:nvSpPr>
          <p:cNvPr id="2582" name="Google Shape;2582;p32"/>
          <p:cNvSpPr txBox="1">
            <a:spLocks noGrp="1"/>
          </p:cNvSpPr>
          <p:nvPr>
            <p:ph type="subTitle" idx="1"/>
          </p:nvPr>
        </p:nvSpPr>
        <p:spPr>
          <a:xfrm rot="987">
            <a:off x="684518" y="3911260"/>
            <a:ext cx="4181700" cy="450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b="1" dirty="0"/>
              <a:t>TUTOR DE TESIS: </a:t>
            </a:r>
            <a:r>
              <a:rPr lang="es-EC" b="1" dirty="0"/>
              <a:t>Msc. José Caicedo</a:t>
            </a:r>
            <a:r>
              <a:rPr lang="en" b="1" dirty="0"/>
              <a:t> </a:t>
            </a:r>
          </a:p>
        </p:txBody>
      </p:sp>
      <p:grpSp>
        <p:nvGrpSpPr>
          <p:cNvPr id="2583" name="Google Shape;2583;p32"/>
          <p:cNvGrpSpPr/>
          <p:nvPr/>
        </p:nvGrpSpPr>
        <p:grpSpPr>
          <a:xfrm>
            <a:off x="5216267" y="2991187"/>
            <a:ext cx="3031109" cy="4055243"/>
            <a:chOff x="5273171" y="-931585"/>
            <a:chExt cx="2869520" cy="4878271"/>
          </a:xfrm>
        </p:grpSpPr>
        <p:sp>
          <p:nvSpPr>
            <p:cNvPr id="2584" name="Google Shape;2584;p32"/>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32"/>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6" name="Google Shape;2586;p32"/>
          <p:cNvGrpSpPr/>
          <p:nvPr/>
        </p:nvGrpSpPr>
        <p:grpSpPr>
          <a:xfrm rot="5400000">
            <a:off x="5587808" y="4193967"/>
            <a:ext cx="2294156" cy="1695366"/>
            <a:chOff x="1494975" y="1796675"/>
            <a:chExt cx="3768325" cy="2348825"/>
          </a:xfrm>
        </p:grpSpPr>
        <p:sp>
          <p:nvSpPr>
            <p:cNvPr id="2587" name="Google Shape;2587;p32"/>
            <p:cNvSpPr/>
            <p:nvPr/>
          </p:nvSpPr>
          <p:spPr>
            <a:xfrm>
              <a:off x="1799700" y="2950950"/>
              <a:ext cx="38000" cy="38000"/>
            </a:xfrm>
            <a:custGeom>
              <a:avLst/>
              <a:gdLst/>
              <a:ahLst/>
              <a:cxnLst/>
              <a:rect l="l" t="t" r="r" b="b"/>
              <a:pathLst>
                <a:path w="1520" h="1520" extrusionOk="0">
                  <a:moveTo>
                    <a:pt x="760" y="0"/>
                  </a:moveTo>
                  <a:cubicBezTo>
                    <a:pt x="335" y="0"/>
                    <a:pt x="0" y="335"/>
                    <a:pt x="0" y="760"/>
                  </a:cubicBezTo>
                  <a:cubicBezTo>
                    <a:pt x="31" y="1186"/>
                    <a:pt x="335" y="1520"/>
                    <a:pt x="760" y="1520"/>
                  </a:cubicBezTo>
                  <a:cubicBezTo>
                    <a:pt x="1186" y="1520"/>
                    <a:pt x="1520" y="1186"/>
                    <a:pt x="1520" y="760"/>
                  </a:cubicBezTo>
                  <a:cubicBezTo>
                    <a:pt x="1520" y="335"/>
                    <a:pt x="1186" y="0"/>
                    <a:pt x="760"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32"/>
            <p:cNvSpPr/>
            <p:nvPr/>
          </p:nvSpPr>
          <p:spPr>
            <a:xfrm>
              <a:off x="1494975" y="1796675"/>
              <a:ext cx="3768325" cy="2348825"/>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89" name="Google Shape;2589;p32"/>
          <p:cNvSpPr txBox="1">
            <a:spLocks noGrp="1"/>
          </p:cNvSpPr>
          <p:nvPr>
            <p:ph type="subTitle" idx="1"/>
          </p:nvPr>
        </p:nvSpPr>
        <p:spPr>
          <a:xfrm rot="608">
            <a:off x="5887927" y="3420131"/>
            <a:ext cx="1565360" cy="446161"/>
          </a:xfrm>
          <a:prstGeom prst="rect">
            <a:avLst/>
          </a:prstGeom>
          <a:solidFill>
            <a:schemeClr val="bg1"/>
          </a:solidFill>
        </p:spPr>
        <p:txBody>
          <a:bodyPr spcFirstLastPara="1" wrap="square" lIns="91425" tIns="91425" rIns="91425" bIns="91425" anchor="ctr" anchorCtr="0">
            <a:noAutofit/>
          </a:bodyPr>
          <a:lstStyle/>
          <a:p>
            <a:pPr marL="0" lvl="0" indent="0" algn="l" rtl="0">
              <a:spcBef>
                <a:spcPts val="0"/>
              </a:spcBef>
              <a:spcAft>
                <a:spcPts val="0"/>
              </a:spcAft>
              <a:buNone/>
            </a:pPr>
            <a:r>
              <a:rPr lang="es-EC" sz="2400" b="0" dirty="0">
                <a:solidFill>
                  <a:schemeClr val="dk1"/>
                </a:solidFill>
                <a:latin typeface="Staatliches"/>
                <a:ea typeface="Staatliches"/>
                <a:cs typeface="Staatliches"/>
                <a:sym typeface="Staatliches"/>
              </a:rPr>
              <a:t>Autores: </a:t>
            </a:r>
          </a:p>
        </p:txBody>
      </p:sp>
      <p:sp>
        <p:nvSpPr>
          <p:cNvPr id="4" name="CuadroTexto 3">
            <a:extLst>
              <a:ext uri="{FF2B5EF4-FFF2-40B4-BE49-F238E27FC236}">
                <a16:creationId xmlns:a16="http://schemas.microsoft.com/office/drawing/2014/main" id="{461927F4-2966-46F0-AEFA-EA8A591C459C}"/>
              </a:ext>
            </a:extLst>
          </p:cNvPr>
          <p:cNvSpPr txBox="1"/>
          <p:nvPr/>
        </p:nvSpPr>
        <p:spPr>
          <a:xfrm>
            <a:off x="5920285" y="4278147"/>
            <a:ext cx="1715677" cy="584775"/>
          </a:xfrm>
          <a:prstGeom prst="rect">
            <a:avLst/>
          </a:prstGeom>
          <a:noFill/>
        </p:spPr>
        <p:txBody>
          <a:bodyPr wrap="square" rtlCol="0">
            <a:spAutoFit/>
          </a:bodyPr>
          <a:lstStyle/>
          <a:p>
            <a:r>
              <a:rPr lang="es-EC" sz="1600" b="1" dirty="0">
                <a:solidFill>
                  <a:schemeClr val="bg1"/>
                </a:solidFill>
              </a:rPr>
              <a:t>Aulestia Kleber </a:t>
            </a:r>
          </a:p>
          <a:p>
            <a:r>
              <a:rPr lang="es-EC" sz="1600" b="1" dirty="0">
                <a:solidFill>
                  <a:schemeClr val="bg1"/>
                </a:solidFill>
              </a:rPr>
              <a:t>Ibáñez Jersson </a:t>
            </a:r>
          </a:p>
        </p:txBody>
      </p:sp>
      <p:sp>
        <p:nvSpPr>
          <p:cNvPr id="32" name="Google Shape;2580;p32">
            <a:extLst>
              <a:ext uri="{FF2B5EF4-FFF2-40B4-BE49-F238E27FC236}">
                <a16:creationId xmlns:a16="http://schemas.microsoft.com/office/drawing/2014/main" id="{5963E70F-C80E-4502-BB81-50176B2D66EF}"/>
              </a:ext>
            </a:extLst>
          </p:cNvPr>
          <p:cNvSpPr txBox="1">
            <a:spLocks/>
          </p:cNvSpPr>
          <p:nvPr/>
        </p:nvSpPr>
        <p:spPr>
          <a:xfrm rot="294">
            <a:off x="985207" y="493008"/>
            <a:ext cx="6103548" cy="664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Staatliches"/>
              <a:buNone/>
              <a:defRPr sz="86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2pPr>
            <a:lvl3pPr marR="0" lvl="2"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3pPr>
            <a:lvl4pPr marR="0" lvl="3"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4pPr>
            <a:lvl5pPr marR="0" lvl="4"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5pPr>
            <a:lvl6pPr marR="0" lvl="5"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6pPr>
            <a:lvl7pPr marR="0" lvl="6"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7pPr>
            <a:lvl8pPr marR="0" lvl="7"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8pPr>
            <a:lvl9pPr marR="0" lvl="8"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9pPr>
          </a:lstStyle>
          <a:p>
            <a:pPr algn="ctr"/>
            <a:r>
              <a:rPr lang="es-MX" sz="2400" dirty="0">
                <a:solidFill>
                  <a:schemeClr val="bg1"/>
                </a:solidFill>
              </a:rPr>
              <a:t>DEPARTAMENTO DE CIENCIAS HUMANAS Y SOCIALES</a:t>
            </a:r>
          </a:p>
        </p:txBody>
      </p:sp>
      <p:sp>
        <p:nvSpPr>
          <p:cNvPr id="33" name="Google Shape;2580;p32">
            <a:extLst>
              <a:ext uri="{FF2B5EF4-FFF2-40B4-BE49-F238E27FC236}">
                <a16:creationId xmlns:a16="http://schemas.microsoft.com/office/drawing/2014/main" id="{A48E9C3A-6AB2-4619-A17D-DE5CAE82C839}"/>
              </a:ext>
            </a:extLst>
          </p:cNvPr>
          <p:cNvSpPr txBox="1">
            <a:spLocks/>
          </p:cNvSpPr>
          <p:nvPr/>
        </p:nvSpPr>
        <p:spPr>
          <a:xfrm rot="294">
            <a:off x="1430290" y="961985"/>
            <a:ext cx="5078634" cy="6645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91919"/>
              </a:buClr>
              <a:buSzPts val="5200"/>
              <a:buFont typeface="Staatliches"/>
              <a:buNone/>
              <a:defRPr sz="86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2pPr>
            <a:lvl3pPr marR="0" lvl="2"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3pPr>
            <a:lvl4pPr marR="0" lvl="3"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4pPr>
            <a:lvl5pPr marR="0" lvl="4"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5pPr>
            <a:lvl6pPr marR="0" lvl="5"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6pPr>
            <a:lvl7pPr marR="0" lvl="6"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7pPr>
            <a:lvl8pPr marR="0" lvl="7"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8pPr>
            <a:lvl9pPr marR="0" lvl="8" algn="ctr" rtl="0">
              <a:lnSpc>
                <a:spcPct val="100000"/>
              </a:lnSpc>
              <a:spcBef>
                <a:spcPts val="0"/>
              </a:spcBef>
              <a:spcAft>
                <a:spcPts val="0"/>
              </a:spcAft>
              <a:buClr>
                <a:srgbClr val="191919"/>
              </a:buClr>
              <a:buSzPts val="5200"/>
              <a:buFont typeface="Acme"/>
              <a:buNone/>
              <a:defRPr sz="5200" b="0" i="0" u="none" strike="noStrike" cap="none">
                <a:solidFill>
                  <a:srgbClr val="191919"/>
                </a:solidFill>
                <a:latin typeface="Acme"/>
                <a:ea typeface="Acme"/>
                <a:cs typeface="Acme"/>
                <a:sym typeface="Acme"/>
              </a:defRPr>
            </a:lvl9pPr>
          </a:lstStyle>
          <a:p>
            <a:pPr algn="ctr"/>
            <a:r>
              <a:rPr lang="es-MX" sz="2000" dirty="0">
                <a:solidFill>
                  <a:schemeClr val="bg1"/>
                </a:solidFill>
              </a:rPr>
              <a:t>PEDAGOGÍA DE LA ACTIVIDAD FÍSICA Y DEPORTE</a:t>
            </a:r>
          </a:p>
        </p:txBody>
      </p:sp>
      <p:pic>
        <p:nvPicPr>
          <p:cNvPr id="34" name="Imagen 33" descr="1">
            <a:extLst>
              <a:ext uri="{FF2B5EF4-FFF2-40B4-BE49-F238E27FC236}">
                <a16:creationId xmlns:a16="http://schemas.microsoft.com/office/drawing/2014/main" id="{BBD676F1-F16F-4581-8958-9DE2E3F31D40}"/>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35" name="Picture 10" descr="Resultado de imagen para logo espe">
            <a:extLst>
              <a:ext uri="{FF2B5EF4-FFF2-40B4-BE49-F238E27FC236}">
                <a16:creationId xmlns:a16="http://schemas.microsoft.com/office/drawing/2014/main" id="{BF672C1C-2134-4629-B25C-AB024CE881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58"/>
        <p:cNvGrpSpPr/>
        <p:nvPr/>
      </p:nvGrpSpPr>
      <p:grpSpPr>
        <a:xfrm>
          <a:off x="0" y="0"/>
          <a:ext cx="0" cy="0"/>
          <a:chOff x="0" y="0"/>
          <a:chExt cx="0" cy="0"/>
        </a:xfrm>
      </p:grpSpPr>
      <p:sp>
        <p:nvSpPr>
          <p:cNvPr id="2864" name="Google Shape;2864;p46"/>
          <p:cNvSpPr txBox="1">
            <a:spLocks noGrp="1"/>
          </p:cNvSpPr>
          <p:nvPr>
            <p:ph type="title"/>
          </p:nvPr>
        </p:nvSpPr>
        <p:spPr>
          <a:xfrm>
            <a:off x="979967" y="489141"/>
            <a:ext cx="711247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FUNDAMENTACIÓN TEÓRICA</a:t>
            </a:r>
            <a:endParaRPr dirty="0"/>
          </a:p>
        </p:txBody>
      </p:sp>
      <p:sp>
        <p:nvSpPr>
          <p:cNvPr id="2866" name="Google Shape;2866;p46"/>
          <p:cNvSpPr txBox="1">
            <a:spLocks noGrp="1"/>
          </p:cNvSpPr>
          <p:nvPr>
            <p:ph type="title" idx="4294967295"/>
          </p:nvPr>
        </p:nvSpPr>
        <p:spPr>
          <a:xfrm>
            <a:off x="7210706" y="1411593"/>
            <a:ext cx="1632391" cy="527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C" sz="2400" dirty="0"/>
              <a:t>EFECTIVIDAD</a:t>
            </a:r>
            <a:endParaRPr sz="2400" dirty="0"/>
          </a:p>
        </p:txBody>
      </p:sp>
      <p:sp>
        <p:nvSpPr>
          <p:cNvPr id="2867" name="Google Shape;2867;p46"/>
          <p:cNvSpPr txBox="1">
            <a:spLocks noGrp="1"/>
          </p:cNvSpPr>
          <p:nvPr>
            <p:ph type="subTitle" idx="4294967295"/>
          </p:nvPr>
        </p:nvSpPr>
        <p:spPr>
          <a:xfrm>
            <a:off x="3277711" y="1192418"/>
            <a:ext cx="3362475" cy="971583"/>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s-419" dirty="0"/>
              <a:t>Es el equilibrio entre eficacia y eficiente.</a:t>
            </a:r>
            <a:endParaRPr dirty="0"/>
          </a:p>
        </p:txBody>
      </p:sp>
      <p:sp>
        <p:nvSpPr>
          <p:cNvPr id="2871" name="Google Shape;2871;p46"/>
          <p:cNvSpPr txBox="1">
            <a:spLocks noGrp="1"/>
          </p:cNvSpPr>
          <p:nvPr>
            <p:ph type="title" idx="4294967295"/>
          </p:nvPr>
        </p:nvSpPr>
        <p:spPr>
          <a:xfrm>
            <a:off x="329130" y="2479500"/>
            <a:ext cx="1319051" cy="527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s-EC" sz="2400" dirty="0"/>
              <a:t>DISTANCIA</a:t>
            </a:r>
            <a:endParaRPr sz="2400" dirty="0"/>
          </a:p>
        </p:txBody>
      </p:sp>
      <p:sp>
        <p:nvSpPr>
          <p:cNvPr id="2872" name="Google Shape;2872;p46"/>
          <p:cNvSpPr txBox="1">
            <a:spLocks noGrp="1"/>
          </p:cNvSpPr>
          <p:nvPr>
            <p:ph type="subTitle" idx="4294967295"/>
          </p:nvPr>
        </p:nvSpPr>
        <p:spPr>
          <a:xfrm>
            <a:off x="2479061" y="2351238"/>
            <a:ext cx="4189889" cy="784222"/>
          </a:xfrm>
          <a:prstGeom prst="rect">
            <a:avLst/>
          </a:prstGeom>
        </p:spPr>
        <p:txBody>
          <a:bodyPr spcFirstLastPara="1" wrap="square" lIns="91425" tIns="91425" rIns="91425" bIns="91425" anchor="ctr" anchorCtr="0">
            <a:noAutofit/>
          </a:bodyPr>
          <a:lstStyle/>
          <a:p>
            <a:pPr marL="0" lvl="0" indent="0" algn="just" rtl="0">
              <a:lnSpc>
                <a:spcPct val="100000"/>
              </a:lnSpc>
              <a:spcBef>
                <a:spcPts val="0"/>
              </a:spcBef>
              <a:spcAft>
                <a:spcPts val="0"/>
              </a:spcAft>
              <a:buNone/>
            </a:pPr>
            <a:r>
              <a:rPr lang="es-419" dirty="0"/>
              <a:t>Espacio considerado desde una perspectiva lineal.</a:t>
            </a:r>
            <a:endParaRPr dirty="0"/>
          </a:p>
        </p:txBody>
      </p:sp>
      <p:sp>
        <p:nvSpPr>
          <p:cNvPr id="2873" name="Google Shape;2873;p46"/>
          <p:cNvSpPr/>
          <p:nvPr/>
        </p:nvSpPr>
        <p:spPr>
          <a:xfrm>
            <a:off x="6640186" y="1549593"/>
            <a:ext cx="251700" cy="251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2118866" y="2617499"/>
            <a:ext cx="251700" cy="2517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881" name="Google Shape;2881;p46"/>
          <p:cNvCxnSpPr>
            <a:cxnSpLocks/>
            <a:stCxn id="2873" idx="6"/>
            <a:endCxn id="2866" idx="1"/>
          </p:cNvCxnSpPr>
          <p:nvPr/>
        </p:nvCxnSpPr>
        <p:spPr>
          <a:xfrm>
            <a:off x="6891886" y="1675443"/>
            <a:ext cx="318820" cy="0"/>
          </a:xfrm>
          <a:prstGeom prst="straightConnector1">
            <a:avLst/>
          </a:prstGeom>
          <a:noFill/>
          <a:ln w="28575" cap="flat" cmpd="sng">
            <a:solidFill>
              <a:schemeClr val="lt1"/>
            </a:solidFill>
            <a:prstDash val="solid"/>
            <a:round/>
            <a:headEnd type="none" w="med" len="med"/>
            <a:tailEnd type="none" w="med" len="med"/>
          </a:ln>
        </p:spPr>
      </p:cxnSp>
      <p:cxnSp>
        <p:nvCxnSpPr>
          <p:cNvPr id="2882" name="Google Shape;2882;p46"/>
          <p:cNvCxnSpPr>
            <a:cxnSpLocks/>
            <a:stCxn id="2874" idx="2"/>
            <a:endCxn id="2871" idx="3"/>
          </p:cNvCxnSpPr>
          <p:nvPr/>
        </p:nvCxnSpPr>
        <p:spPr>
          <a:xfrm flipH="1">
            <a:off x="1648181" y="2743349"/>
            <a:ext cx="470685" cy="1"/>
          </a:xfrm>
          <a:prstGeom prst="straightConnector1">
            <a:avLst/>
          </a:prstGeom>
          <a:noFill/>
          <a:ln w="28575" cap="flat" cmpd="sng">
            <a:solidFill>
              <a:schemeClr val="lt1"/>
            </a:solidFill>
            <a:prstDash val="solid"/>
            <a:round/>
            <a:headEnd type="none" w="med" len="med"/>
            <a:tailEnd type="none" w="med" len="med"/>
          </a:ln>
        </p:spPr>
      </p:cxnSp>
      <p:pic>
        <p:nvPicPr>
          <p:cNvPr id="15" name="Imagen 14"/>
          <p:cNvPicPr>
            <a:picLocks noChangeAspect="1"/>
          </p:cNvPicPr>
          <p:nvPr/>
        </p:nvPicPr>
        <p:blipFill>
          <a:blip r:embed="rId3"/>
          <a:stretch>
            <a:fillRect/>
          </a:stretch>
        </p:blipFill>
        <p:spPr>
          <a:xfrm>
            <a:off x="6794147" y="2275632"/>
            <a:ext cx="1734014" cy="97538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cxnSp>
        <p:nvCxnSpPr>
          <p:cNvPr id="17" name="Conector recto 16"/>
          <p:cNvCxnSpPr/>
          <p:nvPr/>
        </p:nvCxnSpPr>
        <p:spPr>
          <a:xfrm flipV="1">
            <a:off x="7292243" y="2841363"/>
            <a:ext cx="439119" cy="135108"/>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pic>
        <p:nvPicPr>
          <p:cNvPr id="28" name="Imagen 27"/>
          <p:cNvPicPr>
            <a:picLocks noChangeAspect="1"/>
          </p:cNvPicPr>
          <p:nvPr/>
        </p:nvPicPr>
        <p:blipFill>
          <a:blip r:embed="rId4"/>
          <a:stretch>
            <a:fillRect/>
          </a:stretch>
        </p:blipFill>
        <p:spPr>
          <a:xfrm>
            <a:off x="1219020" y="1235800"/>
            <a:ext cx="1739871" cy="1033633"/>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1">
            <a:extLst>
              <a:ext uri="{FF2B5EF4-FFF2-40B4-BE49-F238E27FC236}">
                <a16:creationId xmlns:a16="http://schemas.microsoft.com/office/drawing/2014/main" id="{1F0224A9-9405-4129-AE97-9EE395DCB1FD}"/>
              </a:ext>
            </a:extLst>
          </p:cNvPr>
          <p:cNvPicPr/>
          <p:nvPr/>
        </p:nvPicPr>
        <p:blipFill>
          <a:blip r:embed="rId5" cstate="print">
            <a:extLst>
              <a:ext uri="{BEBA8EAE-BF5A-486C-A8C5-ECC9F3942E4B}">
                <a14:imgProps xmlns:a14="http://schemas.microsoft.com/office/drawing/2010/main">
                  <a14:imgLayer r:embed="rId6">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16" name="Picture 10" descr="Resultado de imagen para logo espe">
            <a:extLst>
              <a:ext uri="{FF2B5EF4-FFF2-40B4-BE49-F238E27FC236}">
                <a16:creationId xmlns:a16="http://schemas.microsoft.com/office/drawing/2014/main" id="{3967D5F1-37E1-468D-A3A2-D99A5E251EC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
        <p:nvSpPr>
          <p:cNvPr id="25" name="Google Shape;2868;p46"/>
          <p:cNvSpPr txBox="1">
            <a:spLocks/>
          </p:cNvSpPr>
          <p:nvPr/>
        </p:nvSpPr>
        <p:spPr>
          <a:xfrm>
            <a:off x="7361866" y="3320234"/>
            <a:ext cx="1481231" cy="8102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sz="2400" dirty="0"/>
              <a:t>RANGO DE MOVIMIENTO </a:t>
            </a:r>
          </a:p>
        </p:txBody>
      </p:sp>
      <p:sp>
        <p:nvSpPr>
          <p:cNvPr id="26" name="Google Shape;2875;p46"/>
          <p:cNvSpPr/>
          <p:nvPr/>
        </p:nvSpPr>
        <p:spPr>
          <a:xfrm>
            <a:off x="6640186" y="3599503"/>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 name="Google Shape;2880;p46"/>
          <p:cNvCxnSpPr>
            <a:cxnSpLocks/>
            <a:stCxn id="26" idx="6"/>
            <a:endCxn id="25" idx="1"/>
          </p:cNvCxnSpPr>
          <p:nvPr/>
        </p:nvCxnSpPr>
        <p:spPr>
          <a:xfrm>
            <a:off x="6891886" y="3725353"/>
            <a:ext cx="469980" cy="1"/>
          </a:xfrm>
          <a:prstGeom prst="straightConnector1">
            <a:avLst/>
          </a:prstGeom>
          <a:noFill/>
          <a:ln w="28575" cap="flat" cmpd="sng">
            <a:solidFill>
              <a:schemeClr val="lt1"/>
            </a:solidFill>
            <a:prstDash val="solid"/>
            <a:round/>
            <a:headEnd type="none" w="med" len="med"/>
            <a:tailEnd type="none" w="med" len="med"/>
          </a:ln>
        </p:spPr>
      </p:cxnSp>
      <p:sp>
        <p:nvSpPr>
          <p:cNvPr id="39" name="Google Shape;2865;p46"/>
          <p:cNvSpPr txBox="1">
            <a:spLocks/>
          </p:cNvSpPr>
          <p:nvPr/>
        </p:nvSpPr>
        <p:spPr>
          <a:xfrm>
            <a:off x="2619996" y="3266035"/>
            <a:ext cx="4572520" cy="91863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just">
              <a:lnSpc>
                <a:spcPct val="100000"/>
              </a:lnSpc>
              <a:buFont typeface="Actor"/>
              <a:buNone/>
            </a:pPr>
            <a:r>
              <a:rPr lang="es-ES" dirty="0"/>
              <a:t>Ángulo realizado por medio de las articulaciones.</a:t>
            </a:r>
          </a:p>
        </p:txBody>
      </p:sp>
      <p:pic>
        <p:nvPicPr>
          <p:cNvPr id="40" name="Picture 2" descr="Exploración física de Rodilla - ppt video online descargar"/>
          <p:cNvPicPr>
            <a:picLocks noChangeAspect="1" noChangeArrowheads="1"/>
          </p:cNvPicPr>
          <p:nvPr/>
        </p:nvPicPr>
        <p:blipFill rotWithShape="1">
          <a:blip r:embed="rId8">
            <a:extLst>
              <a:ext uri="{28A0092B-C50C-407E-A947-70E740481C1C}">
                <a14:useLocalDpi xmlns:a14="http://schemas.microsoft.com/office/drawing/2010/main" val="0"/>
              </a:ext>
            </a:extLst>
          </a:blip>
          <a:srcRect l="17737" t="9081" r="15248" b="21149"/>
          <a:stretch/>
        </p:blipFill>
        <p:spPr bwMode="auto">
          <a:xfrm>
            <a:off x="1259028" y="3191929"/>
            <a:ext cx="1248989" cy="975245"/>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1" name="Google Shape;2869;p46"/>
          <p:cNvSpPr txBox="1">
            <a:spLocks/>
          </p:cNvSpPr>
          <p:nvPr/>
        </p:nvSpPr>
        <p:spPr>
          <a:xfrm>
            <a:off x="329130" y="4212974"/>
            <a:ext cx="1354478" cy="88722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r"/>
            <a:r>
              <a:rPr lang="es-EC" sz="2400" dirty="0"/>
              <a:t>CENTRO DE GRAVEDAD</a:t>
            </a:r>
          </a:p>
        </p:txBody>
      </p:sp>
      <p:sp>
        <p:nvSpPr>
          <p:cNvPr id="42" name="Google Shape;2876;p46"/>
          <p:cNvSpPr/>
          <p:nvPr/>
        </p:nvSpPr>
        <p:spPr>
          <a:xfrm>
            <a:off x="2118866" y="4530737"/>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2883;p46"/>
          <p:cNvCxnSpPr>
            <a:stCxn id="42" idx="2"/>
            <a:endCxn id="41" idx="3"/>
          </p:cNvCxnSpPr>
          <p:nvPr/>
        </p:nvCxnSpPr>
        <p:spPr>
          <a:xfrm flipH="1">
            <a:off x="1683608" y="4656587"/>
            <a:ext cx="435258" cy="1"/>
          </a:xfrm>
          <a:prstGeom prst="straightConnector1">
            <a:avLst/>
          </a:prstGeom>
          <a:noFill/>
          <a:ln w="28575" cap="flat" cmpd="sng">
            <a:solidFill>
              <a:schemeClr val="lt1"/>
            </a:solidFill>
            <a:prstDash val="solid"/>
            <a:round/>
            <a:headEnd type="none" w="med" len="med"/>
            <a:tailEnd type="none" w="med" len="med"/>
          </a:ln>
        </p:spPr>
      </p:cxnSp>
      <p:sp>
        <p:nvSpPr>
          <p:cNvPr id="52" name="Google Shape;2870;p46"/>
          <p:cNvSpPr txBox="1">
            <a:spLocks/>
          </p:cNvSpPr>
          <p:nvPr/>
        </p:nvSpPr>
        <p:spPr>
          <a:xfrm>
            <a:off x="2364595" y="4061285"/>
            <a:ext cx="4840350" cy="10570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just">
              <a:lnSpc>
                <a:spcPct val="100000"/>
              </a:lnSpc>
              <a:buFont typeface="Actor"/>
              <a:buNone/>
            </a:pPr>
            <a:r>
              <a:rPr lang="es-ES" dirty="0"/>
              <a:t>Es el punto central del cuerpo, que brinda estabilidad.  </a:t>
            </a:r>
          </a:p>
        </p:txBody>
      </p:sp>
      <p:pic>
        <p:nvPicPr>
          <p:cNvPr id="53" name="Picture 4" descr="ESTUDIO DEL CENTRO DE GRAVEDAD: Relación entre análisis de equilibrio y el  tipo de trabajo propioceptivo en el caso de pacientes con intervención  quirúrgica de LCA."/>
          <p:cNvPicPr>
            <a:picLocks noChangeAspect="1" noChangeArrowheads="1"/>
          </p:cNvPicPr>
          <p:nvPr/>
        </p:nvPicPr>
        <p:blipFill rotWithShape="1">
          <a:blip r:embed="rId9">
            <a:extLst>
              <a:ext uri="{28A0092B-C50C-407E-A947-70E740481C1C}">
                <a14:useLocalDpi xmlns:a14="http://schemas.microsoft.com/office/drawing/2010/main" val="0"/>
              </a:ext>
            </a:extLst>
          </a:blip>
          <a:srcRect l="36609" r="3026"/>
          <a:stretch/>
        </p:blipFill>
        <p:spPr bwMode="auto">
          <a:xfrm>
            <a:off x="6793205" y="4175347"/>
            <a:ext cx="1199728" cy="88801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8"/>
        <p:cNvGrpSpPr/>
        <p:nvPr/>
      </p:nvGrpSpPr>
      <p:grpSpPr>
        <a:xfrm>
          <a:off x="0" y="0"/>
          <a:ext cx="0" cy="0"/>
          <a:chOff x="0" y="0"/>
          <a:chExt cx="0" cy="0"/>
        </a:xfrm>
      </p:grpSpPr>
      <p:grpSp>
        <p:nvGrpSpPr>
          <p:cNvPr id="3029" name="Google Shape;3029;p54"/>
          <p:cNvGrpSpPr/>
          <p:nvPr/>
        </p:nvGrpSpPr>
        <p:grpSpPr>
          <a:xfrm rot="5400000">
            <a:off x="3722249" y="772357"/>
            <a:ext cx="1714251" cy="4162141"/>
            <a:chOff x="5273171" y="-931585"/>
            <a:chExt cx="2869520" cy="4878271"/>
          </a:xfrm>
        </p:grpSpPr>
        <p:sp>
          <p:nvSpPr>
            <p:cNvPr id="3030" name="Google Shape;3030;p54"/>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4"/>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34" name="Google Shape;3034;p54"/>
          <p:cNvSpPr txBox="1">
            <a:spLocks noGrp="1"/>
          </p:cNvSpPr>
          <p:nvPr>
            <p:ph type="title" idx="8"/>
          </p:nvPr>
        </p:nvSpPr>
        <p:spPr>
          <a:xfrm>
            <a:off x="979967" y="254525"/>
            <a:ext cx="7036274"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METODOLOGÍA DE LA INVESTIGACIÓN</a:t>
            </a:r>
            <a:endParaRPr dirty="0"/>
          </a:p>
        </p:txBody>
      </p:sp>
      <p:sp>
        <p:nvSpPr>
          <p:cNvPr id="3035" name="Google Shape;3035;p54"/>
          <p:cNvSpPr txBox="1">
            <a:spLocks noGrp="1"/>
          </p:cNvSpPr>
          <p:nvPr>
            <p:ph type="title" idx="2"/>
          </p:nvPr>
        </p:nvSpPr>
        <p:spPr>
          <a:xfrm>
            <a:off x="584081" y="4064281"/>
            <a:ext cx="2786325" cy="6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dirty="0"/>
              <a:t>Método analítico</a:t>
            </a:r>
            <a:endParaRPr dirty="0"/>
          </a:p>
        </p:txBody>
      </p:sp>
      <p:sp>
        <p:nvSpPr>
          <p:cNvPr id="3039" name="Google Shape;3039;p54"/>
          <p:cNvSpPr txBox="1">
            <a:spLocks noGrp="1"/>
          </p:cNvSpPr>
          <p:nvPr>
            <p:ph type="title" idx="6"/>
          </p:nvPr>
        </p:nvSpPr>
        <p:spPr>
          <a:xfrm>
            <a:off x="5438115" y="4134867"/>
            <a:ext cx="3293546" cy="6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419" dirty="0"/>
              <a:t>Método hipotético-deductivo</a:t>
            </a:r>
            <a:endParaRPr dirty="0"/>
          </a:p>
        </p:txBody>
      </p:sp>
      <p:cxnSp>
        <p:nvCxnSpPr>
          <p:cNvPr id="3041" name="Google Shape;3041;p54"/>
          <p:cNvCxnSpPr>
            <a:cxnSpLocks/>
          </p:cNvCxnSpPr>
          <p:nvPr/>
        </p:nvCxnSpPr>
        <p:spPr>
          <a:xfrm rot="16200000" flipH="1">
            <a:off x="5991535" y="2973058"/>
            <a:ext cx="1273127" cy="837430"/>
          </a:xfrm>
          <a:prstGeom prst="bentConnector3">
            <a:avLst>
              <a:gd name="adj1" fmla="val 773"/>
            </a:avLst>
          </a:prstGeom>
          <a:noFill/>
          <a:ln w="28575" cap="flat" cmpd="sng">
            <a:solidFill>
              <a:schemeClr val="dk1"/>
            </a:solidFill>
            <a:prstDash val="solid"/>
            <a:round/>
            <a:headEnd type="none" w="med" len="med"/>
            <a:tailEnd type="none" w="med" len="med"/>
          </a:ln>
        </p:spPr>
      </p:cxnSp>
      <p:cxnSp>
        <p:nvCxnSpPr>
          <p:cNvPr id="3042" name="Google Shape;3042;p54"/>
          <p:cNvCxnSpPr>
            <a:cxnSpLocks/>
            <a:endCxn id="3035" idx="0"/>
          </p:cNvCxnSpPr>
          <p:nvPr/>
        </p:nvCxnSpPr>
        <p:spPr>
          <a:xfrm rot="5400000">
            <a:off x="1736996" y="2953494"/>
            <a:ext cx="1351035" cy="870538"/>
          </a:xfrm>
          <a:prstGeom prst="bentConnector3">
            <a:avLst>
              <a:gd name="adj1" fmla="val 1330"/>
            </a:avLst>
          </a:prstGeom>
          <a:noFill/>
          <a:ln w="28575" cap="flat" cmpd="sng">
            <a:solidFill>
              <a:schemeClr val="dk1"/>
            </a:solidFill>
            <a:prstDash val="solid"/>
            <a:round/>
            <a:headEnd type="none" w="med" len="med"/>
            <a:tailEnd type="none" w="med" len="med"/>
          </a:ln>
        </p:spPr>
      </p:cxnSp>
      <p:sp>
        <p:nvSpPr>
          <p:cNvPr id="5" name="Rectángulo 4">
            <a:extLst>
              <a:ext uri="{FF2B5EF4-FFF2-40B4-BE49-F238E27FC236}">
                <a16:creationId xmlns:a16="http://schemas.microsoft.com/office/drawing/2014/main" id="{8584E803-2D61-4AF1-BE6E-848D9D4BA797}"/>
              </a:ext>
            </a:extLst>
          </p:cNvPr>
          <p:cNvSpPr/>
          <p:nvPr/>
        </p:nvSpPr>
        <p:spPr>
          <a:xfrm>
            <a:off x="3184837" y="2231188"/>
            <a:ext cx="2893200" cy="1323439"/>
          </a:xfrm>
          <a:prstGeom prst="rect">
            <a:avLst/>
          </a:prstGeom>
        </p:spPr>
        <p:txBody>
          <a:bodyPr wrap="square">
            <a:spAutoFit/>
          </a:bodyPr>
          <a:lstStyle/>
          <a:p>
            <a:r>
              <a:rPr lang="es-EC" sz="4000" dirty="0">
                <a:solidFill>
                  <a:srgbClr val="FFE205"/>
                </a:solidFill>
                <a:latin typeface="Staatliches"/>
                <a:sym typeface="Staatliches"/>
              </a:rPr>
              <a:t>MÉTODOS DE LA INVESTIGACIÓN</a:t>
            </a:r>
            <a:endParaRPr lang="es-EC" dirty="0"/>
          </a:p>
        </p:txBody>
      </p:sp>
      <p:sp>
        <p:nvSpPr>
          <p:cNvPr id="21" name="Google Shape;3035;p54">
            <a:extLst>
              <a:ext uri="{FF2B5EF4-FFF2-40B4-BE49-F238E27FC236}">
                <a16:creationId xmlns:a16="http://schemas.microsoft.com/office/drawing/2014/main" id="{6A4FCB72-CCFA-45B0-954E-58E985CB8BE8}"/>
              </a:ext>
            </a:extLst>
          </p:cNvPr>
          <p:cNvSpPr txBox="1">
            <a:spLocks/>
          </p:cNvSpPr>
          <p:nvPr/>
        </p:nvSpPr>
        <p:spPr>
          <a:xfrm>
            <a:off x="425732" y="1087648"/>
            <a:ext cx="2946515" cy="68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2pPr>
            <a:lvl3pPr marR="0" lvl="2"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3pPr>
            <a:lvl4pPr marR="0" lvl="3"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4pPr>
            <a:lvl5pPr marR="0" lvl="4"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5pPr>
            <a:lvl6pPr marR="0" lvl="5"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6pPr>
            <a:lvl7pPr marR="0" lvl="6"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7pPr>
            <a:lvl8pPr marR="0" lvl="7"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8pPr>
            <a:lvl9pPr marR="0" lvl="8"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9pPr>
          </a:lstStyle>
          <a:p>
            <a:r>
              <a:rPr lang="es-419" sz="2400" dirty="0"/>
              <a:t>Enfoque de investigación mixto</a:t>
            </a:r>
            <a:endParaRPr lang="en" sz="2400" dirty="0"/>
          </a:p>
        </p:txBody>
      </p:sp>
      <p:sp>
        <p:nvSpPr>
          <p:cNvPr id="22" name="Google Shape;3036;p54">
            <a:extLst>
              <a:ext uri="{FF2B5EF4-FFF2-40B4-BE49-F238E27FC236}">
                <a16:creationId xmlns:a16="http://schemas.microsoft.com/office/drawing/2014/main" id="{C9D36FA7-2113-4505-9D3C-11A2135C2A61}"/>
              </a:ext>
            </a:extLst>
          </p:cNvPr>
          <p:cNvSpPr txBox="1">
            <a:spLocks/>
          </p:cNvSpPr>
          <p:nvPr/>
        </p:nvSpPr>
        <p:spPr>
          <a:xfrm>
            <a:off x="3956045" y="974944"/>
            <a:ext cx="1350783" cy="38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9pPr>
          </a:lstStyle>
          <a:p>
            <a:pPr marL="0" indent="0"/>
            <a:r>
              <a:rPr lang="es-419" sz="1600" dirty="0"/>
              <a:t>Cualitativo</a:t>
            </a:r>
            <a:endParaRPr lang="en-US" sz="1600" dirty="0"/>
          </a:p>
        </p:txBody>
      </p:sp>
      <p:sp>
        <p:nvSpPr>
          <p:cNvPr id="25" name="Google Shape;3035;p54">
            <a:extLst>
              <a:ext uri="{FF2B5EF4-FFF2-40B4-BE49-F238E27FC236}">
                <a16:creationId xmlns:a16="http://schemas.microsoft.com/office/drawing/2014/main" id="{BFC544FD-9C18-42F2-B84C-8606ABB6A028}"/>
              </a:ext>
            </a:extLst>
          </p:cNvPr>
          <p:cNvSpPr txBox="1">
            <a:spLocks/>
          </p:cNvSpPr>
          <p:nvPr/>
        </p:nvSpPr>
        <p:spPr>
          <a:xfrm>
            <a:off x="6251938" y="1073612"/>
            <a:ext cx="1665900" cy="68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96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2pPr>
            <a:lvl3pPr marR="0" lvl="2"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3pPr>
            <a:lvl4pPr marR="0" lvl="3"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4pPr>
            <a:lvl5pPr marR="0" lvl="4"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5pPr>
            <a:lvl6pPr marR="0" lvl="5"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6pPr>
            <a:lvl7pPr marR="0" lvl="6"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7pPr>
            <a:lvl8pPr marR="0" lvl="7"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8pPr>
            <a:lvl9pPr marR="0" lvl="8" algn="ctr" rtl="0">
              <a:lnSpc>
                <a:spcPct val="100000"/>
              </a:lnSpc>
              <a:spcBef>
                <a:spcPts val="0"/>
              </a:spcBef>
              <a:spcAft>
                <a:spcPts val="0"/>
              </a:spcAft>
              <a:buClr>
                <a:schemeClr val="dk1"/>
              </a:buClr>
              <a:buSzPts val="9600"/>
              <a:buFont typeface="Acme"/>
              <a:buNone/>
              <a:defRPr sz="9600" b="0" i="0" u="none" strike="noStrike" cap="none">
                <a:solidFill>
                  <a:schemeClr val="dk1"/>
                </a:solidFill>
                <a:latin typeface="Acme"/>
                <a:ea typeface="Acme"/>
                <a:cs typeface="Acme"/>
                <a:sym typeface="Acme"/>
              </a:defRPr>
            </a:lvl9pPr>
          </a:lstStyle>
          <a:p>
            <a:r>
              <a:rPr lang="es-419" sz="2400" dirty="0"/>
              <a:t>Estudio de campo</a:t>
            </a:r>
            <a:endParaRPr lang="en" sz="2400" dirty="0"/>
          </a:p>
        </p:txBody>
      </p:sp>
      <p:sp>
        <p:nvSpPr>
          <p:cNvPr id="26" name="Google Shape;3036;p54">
            <a:extLst>
              <a:ext uri="{FF2B5EF4-FFF2-40B4-BE49-F238E27FC236}">
                <a16:creationId xmlns:a16="http://schemas.microsoft.com/office/drawing/2014/main" id="{88EEF252-886D-42D5-9B46-8E79202F3F5C}"/>
              </a:ext>
            </a:extLst>
          </p:cNvPr>
          <p:cNvSpPr txBox="1">
            <a:spLocks/>
          </p:cNvSpPr>
          <p:nvPr/>
        </p:nvSpPr>
        <p:spPr>
          <a:xfrm>
            <a:off x="3956046" y="1462684"/>
            <a:ext cx="1350782" cy="38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600"/>
              <a:buFont typeface="Actor"/>
              <a:buNone/>
              <a:defRPr sz="1600" b="0" i="0" u="none" strike="noStrike" cap="none">
                <a:solidFill>
                  <a:schemeClr val="dk1"/>
                </a:solidFill>
                <a:latin typeface="Actor"/>
                <a:ea typeface="Actor"/>
                <a:cs typeface="Actor"/>
                <a:sym typeface="Actor"/>
              </a:defRPr>
            </a:lvl9pPr>
          </a:lstStyle>
          <a:p>
            <a:pPr marL="0" indent="0"/>
            <a:r>
              <a:rPr lang="es-419" sz="1600" dirty="0"/>
              <a:t>Cuantitativo</a:t>
            </a:r>
            <a:endParaRPr lang="en-US" sz="1600" dirty="0"/>
          </a:p>
        </p:txBody>
      </p:sp>
      <p:cxnSp>
        <p:nvCxnSpPr>
          <p:cNvPr id="17" name="Conector angular 16"/>
          <p:cNvCxnSpPr>
            <a:endCxn id="22" idx="1"/>
          </p:cNvCxnSpPr>
          <p:nvPr/>
        </p:nvCxnSpPr>
        <p:spPr>
          <a:xfrm flipV="1">
            <a:off x="3061699" y="1168744"/>
            <a:ext cx="894346" cy="257309"/>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9" name="Conector angular 18"/>
          <p:cNvCxnSpPr>
            <a:endCxn id="26" idx="1"/>
          </p:cNvCxnSpPr>
          <p:nvPr/>
        </p:nvCxnSpPr>
        <p:spPr>
          <a:xfrm>
            <a:off x="3061699" y="1426053"/>
            <a:ext cx="894347" cy="230431"/>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pic>
        <p:nvPicPr>
          <p:cNvPr id="18" name="Imagen 17" descr="1">
            <a:extLst>
              <a:ext uri="{FF2B5EF4-FFF2-40B4-BE49-F238E27FC236}">
                <a16:creationId xmlns:a16="http://schemas.microsoft.com/office/drawing/2014/main" id="{38035131-204E-4D05-A576-83B81E9AFE07}"/>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20" name="Picture 10" descr="Resultado de imagen para logo espe">
            <a:extLst>
              <a:ext uri="{FF2B5EF4-FFF2-40B4-BE49-F238E27FC236}">
                <a16:creationId xmlns:a16="http://schemas.microsoft.com/office/drawing/2014/main" id="{85AB3CE7-407D-474D-853B-3495CBEE31C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63"/>
        <p:cNvGrpSpPr/>
        <p:nvPr/>
      </p:nvGrpSpPr>
      <p:grpSpPr>
        <a:xfrm>
          <a:off x="0" y="0"/>
          <a:ext cx="0" cy="0"/>
          <a:chOff x="0" y="0"/>
          <a:chExt cx="0" cy="0"/>
        </a:xfrm>
      </p:grpSpPr>
      <p:grpSp>
        <p:nvGrpSpPr>
          <p:cNvPr id="2764" name="Google Shape;2764;p43"/>
          <p:cNvGrpSpPr/>
          <p:nvPr/>
        </p:nvGrpSpPr>
        <p:grpSpPr>
          <a:xfrm>
            <a:off x="40607" y="954272"/>
            <a:ext cx="2950793" cy="4189228"/>
            <a:chOff x="5470855" y="-808136"/>
            <a:chExt cx="2474045" cy="4656454"/>
          </a:xfrm>
        </p:grpSpPr>
        <p:sp>
          <p:nvSpPr>
            <p:cNvPr id="2765" name="Google Shape;2765;p43"/>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43"/>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768" name="Google Shape;2768;p43"/>
          <p:cNvPicPr preferRelativeResize="0"/>
          <p:nvPr/>
        </p:nvPicPr>
        <p:blipFill rotWithShape="1">
          <a:blip r:embed="rId3">
            <a:alphaModFix/>
          </a:blip>
          <a:srcRect b="20534"/>
          <a:stretch/>
        </p:blipFill>
        <p:spPr>
          <a:xfrm>
            <a:off x="2974499" y="1048981"/>
            <a:ext cx="1974300" cy="1975200"/>
          </a:xfrm>
          <a:prstGeom prst="ellipse">
            <a:avLst/>
          </a:prstGeom>
          <a:noFill/>
          <a:ln w="28575" cap="flat" cmpd="sng">
            <a:solidFill>
              <a:schemeClr val="lt1"/>
            </a:solidFill>
            <a:prstDash val="solid"/>
            <a:round/>
            <a:headEnd type="none" w="sm" len="sm"/>
            <a:tailEnd type="none" w="sm" len="sm"/>
          </a:ln>
        </p:spPr>
      </p:pic>
      <p:sp>
        <p:nvSpPr>
          <p:cNvPr id="2770" name="Google Shape;2770;p43"/>
          <p:cNvSpPr txBox="1">
            <a:spLocks noGrp="1"/>
          </p:cNvSpPr>
          <p:nvPr>
            <p:ph type="subTitle" idx="4294967295"/>
          </p:nvPr>
        </p:nvSpPr>
        <p:spPr>
          <a:xfrm>
            <a:off x="432090" y="1222000"/>
            <a:ext cx="2167701" cy="3738049"/>
          </a:xfrm>
          <a:prstGeom prst="rect">
            <a:avLst/>
          </a:prstGeom>
        </p:spPr>
        <p:txBody>
          <a:bodyPr spcFirstLastPara="1" wrap="square" lIns="91425" tIns="91425" rIns="91425" bIns="91425" anchor="ctr" anchorCtr="0">
            <a:noAutofit/>
          </a:bodyPr>
          <a:lstStyle/>
          <a:p>
            <a:pPr marL="0" indent="0">
              <a:lnSpc>
                <a:spcPct val="100000"/>
              </a:lnSpc>
              <a:buNone/>
            </a:pPr>
            <a:r>
              <a:rPr lang="es-EC" sz="1600" dirty="0"/>
              <a:t>La población total utilizada es de 30 deportistas, los cuales están constituidos por 15 jugadores de categoría absoluta del Club Deportivo Aampetra (Masculino) y 15 jugadoras de categoría absoluta de Sandino Fútbol Club (Femenino). </a:t>
            </a:r>
            <a:endParaRPr lang="es-ES" sz="1600" dirty="0"/>
          </a:p>
          <a:p>
            <a:pPr marL="0" lvl="0" indent="0" rtl="0">
              <a:lnSpc>
                <a:spcPct val="100000"/>
              </a:lnSpc>
              <a:spcBef>
                <a:spcPts val="0"/>
              </a:spcBef>
              <a:spcAft>
                <a:spcPts val="0"/>
              </a:spcAft>
              <a:buNone/>
            </a:pPr>
            <a:endParaRPr sz="1600" dirty="0"/>
          </a:p>
        </p:txBody>
      </p:sp>
      <p:sp>
        <p:nvSpPr>
          <p:cNvPr id="2773" name="Google Shape;2773;p43"/>
          <p:cNvSpPr txBox="1">
            <a:spLocks noGrp="1"/>
          </p:cNvSpPr>
          <p:nvPr>
            <p:ph type="title" idx="4294967295"/>
          </p:nvPr>
        </p:nvSpPr>
        <p:spPr>
          <a:xfrm>
            <a:off x="5726099" y="1222000"/>
            <a:ext cx="2495617"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3000" dirty="0"/>
              <a:t>MARCO GENERAL </a:t>
            </a:r>
            <a:endParaRPr sz="3000" dirty="0"/>
          </a:p>
        </p:txBody>
      </p:sp>
      <p:sp>
        <p:nvSpPr>
          <p:cNvPr id="2774" name="Google Shape;2774;p43"/>
          <p:cNvSpPr txBox="1">
            <a:spLocks noGrp="1"/>
          </p:cNvSpPr>
          <p:nvPr>
            <p:ph type="title" idx="4294967295"/>
          </p:nvPr>
        </p:nvSpPr>
        <p:spPr>
          <a:xfrm>
            <a:off x="5951909" y="3470355"/>
            <a:ext cx="20130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3000" dirty="0"/>
              <a:t>MUESTRA</a:t>
            </a:r>
            <a:endParaRPr sz="3000" dirty="0"/>
          </a:p>
        </p:txBody>
      </p:sp>
      <p:grpSp>
        <p:nvGrpSpPr>
          <p:cNvPr id="2775" name="Google Shape;2775;p43"/>
          <p:cNvGrpSpPr/>
          <p:nvPr/>
        </p:nvGrpSpPr>
        <p:grpSpPr>
          <a:xfrm>
            <a:off x="5216528" y="4047227"/>
            <a:ext cx="465062" cy="572618"/>
            <a:chOff x="3316000" y="4399325"/>
            <a:chExt cx="392325" cy="483100"/>
          </a:xfrm>
        </p:grpSpPr>
        <p:sp>
          <p:nvSpPr>
            <p:cNvPr id="2776" name="Google Shape;2776;p43"/>
            <p:cNvSpPr/>
            <p:nvPr/>
          </p:nvSpPr>
          <p:spPr>
            <a:xfrm>
              <a:off x="3316000" y="4399325"/>
              <a:ext cx="392325" cy="483100"/>
            </a:xfrm>
            <a:custGeom>
              <a:avLst/>
              <a:gdLst/>
              <a:ahLst/>
              <a:cxnLst/>
              <a:rect l="l" t="t" r="r" b="b"/>
              <a:pathLst>
                <a:path w="15693" h="19324" extrusionOk="0">
                  <a:moveTo>
                    <a:pt x="7824" y="1132"/>
                  </a:moveTo>
                  <a:cubicBezTo>
                    <a:pt x="8714" y="1132"/>
                    <a:pt x="9554" y="1551"/>
                    <a:pt x="10088" y="2264"/>
                  </a:cubicBezTo>
                  <a:cubicBezTo>
                    <a:pt x="9551" y="2977"/>
                    <a:pt x="8711" y="3393"/>
                    <a:pt x="7824" y="3396"/>
                  </a:cubicBezTo>
                  <a:lnTo>
                    <a:pt x="5049" y="3396"/>
                  </a:lnTo>
                  <a:cubicBezTo>
                    <a:pt x="5321" y="2080"/>
                    <a:pt x="6477" y="1135"/>
                    <a:pt x="7824" y="1132"/>
                  </a:cubicBezTo>
                  <a:close/>
                  <a:moveTo>
                    <a:pt x="10595" y="3393"/>
                  </a:moveTo>
                  <a:cubicBezTo>
                    <a:pt x="10635" y="3580"/>
                    <a:pt x="10653" y="3771"/>
                    <a:pt x="10653" y="3964"/>
                  </a:cubicBezTo>
                  <a:lnTo>
                    <a:pt x="10653" y="6304"/>
                  </a:lnTo>
                  <a:cubicBezTo>
                    <a:pt x="10653" y="7865"/>
                    <a:pt x="9385" y="9133"/>
                    <a:pt x="7824" y="9133"/>
                  </a:cubicBezTo>
                  <a:cubicBezTo>
                    <a:pt x="6260" y="9133"/>
                    <a:pt x="4991" y="7865"/>
                    <a:pt x="4991" y="6304"/>
                  </a:cubicBezTo>
                  <a:lnTo>
                    <a:pt x="4991" y="4529"/>
                  </a:lnTo>
                  <a:lnTo>
                    <a:pt x="7824" y="4529"/>
                  </a:lnTo>
                  <a:cubicBezTo>
                    <a:pt x="8859" y="4525"/>
                    <a:pt x="9856" y="4121"/>
                    <a:pt x="10595" y="3393"/>
                  </a:cubicBezTo>
                  <a:close/>
                  <a:moveTo>
                    <a:pt x="6465" y="10027"/>
                  </a:moveTo>
                  <a:cubicBezTo>
                    <a:pt x="6903" y="10187"/>
                    <a:pt x="7362" y="10267"/>
                    <a:pt x="7823" y="10267"/>
                  </a:cubicBezTo>
                  <a:cubicBezTo>
                    <a:pt x="8283" y="10267"/>
                    <a:pt x="8743" y="10187"/>
                    <a:pt x="9182" y="10027"/>
                  </a:cubicBezTo>
                  <a:lnTo>
                    <a:pt x="9182" y="10027"/>
                  </a:lnTo>
                  <a:lnTo>
                    <a:pt x="7824" y="12071"/>
                  </a:lnTo>
                  <a:lnTo>
                    <a:pt x="6465" y="10027"/>
                  </a:lnTo>
                  <a:close/>
                  <a:moveTo>
                    <a:pt x="10152" y="10610"/>
                  </a:moveTo>
                  <a:lnTo>
                    <a:pt x="11051" y="11476"/>
                  </a:lnTo>
                  <a:lnTo>
                    <a:pt x="9433" y="13904"/>
                  </a:lnTo>
                  <a:lnTo>
                    <a:pt x="8551" y="13022"/>
                  </a:lnTo>
                  <a:lnTo>
                    <a:pt x="10152" y="10610"/>
                  </a:lnTo>
                  <a:close/>
                  <a:moveTo>
                    <a:pt x="5493" y="10610"/>
                  </a:moveTo>
                  <a:lnTo>
                    <a:pt x="7096" y="13022"/>
                  </a:lnTo>
                  <a:lnTo>
                    <a:pt x="6211" y="13907"/>
                  </a:lnTo>
                  <a:lnTo>
                    <a:pt x="4593" y="11476"/>
                  </a:lnTo>
                  <a:lnTo>
                    <a:pt x="5493" y="10610"/>
                  </a:lnTo>
                  <a:close/>
                  <a:moveTo>
                    <a:pt x="3630" y="12074"/>
                  </a:moveTo>
                  <a:lnTo>
                    <a:pt x="5653" y="15109"/>
                  </a:lnTo>
                  <a:cubicBezTo>
                    <a:pt x="5746" y="15251"/>
                    <a:pt x="5900" y="15341"/>
                    <a:pt x="6069" y="15356"/>
                  </a:cubicBezTo>
                  <a:cubicBezTo>
                    <a:pt x="6087" y="15359"/>
                    <a:pt x="6106" y="15359"/>
                    <a:pt x="6124" y="15359"/>
                  </a:cubicBezTo>
                  <a:cubicBezTo>
                    <a:pt x="6275" y="15359"/>
                    <a:pt x="6417" y="15302"/>
                    <a:pt x="6525" y="15193"/>
                  </a:cubicBezTo>
                  <a:lnTo>
                    <a:pt x="7256" y="14463"/>
                  </a:lnTo>
                  <a:lnTo>
                    <a:pt x="7256" y="18192"/>
                  </a:lnTo>
                  <a:lnTo>
                    <a:pt x="2247" y="18192"/>
                  </a:lnTo>
                  <a:lnTo>
                    <a:pt x="1332" y="13502"/>
                  </a:lnTo>
                  <a:cubicBezTo>
                    <a:pt x="1329" y="13493"/>
                    <a:pt x="1326" y="13484"/>
                    <a:pt x="1326" y="13475"/>
                  </a:cubicBezTo>
                  <a:cubicBezTo>
                    <a:pt x="1235" y="13110"/>
                    <a:pt x="1438" y="12735"/>
                    <a:pt x="1791" y="12612"/>
                  </a:cubicBezTo>
                  <a:lnTo>
                    <a:pt x="3630" y="12074"/>
                  </a:lnTo>
                  <a:close/>
                  <a:moveTo>
                    <a:pt x="12015" y="12074"/>
                  </a:moveTo>
                  <a:lnTo>
                    <a:pt x="13899" y="12612"/>
                  </a:lnTo>
                  <a:cubicBezTo>
                    <a:pt x="14252" y="12735"/>
                    <a:pt x="14454" y="13110"/>
                    <a:pt x="14367" y="13475"/>
                  </a:cubicBezTo>
                  <a:cubicBezTo>
                    <a:pt x="14364" y="13481"/>
                    <a:pt x="14361" y="13490"/>
                    <a:pt x="14361" y="13496"/>
                  </a:cubicBezTo>
                  <a:lnTo>
                    <a:pt x="13395" y="18192"/>
                  </a:lnTo>
                  <a:lnTo>
                    <a:pt x="8388" y="18192"/>
                  </a:lnTo>
                  <a:lnTo>
                    <a:pt x="8388" y="14463"/>
                  </a:lnTo>
                  <a:lnTo>
                    <a:pt x="9119" y="15196"/>
                  </a:lnTo>
                  <a:cubicBezTo>
                    <a:pt x="9228" y="15302"/>
                    <a:pt x="9370" y="15362"/>
                    <a:pt x="9521" y="15362"/>
                  </a:cubicBezTo>
                  <a:cubicBezTo>
                    <a:pt x="9539" y="15362"/>
                    <a:pt x="9557" y="15359"/>
                    <a:pt x="9578" y="15359"/>
                  </a:cubicBezTo>
                  <a:cubicBezTo>
                    <a:pt x="9744" y="15341"/>
                    <a:pt x="9898" y="15251"/>
                    <a:pt x="9992" y="15109"/>
                  </a:cubicBezTo>
                  <a:lnTo>
                    <a:pt x="12015" y="12074"/>
                  </a:lnTo>
                  <a:close/>
                  <a:moveTo>
                    <a:pt x="7823" y="1"/>
                  </a:moveTo>
                  <a:cubicBezTo>
                    <a:pt x="7476" y="1"/>
                    <a:pt x="7126" y="46"/>
                    <a:pt x="6779" y="141"/>
                  </a:cubicBezTo>
                  <a:cubicBezTo>
                    <a:pt x="5055" y="612"/>
                    <a:pt x="3859" y="2176"/>
                    <a:pt x="3859" y="3964"/>
                  </a:cubicBezTo>
                  <a:lnTo>
                    <a:pt x="3859" y="6304"/>
                  </a:lnTo>
                  <a:cubicBezTo>
                    <a:pt x="3859" y="7355"/>
                    <a:pt x="4279" y="8363"/>
                    <a:pt x="5022" y="9106"/>
                  </a:cubicBezTo>
                  <a:lnTo>
                    <a:pt x="5022" y="9489"/>
                  </a:lnTo>
                  <a:lnTo>
                    <a:pt x="3539" y="10921"/>
                  </a:lnTo>
                  <a:lnTo>
                    <a:pt x="1462" y="11528"/>
                  </a:lnTo>
                  <a:lnTo>
                    <a:pt x="1444" y="11534"/>
                  </a:lnTo>
                  <a:cubicBezTo>
                    <a:pt x="529" y="11842"/>
                    <a:pt x="0" y="12796"/>
                    <a:pt x="221" y="13735"/>
                  </a:cubicBezTo>
                  <a:lnTo>
                    <a:pt x="1223" y="18868"/>
                  </a:lnTo>
                  <a:cubicBezTo>
                    <a:pt x="1274" y="19131"/>
                    <a:pt x="1507" y="19324"/>
                    <a:pt x="1779" y="19324"/>
                  </a:cubicBezTo>
                  <a:cubicBezTo>
                    <a:pt x="1794" y="19324"/>
                    <a:pt x="1809" y="19324"/>
                    <a:pt x="1824" y="19321"/>
                  </a:cubicBezTo>
                  <a:cubicBezTo>
                    <a:pt x="1839" y="19321"/>
                    <a:pt x="1854" y="19324"/>
                    <a:pt x="1869" y="19324"/>
                  </a:cubicBezTo>
                  <a:lnTo>
                    <a:pt x="13856" y="19324"/>
                  </a:lnTo>
                  <a:cubicBezTo>
                    <a:pt x="14125" y="19324"/>
                    <a:pt x="14358" y="19134"/>
                    <a:pt x="14412" y="18871"/>
                  </a:cubicBezTo>
                  <a:lnTo>
                    <a:pt x="15469" y="13735"/>
                  </a:lnTo>
                  <a:cubicBezTo>
                    <a:pt x="15692" y="12796"/>
                    <a:pt x="15164" y="11842"/>
                    <a:pt x="14249" y="11534"/>
                  </a:cubicBezTo>
                  <a:lnTo>
                    <a:pt x="14225" y="11525"/>
                  </a:lnTo>
                  <a:lnTo>
                    <a:pt x="12108" y="10921"/>
                  </a:lnTo>
                  <a:lnTo>
                    <a:pt x="10623" y="9489"/>
                  </a:lnTo>
                  <a:lnTo>
                    <a:pt x="10623" y="9103"/>
                  </a:lnTo>
                  <a:cubicBezTo>
                    <a:pt x="11368" y="8363"/>
                    <a:pt x="11785" y="7355"/>
                    <a:pt x="11785" y="6304"/>
                  </a:cubicBezTo>
                  <a:lnTo>
                    <a:pt x="11785" y="3964"/>
                  </a:lnTo>
                  <a:cubicBezTo>
                    <a:pt x="11785" y="3281"/>
                    <a:pt x="11610" y="2611"/>
                    <a:pt x="11275" y="2019"/>
                  </a:cubicBezTo>
                  <a:cubicBezTo>
                    <a:pt x="11263" y="1995"/>
                    <a:pt x="11251" y="1971"/>
                    <a:pt x="11233" y="1950"/>
                  </a:cubicBezTo>
                  <a:cubicBezTo>
                    <a:pt x="10507" y="720"/>
                    <a:pt x="9197" y="1"/>
                    <a:pt x="7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77" name="Google Shape;2777;p43"/>
            <p:cNvSpPr/>
            <p:nvPr/>
          </p:nvSpPr>
          <p:spPr>
            <a:xfrm>
              <a:off x="3582300" y="4797475"/>
              <a:ext cx="56650" cy="28350"/>
            </a:xfrm>
            <a:custGeom>
              <a:avLst/>
              <a:gdLst/>
              <a:ahLst/>
              <a:cxnLst/>
              <a:rect l="l" t="t" r="r" b="b"/>
              <a:pathLst>
                <a:path w="2266" h="1134" extrusionOk="0">
                  <a:moveTo>
                    <a:pt x="569" y="1"/>
                  </a:moveTo>
                  <a:cubicBezTo>
                    <a:pt x="254" y="1"/>
                    <a:pt x="1" y="255"/>
                    <a:pt x="1" y="569"/>
                  </a:cubicBezTo>
                  <a:cubicBezTo>
                    <a:pt x="1" y="880"/>
                    <a:pt x="254" y="1133"/>
                    <a:pt x="569" y="1133"/>
                  </a:cubicBezTo>
                  <a:lnTo>
                    <a:pt x="1701" y="1133"/>
                  </a:lnTo>
                  <a:cubicBezTo>
                    <a:pt x="2012" y="1133"/>
                    <a:pt x="2265" y="880"/>
                    <a:pt x="2265" y="569"/>
                  </a:cubicBezTo>
                  <a:cubicBezTo>
                    <a:pt x="2265" y="255"/>
                    <a:pt x="201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2778" name="Google Shape;2778;p43"/>
          <p:cNvGrpSpPr/>
          <p:nvPr/>
        </p:nvGrpSpPr>
        <p:grpSpPr>
          <a:xfrm>
            <a:off x="7246988" y="4059851"/>
            <a:ext cx="435492" cy="572678"/>
            <a:chOff x="3926225" y="4399275"/>
            <a:chExt cx="360775" cy="483150"/>
          </a:xfrm>
        </p:grpSpPr>
        <p:sp>
          <p:nvSpPr>
            <p:cNvPr id="2779" name="Google Shape;2779;p43"/>
            <p:cNvSpPr/>
            <p:nvPr/>
          </p:nvSpPr>
          <p:spPr>
            <a:xfrm>
              <a:off x="4163400" y="4797475"/>
              <a:ext cx="56650" cy="28350"/>
            </a:xfrm>
            <a:custGeom>
              <a:avLst/>
              <a:gdLst/>
              <a:ahLst/>
              <a:cxnLst/>
              <a:rect l="l" t="t" r="r" b="b"/>
              <a:pathLst>
                <a:path w="2266" h="1134" extrusionOk="0">
                  <a:moveTo>
                    <a:pt x="568" y="1"/>
                  </a:moveTo>
                  <a:cubicBezTo>
                    <a:pt x="254" y="1"/>
                    <a:pt x="1" y="255"/>
                    <a:pt x="1" y="569"/>
                  </a:cubicBezTo>
                  <a:cubicBezTo>
                    <a:pt x="1" y="880"/>
                    <a:pt x="254" y="1133"/>
                    <a:pt x="568" y="1133"/>
                  </a:cubicBezTo>
                  <a:lnTo>
                    <a:pt x="1701" y="1133"/>
                  </a:lnTo>
                  <a:cubicBezTo>
                    <a:pt x="2012" y="1133"/>
                    <a:pt x="2265" y="880"/>
                    <a:pt x="2265" y="569"/>
                  </a:cubicBezTo>
                  <a:cubicBezTo>
                    <a:pt x="2265" y="255"/>
                    <a:pt x="2012" y="1"/>
                    <a:pt x="17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780" name="Google Shape;2780;p43"/>
            <p:cNvSpPr/>
            <p:nvPr/>
          </p:nvSpPr>
          <p:spPr>
            <a:xfrm>
              <a:off x="3926225" y="4399275"/>
              <a:ext cx="360775" cy="483150"/>
            </a:xfrm>
            <a:custGeom>
              <a:avLst/>
              <a:gdLst/>
              <a:ahLst/>
              <a:cxnLst/>
              <a:rect l="l" t="t" r="r" b="b"/>
              <a:pathLst>
                <a:path w="14431" h="19326" extrusionOk="0">
                  <a:moveTo>
                    <a:pt x="10055" y="1134"/>
                  </a:moveTo>
                  <a:cubicBezTo>
                    <a:pt x="10547" y="1134"/>
                    <a:pt x="10985" y="1457"/>
                    <a:pt x="11133" y="1928"/>
                  </a:cubicBezTo>
                  <a:cubicBezTo>
                    <a:pt x="11281" y="2399"/>
                    <a:pt x="11106" y="2912"/>
                    <a:pt x="10698" y="3196"/>
                  </a:cubicBezTo>
                  <a:cubicBezTo>
                    <a:pt x="10692" y="3181"/>
                    <a:pt x="10683" y="3169"/>
                    <a:pt x="10677" y="3154"/>
                  </a:cubicBezTo>
                  <a:cubicBezTo>
                    <a:pt x="10665" y="3129"/>
                    <a:pt x="10650" y="3105"/>
                    <a:pt x="10635" y="3081"/>
                  </a:cubicBezTo>
                  <a:cubicBezTo>
                    <a:pt x="10270" y="2468"/>
                    <a:pt x="9750" y="1964"/>
                    <a:pt x="9125" y="1620"/>
                  </a:cubicBezTo>
                  <a:cubicBezTo>
                    <a:pt x="9337" y="1318"/>
                    <a:pt x="9684" y="1134"/>
                    <a:pt x="10055" y="1134"/>
                  </a:cubicBezTo>
                  <a:close/>
                  <a:moveTo>
                    <a:pt x="7223" y="2266"/>
                  </a:moveTo>
                  <a:cubicBezTo>
                    <a:pt x="8114" y="2266"/>
                    <a:pt x="8953" y="2686"/>
                    <a:pt x="9488" y="3398"/>
                  </a:cubicBezTo>
                  <a:cubicBezTo>
                    <a:pt x="8953" y="4111"/>
                    <a:pt x="8114" y="4527"/>
                    <a:pt x="7223" y="4531"/>
                  </a:cubicBezTo>
                  <a:lnTo>
                    <a:pt x="4448" y="4531"/>
                  </a:lnTo>
                  <a:cubicBezTo>
                    <a:pt x="4720" y="3214"/>
                    <a:pt x="5879" y="2269"/>
                    <a:pt x="7223" y="2266"/>
                  </a:cubicBezTo>
                  <a:close/>
                  <a:moveTo>
                    <a:pt x="9998" y="4527"/>
                  </a:moveTo>
                  <a:cubicBezTo>
                    <a:pt x="10034" y="4715"/>
                    <a:pt x="10055" y="4905"/>
                    <a:pt x="10055" y="5098"/>
                  </a:cubicBezTo>
                  <a:lnTo>
                    <a:pt x="10055" y="7363"/>
                  </a:lnTo>
                  <a:cubicBezTo>
                    <a:pt x="10055" y="8924"/>
                    <a:pt x="8787" y="10192"/>
                    <a:pt x="7223" y="10192"/>
                  </a:cubicBezTo>
                  <a:cubicBezTo>
                    <a:pt x="5659" y="10192"/>
                    <a:pt x="4394" y="8924"/>
                    <a:pt x="4394" y="7363"/>
                  </a:cubicBezTo>
                  <a:lnTo>
                    <a:pt x="4394" y="5663"/>
                  </a:lnTo>
                  <a:lnTo>
                    <a:pt x="7223" y="5663"/>
                  </a:lnTo>
                  <a:cubicBezTo>
                    <a:pt x="8262" y="5660"/>
                    <a:pt x="9255" y="5255"/>
                    <a:pt x="9998" y="4527"/>
                  </a:cubicBezTo>
                  <a:close/>
                  <a:moveTo>
                    <a:pt x="5526" y="10941"/>
                  </a:moveTo>
                  <a:cubicBezTo>
                    <a:pt x="6063" y="11196"/>
                    <a:pt x="6643" y="11324"/>
                    <a:pt x="7224" y="11324"/>
                  </a:cubicBezTo>
                  <a:cubicBezTo>
                    <a:pt x="7777" y="11324"/>
                    <a:pt x="8331" y="11208"/>
                    <a:pt x="8847" y="10977"/>
                  </a:cubicBezTo>
                  <a:lnTo>
                    <a:pt x="8847" y="11967"/>
                  </a:lnTo>
                  <a:cubicBezTo>
                    <a:pt x="8847" y="12227"/>
                    <a:pt x="9026" y="12454"/>
                    <a:pt x="9279" y="12517"/>
                  </a:cubicBezTo>
                  <a:lnTo>
                    <a:pt x="9466" y="12562"/>
                  </a:lnTo>
                  <a:cubicBezTo>
                    <a:pt x="8899" y="13298"/>
                    <a:pt x="8061" y="13665"/>
                    <a:pt x="7223" y="13665"/>
                  </a:cubicBezTo>
                  <a:cubicBezTo>
                    <a:pt x="6379" y="13665"/>
                    <a:pt x="5536" y="13293"/>
                    <a:pt x="4970" y="12547"/>
                  </a:cubicBezTo>
                  <a:lnTo>
                    <a:pt x="5097" y="12514"/>
                  </a:lnTo>
                  <a:cubicBezTo>
                    <a:pt x="5348" y="12454"/>
                    <a:pt x="5526" y="12227"/>
                    <a:pt x="5526" y="11964"/>
                  </a:cubicBezTo>
                  <a:lnTo>
                    <a:pt x="5526" y="10941"/>
                  </a:lnTo>
                  <a:close/>
                  <a:moveTo>
                    <a:pt x="3805" y="12837"/>
                  </a:moveTo>
                  <a:cubicBezTo>
                    <a:pt x="4515" y="14051"/>
                    <a:pt x="5813" y="14794"/>
                    <a:pt x="7217" y="14797"/>
                  </a:cubicBezTo>
                  <a:cubicBezTo>
                    <a:pt x="7220" y="14797"/>
                    <a:pt x="7223" y="14797"/>
                    <a:pt x="7225" y="14797"/>
                  </a:cubicBezTo>
                  <a:cubicBezTo>
                    <a:pt x="8626" y="14797"/>
                    <a:pt x="9924" y="14054"/>
                    <a:pt x="10635" y="12849"/>
                  </a:cubicBezTo>
                  <a:lnTo>
                    <a:pt x="11767" y="13124"/>
                  </a:lnTo>
                  <a:cubicBezTo>
                    <a:pt x="12649" y="13344"/>
                    <a:pt x="13201" y="14217"/>
                    <a:pt x="13020" y="15105"/>
                  </a:cubicBezTo>
                  <a:lnTo>
                    <a:pt x="12404" y="18194"/>
                  </a:lnTo>
                  <a:lnTo>
                    <a:pt x="2027" y="18194"/>
                  </a:lnTo>
                  <a:lnTo>
                    <a:pt x="1408" y="15105"/>
                  </a:lnTo>
                  <a:cubicBezTo>
                    <a:pt x="1229" y="14214"/>
                    <a:pt x="1782" y="13341"/>
                    <a:pt x="2661" y="13124"/>
                  </a:cubicBezTo>
                  <a:lnTo>
                    <a:pt x="3805" y="12837"/>
                  </a:lnTo>
                  <a:close/>
                  <a:moveTo>
                    <a:pt x="10061" y="0"/>
                  </a:moveTo>
                  <a:cubicBezTo>
                    <a:pt x="9256" y="0"/>
                    <a:pt x="8461" y="426"/>
                    <a:pt x="8047" y="1221"/>
                  </a:cubicBezTo>
                  <a:cubicBezTo>
                    <a:pt x="7767" y="1162"/>
                    <a:pt x="7489" y="1134"/>
                    <a:pt x="7216" y="1134"/>
                  </a:cubicBezTo>
                  <a:cubicBezTo>
                    <a:pt x="5084" y="1134"/>
                    <a:pt x="3261" y="2863"/>
                    <a:pt x="3261" y="5098"/>
                  </a:cubicBezTo>
                  <a:lnTo>
                    <a:pt x="3261" y="7363"/>
                  </a:lnTo>
                  <a:cubicBezTo>
                    <a:pt x="3258" y="8398"/>
                    <a:pt x="3666" y="9392"/>
                    <a:pt x="4394" y="10132"/>
                  </a:cubicBezTo>
                  <a:lnTo>
                    <a:pt x="4394" y="11524"/>
                  </a:lnTo>
                  <a:lnTo>
                    <a:pt x="2386" y="12025"/>
                  </a:lnTo>
                  <a:cubicBezTo>
                    <a:pt x="921" y="12390"/>
                    <a:pt x="0" y="13846"/>
                    <a:pt x="299" y="15328"/>
                  </a:cubicBezTo>
                  <a:lnTo>
                    <a:pt x="1006" y="18870"/>
                  </a:lnTo>
                  <a:cubicBezTo>
                    <a:pt x="1060" y="19136"/>
                    <a:pt x="1293" y="19326"/>
                    <a:pt x="1562" y="19326"/>
                  </a:cubicBezTo>
                  <a:lnTo>
                    <a:pt x="12866" y="19326"/>
                  </a:lnTo>
                  <a:cubicBezTo>
                    <a:pt x="13138" y="19326"/>
                    <a:pt x="13371" y="19136"/>
                    <a:pt x="13422" y="18870"/>
                  </a:cubicBezTo>
                  <a:lnTo>
                    <a:pt x="14131" y="15328"/>
                  </a:lnTo>
                  <a:cubicBezTo>
                    <a:pt x="14430" y="13842"/>
                    <a:pt x="13506" y="12387"/>
                    <a:pt x="12039" y="12025"/>
                  </a:cubicBezTo>
                  <a:lnTo>
                    <a:pt x="10569" y="11665"/>
                  </a:lnTo>
                  <a:lnTo>
                    <a:pt x="10565" y="11665"/>
                  </a:lnTo>
                  <a:cubicBezTo>
                    <a:pt x="10505" y="11638"/>
                    <a:pt x="10445" y="11626"/>
                    <a:pt x="10378" y="11620"/>
                  </a:cubicBezTo>
                  <a:lnTo>
                    <a:pt x="9980" y="11524"/>
                  </a:lnTo>
                  <a:lnTo>
                    <a:pt x="9980" y="10207"/>
                  </a:lnTo>
                  <a:cubicBezTo>
                    <a:pt x="10750" y="9461"/>
                    <a:pt x="11188" y="8435"/>
                    <a:pt x="11188" y="7363"/>
                  </a:cubicBezTo>
                  <a:lnTo>
                    <a:pt x="11188" y="5098"/>
                  </a:lnTo>
                  <a:cubicBezTo>
                    <a:pt x="11188" y="4820"/>
                    <a:pt x="11157" y="4546"/>
                    <a:pt x="11100" y="4274"/>
                  </a:cubicBezTo>
                  <a:cubicBezTo>
                    <a:pt x="12459" y="3567"/>
                    <a:pt x="12739" y="1747"/>
                    <a:pt x="11659" y="663"/>
                  </a:cubicBezTo>
                  <a:cubicBezTo>
                    <a:pt x="11209" y="214"/>
                    <a:pt x="10632" y="0"/>
                    <a:pt x="100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781" name="Google Shape;2781;p43"/>
          <p:cNvSpPr txBox="1">
            <a:spLocks noGrp="1"/>
          </p:cNvSpPr>
          <p:nvPr>
            <p:ph type="title"/>
          </p:nvPr>
        </p:nvSpPr>
        <p:spPr>
          <a:xfrm>
            <a:off x="7798754" y="4147892"/>
            <a:ext cx="1048200" cy="3966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1"/>
                </a:solidFill>
              </a:rPr>
              <a:t>15</a:t>
            </a:r>
            <a:endParaRPr sz="3000" dirty="0">
              <a:solidFill>
                <a:schemeClr val="dk1"/>
              </a:solidFill>
            </a:endParaRPr>
          </a:p>
        </p:txBody>
      </p:sp>
      <p:sp>
        <p:nvSpPr>
          <p:cNvPr id="2782" name="Google Shape;2782;p43"/>
          <p:cNvSpPr txBox="1">
            <a:spLocks noGrp="1"/>
          </p:cNvSpPr>
          <p:nvPr>
            <p:ph type="title"/>
          </p:nvPr>
        </p:nvSpPr>
        <p:spPr>
          <a:xfrm>
            <a:off x="5783656" y="4135238"/>
            <a:ext cx="1029600" cy="3966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 sz="3000" dirty="0">
                <a:solidFill>
                  <a:schemeClr val="dk1"/>
                </a:solidFill>
              </a:rPr>
              <a:t>15</a:t>
            </a:r>
            <a:endParaRPr sz="3000" dirty="0">
              <a:solidFill>
                <a:schemeClr val="dk1"/>
              </a:solidFill>
            </a:endParaRPr>
          </a:p>
        </p:txBody>
      </p:sp>
      <p:sp>
        <p:nvSpPr>
          <p:cNvPr id="2795" name="Google Shape;2795;p43"/>
          <p:cNvSpPr txBox="1">
            <a:spLocks noGrp="1"/>
          </p:cNvSpPr>
          <p:nvPr>
            <p:ph type="subTitle" idx="4294967295"/>
          </p:nvPr>
        </p:nvSpPr>
        <p:spPr>
          <a:xfrm>
            <a:off x="5540592" y="1782644"/>
            <a:ext cx="3016109" cy="381000"/>
          </a:xfrm>
          <a:prstGeom prst="rect">
            <a:avLst/>
          </a:prstGeom>
        </p:spPr>
        <p:txBody>
          <a:bodyPr spcFirstLastPara="1" wrap="square" lIns="91425" tIns="91425" rIns="91425" bIns="91425" anchor="ctr" anchorCtr="0">
            <a:noAutofit/>
          </a:bodyPr>
          <a:lstStyle/>
          <a:p>
            <a:pPr marL="0" lvl="0" indent="0">
              <a:lnSpc>
                <a:spcPct val="100000"/>
              </a:lnSpc>
              <a:buNone/>
            </a:pPr>
            <a:r>
              <a:rPr lang="es-EC" dirty="0"/>
              <a:t>Jugadores</a:t>
            </a:r>
            <a:r>
              <a:rPr lang="es-419" dirty="0"/>
              <a:t> y jugadoras </a:t>
            </a:r>
            <a:r>
              <a:rPr lang="es-EC" dirty="0"/>
              <a:t>de fútbol</a:t>
            </a:r>
            <a:r>
              <a:rPr lang="es-EC" b="1" dirty="0"/>
              <a:t> </a:t>
            </a:r>
            <a:endParaRPr dirty="0"/>
          </a:p>
        </p:txBody>
      </p:sp>
      <p:sp>
        <p:nvSpPr>
          <p:cNvPr id="40" name="Google Shape;2800;p43">
            <a:extLst>
              <a:ext uri="{FF2B5EF4-FFF2-40B4-BE49-F238E27FC236}">
                <a16:creationId xmlns:a16="http://schemas.microsoft.com/office/drawing/2014/main" id="{679CA278-E368-4A70-8898-BF48437875B5}"/>
              </a:ext>
            </a:extLst>
          </p:cNvPr>
          <p:cNvSpPr txBox="1">
            <a:spLocks/>
          </p:cNvSpPr>
          <p:nvPr/>
        </p:nvSpPr>
        <p:spPr>
          <a:xfrm>
            <a:off x="5202485" y="4685214"/>
            <a:ext cx="1555346" cy="39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n" sz="3000" dirty="0">
                <a:solidFill>
                  <a:schemeClr val="dk1"/>
                </a:solidFill>
              </a:rPr>
              <a:t>AAMPETRA</a:t>
            </a:r>
          </a:p>
        </p:txBody>
      </p:sp>
      <p:sp>
        <p:nvSpPr>
          <p:cNvPr id="41" name="Google Shape;2800;p43">
            <a:extLst>
              <a:ext uri="{FF2B5EF4-FFF2-40B4-BE49-F238E27FC236}">
                <a16:creationId xmlns:a16="http://schemas.microsoft.com/office/drawing/2014/main" id="{6E3C9F9B-0481-4978-A621-2C669319AF3A}"/>
              </a:ext>
            </a:extLst>
          </p:cNvPr>
          <p:cNvSpPr txBox="1">
            <a:spLocks/>
          </p:cNvSpPr>
          <p:nvPr/>
        </p:nvSpPr>
        <p:spPr>
          <a:xfrm>
            <a:off x="7246988" y="4697868"/>
            <a:ext cx="1555346" cy="396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sz="3000" dirty="0">
                <a:solidFill>
                  <a:schemeClr val="dk1"/>
                </a:solidFill>
              </a:rPr>
              <a:t>SANDINO</a:t>
            </a:r>
            <a:endParaRPr lang="en" sz="3000" dirty="0">
              <a:solidFill>
                <a:schemeClr val="dk1"/>
              </a:solidFill>
            </a:endParaRPr>
          </a:p>
        </p:txBody>
      </p:sp>
      <p:sp>
        <p:nvSpPr>
          <p:cNvPr id="3" name="Título 2">
            <a:extLst>
              <a:ext uri="{FF2B5EF4-FFF2-40B4-BE49-F238E27FC236}">
                <a16:creationId xmlns:a16="http://schemas.microsoft.com/office/drawing/2014/main" id="{6586F91E-26B2-4890-B45D-7C3CF175C797}"/>
              </a:ext>
            </a:extLst>
          </p:cNvPr>
          <p:cNvSpPr>
            <a:spLocks noGrp="1"/>
          </p:cNvSpPr>
          <p:nvPr>
            <p:ph type="title"/>
          </p:nvPr>
        </p:nvSpPr>
        <p:spPr>
          <a:xfrm>
            <a:off x="1700631" y="438265"/>
            <a:ext cx="6283366" cy="572700"/>
          </a:xfrm>
        </p:spPr>
        <p:txBody>
          <a:bodyPr/>
          <a:lstStyle/>
          <a:p>
            <a:r>
              <a:rPr lang="es-EC" dirty="0"/>
              <a:t>POBLACIÓN Y MUESTRA</a:t>
            </a:r>
          </a:p>
        </p:txBody>
      </p:sp>
      <p:sp>
        <p:nvSpPr>
          <p:cNvPr id="49" name="Google Shape;2773;p43">
            <a:extLst>
              <a:ext uri="{FF2B5EF4-FFF2-40B4-BE49-F238E27FC236}">
                <a16:creationId xmlns:a16="http://schemas.microsoft.com/office/drawing/2014/main" id="{FB670451-40CF-4EED-B63A-F9EC5760E27D}"/>
              </a:ext>
            </a:extLst>
          </p:cNvPr>
          <p:cNvSpPr txBox="1">
            <a:spLocks/>
          </p:cNvSpPr>
          <p:nvPr/>
        </p:nvSpPr>
        <p:spPr>
          <a:xfrm>
            <a:off x="5670728" y="2269500"/>
            <a:ext cx="2755839"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3000" dirty="0"/>
              <a:t>MARCO ESPECÍFICO</a:t>
            </a:r>
          </a:p>
        </p:txBody>
      </p:sp>
      <p:sp>
        <p:nvSpPr>
          <p:cNvPr id="50" name="Google Shape;2795;p43">
            <a:extLst>
              <a:ext uri="{FF2B5EF4-FFF2-40B4-BE49-F238E27FC236}">
                <a16:creationId xmlns:a16="http://schemas.microsoft.com/office/drawing/2014/main" id="{42F5B7AD-EE0B-490D-8F88-9B2D7B5B3611}"/>
              </a:ext>
            </a:extLst>
          </p:cNvPr>
          <p:cNvSpPr txBox="1">
            <a:spLocks/>
          </p:cNvSpPr>
          <p:nvPr/>
        </p:nvSpPr>
        <p:spPr>
          <a:xfrm>
            <a:off x="5156294" y="2962096"/>
            <a:ext cx="3827721" cy="3810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nSpc>
                <a:spcPct val="100000"/>
              </a:lnSpc>
              <a:buNone/>
            </a:pPr>
            <a:r>
              <a:rPr lang="es-EC" dirty="0"/>
              <a:t>Jugadores del Club Deportivo Aampetra Masculino, Jugadoras de Sandino Fútbol Club Femenino.</a:t>
            </a:r>
            <a:r>
              <a:rPr lang="es-EC" b="1" dirty="0"/>
              <a:t> </a:t>
            </a:r>
            <a:endParaRPr lang="es-EC" dirty="0"/>
          </a:p>
        </p:txBody>
      </p:sp>
      <p:pic>
        <p:nvPicPr>
          <p:cNvPr id="24" name="Imagen 23" descr="1">
            <a:extLst>
              <a:ext uri="{FF2B5EF4-FFF2-40B4-BE49-F238E27FC236}">
                <a16:creationId xmlns:a16="http://schemas.microsoft.com/office/drawing/2014/main" id="{D5E2B7A3-6157-4A96-996C-329944E8F1AF}"/>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25" name="Picture 10" descr="Resultado de imagen para logo espe">
            <a:extLst>
              <a:ext uri="{FF2B5EF4-FFF2-40B4-BE49-F238E27FC236}">
                <a16:creationId xmlns:a16="http://schemas.microsoft.com/office/drawing/2014/main" id="{0BDBBC51-40F5-4A05-AFFB-E3772A4B381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grpSp>
        <p:nvGrpSpPr>
          <p:cNvPr id="2632" name="Google Shape;2632;p36"/>
          <p:cNvGrpSpPr/>
          <p:nvPr/>
        </p:nvGrpSpPr>
        <p:grpSpPr>
          <a:xfrm rot="5400000">
            <a:off x="759252" y="-1042952"/>
            <a:ext cx="2163870" cy="3682374"/>
            <a:chOff x="5273171" y="-931585"/>
            <a:chExt cx="2869520" cy="4878271"/>
          </a:xfrm>
        </p:grpSpPr>
        <p:sp>
          <p:nvSpPr>
            <p:cNvPr id="2633" name="Google Shape;2633;p36"/>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6"/>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6" name="Google Shape;2636;p36"/>
          <p:cNvSpPr txBox="1">
            <a:spLocks noGrp="1"/>
          </p:cNvSpPr>
          <p:nvPr>
            <p:ph type="title"/>
          </p:nvPr>
        </p:nvSpPr>
        <p:spPr>
          <a:xfrm>
            <a:off x="3682273" y="455255"/>
            <a:ext cx="4965011" cy="685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JUGADORES CD AAMPETRA</a:t>
            </a:r>
            <a:endParaRPr dirty="0"/>
          </a:p>
        </p:txBody>
      </p:sp>
      <p:graphicFrame>
        <p:nvGraphicFramePr>
          <p:cNvPr id="4" name="Tabla 3"/>
          <p:cNvGraphicFramePr>
            <a:graphicFrameLocks noGrp="1"/>
          </p:cNvGraphicFramePr>
          <p:nvPr>
            <p:extLst>
              <p:ext uri="{D42A27DB-BD31-4B8C-83A1-F6EECF244321}">
                <p14:modId xmlns:p14="http://schemas.microsoft.com/office/powerpoint/2010/main" val="1272909420"/>
              </p:ext>
            </p:extLst>
          </p:nvPr>
        </p:nvGraphicFramePr>
        <p:xfrm>
          <a:off x="1623315" y="1629400"/>
          <a:ext cx="6462447" cy="3434080"/>
        </p:xfrm>
        <a:graphic>
          <a:graphicData uri="http://schemas.openxmlformats.org/drawingml/2006/table">
            <a:tbl>
              <a:tblPr firstRow="1" bandRow="1">
                <a:tableStyleId>{339B4D29-5F13-438C-8223-6EF36A75D8B0}</a:tableStyleId>
              </a:tblPr>
              <a:tblGrid>
                <a:gridCol w="613518">
                  <a:extLst>
                    <a:ext uri="{9D8B030D-6E8A-4147-A177-3AD203B41FA5}">
                      <a16:colId xmlns:a16="http://schemas.microsoft.com/office/drawing/2014/main" val="20000"/>
                    </a:ext>
                  </a:extLst>
                </a:gridCol>
                <a:gridCol w="2707261">
                  <a:extLst>
                    <a:ext uri="{9D8B030D-6E8A-4147-A177-3AD203B41FA5}">
                      <a16:colId xmlns:a16="http://schemas.microsoft.com/office/drawing/2014/main" val="20001"/>
                    </a:ext>
                  </a:extLst>
                </a:gridCol>
                <a:gridCol w="706693">
                  <a:extLst>
                    <a:ext uri="{9D8B030D-6E8A-4147-A177-3AD203B41FA5}">
                      <a16:colId xmlns:a16="http://schemas.microsoft.com/office/drawing/2014/main" val="20002"/>
                    </a:ext>
                  </a:extLst>
                </a:gridCol>
                <a:gridCol w="924674">
                  <a:extLst>
                    <a:ext uri="{9D8B030D-6E8A-4147-A177-3AD203B41FA5}">
                      <a16:colId xmlns:a16="http://schemas.microsoft.com/office/drawing/2014/main" val="20003"/>
                    </a:ext>
                  </a:extLst>
                </a:gridCol>
                <a:gridCol w="1510301">
                  <a:extLst>
                    <a:ext uri="{9D8B030D-6E8A-4147-A177-3AD203B41FA5}">
                      <a16:colId xmlns:a16="http://schemas.microsoft.com/office/drawing/2014/main" val="20004"/>
                    </a:ext>
                  </a:extLst>
                </a:gridCol>
              </a:tblGrid>
              <a:tr h="370840">
                <a:tc>
                  <a:txBody>
                    <a:bodyPr/>
                    <a:lstStyle/>
                    <a:p>
                      <a:r>
                        <a:rPr lang="es-419" sz="1300" b="1" dirty="0">
                          <a:latin typeface="Times New Roman" panose="02020603050405020304" pitchFamily="18" charset="0"/>
                          <a:cs typeface="Times New Roman" panose="02020603050405020304" pitchFamily="18" charset="0"/>
                        </a:rPr>
                        <a:t>N°</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Apellidos y Nombres</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Edad</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Estatura </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Posición</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extLst>
                  <a:ext uri="{0D108BD9-81ED-4DB2-BD59-A6C34878D82A}">
                    <a16:rowId xmlns:a16="http://schemas.microsoft.com/office/drawing/2014/main" val="10000"/>
                  </a:ext>
                </a:extLst>
              </a:tr>
              <a:tr h="370840">
                <a:tc>
                  <a:txBody>
                    <a:bodyPr/>
                    <a:lstStyle/>
                    <a:p>
                      <a:r>
                        <a:rPr lang="es-419" sz="1300" b="1" dirty="0">
                          <a:latin typeface="Times New Roman" panose="02020603050405020304" pitchFamily="18" charset="0"/>
                          <a:cs typeface="Times New Roman" panose="02020603050405020304" pitchFamily="18" charset="0"/>
                        </a:rPr>
                        <a:t>1.</a:t>
                      </a:r>
                    </a:p>
                    <a:p>
                      <a:r>
                        <a:rPr lang="es-419" sz="1300" b="1" dirty="0">
                          <a:latin typeface="Times New Roman" panose="02020603050405020304" pitchFamily="18" charset="0"/>
                          <a:cs typeface="Times New Roman" panose="02020603050405020304" pitchFamily="18" charset="0"/>
                        </a:rPr>
                        <a:t>2.</a:t>
                      </a:r>
                    </a:p>
                    <a:p>
                      <a:r>
                        <a:rPr lang="es-419" sz="1300" b="1" dirty="0">
                          <a:latin typeface="Times New Roman" panose="02020603050405020304" pitchFamily="18" charset="0"/>
                          <a:cs typeface="Times New Roman" panose="02020603050405020304" pitchFamily="18" charset="0"/>
                        </a:rPr>
                        <a:t>3.</a:t>
                      </a:r>
                    </a:p>
                    <a:p>
                      <a:r>
                        <a:rPr lang="es-419" sz="1300" b="1" dirty="0">
                          <a:latin typeface="Times New Roman" panose="02020603050405020304" pitchFamily="18" charset="0"/>
                          <a:cs typeface="Times New Roman" panose="02020603050405020304" pitchFamily="18" charset="0"/>
                        </a:rPr>
                        <a:t>4.</a:t>
                      </a:r>
                    </a:p>
                    <a:p>
                      <a:r>
                        <a:rPr lang="es-419" sz="1300" b="1" dirty="0">
                          <a:latin typeface="Times New Roman" panose="02020603050405020304" pitchFamily="18" charset="0"/>
                          <a:cs typeface="Times New Roman" panose="02020603050405020304" pitchFamily="18" charset="0"/>
                        </a:rPr>
                        <a:t>5.</a:t>
                      </a:r>
                    </a:p>
                    <a:p>
                      <a:r>
                        <a:rPr lang="es-419" sz="1300" b="1" dirty="0">
                          <a:latin typeface="Times New Roman" panose="02020603050405020304" pitchFamily="18" charset="0"/>
                          <a:cs typeface="Times New Roman" panose="02020603050405020304" pitchFamily="18" charset="0"/>
                        </a:rPr>
                        <a:t>6.</a:t>
                      </a:r>
                    </a:p>
                    <a:p>
                      <a:r>
                        <a:rPr lang="es-419" sz="1300" b="1" dirty="0">
                          <a:latin typeface="Times New Roman" panose="02020603050405020304" pitchFamily="18" charset="0"/>
                          <a:cs typeface="Times New Roman" panose="02020603050405020304" pitchFamily="18" charset="0"/>
                        </a:rPr>
                        <a:t>7.</a:t>
                      </a:r>
                    </a:p>
                    <a:p>
                      <a:r>
                        <a:rPr lang="es-419" sz="1300" b="1" dirty="0">
                          <a:latin typeface="Times New Roman" panose="02020603050405020304" pitchFamily="18" charset="0"/>
                          <a:cs typeface="Times New Roman" panose="02020603050405020304" pitchFamily="18" charset="0"/>
                        </a:rPr>
                        <a:t>8.</a:t>
                      </a:r>
                    </a:p>
                    <a:p>
                      <a:r>
                        <a:rPr lang="es-419" sz="1300" b="1" dirty="0">
                          <a:latin typeface="Times New Roman" panose="02020603050405020304" pitchFamily="18" charset="0"/>
                          <a:cs typeface="Times New Roman" panose="02020603050405020304" pitchFamily="18" charset="0"/>
                        </a:rPr>
                        <a:t>9.</a:t>
                      </a:r>
                    </a:p>
                    <a:p>
                      <a:r>
                        <a:rPr lang="es-419" sz="1300" b="1" dirty="0">
                          <a:latin typeface="Times New Roman" panose="02020603050405020304" pitchFamily="18" charset="0"/>
                          <a:cs typeface="Times New Roman" panose="02020603050405020304" pitchFamily="18" charset="0"/>
                        </a:rPr>
                        <a:t>10.</a:t>
                      </a:r>
                    </a:p>
                    <a:p>
                      <a:r>
                        <a:rPr lang="es-419" sz="1300" b="1" dirty="0">
                          <a:latin typeface="Times New Roman" panose="02020603050405020304" pitchFamily="18" charset="0"/>
                          <a:cs typeface="Times New Roman" panose="02020603050405020304" pitchFamily="18" charset="0"/>
                        </a:rPr>
                        <a:t>11.</a:t>
                      </a:r>
                    </a:p>
                    <a:p>
                      <a:r>
                        <a:rPr lang="es-419" sz="1300" b="1" dirty="0">
                          <a:latin typeface="Times New Roman" panose="02020603050405020304" pitchFamily="18" charset="0"/>
                          <a:cs typeface="Times New Roman" panose="02020603050405020304" pitchFamily="18" charset="0"/>
                        </a:rPr>
                        <a:t>12.</a:t>
                      </a:r>
                    </a:p>
                    <a:p>
                      <a:r>
                        <a:rPr lang="es-419" sz="1300" b="1" dirty="0">
                          <a:latin typeface="Times New Roman" panose="02020603050405020304" pitchFamily="18" charset="0"/>
                          <a:cs typeface="Times New Roman" panose="02020603050405020304" pitchFamily="18" charset="0"/>
                        </a:rPr>
                        <a:t>13.</a:t>
                      </a:r>
                    </a:p>
                    <a:p>
                      <a:r>
                        <a:rPr lang="es-419" sz="1300" b="1" dirty="0">
                          <a:latin typeface="Times New Roman" panose="02020603050405020304" pitchFamily="18" charset="0"/>
                          <a:cs typeface="Times New Roman" panose="02020603050405020304" pitchFamily="18" charset="0"/>
                        </a:rPr>
                        <a:t>14.</a:t>
                      </a:r>
                    </a:p>
                    <a:p>
                      <a:r>
                        <a:rPr lang="es-419" sz="1300" b="1" dirty="0">
                          <a:latin typeface="Times New Roman" panose="02020603050405020304" pitchFamily="18" charset="0"/>
                          <a:cs typeface="Times New Roman" panose="02020603050405020304" pitchFamily="18" charset="0"/>
                        </a:rPr>
                        <a:t>15.</a:t>
                      </a:r>
                      <a:endParaRPr lang="es-ES" sz="1300" b="1" dirty="0">
                        <a:latin typeface="Times New Roman" panose="02020603050405020304" pitchFamily="18" charset="0"/>
                        <a:cs typeface="Times New Roman" panose="02020603050405020304" pitchFamily="18" charset="0"/>
                      </a:endParaRP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Ayoví Preciado Jose Antonio </a:t>
                      </a:r>
                    </a:p>
                    <a:p>
                      <a:r>
                        <a:rPr lang="es-ES" sz="1300" dirty="0">
                          <a:latin typeface="Times New Roman" panose="02020603050405020304" pitchFamily="18" charset="0"/>
                          <a:cs typeface="Times New Roman" panose="02020603050405020304" pitchFamily="18" charset="0"/>
                        </a:rPr>
                        <a:t>Bedoya Martínez Maikel José</a:t>
                      </a:r>
                    </a:p>
                    <a:p>
                      <a:r>
                        <a:rPr lang="es-ES" sz="1300" dirty="0">
                          <a:latin typeface="Times New Roman" panose="02020603050405020304" pitchFamily="18" charset="0"/>
                          <a:cs typeface="Times New Roman" panose="02020603050405020304" pitchFamily="18" charset="0"/>
                        </a:rPr>
                        <a:t>Caicedo Cabezas Jony Aldhair</a:t>
                      </a:r>
                    </a:p>
                    <a:p>
                      <a:r>
                        <a:rPr lang="es-ES" sz="1300" dirty="0">
                          <a:latin typeface="Times New Roman" panose="02020603050405020304" pitchFamily="18" charset="0"/>
                          <a:cs typeface="Times New Roman" panose="02020603050405020304" pitchFamily="18" charset="0"/>
                        </a:rPr>
                        <a:t>Cedeño Molina Dylan Isaías </a:t>
                      </a:r>
                    </a:p>
                    <a:p>
                      <a:r>
                        <a:rPr lang="es-ES" sz="1300" dirty="0">
                          <a:latin typeface="Times New Roman" panose="02020603050405020304" pitchFamily="18" charset="0"/>
                          <a:cs typeface="Times New Roman" panose="02020603050405020304" pitchFamily="18" charset="0"/>
                        </a:rPr>
                        <a:t>Goyes Bazán Erick Josué </a:t>
                      </a:r>
                    </a:p>
                    <a:p>
                      <a:r>
                        <a:rPr lang="es-ES" sz="1300" dirty="0">
                          <a:latin typeface="Times New Roman" panose="02020603050405020304" pitchFamily="18" charset="0"/>
                          <a:cs typeface="Times New Roman" panose="02020603050405020304" pitchFamily="18" charset="0"/>
                        </a:rPr>
                        <a:t>Mancilla España Elyi Gabriel </a:t>
                      </a:r>
                    </a:p>
                    <a:p>
                      <a:r>
                        <a:rPr lang="es-ES" sz="1300" dirty="0">
                          <a:latin typeface="Times New Roman" panose="02020603050405020304" pitchFamily="18" charset="0"/>
                          <a:cs typeface="Times New Roman" panose="02020603050405020304" pitchFamily="18" charset="0"/>
                        </a:rPr>
                        <a:t>Maya Zambrano Jhoel Isaac</a:t>
                      </a:r>
                    </a:p>
                    <a:p>
                      <a:r>
                        <a:rPr lang="es-ES" sz="1300" dirty="0">
                          <a:latin typeface="Times New Roman" panose="02020603050405020304" pitchFamily="18" charset="0"/>
                          <a:cs typeface="Times New Roman" panose="02020603050405020304" pitchFamily="18" charset="0"/>
                        </a:rPr>
                        <a:t>Navarro Cagua Edwin Ariel </a:t>
                      </a:r>
                    </a:p>
                    <a:p>
                      <a:r>
                        <a:rPr lang="es-ES" sz="1300" dirty="0">
                          <a:latin typeface="Times New Roman" panose="02020603050405020304" pitchFamily="18" charset="0"/>
                          <a:cs typeface="Times New Roman" panose="02020603050405020304" pitchFamily="18" charset="0"/>
                        </a:rPr>
                        <a:t>Orobio Hurtado Jerson Leandro</a:t>
                      </a:r>
                    </a:p>
                    <a:p>
                      <a:r>
                        <a:rPr lang="es-ES" sz="1300" dirty="0">
                          <a:latin typeface="Times New Roman" panose="02020603050405020304" pitchFamily="18" charset="0"/>
                          <a:cs typeface="Times New Roman" panose="02020603050405020304" pitchFamily="18" charset="0"/>
                        </a:rPr>
                        <a:t>Ortega Jaramillo Jaime Jesús</a:t>
                      </a:r>
                    </a:p>
                    <a:p>
                      <a:r>
                        <a:rPr lang="es-ES" sz="1300" dirty="0">
                          <a:latin typeface="Times New Roman" panose="02020603050405020304" pitchFamily="18" charset="0"/>
                          <a:cs typeface="Times New Roman" panose="02020603050405020304" pitchFamily="18" charset="0"/>
                        </a:rPr>
                        <a:t>Porozo Valencia Daniel Guillermo </a:t>
                      </a:r>
                    </a:p>
                    <a:p>
                      <a:r>
                        <a:rPr lang="es-ES" sz="1300" dirty="0">
                          <a:latin typeface="Times New Roman" panose="02020603050405020304" pitchFamily="18" charset="0"/>
                          <a:cs typeface="Times New Roman" panose="02020603050405020304" pitchFamily="18" charset="0"/>
                        </a:rPr>
                        <a:t>Quiñonez Castillo Harold Johao</a:t>
                      </a:r>
                    </a:p>
                    <a:p>
                      <a:r>
                        <a:rPr lang="es-ES" sz="1300" dirty="0">
                          <a:latin typeface="Times New Roman" panose="02020603050405020304" pitchFamily="18" charset="0"/>
                          <a:cs typeface="Times New Roman" panose="02020603050405020304" pitchFamily="18" charset="0"/>
                        </a:rPr>
                        <a:t>Ramos Zambrano Kenyn Ariel</a:t>
                      </a:r>
                    </a:p>
                    <a:p>
                      <a:r>
                        <a:rPr lang="es-ES" sz="1300" dirty="0">
                          <a:latin typeface="Times New Roman" panose="02020603050405020304" pitchFamily="18" charset="0"/>
                          <a:cs typeface="Times New Roman" panose="02020603050405020304" pitchFamily="18" charset="0"/>
                        </a:rPr>
                        <a:t>Rayo Guerrero Elian Armando</a:t>
                      </a:r>
                    </a:p>
                    <a:p>
                      <a:r>
                        <a:rPr lang="es-ES" sz="1300" dirty="0">
                          <a:latin typeface="Times New Roman" panose="02020603050405020304" pitchFamily="18" charset="0"/>
                          <a:cs typeface="Times New Roman" panose="02020603050405020304" pitchFamily="18" charset="0"/>
                        </a:rPr>
                        <a:t>Regifo Portocarrero Jhonatan Daniel</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16</a:t>
                      </a:r>
                    </a:p>
                    <a:p>
                      <a:r>
                        <a:rPr lang="es-ES" sz="1300" dirty="0">
                          <a:latin typeface="Times New Roman" panose="02020603050405020304" pitchFamily="18" charset="0"/>
                          <a:cs typeface="Times New Roman" panose="02020603050405020304" pitchFamily="18" charset="0"/>
                        </a:rPr>
                        <a:t>16</a:t>
                      </a:r>
                    </a:p>
                    <a:p>
                      <a:r>
                        <a:rPr lang="es-ES" sz="1300" dirty="0">
                          <a:latin typeface="Times New Roman" panose="02020603050405020304" pitchFamily="18" charset="0"/>
                          <a:cs typeface="Times New Roman" panose="02020603050405020304" pitchFamily="18" charset="0"/>
                        </a:rPr>
                        <a:t>16</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24</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16</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1,88</a:t>
                      </a:r>
                    </a:p>
                    <a:p>
                      <a:r>
                        <a:rPr lang="es-ES" sz="1300" dirty="0">
                          <a:latin typeface="Times New Roman" panose="02020603050405020304" pitchFamily="18" charset="0"/>
                          <a:cs typeface="Times New Roman" panose="02020603050405020304" pitchFamily="18" charset="0"/>
                        </a:rPr>
                        <a:t>1,82</a:t>
                      </a:r>
                    </a:p>
                    <a:p>
                      <a:r>
                        <a:rPr lang="es-ES" sz="1300" dirty="0">
                          <a:latin typeface="Times New Roman" panose="02020603050405020304" pitchFamily="18" charset="0"/>
                          <a:cs typeface="Times New Roman" panose="02020603050405020304" pitchFamily="18" charset="0"/>
                        </a:rPr>
                        <a:t>1,75 </a:t>
                      </a:r>
                    </a:p>
                    <a:p>
                      <a:r>
                        <a:rPr lang="es-ES" sz="1300" dirty="0">
                          <a:latin typeface="Times New Roman" panose="02020603050405020304" pitchFamily="18" charset="0"/>
                          <a:cs typeface="Times New Roman" panose="02020603050405020304" pitchFamily="18" charset="0"/>
                        </a:rPr>
                        <a:t>1,60</a:t>
                      </a:r>
                    </a:p>
                    <a:p>
                      <a:r>
                        <a:rPr lang="es-ES" sz="1300" dirty="0">
                          <a:latin typeface="Times New Roman" panose="02020603050405020304" pitchFamily="18" charset="0"/>
                          <a:cs typeface="Times New Roman" panose="02020603050405020304" pitchFamily="18" charset="0"/>
                        </a:rPr>
                        <a:t>1,75</a:t>
                      </a:r>
                    </a:p>
                    <a:p>
                      <a:r>
                        <a:rPr lang="es-ES" sz="1300" dirty="0">
                          <a:latin typeface="Times New Roman" panose="02020603050405020304" pitchFamily="18" charset="0"/>
                          <a:cs typeface="Times New Roman" panose="02020603050405020304" pitchFamily="18" charset="0"/>
                        </a:rPr>
                        <a:t>1,70</a:t>
                      </a:r>
                    </a:p>
                    <a:p>
                      <a:r>
                        <a:rPr lang="es-ES" sz="1300" dirty="0">
                          <a:latin typeface="Times New Roman" panose="02020603050405020304" pitchFamily="18" charset="0"/>
                          <a:cs typeface="Times New Roman" panose="02020603050405020304" pitchFamily="18" charset="0"/>
                        </a:rPr>
                        <a:t>1,72</a:t>
                      </a:r>
                    </a:p>
                    <a:p>
                      <a:r>
                        <a:rPr lang="es-ES" sz="1300" dirty="0">
                          <a:latin typeface="Times New Roman" panose="02020603050405020304" pitchFamily="18" charset="0"/>
                          <a:cs typeface="Times New Roman" panose="02020603050405020304" pitchFamily="18" charset="0"/>
                        </a:rPr>
                        <a:t>1,79</a:t>
                      </a:r>
                    </a:p>
                    <a:p>
                      <a:r>
                        <a:rPr lang="es-ES" sz="1300" dirty="0">
                          <a:latin typeface="Times New Roman" panose="02020603050405020304" pitchFamily="18" charset="0"/>
                          <a:cs typeface="Times New Roman" panose="02020603050405020304" pitchFamily="18" charset="0"/>
                        </a:rPr>
                        <a:t>1,79</a:t>
                      </a:r>
                    </a:p>
                    <a:p>
                      <a:r>
                        <a:rPr lang="es-ES" sz="1300" dirty="0">
                          <a:latin typeface="Times New Roman" panose="02020603050405020304" pitchFamily="18" charset="0"/>
                          <a:cs typeface="Times New Roman" panose="02020603050405020304" pitchFamily="18" charset="0"/>
                        </a:rPr>
                        <a:t>1,71</a:t>
                      </a:r>
                    </a:p>
                    <a:p>
                      <a:r>
                        <a:rPr lang="es-ES" sz="1300" dirty="0">
                          <a:latin typeface="Times New Roman" panose="02020603050405020304" pitchFamily="18" charset="0"/>
                          <a:cs typeface="Times New Roman" panose="02020603050405020304" pitchFamily="18" charset="0"/>
                        </a:rPr>
                        <a:t>1,70</a:t>
                      </a:r>
                    </a:p>
                    <a:p>
                      <a:r>
                        <a:rPr lang="es-ES" sz="1300" dirty="0">
                          <a:latin typeface="Times New Roman" panose="02020603050405020304" pitchFamily="18" charset="0"/>
                          <a:cs typeface="Times New Roman" panose="02020603050405020304" pitchFamily="18" charset="0"/>
                        </a:rPr>
                        <a:t>1,73</a:t>
                      </a:r>
                    </a:p>
                    <a:p>
                      <a:r>
                        <a:rPr lang="es-ES" sz="1300" dirty="0">
                          <a:latin typeface="Times New Roman" panose="02020603050405020304" pitchFamily="18" charset="0"/>
                          <a:cs typeface="Times New Roman" panose="02020603050405020304" pitchFamily="18" charset="0"/>
                        </a:rPr>
                        <a:t>1,65</a:t>
                      </a:r>
                    </a:p>
                    <a:p>
                      <a:r>
                        <a:rPr lang="es-ES" sz="1300" dirty="0">
                          <a:latin typeface="Times New Roman" panose="02020603050405020304" pitchFamily="18" charset="0"/>
                          <a:cs typeface="Times New Roman" panose="02020603050405020304" pitchFamily="18" charset="0"/>
                        </a:rPr>
                        <a:t>1,69</a:t>
                      </a:r>
                    </a:p>
                    <a:p>
                      <a:r>
                        <a:rPr lang="es-ES" sz="1300" dirty="0">
                          <a:latin typeface="Times New Roman" panose="02020603050405020304" pitchFamily="18" charset="0"/>
                          <a:cs typeface="Times New Roman" panose="02020603050405020304" pitchFamily="18" charset="0"/>
                        </a:rPr>
                        <a:t>1,65</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Volante (Interior)</a:t>
                      </a:r>
                    </a:p>
                    <a:p>
                      <a:r>
                        <a:rPr lang="es-ES" sz="1300" dirty="0">
                          <a:latin typeface="Times New Roman" panose="02020603050405020304" pitchFamily="18" charset="0"/>
                          <a:cs typeface="Times New Roman" panose="02020603050405020304" pitchFamily="18" charset="0"/>
                        </a:rPr>
                        <a:t>Delantero</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Volante (Interior)</a:t>
                      </a:r>
                    </a:p>
                    <a:p>
                      <a:r>
                        <a:rPr lang="es-ES" sz="1300" dirty="0">
                          <a:latin typeface="Times New Roman" panose="02020603050405020304" pitchFamily="18" charset="0"/>
                          <a:cs typeface="Times New Roman" panose="02020603050405020304" pitchFamily="18" charset="0"/>
                        </a:rPr>
                        <a:t>Volante (Interior)</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Delantero</a:t>
                      </a:r>
                    </a:p>
                    <a:p>
                      <a:r>
                        <a:rPr lang="es-ES" sz="1300" dirty="0">
                          <a:latin typeface="Times New Roman" panose="02020603050405020304" pitchFamily="18" charset="0"/>
                          <a:cs typeface="Times New Roman" panose="02020603050405020304" pitchFamily="18" charset="0"/>
                        </a:rPr>
                        <a:t>Defensa (Lateral)</a:t>
                      </a:r>
                    </a:p>
                    <a:p>
                      <a:r>
                        <a:rPr lang="es-ES" sz="1300" dirty="0">
                          <a:latin typeface="Times New Roman" panose="02020603050405020304" pitchFamily="18" charset="0"/>
                          <a:cs typeface="Times New Roman" panose="02020603050405020304" pitchFamily="18" charset="0"/>
                        </a:rPr>
                        <a:t>Defensa (Lateral)</a:t>
                      </a:r>
                    </a:p>
                    <a:p>
                      <a:r>
                        <a:rPr lang="es-ES" sz="1300" dirty="0">
                          <a:latin typeface="Times New Roman" panose="02020603050405020304" pitchFamily="18" charset="0"/>
                          <a:cs typeface="Times New Roman" panose="02020603050405020304" pitchFamily="18" charset="0"/>
                        </a:rPr>
                        <a:t>Volante (Interior)</a:t>
                      </a:r>
                    </a:p>
                    <a:p>
                      <a:r>
                        <a:rPr lang="es-ES" sz="1300" dirty="0">
                          <a:latin typeface="Times New Roman" panose="02020603050405020304" pitchFamily="18" charset="0"/>
                          <a:cs typeface="Times New Roman" panose="02020603050405020304" pitchFamily="18" charset="0"/>
                        </a:rPr>
                        <a:t>Defensa (Lateral)</a:t>
                      </a:r>
                    </a:p>
                  </a:txBody>
                  <a:tcPr>
                    <a:solidFill>
                      <a:srgbClr val="C19971"/>
                    </a:solidFill>
                  </a:tcPr>
                </a:tc>
                <a:extLst>
                  <a:ext uri="{0D108BD9-81ED-4DB2-BD59-A6C34878D82A}">
                    <a16:rowId xmlns:a16="http://schemas.microsoft.com/office/drawing/2014/main" val="10001"/>
                  </a:ext>
                </a:extLst>
              </a:tr>
            </a:tbl>
          </a:graphicData>
        </a:graphic>
      </p:graphicFrame>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19376" r="5056" b="24095"/>
          <a:stretch/>
        </p:blipFill>
        <p:spPr>
          <a:xfrm>
            <a:off x="299234" y="119718"/>
            <a:ext cx="3038582" cy="1356874"/>
          </a:xfrm>
          <a:prstGeom prst="rect">
            <a:avLst/>
          </a:prstGeom>
          <a:ln>
            <a:noFill/>
          </a:ln>
          <a:effectLst>
            <a:outerShdw blurRad="292100" dist="139700" dir="2700000" algn="tl" rotWithShape="0">
              <a:srgbClr val="333333">
                <a:alpha val="65000"/>
              </a:srgbClr>
            </a:outerShdw>
          </a:effectLst>
        </p:spPr>
      </p:pic>
      <p:pic>
        <p:nvPicPr>
          <p:cNvPr id="8" name="Imagen 7" descr="1">
            <a:extLst>
              <a:ext uri="{FF2B5EF4-FFF2-40B4-BE49-F238E27FC236}">
                <a16:creationId xmlns:a16="http://schemas.microsoft.com/office/drawing/2014/main" id="{3C0B3FED-0ACF-4A9A-A9C1-E84BD31226F9}"/>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4238245"/>
            <a:ext cx="978671" cy="900000"/>
          </a:xfrm>
          <a:prstGeom prst="rect">
            <a:avLst/>
          </a:prstGeom>
          <a:noFill/>
        </p:spPr>
      </p:pic>
    </p:spTree>
    <p:extLst>
      <p:ext uri="{BB962C8B-B14F-4D97-AF65-F5344CB8AC3E}">
        <p14:creationId xmlns:p14="http://schemas.microsoft.com/office/powerpoint/2010/main" val="3049163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1"/>
        <p:cNvGrpSpPr/>
        <p:nvPr/>
      </p:nvGrpSpPr>
      <p:grpSpPr>
        <a:xfrm>
          <a:off x="0" y="0"/>
          <a:ext cx="0" cy="0"/>
          <a:chOff x="0" y="0"/>
          <a:chExt cx="0" cy="0"/>
        </a:xfrm>
      </p:grpSpPr>
      <p:grpSp>
        <p:nvGrpSpPr>
          <p:cNvPr id="2632" name="Google Shape;2632;p36"/>
          <p:cNvGrpSpPr/>
          <p:nvPr/>
        </p:nvGrpSpPr>
        <p:grpSpPr>
          <a:xfrm rot="5400000">
            <a:off x="759252" y="-1042952"/>
            <a:ext cx="2163870" cy="3682374"/>
            <a:chOff x="5273171" y="-931585"/>
            <a:chExt cx="2869520" cy="4878271"/>
          </a:xfrm>
        </p:grpSpPr>
        <p:sp>
          <p:nvSpPr>
            <p:cNvPr id="2633" name="Google Shape;2633;p36"/>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36"/>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4" name="Tabla 3"/>
          <p:cNvGraphicFramePr>
            <a:graphicFrameLocks noGrp="1"/>
          </p:cNvGraphicFramePr>
          <p:nvPr>
            <p:extLst>
              <p:ext uri="{D42A27DB-BD31-4B8C-83A1-F6EECF244321}">
                <p14:modId xmlns:p14="http://schemas.microsoft.com/office/powerpoint/2010/main" val="183293865"/>
              </p:ext>
            </p:extLst>
          </p:nvPr>
        </p:nvGraphicFramePr>
        <p:xfrm>
          <a:off x="1623315" y="1629400"/>
          <a:ext cx="6462447" cy="3434080"/>
        </p:xfrm>
        <a:graphic>
          <a:graphicData uri="http://schemas.openxmlformats.org/drawingml/2006/table">
            <a:tbl>
              <a:tblPr firstRow="1" bandRow="1">
                <a:tableStyleId>{339B4D29-5F13-438C-8223-6EF36A75D8B0}</a:tableStyleId>
              </a:tblPr>
              <a:tblGrid>
                <a:gridCol w="613518">
                  <a:extLst>
                    <a:ext uri="{9D8B030D-6E8A-4147-A177-3AD203B41FA5}">
                      <a16:colId xmlns:a16="http://schemas.microsoft.com/office/drawing/2014/main" val="20000"/>
                    </a:ext>
                  </a:extLst>
                </a:gridCol>
                <a:gridCol w="2707261">
                  <a:extLst>
                    <a:ext uri="{9D8B030D-6E8A-4147-A177-3AD203B41FA5}">
                      <a16:colId xmlns:a16="http://schemas.microsoft.com/office/drawing/2014/main" val="20001"/>
                    </a:ext>
                  </a:extLst>
                </a:gridCol>
                <a:gridCol w="706693">
                  <a:extLst>
                    <a:ext uri="{9D8B030D-6E8A-4147-A177-3AD203B41FA5}">
                      <a16:colId xmlns:a16="http://schemas.microsoft.com/office/drawing/2014/main" val="20002"/>
                    </a:ext>
                  </a:extLst>
                </a:gridCol>
                <a:gridCol w="924674">
                  <a:extLst>
                    <a:ext uri="{9D8B030D-6E8A-4147-A177-3AD203B41FA5}">
                      <a16:colId xmlns:a16="http://schemas.microsoft.com/office/drawing/2014/main" val="20003"/>
                    </a:ext>
                  </a:extLst>
                </a:gridCol>
                <a:gridCol w="1510301">
                  <a:extLst>
                    <a:ext uri="{9D8B030D-6E8A-4147-A177-3AD203B41FA5}">
                      <a16:colId xmlns:a16="http://schemas.microsoft.com/office/drawing/2014/main" val="20004"/>
                    </a:ext>
                  </a:extLst>
                </a:gridCol>
              </a:tblGrid>
              <a:tr h="370840">
                <a:tc>
                  <a:txBody>
                    <a:bodyPr/>
                    <a:lstStyle/>
                    <a:p>
                      <a:r>
                        <a:rPr lang="es-419" sz="1300" b="1" dirty="0">
                          <a:latin typeface="Times New Roman" panose="02020603050405020304" pitchFamily="18" charset="0"/>
                          <a:cs typeface="Times New Roman" panose="02020603050405020304" pitchFamily="18" charset="0"/>
                        </a:rPr>
                        <a:t>N°</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Apellidos y Nombres</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Edad</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Estatura </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tc>
                  <a:txBody>
                    <a:bodyPr/>
                    <a:lstStyle/>
                    <a:p>
                      <a:r>
                        <a:rPr lang="es-419" sz="1300" b="1" dirty="0">
                          <a:latin typeface="Times New Roman" panose="02020603050405020304" pitchFamily="18" charset="0"/>
                          <a:cs typeface="Times New Roman" panose="02020603050405020304" pitchFamily="18" charset="0"/>
                        </a:rPr>
                        <a:t>Posición</a:t>
                      </a:r>
                      <a:endParaRPr lang="es-ES" sz="1300" b="1" dirty="0">
                        <a:latin typeface="Times New Roman" panose="02020603050405020304" pitchFamily="18" charset="0"/>
                        <a:cs typeface="Times New Roman" panose="02020603050405020304" pitchFamily="18" charset="0"/>
                      </a:endParaRPr>
                    </a:p>
                  </a:txBody>
                  <a:tcPr>
                    <a:solidFill>
                      <a:srgbClr val="0070C0"/>
                    </a:solidFill>
                  </a:tcPr>
                </a:tc>
                <a:extLst>
                  <a:ext uri="{0D108BD9-81ED-4DB2-BD59-A6C34878D82A}">
                    <a16:rowId xmlns:a16="http://schemas.microsoft.com/office/drawing/2014/main" val="10000"/>
                  </a:ext>
                </a:extLst>
              </a:tr>
              <a:tr h="370840">
                <a:tc>
                  <a:txBody>
                    <a:bodyPr/>
                    <a:lstStyle/>
                    <a:p>
                      <a:r>
                        <a:rPr lang="es-419" sz="1300" b="1" dirty="0">
                          <a:latin typeface="Times New Roman" panose="02020603050405020304" pitchFamily="18" charset="0"/>
                          <a:cs typeface="Times New Roman" panose="02020603050405020304" pitchFamily="18" charset="0"/>
                        </a:rPr>
                        <a:t>1.</a:t>
                      </a:r>
                    </a:p>
                    <a:p>
                      <a:r>
                        <a:rPr lang="es-419" sz="1300" b="1" dirty="0">
                          <a:latin typeface="Times New Roman" panose="02020603050405020304" pitchFamily="18" charset="0"/>
                          <a:cs typeface="Times New Roman" panose="02020603050405020304" pitchFamily="18" charset="0"/>
                        </a:rPr>
                        <a:t>2.</a:t>
                      </a:r>
                    </a:p>
                    <a:p>
                      <a:r>
                        <a:rPr lang="es-419" sz="1300" b="1" dirty="0">
                          <a:latin typeface="Times New Roman" panose="02020603050405020304" pitchFamily="18" charset="0"/>
                          <a:cs typeface="Times New Roman" panose="02020603050405020304" pitchFamily="18" charset="0"/>
                        </a:rPr>
                        <a:t>3.</a:t>
                      </a:r>
                    </a:p>
                    <a:p>
                      <a:r>
                        <a:rPr lang="es-419" sz="1300" b="1" dirty="0">
                          <a:latin typeface="Times New Roman" panose="02020603050405020304" pitchFamily="18" charset="0"/>
                          <a:cs typeface="Times New Roman" panose="02020603050405020304" pitchFamily="18" charset="0"/>
                        </a:rPr>
                        <a:t>4.</a:t>
                      </a:r>
                    </a:p>
                    <a:p>
                      <a:r>
                        <a:rPr lang="es-419" sz="1300" b="1" dirty="0">
                          <a:latin typeface="Times New Roman" panose="02020603050405020304" pitchFamily="18" charset="0"/>
                          <a:cs typeface="Times New Roman" panose="02020603050405020304" pitchFamily="18" charset="0"/>
                        </a:rPr>
                        <a:t>5.</a:t>
                      </a:r>
                    </a:p>
                    <a:p>
                      <a:r>
                        <a:rPr lang="es-419" sz="1300" b="1" dirty="0">
                          <a:latin typeface="Times New Roman" panose="02020603050405020304" pitchFamily="18" charset="0"/>
                          <a:cs typeface="Times New Roman" panose="02020603050405020304" pitchFamily="18" charset="0"/>
                        </a:rPr>
                        <a:t>6.</a:t>
                      </a:r>
                    </a:p>
                    <a:p>
                      <a:r>
                        <a:rPr lang="es-419" sz="1300" b="1" dirty="0">
                          <a:latin typeface="Times New Roman" panose="02020603050405020304" pitchFamily="18" charset="0"/>
                          <a:cs typeface="Times New Roman" panose="02020603050405020304" pitchFamily="18" charset="0"/>
                        </a:rPr>
                        <a:t>7.</a:t>
                      </a:r>
                    </a:p>
                    <a:p>
                      <a:r>
                        <a:rPr lang="es-419" sz="1300" b="1" dirty="0">
                          <a:latin typeface="Times New Roman" panose="02020603050405020304" pitchFamily="18" charset="0"/>
                          <a:cs typeface="Times New Roman" panose="02020603050405020304" pitchFamily="18" charset="0"/>
                        </a:rPr>
                        <a:t>8.</a:t>
                      </a:r>
                    </a:p>
                    <a:p>
                      <a:r>
                        <a:rPr lang="es-419" sz="1300" b="1" dirty="0">
                          <a:latin typeface="Times New Roman" panose="02020603050405020304" pitchFamily="18" charset="0"/>
                          <a:cs typeface="Times New Roman" panose="02020603050405020304" pitchFamily="18" charset="0"/>
                        </a:rPr>
                        <a:t>9.</a:t>
                      </a:r>
                    </a:p>
                    <a:p>
                      <a:r>
                        <a:rPr lang="es-419" sz="1300" b="1" dirty="0">
                          <a:latin typeface="Times New Roman" panose="02020603050405020304" pitchFamily="18" charset="0"/>
                          <a:cs typeface="Times New Roman" panose="02020603050405020304" pitchFamily="18" charset="0"/>
                        </a:rPr>
                        <a:t>10.</a:t>
                      </a:r>
                    </a:p>
                    <a:p>
                      <a:r>
                        <a:rPr lang="es-419" sz="1300" b="1" dirty="0">
                          <a:latin typeface="Times New Roman" panose="02020603050405020304" pitchFamily="18" charset="0"/>
                          <a:cs typeface="Times New Roman" panose="02020603050405020304" pitchFamily="18" charset="0"/>
                        </a:rPr>
                        <a:t>11.</a:t>
                      </a:r>
                    </a:p>
                    <a:p>
                      <a:r>
                        <a:rPr lang="es-419" sz="1300" b="1" dirty="0">
                          <a:latin typeface="Times New Roman" panose="02020603050405020304" pitchFamily="18" charset="0"/>
                          <a:cs typeface="Times New Roman" panose="02020603050405020304" pitchFamily="18" charset="0"/>
                        </a:rPr>
                        <a:t>12.</a:t>
                      </a:r>
                    </a:p>
                    <a:p>
                      <a:r>
                        <a:rPr lang="es-419" sz="1300" b="1" dirty="0">
                          <a:latin typeface="Times New Roman" panose="02020603050405020304" pitchFamily="18" charset="0"/>
                          <a:cs typeface="Times New Roman" panose="02020603050405020304" pitchFamily="18" charset="0"/>
                        </a:rPr>
                        <a:t>13.</a:t>
                      </a:r>
                    </a:p>
                    <a:p>
                      <a:r>
                        <a:rPr lang="es-419" sz="1300" b="1" dirty="0">
                          <a:latin typeface="Times New Roman" panose="02020603050405020304" pitchFamily="18" charset="0"/>
                          <a:cs typeface="Times New Roman" panose="02020603050405020304" pitchFamily="18" charset="0"/>
                        </a:rPr>
                        <a:t>14.</a:t>
                      </a:r>
                    </a:p>
                    <a:p>
                      <a:r>
                        <a:rPr lang="es-419" sz="1300" b="1" dirty="0">
                          <a:latin typeface="Times New Roman" panose="02020603050405020304" pitchFamily="18" charset="0"/>
                          <a:cs typeface="Times New Roman" panose="02020603050405020304" pitchFamily="18" charset="0"/>
                        </a:rPr>
                        <a:t>15.</a:t>
                      </a:r>
                      <a:endParaRPr lang="es-ES" sz="1300" b="1" dirty="0">
                        <a:latin typeface="Times New Roman" panose="02020603050405020304" pitchFamily="18" charset="0"/>
                        <a:cs typeface="Times New Roman" panose="02020603050405020304" pitchFamily="18" charset="0"/>
                      </a:endParaRP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Aguilar Pozo María Belén </a:t>
                      </a:r>
                    </a:p>
                    <a:p>
                      <a:r>
                        <a:rPr lang="es-ES" sz="1300" dirty="0">
                          <a:latin typeface="Times New Roman" panose="02020603050405020304" pitchFamily="18" charset="0"/>
                          <a:cs typeface="Times New Roman" panose="02020603050405020304" pitchFamily="18" charset="0"/>
                        </a:rPr>
                        <a:t>Alvear Cacuango Wendy Estefania</a:t>
                      </a:r>
                    </a:p>
                    <a:p>
                      <a:r>
                        <a:rPr lang="es-ES" sz="1300" dirty="0">
                          <a:latin typeface="Times New Roman" panose="02020603050405020304" pitchFamily="18" charset="0"/>
                          <a:cs typeface="Times New Roman" panose="02020603050405020304" pitchFamily="18" charset="0"/>
                        </a:rPr>
                        <a:t>Aucatoma López Luciana Alexandra</a:t>
                      </a:r>
                    </a:p>
                    <a:p>
                      <a:r>
                        <a:rPr lang="es-ES" sz="1300" dirty="0">
                          <a:latin typeface="Times New Roman" panose="02020603050405020304" pitchFamily="18" charset="0"/>
                          <a:cs typeface="Times New Roman" panose="02020603050405020304" pitchFamily="18" charset="0"/>
                        </a:rPr>
                        <a:t>Bautista Bone Carmen</a:t>
                      </a:r>
                    </a:p>
                    <a:p>
                      <a:r>
                        <a:rPr lang="es-ES" sz="1300" dirty="0">
                          <a:latin typeface="Times New Roman" panose="02020603050405020304" pitchFamily="18" charset="0"/>
                          <a:cs typeface="Times New Roman" panose="02020603050405020304" pitchFamily="18" charset="0"/>
                        </a:rPr>
                        <a:t>Benalcázar Flores Mishell Itati </a:t>
                      </a:r>
                    </a:p>
                    <a:p>
                      <a:r>
                        <a:rPr lang="es-ES" sz="1300" dirty="0">
                          <a:latin typeface="Times New Roman" panose="02020603050405020304" pitchFamily="18" charset="0"/>
                          <a:cs typeface="Times New Roman" panose="02020603050405020304" pitchFamily="18" charset="0"/>
                        </a:rPr>
                        <a:t>Benítez Bórquez Samanta Nicole </a:t>
                      </a:r>
                    </a:p>
                    <a:p>
                      <a:r>
                        <a:rPr lang="es-ES" sz="1300" dirty="0">
                          <a:latin typeface="Times New Roman" panose="02020603050405020304" pitchFamily="18" charset="0"/>
                          <a:cs typeface="Times New Roman" panose="02020603050405020304" pitchFamily="18" charset="0"/>
                        </a:rPr>
                        <a:t>Calderón Ríos Heidy Adriana</a:t>
                      </a:r>
                    </a:p>
                    <a:p>
                      <a:r>
                        <a:rPr lang="es-ES" sz="1300" dirty="0">
                          <a:latin typeface="Times New Roman" panose="02020603050405020304" pitchFamily="18" charset="0"/>
                          <a:cs typeface="Times New Roman" panose="02020603050405020304" pitchFamily="18" charset="0"/>
                        </a:rPr>
                        <a:t>García Coveña Sophia Mishell </a:t>
                      </a:r>
                    </a:p>
                    <a:p>
                      <a:r>
                        <a:rPr lang="es-ES" sz="1300" dirty="0">
                          <a:latin typeface="Times New Roman" panose="02020603050405020304" pitchFamily="18" charset="0"/>
                          <a:cs typeface="Times New Roman" panose="02020603050405020304" pitchFamily="18" charset="0"/>
                        </a:rPr>
                        <a:t>Gómez Beltrán Cristina Alejandra</a:t>
                      </a:r>
                    </a:p>
                    <a:p>
                      <a:r>
                        <a:rPr lang="es-ES" sz="1300" dirty="0">
                          <a:latin typeface="Times New Roman" panose="02020603050405020304" pitchFamily="18" charset="0"/>
                          <a:cs typeface="Times New Roman" panose="02020603050405020304" pitchFamily="18" charset="0"/>
                        </a:rPr>
                        <a:t>Quishpe Pilatuña Nayeli Elizabeth </a:t>
                      </a:r>
                    </a:p>
                    <a:p>
                      <a:r>
                        <a:rPr lang="es-ES" sz="1300" dirty="0">
                          <a:latin typeface="Times New Roman" panose="02020603050405020304" pitchFamily="18" charset="0"/>
                          <a:cs typeface="Times New Roman" panose="02020603050405020304" pitchFamily="18" charset="0"/>
                        </a:rPr>
                        <a:t>Shiguango Ortega Carla Brighitte </a:t>
                      </a:r>
                    </a:p>
                    <a:p>
                      <a:r>
                        <a:rPr lang="es-ES" sz="1300" dirty="0">
                          <a:latin typeface="Times New Roman" panose="02020603050405020304" pitchFamily="18" charset="0"/>
                          <a:cs typeface="Times New Roman" panose="02020603050405020304" pitchFamily="18" charset="0"/>
                        </a:rPr>
                        <a:t>Simbaña Tupiza Stefania </a:t>
                      </a:r>
                    </a:p>
                    <a:p>
                      <a:r>
                        <a:rPr lang="es-ES" sz="1300" dirty="0">
                          <a:latin typeface="Times New Roman" panose="02020603050405020304" pitchFamily="18" charset="0"/>
                          <a:cs typeface="Times New Roman" panose="02020603050405020304" pitchFamily="18" charset="0"/>
                        </a:rPr>
                        <a:t>Sotalin Corella Ariana Doménica</a:t>
                      </a:r>
                    </a:p>
                    <a:p>
                      <a:r>
                        <a:rPr lang="es-ES" sz="1300" dirty="0">
                          <a:latin typeface="Times New Roman" panose="02020603050405020304" pitchFamily="18" charset="0"/>
                          <a:cs typeface="Times New Roman" panose="02020603050405020304" pitchFamily="18" charset="0"/>
                        </a:rPr>
                        <a:t>Torres Ron Alison Juliana</a:t>
                      </a:r>
                    </a:p>
                    <a:p>
                      <a:r>
                        <a:rPr lang="es-ES" sz="1300" dirty="0">
                          <a:latin typeface="Times New Roman" panose="02020603050405020304" pitchFamily="18" charset="0"/>
                          <a:cs typeface="Times New Roman" panose="02020603050405020304" pitchFamily="18" charset="0"/>
                        </a:rPr>
                        <a:t>Vélez Chaguamate Karen Mabel</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23</a:t>
                      </a:r>
                    </a:p>
                    <a:p>
                      <a:r>
                        <a:rPr lang="es-ES" sz="1300" dirty="0">
                          <a:latin typeface="Times New Roman" panose="02020603050405020304" pitchFamily="18" charset="0"/>
                          <a:cs typeface="Times New Roman" panose="02020603050405020304" pitchFamily="18" charset="0"/>
                        </a:rPr>
                        <a:t>23</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29</a:t>
                      </a:r>
                    </a:p>
                    <a:p>
                      <a:r>
                        <a:rPr lang="es-ES" sz="1300" dirty="0">
                          <a:latin typeface="Times New Roman" panose="02020603050405020304" pitchFamily="18" charset="0"/>
                          <a:cs typeface="Times New Roman" panose="02020603050405020304" pitchFamily="18" charset="0"/>
                        </a:rPr>
                        <a:t>15</a:t>
                      </a:r>
                    </a:p>
                    <a:p>
                      <a:r>
                        <a:rPr lang="es-ES" sz="1300" dirty="0">
                          <a:latin typeface="Times New Roman" panose="02020603050405020304" pitchFamily="18" charset="0"/>
                          <a:cs typeface="Times New Roman" panose="02020603050405020304" pitchFamily="18" charset="0"/>
                        </a:rPr>
                        <a:t>16</a:t>
                      </a:r>
                    </a:p>
                    <a:p>
                      <a:r>
                        <a:rPr lang="es-ES" sz="1300" dirty="0">
                          <a:latin typeface="Times New Roman" panose="02020603050405020304" pitchFamily="18" charset="0"/>
                          <a:cs typeface="Times New Roman" panose="02020603050405020304" pitchFamily="18" charset="0"/>
                        </a:rPr>
                        <a:t>19</a:t>
                      </a:r>
                    </a:p>
                    <a:p>
                      <a:r>
                        <a:rPr lang="es-ES" sz="1300" dirty="0">
                          <a:latin typeface="Times New Roman" panose="02020603050405020304" pitchFamily="18" charset="0"/>
                          <a:cs typeface="Times New Roman" panose="02020603050405020304" pitchFamily="18" charset="0"/>
                        </a:rPr>
                        <a:t>15</a:t>
                      </a:r>
                    </a:p>
                    <a:p>
                      <a:r>
                        <a:rPr lang="es-ES" sz="1300" dirty="0">
                          <a:latin typeface="Times New Roman" panose="02020603050405020304" pitchFamily="18" charset="0"/>
                          <a:cs typeface="Times New Roman" panose="02020603050405020304" pitchFamily="18" charset="0"/>
                        </a:rPr>
                        <a:t>20</a:t>
                      </a:r>
                    </a:p>
                    <a:p>
                      <a:r>
                        <a:rPr lang="es-ES" sz="1300" dirty="0">
                          <a:latin typeface="Times New Roman" panose="02020603050405020304" pitchFamily="18" charset="0"/>
                          <a:cs typeface="Times New Roman" panose="02020603050405020304" pitchFamily="18" charset="0"/>
                        </a:rPr>
                        <a:t>16</a:t>
                      </a:r>
                    </a:p>
                    <a:p>
                      <a:r>
                        <a:rPr lang="es-ES" sz="1300" dirty="0">
                          <a:latin typeface="Times New Roman" panose="02020603050405020304" pitchFamily="18" charset="0"/>
                          <a:cs typeface="Times New Roman" panose="02020603050405020304" pitchFamily="18" charset="0"/>
                        </a:rPr>
                        <a:t>17</a:t>
                      </a:r>
                    </a:p>
                    <a:p>
                      <a:r>
                        <a:rPr lang="es-ES" sz="1300" dirty="0">
                          <a:latin typeface="Times New Roman" panose="02020603050405020304" pitchFamily="18" charset="0"/>
                          <a:cs typeface="Times New Roman" panose="02020603050405020304" pitchFamily="18" charset="0"/>
                        </a:rPr>
                        <a:t>20</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18</a:t>
                      </a:r>
                    </a:p>
                    <a:p>
                      <a:r>
                        <a:rPr lang="es-ES" sz="1300" dirty="0">
                          <a:latin typeface="Times New Roman" panose="02020603050405020304" pitchFamily="18" charset="0"/>
                          <a:cs typeface="Times New Roman" panose="02020603050405020304" pitchFamily="18" charset="0"/>
                        </a:rPr>
                        <a:t>22</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1,57</a:t>
                      </a:r>
                    </a:p>
                    <a:p>
                      <a:r>
                        <a:rPr lang="es-ES" sz="1300" dirty="0">
                          <a:latin typeface="Times New Roman" panose="02020603050405020304" pitchFamily="18" charset="0"/>
                          <a:cs typeface="Times New Roman" panose="02020603050405020304" pitchFamily="18" charset="0"/>
                        </a:rPr>
                        <a:t>1,52</a:t>
                      </a:r>
                    </a:p>
                    <a:p>
                      <a:r>
                        <a:rPr lang="es-ES" sz="1300" dirty="0">
                          <a:latin typeface="Times New Roman" panose="02020603050405020304" pitchFamily="18" charset="0"/>
                          <a:cs typeface="Times New Roman" panose="02020603050405020304" pitchFamily="18" charset="0"/>
                        </a:rPr>
                        <a:t>1,61</a:t>
                      </a:r>
                    </a:p>
                    <a:p>
                      <a:r>
                        <a:rPr lang="es-ES" sz="1300" dirty="0">
                          <a:latin typeface="Times New Roman" panose="02020603050405020304" pitchFamily="18" charset="0"/>
                          <a:cs typeface="Times New Roman" panose="02020603050405020304" pitchFamily="18" charset="0"/>
                        </a:rPr>
                        <a:t>1,68</a:t>
                      </a:r>
                    </a:p>
                    <a:p>
                      <a:r>
                        <a:rPr lang="es-ES" sz="1300" dirty="0">
                          <a:latin typeface="Times New Roman" panose="02020603050405020304" pitchFamily="18" charset="0"/>
                          <a:cs typeface="Times New Roman" panose="02020603050405020304" pitchFamily="18" charset="0"/>
                        </a:rPr>
                        <a:t>1,64</a:t>
                      </a:r>
                    </a:p>
                    <a:p>
                      <a:r>
                        <a:rPr lang="es-ES" sz="1300" dirty="0">
                          <a:latin typeface="Times New Roman" panose="02020603050405020304" pitchFamily="18" charset="0"/>
                          <a:cs typeface="Times New Roman" panose="02020603050405020304" pitchFamily="18" charset="0"/>
                        </a:rPr>
                        <a:t>1,56</a:t>
                      </a:r>
                    </a:p>
                    <a:p>
                      <a:r>
                        <a:rPr lang="es-ES" sz="1300" dirty="0">
                          <a:latin typeface="Times New Roman" panose="02020603050405020304" pitchFamily="18" charset="0"/>
                          <a:cs typeface="Times New Roman" panose="02020603050405020304" pitchFamily="18" charset="0"/>
                        </a:rPr>
                        <a:t>1,57</a:t>
                      </a:r>
                    </a:p>
                    <a:p>
                      <a:r>
                        <a:rPr lang="es-ES" sz="1300" dirty="0">
                          <a:latin typeface="Times New Roman" panose="02020603050405020304" pitchFamily="18" charset="0"/>
                          <a:cs typeface="Times New Roman" panose="02020603050405020304" pitchFamily="18" charset="0"/>
                        </a:rPr>
                        <a:t>1,53</a:t>
                      </a:r>
                    </a:p>
                    <a:p>
                      <a:r>
                        <a:rPr lang="es-ES" sz="1300" dirty="0">
                          <a:latin typeface="Times New Roman" panose="02020603050405020304" pitchFamily="18" charset="0"/>
                          <a:cs typeface="Times New Roman" panose="02020603050405020304" pitchFamily="18" charset="0"/>
                        </a:rPr>
                        <a:t>1,60</a:t>
                      </a:r>
                    </a:p>
                    <a:p>
                      <a:r>
                        <a:rPr lang="es-ES" sz="1300" dirty="0">
                          <a:latin typeface="Times New Roman" panose="02020603050405020304" pitchFamily="18" charset="0"/>
                          <a:cs typeface="Times New Roman" panose="02020603050405020304" pitchFamily="18" charset="0"/>
                        </a:rPr>
                        <a:t>1,56</a:t>
                      </a:r>
                    </a:p>
                    <a:p>
                      <a:r>
                        <a:rPr lang="es-ES" sz="1300" dirty="0">
                          <a:latin typeface="Times New Roman" panose="02020603050405020304" pitchFamily="18" charset="0"/>
                          <a:cs typeface="Times New Roman" panose="02020603050405020304" pitchFamily="18" charset="0"/>
                        </a:rPr>
                        <a:t>1,59</a:t>
                      </a:r>
                    </a:p>
                    <a:p>
                      <a:r>
                        <a:rPr lang="es-ES" sz="1300" dirty="0">
                          <a:latin typeface="Times New Roman" panose="02020603050405020304" pitchFamily="18" charset="0"/>
                          <a:cs typeface="Times New Roman" panose="02020603050405020304" pitchFamily="18" charset="0"/>
                        </a:rPr>
                        <a:t>1,55</a:t>
                      </a:r>
                    </a:p>
                    <a:p>
                      <a:r>
                        <a:rPr lang="es-ES" sz="1300" dirty="0">
                          <a:latin typeface="Times New Roman" panose="02020603050405020304" pitchFamily="18" charset="0"/>
                          <a:cs typeface="Times New Roman" panose="02020603050405020304" pitchFamily="18" charset="0"/>
                        </a:rPr>
                        <a:t>1,59</a:t>
                      </a:r>
                    </a:p>
                    <a:p>
                      <a:r>
                        <a:rPr lang="es-ES" sz="1300" dirty="0">
                          <a:latin typeface="Times New Roman" panose="02020603050405020304" pitchFamily="18" charset="0"/>
                          <a:cs typeface="Times New Roman" panose="02020603050405020304" pitchFamily="18" charset="0"/>
                        </a:rPr>
                        <a:t>1,56</a:t>
                      </a:r>
                    </a:p>
                    <a:p>
                      <a:r>
                        <a:rPr lang="es-ES" sz="1300" dirty="0">
                          <a:latin typeface="Times New Roman" panose="02020603050405020304" pitchFamily="18" charset="0"/>
                          <a:cs typeface="Times New Roman" panose="02020603050405020304" pitchFamily="18" charset="0"/>
                        </a:rPr>
                        <a:t>1,50</a:t>
                      </a:r>
                    </a:p>
                  </a:txBody>
                  <a:tcPr>
                    <a:solidFill>
                      <a:srgbClr val="C19971"/>
                    </a:solidFill>
                  </a:tcPr>
                </a:tc>
                <a:tc>
                  <a:txBody>
                    <a:bodyPr/>
                    <a:lstStyle/>
                    <a:p>
                      <a:r>
                        <a:rPr lang="es-ES" sz="1300" dirty="0">
                          <a:latin typeface="Times New Roman" panose="02020603050405020304" pitchFamily="18" charset="0"/>
                          <a:cs typeface="Times New Roman" panose="02020603050405020304" pitchFamily="18" charset="0"/>
                        </a:rPr>
                        <a:t>Defensa (Lateral)</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Delantera</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Defensa (Lateral)</a:t>
                      </a:r>
                    </a:p>
                    <a:p>
                      <a:r>
                        <a:rPr lang="es-ES" sz="1300" dirty="0">
                          <a:latin typeface="Times New Roman" panose="02020603050405020304" pitchFamily="18" charset="0"/>
                          <a:cs typeface="Times New Roman" panose="02020603050405020304" pitchFamily="18" charset="0"/>
                        </a:rPr>
                        <a:t>Defensa (Central)</a:t>
                      </a:r>
                    </a:p>
                    <a:p>
                      <a:r>
                        <a:rPr lang="es-ES" sz="1300" dirty="0">
                          <a:latin typeface="Times New Roman" panose="02020603050405020304" pitchFamily="18" charset="0"/>
                          <a:cs typeface="Times New Roman" panose="02020603050405020304" pitchFamily="18" charset="0"/>
                        </a:rPr>
                        <a:t>Defensa (Lateral)</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Delantera</a:t>
                      </a:r>
                    </a:p>
                    <a:p>
                      <a:r>
                        <a:rPr lang="es-ES" sz="1300" dirty="0">
                          <a:latin typeface="Times New Roman" panose="02020603050405020304" pitchFamily="18" charset="0"/>
                          <a:cs typeface="Times New Roman" panose="02020603050405020304" pitchFamily="18" charset="0"/>
                        </a:rPr>
                        <a:t>Volante (Interior)</a:t>
                      </a:r>
                    </a:p>
                    <a:p>
                      <a:r>
                        <a:rPr lang="es-ES" sz="1300" dirty="0">
                          <a:latin typeface="Times New Roman" panose="02020603050405020304" pitchFamily="18" charset="0"/>
                          <a:cs typeface="Times New Roman" panose="02020603050405020304" pitchFamily="18" charset="0"/>
                        </a:rPr>
                        <a:t>Volante (Extremo)</a:t>
                      </a:r>
                    </a:p>
                    <a:p>
                      <a:r>
                        <a:rPr lang="es-ES" sz="1300" dirty="0">
                          <a:latin typeface="Times New Roman" panose="02020603050405020304" pitchFamily="18" charset="0"/>
                          <a:cs typeface="Times New Roman" panose="02020603050405020304" pitchFamily="18" charset="0"/>
                        </a:rPr>
                        <a:t>Delantera</a:t>
                      </a:r>
                    </a:p>
                  </a:txBody>
                  <a:tcPr>
                    <a:solidFill>
                      <a:srgbClr val="C19971"/>
                    </a:solidFill>
                  </a:tcPr>
                </a:tc>
                <a:extLst>
                  <a:ext uri="{0D108BD9-81ED-4DB2-BD59-A6C34878D82A}">
                    <a16:rowId xmlns:a16="http://schemas.microsoft.com/office/drawing/2014/main" val="10001"/>
                  </a:ext>
                </a:extLst>
              </a:tr>
            </a:tbl>
          </a:graphicData>
        </a:graphic>
      </p:graphicFrame>
      <p:sp>
        <p:nvSpPr>
          <p:cNvPr id="7" name="Google Shape;2636;p36"/>
          <p:cNvSpPr txBox="1">
            <a:spLocks/>
          </p:cNvSpPr>
          <p:nvPr/>
        </p:nvSpPr>
        <p:spPr>
          <a:xfrm>
            <a:off x="3682273" y="455255"/>
            <a:ext cx="4519800" cy="6858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dirty="0"/>
              <a:t>JUGADORAS SANDINO FC</a:t>
            </a:r>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l="13445" t="27167" r="13745" b="28689"/>
          <a:stretch/>
        </p:blipFill>
        <p:spPr>
          <a:xfrm>
            <a:off x="345120" y="117717"/>
            <a:ext cx="2992696" cy="1360876"/>
          </a:xfrm>
          <a:prstGeom prst="rect">
            <a:avLst/>
          </a:prstGeom>
          <a:ln>
            <a:noFill/>
          </a:ln>
          <a:effectLst>
            <a:outerShdw blurRad="292100" dist="139700" dir="2700000" algn="tl" rotWithShape="0">
              <a:srgbClr val="333333">
                <a:alpha val="65000"/>
              </a:srgbClr>
            </a:outerShdw>
          </a:effectLst>
        </p:spPr>
      </p:pic>
      <p:pic>
        <p:nvPicPr>
          <p:cNvPr id="8" name="Imagen 7" descr="1">
            <a:extLst>
              <a:ext uri="{FF2B5EF4-FFF2-40B4-BE49-F238E27FC236}">
                <a16:creationId xmlns:a16="http://schemas.microsoft.com/office/drawing/2014/main" id="{26CB84A2-D130-4B30-A8A8-385B0EA302B3}"/>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4243500"/>
            <a:ext cx="978671" cy="900000"/>
          </a:xfrm>
          <a:prstGeom prst="rect">
            <a:avLst/>
          </a:prstGeom>
          <a:noFill/>
        </p:spPr>
      </p:pic>
    </p:spTree>
    <p:extLst>
      <p:ext uri="{BB962C8B-B14F-4D97-AF65-F5344CB8AC3E}">
        <p14:creationId xmlns:p14="http://schemas.microsoft.com/office/powerpoint/2010/main" val="12115892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8"/>
        <p:cNvGrpSpPr/>
        <p:nvPr/>
      </p:nvGrpSpPr>
      <p:grpSpPr>
        <a:xfrm>
          <a:off x="0" y="0"/>
          <a:ext cx="0" cy="0"/>
          <a:chOff x="0" y="0"/>
          <a:chExt cx="0" cy="0"/>
        </a:xfrm>
      </p:grpSpPr>
      <p:sp>
        <p:nvSpPr>
          <p:cNvPr id="2751" name="Google Shape;2751;p42"/>
          <p:cNvSpPr txBox="1"/>
          <p:nvPr/>
        </p:nvSpPr>
        <p:spPr>
          <a:xfrm>
            <a:off x="1030990" y="1690176"/>
            <a:ext cx="4345052" cy="484800"/>
          </a:xfrm>
          <a:prstGeom prst="rect">
            <a:avLst/>
          </a:prstGeom>
          <a:noFill/>
          <a:ln>
            <a:noFill/>
          </a:ln>
        </p:spPr>
        <p:txBody>
          <a:bodyPr spcFirstLastPara="1" wrap="square" lIns="91425" tIns="91425" rIns="91425" bIns="91425" anchor="ctr" anchorCtr="0">
            <a:noAutofit/>
          </a:bodyPr>
          <a:lstStyle/>
          <a:p>
            <a:pPr marL="285750" lvl="0" indent="-285750" rtl="0">
              <a:spcBef>
                <a:spcPts val="0"/>
              </a:spcBef>
              <a:spcAft>
                <a:spcPts val="0"/>
              </a:spcAft>
              <a:buFont typeface="Arial" panose="020B0604020202020204" pitchFamily="34" charset="0"/>
              <a:buChar char="•"/>
            </a:pPr>
            <a:r>
              <a:rPr lang="es-EC" dirty="0">
                <a:solidFill>
                  <a:schemeClr val="dk1"/>
                </a:solidFill>
                <a:latin typeface="Actor"/>
                <a:ea typeface="Actor"/>
                <a:cs typeface="Actor"/>
                <a:sym typeface="Actor"/>
              </a:rPr>
              <a:t>Ficha de información de los deportistas.(Excel)</a:t>
            </a:r>
          </a:p>
          <a:p>
            <a:pPr marL="285750" lvl="0" indent="-285750" rtl="0">
              <a:spcBef>
                <a:spcPts val="0"/>
              </a:spcBef>
              <a:spcAft>
                <a:spcPts val="0"/>
              </a:spcAft>
              <a:buFont typeface="Arial" panose="020B0604020202020204" pitchFamily="34" charset="0"/>
              <a:buChar char="•"/>
            </a:pPr>
            <a:endParaRPr lang="es-EC" dirty="0">
              <a:solidFill>
                <a:schemeClr val="dk1"/>
              </a:solidFill>
              <a:latin typeface="Actor"/>
              <a:ea typeface="Actor"/>
              <a:cs typeface="Actor"/>
              <a:sym typeface="Actor"/>
            </a:endParaRPr>
          </a:p>
          <a:p>
            <a:pPr marL="285750" lvl="0" indent="-285750" rtl="0">
              <a:spcBef>
                <a:spcPts val="0"/>
              </a:spcBef>
              <a:spcAft>
                <a:spcPts val="0"/>
              </a:spcAft>
              <a:buFont typeface="Arial" panose="020B0604020202020204" pitchFamily="34" charset="0"/>
              <a:buChar char="•"/>
            </a:pPr>
            <a:r>
              <a:rPr lang="es-EC" dirty="0">
                <a:solidFill>
                  <a:schemeClr val="dk1"/>
                </a:solidFill>
                <a:latin typeface="Actor"/>
                <a:ea typeface="Actor"/>
                <a:cs typeface="Actor"/>
                <a:sym typeface="Actor"/>
              </a:rPr>
              <a:t>Grabación de videos (para análisis biomecánico y para registrar la efectividad. )</a:t>
            </a:r>
          </a:p>
          <a:p>
            <a:pPr marL="285750" lvl="0" indent="-285750" rtl="0">
              <a:spcBef>
                <a:spcPts val="0"/>
              </a:spcBef>
              <a:spcAft>
                <a:spcPts val="0"/>
              </a:spcAft>
              <a:buFont typeface="Arial" panose="020B0604020202020204" pitchFamily="34" charset="0"/>
              <a:buChar char="•"/>
            </a:pPr>
            <a:endParaRPr lang="es-EC" dirty="0">
              <a:solidFill>
                <a:schemeClr val="dk1"/>
              </a:solidFill>
              <a:latin typeface="Actor"/>
              <a:ea typeface="Actor"/>
              <a:cs typeface="Actor"/>
              <a:sym typeface="Actor"/>
            </a:endParaRPr>
          </a:p>
          <a:p>
            <a:pPr marL="285750" lvl="0" indent="-285750" rtl="0">
              <a:spcBef>
                <a:spcPts val="0"/>
              </a:spcBef>
              <a:spcAft>
                <a:spcPts val="0"/>
              </a:spcAft>
              <a:buFont typeface="Arial" panose="020B0604020202020204" pitchFamily="34" charset="0"/>
              <a:buChar char="•"/>
            </a:pPr>
            <a:r>
              <a:rPr lang="es-EC" dirty="0">
                <a:solidFill>
                  <a:schemeClr val="dk1"/>
                </a:solidFill>
                <a:latin typeface="Actor"/>
                <a:ea typeface="Actor"/>
                <a:cs typeface="Actor"/>
                <a:sym typeface="Actor"/>
              </a:rPr>
              <a:t>Generar datos mediante el análisis de videos en Kinovea. </a:t>
            </a:r>
          </a:p>
          <a:p>
            <a:pPr marL="285750" lvl="0" indent="-285750" rtl="0">
              <a:spcBef>
                <a:spcPts val="0"/>
              </a:spcBef>
              <a:spcAft>
                <a:spcPts val="0"/>
              </a:spcAft>
              <a:buFont typeface="Arial" panose="020B0604020202020204" pitchFamily="34" charset="0"/>
              <a:buChar char="•"/>
            </a:pPr>
            <a:endParaRPr lang="es-EC" dirty="0">
              <a:solidFill>
                <a:schemeClr val="dk1"/>
              </a:solidFill>
              <a:latin typeface="Actor"/>
              <a:ea typeface="Actor"/>
              <a:cs typeface="Actor"/>
              <a:sym typeface="Actor"/>
            </a:endParaRPr>
          </a:p>
          <a:p>
            <a:pPr marL="285750" lvl="0" indent="-285750" algn="r" rtl="0">
              <a:spcBef>
                <a:spcPts val="0"/>
              </a:spcBef>
              <a:spcAft>
                <a:spcPts val="0"/>
              </a:spcAft>
              <a:buFont typeface="Arial" panose="020B0604020202020204" pitchFamily="34" charset="0"/>
              <a:buChar char="•"/>
            </a:pPr>
            <a:endParaRPr dirty="0">
              <a:solidFill>
                <a:schemeClr val="dk1"/>
              </a:solidFill>
              <a:latin typeface="Actor"/>
              <a:ea typeface="Actor"/>
              <a:cs typeface="Actor"/>
              <a:sym typeface="Actor"/>
            </a:endParaRPr>
          </a:p>
        </p:txBody>
      </p:sp>
      <p:sp>
        <p:nvSpPr>
          <p:cNvPr id="20" name="Título 2">
            <a:extLst>
              <a:ext uri="{FF2B5EF4-FFF2-40B4-BE49-F238E27FC236}">
                <a16:creationId xmlns:a16="http://schemas.microsoft.com/office/drawing/2014/main" id="{48C3E518-0FB8-4D14-9B0D-64B95F9AB545}"/>
              </a:ext>
            </a:extLst>
          </p:cNvPr>
          <p:cNvSpPr txBox="1">
            <a:spLocks/>
          </p:cNvSpPr>
          <p:nvPr/>
        </p:nvSpPr>
        <p:spPr>
          <a:xfrm>
            <a:off x="1030990" y="183457"/>
            <a:ext cx="5749759" cy="558633"/>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dirty="0"/>
              <a:t>RECOLECCIÓN DE INFORMACIÓN </a:t>
            </a:r>
          </a:p>
        </p:txBody>
      </p:sp>
      <p:sp>
        <p:nvSpPr>
          <p:cNvPr id="22" name="Título 2">
            <a:extLst>
              <a:ext uri="{FF2B5EF4-FFF2-40B4-BE49-F238E27FC236}">
                <a16:creationId xmlns:a16="http://schemas.microsoft.com/office/drawing/2014/main" id="{4DC002F6-EA3E-400D-BC10-D37C4DDE8F55}"/>
              </a:ext>
            </a:extLst>
          </p:cNvPr>
          <p:cNvSpPr txBox="1">
            <a:spLocks/>
          </p:cNvSpPr>
          <p:nvPr/>
        </p:nvSpPr>
        <p:spPr>
          <a:xfrm>
            <a:off x="1976922" y="2813492"/>
            <a:ext cx="7008635" cy="527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dirty="0"/>
              <a:t>TRATAMIENTO Y ANÁLISIS ESTADÍSTICO</a:t>
            </a:r>
          </a:p>
        </p:txBody>
      </p:sp>
      <p:sp>
        <p:nvSpPr>
          <p:cNvPr id="7" name="Google Shape;2751;p42">
            <a:extLst>
              <a:ext uri="{FF2B5EF4-FFF2-40B4-BE49-F238E27FC236}">
                <a16:creationId xmlns:a16="http://schemas.microsoft.com/office/drawing/2014/main" id="{1CF926BF-6A69-49F2-A9FD-EDE59FB70AAA}"/>
              </a:ext>
            </a:extLst>
          </p:cNvPr>
          <p:cNvSpPr txBox="1"/>
          <p:nvPr/>
        </p:nvSpPr>
        <p:spPr>
          <a:xfrm>
            <a:off x="3029026" y="4252994"/>
            <a:ext cx="4345052" cy="484800"/>
          </a:xfrm>
          <a:prstGeom prst="rect">
            <a:avLst/>
          </a:prstGeom>
          <a:noFill/>
          <a:ln>
            <a:noFill/>
          </a:ln>
        </p:spPr>
        <p:txBody>
          <a:bodyPr spcFirstLastPara="1" wrap="square" lIns="91425" tIns="91425" rIns="91425" bIns="91425" anchor="ctr" anchorCtr="0">
            <a:noAutofit/>
          </a:bodyPr>
          <a:lstStyle/>
          <a:p>
            <a:pPr marL="285750" lvl="0" indent="-285750" rtl="0">
              <a:spcBef>
                <a:spcPts val="0"/>
              </a:spcBef>
              <a:spcAft>
                <a:spcPts val="0"/>
              </a:spcAft>
              <a:buFont typeface="Arial" panose="020B0604020202020204" pitchFamily="34" charset="0"/>
              <a:buChar char="•"/>
            </a:pPr>
            <a:r>
              <a:rPr lang="es-EC" dirty="0">
                <a:solidFill>
                  <a:schemeClr val="dk1"/>
                </a:solidFill>
                <a:latin typeface="Actor"/>
                <a:ea typeface="Actor"/>
                <a:cs typeface="Actor"/>
                <a:sym typeface="Actor"/>
              </a:rPr>
              <a:t>Datos obtenidos de Kinovea organizados en Excel.</a:t>
            </a:r>
          </a:p>
          <a:p>
            <a:pPr marL="285750" lvl="0" indent="-285750" rtl="0">
              <a:spcBef>
                <a:spcPts val="0"/>
              </a:spcBef>
              <a:spcAft>
                <a:spcPts val="0"/>
              </a:spcAft>
              <a:buFont typeface="Arial" panose="020B0604020202020204" pitchFamily="34" charset="0"/>
              <a:buChar char="•"/>
            </a:pPr>
            <a:endParaRPr lang="es-EC" dirty="0">
              <a:solidFill>
                <a:schemeClr val="dk1"/>
              </a:solidFill>
              <a:latin typeface="Actor"/>
              <a:ea typeface="Actor"/>
              <a:cs typeface="Actor"/>
              <a:sym typeface="Actor"/>
            </a:endParaRPr>
          </a:p>
          <a:p>
            <a:pPr marL="285750" lvl="0" indent="-285750">
              <a:buFont typeface="Arial" panose="020B0604020202020204" pitchFamily="34" charset="0"/>
              <a:buChar char="•"/>
            </a:pPr>
            <a:r>
              <a:rPr lang="es-EC" dirty="0">
                <a:solidFill>
                  <a:schemeClr val="dk1"/>
                </a:solidFill>
                <a:latin typeface="Actor"/>
                <a:ea typeface="Actor"/>
                <a:cs typeface="Actor"/>
                <a:sym typeface="Actor"/>
              </a:rPr>
              <a:t>Análisis estadístico mediante IMB SPSS.</a:t>
            </a:r>
          </a:p>
          <a:p>
            <a:pPr lvl="0" rtl="0">
              <a:spcBef>
                <a:spcPts val="0"/>
              </a:spcBef>
              <a:spcAft>
                <a:spcPts val="0"/>
              </a:spcAft>
            </a:pPr>
            <a:endParaRPr lang="es-EC" dirty="0">
              <a:solidFill>
                <a:schemeClr val="dk1"/>
              </a:solidFill>
              <a:latin typeface="Actor"/>
              <a:ea typeface="Actor"/>
              <a:cs typeface="Actor"/>
              <a:sym typeface="Actor"/>
            </a:endParaRPr>
          </a:p>
          <a:p>
            <a:pPr marL="285750" lvl="0" indent="-285750" rtl="0">
              <a:spcBef>
                <a:spcPts val="0"/>
              </a:spcBef>
              <a:spcAft>
                <a:spcPts val="0"/>
              </a:spcAft>
              <a:buFont typeface="Arial" panose="020B0604020202020204" pitchFamily="34" charset="0"/>
              <a:buChar char="•"/>
            </a:pPr>
            <a:r>
              <a:rPr lang="es-EC" dirty="0">
                <a:solidFill>
                  <a:schemeClr val="dk1"/>
                </a:solidFill>
                <a:latin typeface="Actor"/>
                <a:ea typeface="Actor"/>
                <a:cs typeface="Actor"/>
                <a:sym typeface="Actor"/>
              </a:rPr>
              <a:t>Aplicación de la prueba de análisis de medias y correlación de Pearson. </a:t>
            </a:r>
          </a:p>
          <a:p>
            <a:pPr marL="285750" lvl="0" indent="-285750" rtl="0">
              <a:spcBef>
                <a:spcPts val="0"/>
              </a:spcBef>
              <a:spcAft>
                <a:spcPts val="0"/>
              </a:spcAft>
              <a:buFont typeface="Arial" panose="020B0604020202020204" pitchFamily="34" charset="0"/>
              <a:buChar char="•"/>
            </a:pPr>
            <a:endParaRPr lang="es-EC" dirty="0">
              <a:solidFill>
                <a:schemeClr val="dk1"/>
              </a:solidFill>
              <a:latin typeface="Actor"/>
              <a:ea typeface="Actor"/>
              <a:cs typeface="Actor"/>
              <a:sym typeface="Actor"/>
            </a:endParaRPr>
          </a:p>
          <a:p>
            <a:pPr marL="285750" lvl="0" indent="-285750" algn="r" rtl="0">
              <a:spcBef>
                <a:spcPts val="0"/>
              </a:spcBef>
              <a:spcAft>
                <a:spcPts val="0"/>
              </a:spcAft>
              <a:buFont typeface="Arial" panose="020B0604020202020204" pitchFamily="34" charset="0"/>
              <a:buChar char="•"/>
            </a:pPr>
            <a:endParaRPr dirty="0">
              <a:solidFill>
                <a:schemeClr val="dk1"/>
              </a:solidFill>
              <a:latin typeface="Actor"/>
              <a:ea typeface="Actor"/>
              <a:cs typeface="Actor"/>
              <a:sym typeface="Actor"/>
            </a:endParaRPr>
          </a:p>
        </p:txBody>
      </p:sp>
      <p:pic>
        <p:nvPicPr>
          <p:cNvPr id="2" name="Imagen 1">
            <a:extLst>
              <a:ext uri="{FF2B5EF4-FFF2-40B4-BE49-F238E27FC236}">
                <a16:creationId xmlns:a16="http://schemas.microsoft.com/office/drawing/2014/main" id="{A6DB3F4D-54B9-4E19-A53A-D7257FEE8214}"/>
              </a:ext>
            </a:extLst>
          </p:cNvPr>
          <p:cNvPicPr>
            <a:picLocks noChangeAspect="1"/>
          </p:cNvPicPr>
          <p:nvPr/>
        </p:nvPicPr>
        <p:blipFill rotWithShape="1">
          <a:blip r:embed="rId3"/>
          <a:srcRect l="1733" t="10268" r="30171" b="5057"/>
          <a:stretch/>
        </p:blipFill>
        <p:spPr>
          <a:xfrm>
            <a:off x="5987106" y="821973"/>
            <a:ext cx="2773944" cy="1940260"/>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9D4AD7E1-B62D-4825-BE49-E3195B32DEA2}"/>
              </a:ext>
            </a:extLst>
          </p:cNvPr>
          <p:cNvPicPr>
            <a:picLocks noChangeAspect="1"/>
          </p:cNvPicPr>
          <p:nvPr/>
        </p:nvPicPr>
        <p:blipFill>
          <a:blip r:embed="rId4"/>
          <a:stretch>
            <a:fillRect/>
          </a:stretch>
        </p:blipFill>
        <p:spPr>
          <a:xfrm>
            <a:off x="158443" y="3341192"/>
            <a:ext cx="1726288" cy="1746518"/>
          </a:xfrm>
          <a:prstGeom prst="rect">
            <a:avLst/>
          </a:prstGeom>
          <a:ln w="9525">
            <a:solidFill>
              <a:schemeClr val="tx1"/>
            </a:solidFill>
          </a:ln>
        </p:spPr>
      </p:pic>
      <p:pic>
        <p:nvPicPr>
          <p:cNvPr id="8" name="Imagen 7" descr="1">
            <a:extLst>
              <a:ext uri="{FF2B5EF4-FFF2-40B4-BE49-F238E27FC236}">
                <a16:creationId xmlns:a16="http://schemas.microsoft.com/office/drawing/2014/main" id="{B69BAB42-0A38-4843-B0B3-9CBBECA16825}"/>
              </a:ext>
            </a:extLst>
          </p:cNvPr>
          <p:cNvPicPr/>
          <p:nvPr/>
        </p:nvPicPr>
        <p:blipFill>
          <a:blip r:embed="rId5" cstate="print">
            <a:extLst>
              <a:ext uri="{BEBA8EAE-BF5A-486C-A8C5-ECC9F3942E4B}">
                <a14:imgProps xmlns:a14="http://schemas.microsoft.com/office/drawing/2010/main">
                  <a14:imgLayer r:embed="rId6">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4243500"/>
            <a:ext cx="978671" cy="900000"/>
          </a:xfrm>
          <a:prstGeom prst="rect">
            <a:avLst/>
          </a:prstGeom>
          <a:noFill/>
        </p:spPr>
      </p:pic>
      <p:pic>
        <p:nvPicPr>
          <p:cNvPr id="9" name="Picture 10" descr="Resultado de imagen para logo espe">
            <a:extLst>
              <a:ext uri="{FF2B5EF4-FFF2-40B4-BE49-F238E27FC236}">
                <a16:creationId xmlns:a16="http://schemas.microsoft.com/office/drawing/2014/main" id="{1776FC18-9E0C-47B7-A8C9-A3D94E18A89A}"/>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0" y="-4572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96"/>
        <p:cNvGrpSpPr/>
        <p:nvPr/>
      </p:nvGrpSpPr>
      <p:grpSpPr>
        <a:xfrm>
          <a:off x="0" y="0"/>
          <a:ext cx="0" cy="0"/>
          <a:chOff x="0" y="0"/>
          <a:chExt cx="0" cy="0"/>
        </a:xfrm>
      </p:grpSpPr>
      <p:sp>
        <p:nvSpPr>
          <p:cNvPr id="40" name="Google Shape;2919;p49">
            <a:extLst>
              <a:ext uri="{FF2B5EF4-FFF2-40B4-BE49-F238E27FC236}">
                <a16:creationId xmlns:a16="http://schemas.microsoft.com/office/drawing/2014/main" id="{8E6F15C7-4C86-4B3F-9B22-687108E1BEEF}"/>
              </a:ext>
            </a:extLst>
          </p:cNvPr>
          <p:cNvSpPr txBox="1">
            <a:spLocks/>
          </p:cNvSpPr>
          <p:nvPr/>
        </p:nvSpPr>
        <p:spPr>
          <a:xfrm>
            <a:off x="-118872" y="1416068"/>
            <a:ext cx="280065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EC" dirty="0"/>
              <a:t>Equipo más efectivo en el cobro del gesto técnico del tiro penal. </a:t>
            </a:r>
          </a:p>
        </p:txBody>
      </p:sp>
      <p:sp>
        <p:nvSpPr>
          <p:cNvPr id="41" name="Google Shape;2920;p49">
            <a:extLst>
              <a:ext uri="{FF2B5EF4-FFF2-40B4-BE49-F238E27FC236}">
                <a16:creationId xmlns:a16="http://schemas.microsoft.com/office/drawing/2014/main" id="{AC61C86C-FFF5-4740-B86F-13339D0BBB2C}"/>
              </a:ext>
            </a:extLst>
          </p:cNvPr>
          <p:cNvSpPr txBox="1">
            <a:spLocks/>
          </p:cNvSpPr>
          <p:nvPr/>
        </p:nvSpPr>
        <p:spPr>
          <a:xfrm>
            <a:off x="-204216" y="2455541"/>
            <a:ext cx="2886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DISTANCIA</a:t>
            </a:r>
          </a:p>
        </p:txBody>
      </p:sp>
      <p:sp>
        <p:nvSpPr>
          <p:cNvPr id="42" name="Google Shape;2921;p49">
            <a:extLst>
              <a:ext uri="{FF2B5EF4-FFF2-40B4-BE49-F238E27FC236}">
                <a16:creationId xmlns:a16="http://schemas.microsoft.com/office/drawing/2014/main" id="{9CD9273C-14B7-4C52-B16A-634BF00EEDEA}"/>
              </a:ext>
            </a:extLst>
          </p:cNvPr>
          <p:cNvSpPr txBox="1">
            <a:spLocks/>
          </p:cNvSpPr>
          <p:nvPr/>
        </p:nvSpPr>
        <p:spPr>
          <a:xfrm>
            <a:off x="448126" y="2868383"/>
            <a:ext cx="2233657"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MX" dirty="0"/>
              <a:t>Distancia tomada por el jugador (posición inicial) </a:t>
            </a:r>
            <a:endParaRPr lang="en-US" dirty="0"/>
          </a:p>
        </p:txBody>
      </p:sp>
      <p:sp>
        <p:nvSpPr>
          <p:cNvPr id="43" name="Google Shape;2922;p49">
            <a:extLst>
              <a:ext uri="{FF2B5EF4-FFF2-40B4-BE49-F238E27FC236}">
                <a16:creationId xmlns:a16="http://schemas.microsoft.com/office/drawing/2014/main" id="{5399CA5E-4FD9-4C35-8082-BFEBBE594BEC}"/>
              </a:ext>
            </a:extLst>
          </p:cNvPr>
          <p:cNvSpPr txBox="1">
            <a:spLocks/>
          </p:cNvSpPr>
          <p:nvPr/>
        </p:nvSpPr>
        <p:spPr>
          <a:xfrm>
            <a:off x="-204216" y="3885623"/>
            <a:ext cx="2886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ÁNGULO RODILLA</a:t>
            </a:r>
          </a:p>
        </p:txBody>
      </p:sp>
      <p:sp>
        <p:nvSpPr>
          <p:cNvPr id="44" name="Google Shape;2923;p49">
            <a:extLst>
              <a:ext uri="{FF2B5EF4-FFF2-40B4-BE49-F238E27FC236}">
                <a16:creationId xmlns:a16="http://schemas.microsoft.com/office/drawing/2014/main" id="{F4A572A5-8D56-4C0C-B8D7-E0676D501614}"/>
              </a:ext>
            </a:extLst>
          </p:cNvPr>
          <p:cNvSpPr txBox="1">
            <a:spLocks/>
          </p:cNvSpPr>
          <p:nvPr/>
        </p:nvSpPr>
        <p:spPr>
          <a:xfrm>
            <a:off x="0" y="4294483"/>
            <a:ext cx="2681784"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MX" dirty="0"/>
              <a:t>Ángulo flexión de rodilla (posición unipodal)</a:t>
            </a:r>
            <a:endParaRPr lang="en-US" dirty="0"/>
          </a:p>
        </p:txBody>
      </p:sp>
      <p:sp>
        <p:nvSpPr>
          <p:cNvPr id="56" name="Google Shape;2900;p48">
            <a:extLst>
              <a:ext uri="{FF2B5EF4-FFF2-40B4-BE49-F238E27FC236}">
                <a16:creationId xmlns:a16="http://schemas.microsoft.com/office/drawing/2014/main" id="{87E1A667-B050-4F2A-A8E0-3C3A23C9FF4B}"/>
              </a:ext>
            </a:extLst>
          </p:cNvPr>
          <p:cNvSpPr txBox="1">
            <a:spLocks/>
          </p:cNvSpPr>
          <p:nvPr/>
        </p:nvSpPr>
        <p:spPr>
          <a:xfrm>
            <a:off x="979967" y="96831"/>
            <a:ext cx="7912573" cy="5727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MX" dirty="0"/>
              <a:t>ANÁLISIS E INTERPRETACIÓN DE RESULTADOS</a:t>
            </a:r>
            <a:endParaRPr lang="es-EC" dirty="0"/>
          </a:p>
        </p:txBody>
      </p:sp>
      <p:sp>
        <p:nvSpPr>
          <p:cNvPr id="61" name="Google Shape;2918;p49">
            <a:extLst>
              <a:ext uri="{FF2B5EF4-FFF2-40B4-BE49-F238E27FC236}">
                <a16:creationId xmlns:a16="http://schemas.microsoft.com/office/drawing/2014/main" id="{44F1365F-8CBB-4A50-881B-2ABDCBFD3CC9}"/>
              </a:ext>
            </a:extLst>
          </p:cNvPr>
          <p:cNvSpPr txBox="1">
            <a:spLocks/>
          </p:cNvSpPr>
          <p:nvPr/>
        </p:nvSpPr>
        <p:spPr>
          <a:xfrm>
            <a:off x="-265176" y="1003219"/>
            <a:ext cx="2886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EFECTIVIDAD</a:t>
            </a:r>
          </a:p>
        </p:txBody>
      </p:sp>
      <p:sp>
        <p:nvSpPr>
          <p:cNvPr id="73" name="Google Shape;2919;p49">
            <a:extLst>
              <a:ext uri="{FF2B5EF4-FFF2-40B4-BE49-F238E27FC236}">
                <a16:creationId xmlns:a16="http://schemas.microsoft.com/office/drawing/2014/main" id="{6D042696-433B-470A-BD4F-33E736549504}"/>
              </a:ext>
            </a:extLst>
          </p:cNvPr>
          <p:cNvSpPr txBox="1">
            <a:spLocks/>
          </p:cNvSpPr>
          <p:nvPr/>
        </p:nvSpPr>
        <p:spPr>
          <a:xfrm>
            <a:off x="4214309" y="1395285"/>
            <a:ext cx="267416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MX" dirty="0"/>
              <a:t>Ángulo flexión de rodilla (contacto con el balón)</a:t>
            </a:r>
            <a:endParaRPr lang="en-US" dirty="0"/>
          </a:p>
        </p:txBody>
      </p:sp>
      <p:sp>
        <p:nvSpPr>
          <p:cNvPr id="74" name="Google Shape;2920;p49">
            <a:extLst>
              <a:ext uri="{FF2B5EF4-FFF2-40B4-BE49-F238E27FC236}">
                <a16:creationId xmlns:a16="http://schemas.microsoft.com/office/drawing/2014/main" id="{8E18DA4A-6A31-4163-A668-B6F936C7AE9E}"/>
              </a:ext>
            </a:extLst>
          </p:cNvPr>
          <p:cNvSpPr txBox="1">
            <a:spLocks/>
          </p:cNvSpPr>
          <p:nvPr/>
        </p:nvSpPr>
        <p:spPr>
          <a:xfrm>
            <a:off x="4124781" y="2473887"/>
            <a:ext cx="28860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ÁNGULO CADERA</a:t>
            </a:r>
          </a:p>
        </p:txBody>
      </p:sp>
      <p:sp>
        <p:nvSpPr>
          <p:cNvPr id="75" name="Google Shape;2921;p49">
            <a:extLst>
              <a:ext uri="{FF2B5EF4-FFF2-40B4-BE49-F238E27FC236}">
                <a16:creationId xmlns:a16="http://schemas.microsoft.com/office/drawing/2014/main" id="{42FBD9FE-C384-4C69-B534-B3BFAB4C613E}"/>
              </a:ext>
            </a:extLst>
          </p:cNvPr>
          <p:cNvSpPr txBox="1">
            <a:spLocks/>
          </p:cNvSpPr>
          <p:nvPr/>
        </p:nvSpPr>
        <p:spPr>
          <a:xfrm>
            <a:off x="4060088" y="2868383"/>
            <a:ext cx="2886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MX" dirty="0"/>
              <a:t>Ángulo flexión de cadera (contacto con el balón)</a:t>
            </a:r>
            <a:endParaRPr lang="en-US" dirty="0"/>
          </a:p>
        </p:txBody>
      </p:sp>
      <p:sp>
        <p:nvSpPr>
          <p:cNvPr id="76" name="Google Shape;2922;p49">
            <a:extLst>
              <a:ext uri="{FF2B5EF4-FFF2-40B4-BE49-F238E27FC236}">
                <a16:creationId xmlns:a16="http://schemas.microsoft.com/office/drawing/2014/main" id="{4E0A5FDD-7362-423C-982F-3B1E14023398}"/>
              </a:ext>
            </a:extLst>
          </p:cNvPr>
          <p:cNvSpPr txBox="1">
            <a:spLocks/>
          </p:cNvSpPr>
          <p:nvPr/>
        </p:nvSpPr>
        <p:spPr>
          <a:xfrm>
            <a:off x="4261324" y="3946985"/>
            <a:ext cx="2580134"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CENTRO DE GRAVEDAD</a:t>
            </a:r>
          </a:p>
        </p:txBody>
      </p:sp>
      <p:sp>
        <p:nvSpPr>
          <p:cNvPr id="77" name="Google Shape;2923;p49">
            <a:extLst>
              <a:ext uri="{FF2B5EF4-FFF2-40B4-BE49-F238E27FC236}">
                <a16:creationId xmlns:a16="http://schemas.microsoft.com/office/drawing/2014/main" id="{CEFD3C66-D31E-4FAC-BF9D-0989B0E1F3E2}"/>
              </a:ext>
            </a:extLst>
          </p:cNvPr>
          <p:cNvSpPr txBox="1">
            <a:spLocks/>
          </p:cNvSpPr>
          <p:nvPr/>
        </p:nvSpPr>
        <p:spPr>
          <a:xfrm>
            <a:off x="4483176" y="4538851"/>
            <a:ext cx="281984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1pPr>
            <a:lvl2pPr marL="914400" marR="0" lvl="1"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2pPr>
            <a:lvl3pPr marL="1371600" marR="0" lvl="2"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3pPr>
            <a:lvl4pPr marL="1828800" marR="0" lvl="3"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4pPr>
            <a:lvl5pPr marL="2286000" marR="0" lvl="4"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5pPr>
            <a:lvl6pPr marL="2743200" marR="0" lvl="5"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6pPr>
            <a:lvl7pPr marL="3200400" marR="0" lvl="6"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7pPr>
            <a:lvl8pPr marL="3657600" marR="0" lvl="7"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8pPr>
            <a:lvl9pPr marL="4114800" marR="0" lvl="8" indent="-317500" algn="ctr" rtl="0">
              <a:lnSpc>
                <a:spcPct val="100000"/>
              </a:lnSpc>
              <a:spcBef>
                <a:spcPts val="0"/>
              </a:spcBef>
              <a:spcAft>
                <a:spcPts val="0"/>
              </a:spcAft>
              <a:buClr>
                <a:schemeClr val="dk1"/>
              </a:buClr>
              <a:buSzPts val="1400"/>
              <a:buFont typeface="Actor"/>
              <a:buNone/>
              <a:defRPr sz="1400" b="0" i="0" u="none" strike="noStrike" cap="none">
                <a:solidFill>
                  <a:schemeClr val="dk1"/>
                </a:solidFill>
                <a:latin typeface="Actor"/>
                <a:ea typeface="Actor"/>
                <a:cs typeface="Actor"/>
                <a:sym typeface="Actor"/>
              </a:defRPr>
            </a:lvl9pPr>
          </a:lstStyle>
          <a:p>
            <a:pPr marL="0" indent="0"/>
            <a:r>
              <a:rPr lang="es-MX" dirty="0"/>
              <a:t>  Distancia del suelo al centro  e gravedad (contacto con el balón)</a:t>
            </a:r>
            <a:endParaRPr lang="en-US" dirty="0"/>
          </a:p>
        </p:txBody>
      </p:sp>
      <p:sp>
        <p:nvSpPr>
          <p:cNvPr id="80" name="Google Shape;2918;p49">
            <a:extLst>
              <a:ext uri="{FF2B5EF4-FFF2-40B4-BE49-F238E27FC236}">
                <a16:creationId xmlns:a16="http://schemas.microsoft.com/office/drawing/2014/main" id="{D8327270-0B3F-4017-8BE4-3772258679DA}"/>
              </a:ext>
            </a:extLst>
          </p:cNvPr>
          <p:cNvSpPr txBox="1">
            <a:spLocks/>
          </p:cNvSpPr>
          <p:nvPr/>
        </p:nvSpPr>
        <p:spPr>
          <a:xfrm>
            <a:off x="4361276" y="992860"/>
            <a:ext cx="2674163"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ÁNGULO RODILLA </a:t>
            </a:r>
          </a:p>
        </p:txBody>
      </p:sp>
      <p:pic>
        <p:nvPicPr>
          <p:cNvPr id="105" name="Imagen 104">
            <a:extLst>
              <a:ext uri="{FF2B5EF4-FFF2-40B4-BE49-F238E27FC236}">
                <a16:creationId xmlns:a16="http://schemas.microsoft.com/office/drawing/2014/main" id="{14B02058-9E96-4B60-B25F-9C78A9F1BB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681782" y="2220276"/>
            <a:ext cx="2034997" cy="117845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ED63B658-ABEA-4767-99AA-046901E4D5C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681782" y="3665087"/>
            <a:ext cx="2034997" cy="1178452"/>
          </a:xfrm>
          <a:prstGeom prst="rect">
            <a:avLst/>
          </a:prstGeom>
          <a:noFill/>
          <a:ln w="12700">
            <a:solidFill>
              <a:schemeClr val="tx1"/>
            </a:solidFill>
          </a:ln>
        </p:spPr>
      </p:pic>
      <p:pic>
        <p:nvPicPr>
          <p:cNvPr id="17" name="Imagen 16">
            <a:extLst>
              <a:ext uri="{FF2B5EF4-FFF2-40B4-BE49-F238E27FC236}">
                <a16:creationId xmlns:a16="http://schemas.microsoft.com/office/drawing/2014/main" id="{3A7EA8D8-2E23-42A7-98EB-1E9959995D2A}"/>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075474" y="745735"/>
            <a:ext cx="2022888" cy="1173206"/>
          </a:xfrm>
          <a:prstGeom prst="rect">
            <a:avLst/>
          </a:prstGeom>
          <a:noFill/>
          <a:ln w="12700">
            <a:solidFill>
              <a:schemeClr val="tx1"/>
            </a:solidFill>
          </a:ln>
        </p:spPr>
      </p:pic>
      <p:pic>
        <p:nvPicPr>
          <p:cNvPr id="18" name="Imagen 17">
            <a:extLst>
              <a:ext uri="{FF2B5EF4-FFF2-40B4-BE49-F238E27FC236}">
                <a16:creationId xmlns:a16="http://schemas.microsoft.com/office/drawing/2014/main" id="{FFD76315-9ED0-4594-8732-FA012058D9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75474" y="2205640"/>
            <a:ext cx="2034997" cy="1170480"/>
          </a:xfrm>
          <a:prstGeom prst="rect">
            <a:avLst/>
          </a:prstGeom>
          <a:noFill/>
          <a:ln w="12700">
            <a:solidFill>
              <a:schemeClr val="tx1"/>
            </a:solidFill>
          </a:ln>
        </p:spPr>
      </p:pic>
      <p:pic>
        <p:nvPicPr>
          <p:cNvPr id="19" name="Imagen 18">
            <a:extLst>
              <a:ext uri="{FF2B5EF4-FFF2-40B4-BE49-F238E27FC236}">
                <a16:creationId xmlns:a16="http://schemas.microsoft.com/office/drawing/2014/main" id="{D4577960-CCE9-4A32-B990-CCE15B5A8F84}"/>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069419" y="3683425"/>
            <a:ext cx="2034997" cy="1141776"/>
          </a:xfrm>
          <a:prstGeom prst="rect">
            <a:avLst/>
          </a:prstGeom>
          <a:noFill/>
          <a:ln w="12700">
            <a:solidFill>
              <a:schemeClr val="tx1"/>
            </a:solidFill>
          </a:ln>
        </p:spPr>
      </p:pic>
      <p:pic>
        <p:nvPicPr>
          <p:cNvPr id="2" name="Imagen 1">
            <a:extLst>
              <a:ext uri="{FF2B5EF4-FFF2-40B4-BE49-F238E27FC236}">
                <a16:creationId xmlns:a16="http://schemas.microsoft.com/office/drawing/2014/main" id="{83266F1B-102C-4DBC-B7E2-0709A9C817EA}"/>
              </a:ext>
            </a:extLst>
          </p:cNvPr>
          <p:cNvPicPr>
            <a:picLocks noChangeAspect="1"/>
          </p:cNvPicPr>
          <p:nvPr/>
        </p:nvPicPr>
        <p:blipFill rotWithShape="1">
          <a:blip r:embed="rId8"/>
          <a:srcRect l="17000" t="19504" r="17400" b="17323"/>
          <a:stretch/>
        </p:blipFill>
        <p:spPr>
          <a:xfrm>
            <a:off x="2681781" y="801821"/>
            <a:ext cx="2034997" cy="1177936"/>
          </a:xfrm>
          <a:prstGeom prst="rect">
            <a:avLst/>
          </a:prstGeom>
          <a:ln w="12700">
            <a:solidFill>
              <a:schemeClr val="tx1"/>
            </a:solidFill>
          </a:ln>
        </p:spPr>
      </p:pic>
      <p:pic>
        <p:nvPicPr>
          <p:cNvPr id="22" name="Picture 10" descr="Resultado de imagen para logo espe">
            <a:extLst>
              <a:ext uri="{FF2B5EF4-FFF2-40B4-BE49-F238E27FC236}">
                <a16:creationId xmlns:a16="http://schemas.microsoft.com/office/drawing/2014/main" id="{2AC6EBB8-5DAC-4C9C-A4BB-E74418DDBDF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89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EFECTIVIDAD</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DFB20FE5-B520-4511-A800-F19322F94A72}"/>
              </a:ext>
            </a:extLst>
          </p:cNvPr>
          <p:cNvPicPr>
            <a:picLocks noChangeAspect="1"/>
          </p:cNvPicPr>
          <p:nvPr/>
        </p:nvPicPr>
        <p:blipFill rotWithShape="1">
          <a:blip r:embed="rId6"/>
          <a:srcRect l="30278" t="27149" r="32778" b="51852"/>
          <a:stretch/>
        </p:blipFill>
        <p:spPr>
          <a:xfrm>
            <a:off x="2468821" y="1087200"/>
            <a:ext cx="4206358" cy="1344872"/>
          </a:xfrm>
          <a:prstGeom prst="rect">
            <a:avLst/>
          </a:prstGeom>
        </p:spPr>
      </p:pic>
      <p:pic>
        <p:nvPicPr>
          <p:cNvPr id="7" name="Imagen 6">
            <a:extLst>
              <a:ext uri="{FF2B5EF4-FFF2-40B4-BE49-F238E27FC236}">
                <a16:creationId xmlns:a16="http://schemas.microsoft.com/office/drawing/2014/main" id="{B40DF2DE-A436-4B2B-927A-74512951BE1A}"/>
              </a:ext>
            </a:extLst>
          </p:cNvPr>
          <p:cNvPicPr>
            <a:picLocks noChangeAspect="1"/>
          </p:cNvPicPr>
          <p:nvPr/>
        </p:nvPicPr>
        <p:blipFill>
          <a:blip r:embed="rId7"/>
          <a:stretch>
            <a:fillRect/>
          </a:stretch>
        </p:blipFill>
        <p:spPr>
          <a:xfrm>
            <a:off x="2509430" y="2520708"/>
            <a:ext cx="4165749" cy="243312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DISTANCIA</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11075496-EF74-4748-A3DE-4F9A30619CAC}"/>
              </a:ext>
            </a:extLst>
          </p:cNvPr>
          <p:cNvPicPr>
            <a:picLocks noChangeAspect="1"/>
          </p:cNvPicPr>
          <p:nvPr/>
        </p:nvPicPr>
        <p:blipFill rotWithShape="1">
          <a:blip r:embed="rId6"/>
          <a:srcRect l="32790" t="43962" r="33566" b="17312"/>
          <a:stretch/>
        </p:blipFill>
        <p:spPr>
          <a:xfrm>
            <a:off x="2343946" y="1061111"/>
            <a:ext cx="4094953" cy="1912363"/>
          </a:xfrm>
          <a:prstGeom prst="rect">
            <a:avLst/>
          </a:prstGeom>
        </p:spPr>
      </p:pic>
      <p:pic>
        <p:nvPicPr>
          <p:cNvPr id="3" name="Imagen 2">
            <a:extLst>
              <a:ext uri="{FF2B5EF4-FFF2-40B4-BE49-F238E27FC236}">
                <a16:creationId xmlns:a16="http://schemas.microsoft.com/office/drawing/2014/main" id="{40993C6D-BF23-40F1-942D-BCCBFEC5F27C}"/>
              </a:ext>
            </a:extLst>
          </p:cNvPr>
          <p:cNvPicPr>
            <a:picLocks noChangeAspect="1"/>
          </p:cNvPicPr>
          <p:nvPr/>
        </p:nvPicPr>
        <p:blipFill rotWithShape="1">
          <a:blip r:embed="rId7"/>
          <a:srcRect l="32635" t="32385" r="33721" b="31232"/>
          <a:stretch/>
        </p:blipFill>
        <p:spPr>
          <a:xfrm>
            <a:off x="2343946" y="3030327"/>
            <a:ext cx="4094953" cy="2013623"/>
          </a:xfrm>
          <a:prstGeom prst="rect">
            <a:avLst/>
          </a:prstGeom>
        </p:spPr>
      </p:pic>
    </p:spTree>
    <p:extLst>
      <p:ext uri="{BB962C8B-B14F-4D97-AF65-F5344CB8AC3E}">
        <p14:creationId xmlns:p14="http://schemas.microsoft.com/office/powerpoint/2010/main" val="15615852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ÁNGULO RODILLA 1</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FF7A2934-83B8-4DE4-8378-F67086CE7E14}"/>
              </a:ext>
            </a:extLst>
          </p:cNvPr>
          <p:cNvPicPr>
            <a:picLocks noChangeAspect="1"/>
          </p:cNvPicPr>
          <p:nvPr/>
        </p:nvPicPr>
        <p:blipFill rotWithShape="1">
          <a:blip r:embed="rId6"/>
          <a:srcRect l="32713" t="26322" r="34263" b="42257"/>
          <a:stretch/>
        </p:blipFill>
        <p:spPr>
          <a:xfrm>
            <a:off x="2693463" y="1067859"/>
            <a:ext cx="4068960" cy="1800107"/>
          </a:xfrm>
          <a:prstGeom prst="rect">
            <a:avLst/>
          </a:prstGeom>
        </p:spPr>
      </p:pic>
      <p:pic>
        <p:nvPicPr>
          <p:cNvPr id="3" name="Imagen 2">
            <a:extLst>
              <a:ext uri="{FF2B5EF4-FFF2-40B4-BE49-F238E27FC236}">
                <a16:creationId xmlns:a16="http://schemas.microsoft.com/office/drawing/2014/main" id="{313B77E7-C977-4CFC-BA76-6966345C81FA}"/>
              </a:ext>
            </a:extLst>
          </p:cNvPr>
          <p:cNvPicPr>
            <a:picLocks noChangeAspect="1"/>
          </p:cNvPicPr>
          <p:nvPr/>
        </p:nvPicPr>
        <p:blipFill rotWithShape="1">
          <a:blip r:embed="rId7"/>
          <a:srcRect l="32868" t="28225" r="35194" b="40465"/>
          <a:stretch/>
        </p:blipFill>
        <p:spPr>
          <a:xfrm>
            <a:off x="2698011" y="2956602"/>
            <a:ext cx="4064412" cy="2167907"/>
          </a:xfrm>
          <a:prstGeom prst="rect">
            <a:avLst/>
          </a:prstGeom>
        </p:spPr>
      </p:pic>
    </p:spTree>
    <p:extLst>
      <p:ext uri="{BB962C8B-B14F-4D97-AF65-F5344CB8AC3E}">
        <p14:creationId xmlns:p14="http://schemas.microsoft.com/office/powerpoint/2010/main" val="246753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40"/>
        <p:cNvGrpSpPr/>
        <p:nvPr/>
      </p:nvGrpSpPr>
      <p:grpSpPr>
        <a:xfrm>
          <a:off x="0" y="0"/>
          <a:ext cx="0" cy="0"/>
          <a:chOff x="0" y="0"/>
          <a:chExt cx="0" cy="0"/>
        </a:xfrm>
      </p:grpSpPr>
      <p:sp>
        <p:nvSpPr>
          <p:cNvPr id="2741" name="Google Shape;2741;p41"/>
          <p:cNvSpPr txBox="1">
            <a:spLocks noGrp="1"/>
          </p:cNvSpPr>
          <p:nvPr>
            <p:ph type="title"/>
          </p:nvPr>
        </p:nvSpPr>
        <p:spPr>
          <a:xfrm>
            <a:off x="6520350" y="3605608"/>
            <a:ext cx="2315700" cy="43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a:t>
            </a:r>
            <a:r>
              <a:rPr lang="es-EC" dirty="0"/>
              <a:t>PELÉ</a:t>
            </a:r>
            <a:endParaRPr dirty="0"/>
          </a:p>
        </p:txBody>
      </p:sp>
      <p:sp>
        <p:nvSpPr>
          <p:cNvPr id="2742" name="Google Shape;2742;p41"/>
          <p:cNvSpPr txBox="1">
            <a:spLocks noGrp="1"/>
          </p:cNvSpPr>
          <p:nvPr>
            <p:ph type="subTitle" idx="1"/>
          </p:nvPr>
        </p:nvSpPr>
        <p:spPr>
          <a:xfrm>
            <a:off x="4674660" y="1083384"/>
            <a:ext cx="4391436" cy="2263500"/>
          </a:xfrm>
          <a:prstGeom prst="rect">
            <a:avLst/>
          </a:prstGeom>
        </p:spPr>
        <p:txBody>
          <a:bodyPr spcFirstLastPara="1" wrap="square" lIns="91425" tIns="91425" rIns="91425" bIns="91425" anchor="ctr" anchorCtr="0">
            <a:noAutofit/>
          </a:bodyPr>
          <a:lstStyle/>
          <a:p>
            <a:pPr marL="0" lvl="0" indent="0" algn="just"/>
            <a:r>
              <a:rPr lang="en" dirty="0"/>
              <a:t>“</a:t>
            </a:r>
            <a:r>
              <a:rPr lang="es-MX" dirty="0"/>
              <a:t>El éxito no es un accidente. Es trabajo duro, perseverancia, aprendizaje, sacrificio y, sobre todo, amor por lo que estás haciendo o aprendiendo a hacer."</a:t>
            </a:r>
            <a:endParaRPr dirty="0"/>
          </a:p>
        </p:txBody>
      </p:sp>
      <p:pic>
        <p:nvPicPr>
          <p:cNvPr id="2743" name="Google Shape;2743;p41"/>
          <p:cNvPicPr preferRelativeResize="0"/>
          <p:nvPr/>
        </p:nvPicPr>
        <p:blipFill rotWithShape="1">
          <a:blip r:embed="rId3">
            <a:alphaModFix/>
          </a:blip>
          <a:srcRect t="9742" b="9742"/>
          <a:stretch/>
        </p:blipFill>
        <p:spPr>
          <a:xfrm>
            <a:off x="0" y="0"/>
            <a:ext cx="4229102" cy="5143500"/>
          </a:xfrm>
          <a:prstGeom prst="rect">
            <a:avLst/>
          </a:prstGeom>
          <a:noFill/>
          <a:ln>
            <a:noFill/>
          </a:ln>
        </p:spPr>
      </p:pic>
      <p:sp>
        <p:nvSpPr>
          <p:cNvPr id="2744" name="Google Shape;2744;p41"/>
          <p:cNvSpPr/>
          <p:nvPr/>
        </p:nvSpPr>
        <p:spPr>
          <a:xfrm rot="5399734">
            <a:off x="1494320" y="2187262"/>
            <a:ext cx="5591264" cy="768983"/>
          </a:xfrm>
          <a:custGeom>
            <a:avLst/>
            <a:gdLst/>
            <a:ahLst/>
            <a:cxnLst/>
            <a:rect l="l" t="t" r="r" b="b"/>
            <a:pathLst>
              <a:path w="86599" h="31477" extrusionOk="0">
                <a:moveTo>
                  <a:pt x="1" y="23431"/>
                </a:moveTo>
                <a:cubicBezTo>
                  <a:pt x="373" y="23451"/>
                  <a:pt x="627" y="23744"/>
                  <a:pt x="882" y="23725"/>
                </a:cubicBezTo>
                <a:cubicBezTo>
                  <a:pt x="1234" y="23686"/>
                  <a:pt x="1547" y="23647"/>
                  <a:pt x="1821" y="23568"/>
                </a:cubicBezTo>
                <a:cubicBezTo>
                  <a:pt x="2076" y="23490"/>
                  <a:pt x="2271" y="23275"/>
                  <a:pt x="2624" y="23235"/>
                </a:cubicBezTo>
                <a:cubicBezTo>
                  <a:pt x="2878" y="23196"/>
                  <a:pt x="3152" y="23490"/>
                  <a:pt x="3524" y="23510"/>
                </a:cubicBezTo>
                <a:cubicBezTo>
                  <a:pt x="3876" y="23529"/>
                  <a:pt x="4190" y="23686"/>
                  <a:pt x="4425" y="23705"/>
                </a:cubicBezTo>
                <a:cubicBezTo>
                  <a:pt x="4777" y="23725"/>
                  <a:pt x="5051" y="23333"/>
                  <a:pt x="5325" y="23353"/>
                </a:cubicBezTo>
                <a:cubicBezTo>
                  <a:pt x="5579" y="23372"/>
                  <a:pt x="5814" y="23353"/>
                  <a:pt x="6186" y="23372"/>
                </a:cubicBezTo>
                <a:cubicBezTo>
                  <a:pt x="6421" y="23392"/>
                  <a:pt x="6734" y="23490"/>
                  <a:pt x="7087" y="23510"/>
                </a:cubicBezTo>
                <a:cubicBezTo>
                  <a:pt x="7439" y="23529"/>
                  <a:pt x="7733" y="23901"/>
                  <a:pt x="7987" y="23901"/>
                </a:cubicBezTo>
                <a:cubicBezTo>
                  <a:pt x="8339" y="23921"/>
                  <a:pt x="8594" y="23372"/>
                  <a:pt x="8848" y="23392"/>
                </a:cubicBezTo>
                <a:cubicBezTo>
                  <a:pt x="9122" y="23392"/>
                  <a:pt x="9397" y="23901"/>
                  <a:pt x="9749" y="23921"/>
                </a:cubicBezTo>
                <a:cubicBezTo>
                  <a:pt x="10003" y="23921"/>
                  <a:pt x="10258" y="23901"/>
                  <a:pt x="10630" y="23921"/>
                </a:cubicBezTo>
                <a:cubicBezTo>
                  <a:pt x="10923" y="23940"/>
                  <a:pt x="11276" y="23764"/>
                  <a:pt x="11491" y="23842"/>
                </a:cubicBezTo>
                <a:cubicBezTo>
                  <a:pt x="11765" y="23960"/>
                  <a:pt x="12039" y="24155"/>
                  <a:pt x="12235" y="24332"/>
                </a:cubicBezTo>
                <a:cubicBezTo>
                  <a:pt x="12431" y="24488"/>
                  <a:pt x="12509" y="24880"/>
                  <a:pt x="12705" y="25056"/>
                </a:cubicBezTo>
                <a:cubicBezTo>
                  <a:pt x="12900" y="25212"/>
                  <a:pt x="13096" y="25115"/>
                  <a:pt x="13370" y="25232"/>
                </a:cubicBezTo>
                <a:cubicBezTo>
                  <a:pt x="13585" y="25310"/>
                  <a:pt x="13801" y="25389"/>
                  <a:pt x="14114" y="25408"/>
                </a:cubicBezTo>
                <a:cubicBezTo>
                  <a:pt x="14466" y="25428"/>
                  <a:pt x="14760" y="25937"/>
                  <a:pt x="15014" y="25917"/>
                </a:cubicBezTo>
                <a:cubicBezTo>
                  <a:pt x="15367" y="25878"/>
                  <a:pt x="15680" y="25408"/>
                  <a:pt x="15954" y="25350"/>
                </a:cubicBezTo>
                <a:cubicBezTo>
                  <a:pt x="16208" y="25291"/>
                  <a:pt x="16463" y="25447"/>
                  <a:pt x="16835" y="25408"/>
                </a:cubicBezTo>
                <a:cubicBezTo>
                  <a:pt x="17070" y="25389"/>
                  <a:pt x="17344" y="25017"/>
                  <a:pt x="17696" y="25036"/>
                </a:cubicBezTo>
                <a:cubicBezTo>
                  <a:pt x="18068" y="25056"/>
                  <a:pt x="18342" y="25428"/>
                  <a:pt x="18597" y="25467"/>
                </a:cubicBezTo>
                <a:cubicBezTo>
                  <a:pt x="18949" y="25506"/>
                  <a:pt x="19125" y="25389"/>
                  <a:pt x="19380" y="25447"/>
                </a:cubicBezTo>
                <a:cubicBezTo>
                  <a:pt x="19654" y="25506"/>
                  <a:pt x="20065" y="25702"/>
                  <a:pt x="20417" y="25761"/>
                </a:cubicBezTo>
                <a:cubicBezTo>
                  <a:pt x="20671" y="25780"/>
                  <a:pt x="20887" y="25487"/>
                  <a:pt x="21239" y="25506"/>
                </a:cubicBezTo>
                <a:cubicBezTo>
                  <a:pt x="21611" y="25526"/>
                  <a:pt x="21885" y="25663"/>
                  <a:pt x="22120" y="25741"/>
                </a:cubicBezTo>
                <a:cubicBezTo>
                  <a:pt x="22453" y="25839"/>
                  <a:pt x="22649" y="26250"/>
                  <a:pt x="22903" y="26387"/>
                </a:cubicBezTo>
                <a:cubicBezTo>
                  <a:pt x="23157" y="26524"/>
                  <a:pt x="23549" y="26778"/>
                  <a:pt x="23882" y="26876"/>
                </a:cubicBezTo>
                <a:cubicBezTo>
                  <a:pt x="24136" y="26955"/>
                  <a:pt x="24410" y="26798"/>
                  <a:pt x="24782" y="26818"/>
                </a:cubicBezTo>
                <a:cubicBezTo>
                  <a:pt x="25154" y="26837"/>
                  <a:pt x="25369" y="27327"/>
                  <a:pt x="25604" y="27385"/>
                </a:cubicBezTo>
                <a:cubicBezTo>
                  <a:pt x="25957" y="27464"/>
                  <a:pt x="26348" y="27640"/>
                  <a:pt x="26603" y="27757"/>
                </a:cubicBezTo>
                <a:cubicBezTo>
                  <a:pt x="26857" y="27875"/>
                  <a:pt x="26916" y="27483"/>
                  <a:pt x="27268" y="27561"/>
                </a:cubicBezTo>
                <a:cubicBezTo>
                  <a:pt x="27503" y="27620"/>
                  <a:pt x="27895" y="27111"/>
                  <a:pt x="28266" y="27131"/>
                </a:cubicBezTo>
                <a:cubicBezTo>
                  <a:pt x="28619" y="27150"/>
                  <a:pt x="28952" y="26935"/>
                  <a:pt x="29206" y="26915"/>
                </a:cubicBezTo>
                <a:cubicBezTo>
                  <a:pt x="29558" y="26857"/>
                  <a:pt x="29754" y="26974"/>
                  <a:pt x="30028" y="26876"/>
                </a:cubicBezTo>
                <a:cubicBezTo>
                  <a:pt x="30283" y="26798"/>
                  <a:pt x="30557" y="27170"/>
                  <a:pt x="30909" y="27111"/>
                </a:cubicBezTo>
                <a:cubicBezTo>
                  <a:pt x="31163" y="27092"/>
                  <a:pt x="31535" y="26367"/>
                  <a:pt x="31907" y="26387"/>
                </a:cubicBezTo>
                <a:cubicBezTo>
                  <a:pt x="32240" y="26407"/>
                  <a:pt x="32436" y="26367"/>
                  <a:pt x="32671" y="26250"/>
                </a:cubicBezTo>
                <a:cubicBezTo>
                  <a:pt x="32925" y="26132"/>
                  <a:pt x="33219" y="26289"/>
                  <a:pt x="33415" y="26093"/>
                </a:cubicBezTo>
                <a:cubicBezTo>
                  <a:pt x="33630" y="25878"/>
                  <a:pt x="33552" y="25428"/>
                  <a:pt x="33747" y="25232"/>
                </a:cubicBezTo>
                <a:cubicBezTo>
                  <a:pt x="33963" y="25036"/>
                  <a:pt x="34413" y="25428"/>
                  <a:pt x="34687" y="25310"/>
                </a:cubicBezTo>
                <a:cubicBezTo>
                  <a:pt x="34922" y="25193"/>
                  <a:pt x="35098" y="25369"/>
                  <a:pt x="35411" y="25389"/>
                </a:cubicBezTo>
                <a:cubicBezTo>
                  <a:pt x="35724" y="25408"/>
                  <a:pt x="35959" y="25134"/>
                  <a:pt x="36175" y="25212"/>
                </a:cubicBezTo>
                <a:cubicBezTo>
                  <a:pt x="36429" y="25330"/>
                  <a:pt x="36546" y="25898"/>
                  <a:pt x="36742" y="26074"/>
                </a:cubicBezTo>
                <a:cubicBezTo>
                  <a:pt x="36938" y="26250"/>
                  <a:pt x="37271" y="25976"/>
                  <a:pt x="37486" y="26152"/>
                </a:cubicBezTo>
                <a:cubicBezTo>
                  <a:pt x="37662" y="26309"/>
                  <a:pt x="37799" y="27052"/>
                  <a:pt x="38073" y="27170"/>
                </a:cubicBezTo>
                <a:cubicBezTo>
                  <a:pt x="38289" y="27268"/>
                  <a:pt x="38641" y="27092"/>
                  <a:pt x="38954" y="27111"/>
                </a:cubicBezTo>
                <a:cubicBezTo>
                  <a:pt x="39287" y="27131"/>
                  <a:pt x="39639" y="26622"/>
                  <a:pt x="39874" y="26524"/>
                </a:cubicBezTo>
                <a:cubicBezTo>
                  <a:pt x="40129" y="26426"/>
                  <a:pt x="40227" y="26093"/>
                  <a:pt x="40422" y="25917"/>
                </a:cubicBezTo>
                <a:cubicBezTo>
                  <a:pt x="40638" y="25741"/>
                  <a:pt x="40872" y="25761"/>
                  <a:pt x="41068" y="25584"/>
                </a:cubicBezTo>
                <a:cubicBezTo>
                  <a:pt x="41284" y="25428"/>
                  <a:pt x="41558" y="25369"/>
                  <a:pt x="41832" y="25271"/>
                </a:cubicBezTo>
                <a:cubicBezTo>
                  <a:pt x="42067" y="25193"/>
                  <a:pt x="42301" y="25624"/>
                  <a:pt x="42615" y="25643"/>
                </a:cubicBezTo>
                <a:cubicBezTo>
                  <a:pt x="43006" y="25663"/>
                  <a:pt x="43241" y="25898"/>
                  <a:pt x="43495" y="26015"/>
                </a:cubicBezTo>
                <a:cubicBezTo>
                  <a:pt x="43809" y="26172"/>
                  <a:pt x="44004" y="26074"/>
                  <a:pt x="44239" y="26270"/>
                </a:cubicBezTo>
                <a:cubicBezTo>
                  <a:pt x="44474" y="26485"/>
                  <a:pt x="44905" y="26504"/>
                  <a:pt x="45218" y="26641"/>
                </a:cubicBezTo>
                <a:cubicBezTo>
                  <a:pt x="45473" y="26778"/>
                  <a:pt x="45707" y="26622"/>
                  <a:pt x="46099" y="26641"/>
                </a:cubicBezTo>
                <a:cubicBezTo>
                  <a:pt x="46451" y="26661"/>
                  <a:pt x="46647" y="27131"/>
                  <a:pt x="46882" y="27131"/>
                </a:cubicBezTo>
                <a:cubicBezTo>
                  <a:pt x="47254" y="27131"/>
                  <a:pt x="47606" y="26778"/>
                  <a:pt x="47880" y="26778"/>
                </a:cubicBezTo>
                <a:cubicBezTo>
                  <a:pt x="48154" y="26759"/>
                  <a:pt x="48330" y="27170"/>
                  <a:pt x="48683" y="27170"/>
                </a:cubicBezTo>
                <a:cubicBezTo>
                  <a:pt x="48937" y="27170"/>
                  <a:pt x="49309" y="27033"/>
                  <a:pt x="49681" y="27052"/>
                </a:cubicBezTo>
                <a:cubicBezTo>
                  <a:pt x="50033" y="27072"/>
                  <a:pt x="50327" y="27052"/>
                  <a:pt x="50562" y="27052"/>
                </a:cubicBezTo>
                <a:cubicBezTo>
                  <a:pt x="50914" y="27033"/>
                  <a:pt x="51227" y="26759"/>
                  <a:pt x="51482" y="26739"/>
                </a:cubicBezTo>
                <a:cubicBezTo>
                  <a:pt x="51756" y="26720"/>
                  <a:pt x="51991" y="27033"/>
                  <a:pt x="52343" y="27033"/>
                </a:cubicBezTo>
                <a:cubicBezTo>
                  <a:pt x="52598" y="27013"/>
                  <a:pt x="52872" y="26837"/>
                  <a:pt x="53224" y="26857"/>
                </a:cubicBezTo>
                <a:cubicBezTo>
                  <a:pt x="53616" y="26876"/>
                  <a:pt x="54046" y="26857"/>
                  <a:pt x="54301" y="26935"/>
                </a:cubicBezTo>
                <a:cubicBezTo>
                  <a:pt x="54633" y="27052"/>
                  <a:pt x="54907" y="26681"/>
                  <a:pt x="55142" y="26857"/>
                </a:cubicBezTo>
                <a:cubicBezTo>
                  <a:pt x="55377" y="27013"/>
                  <a:pt x="55534" y="27483"/>
                  <a:pt x="55867" y="27620"/>
                </a:cubicBezTo>
                <a:cubicBezTo>
                  <a:pt x="56121" y="27698"/>
                  <a:pt x="56395" y="28266"/>
                  <a:pt x="56787" y="28286"/>
                </a:cubicBezTo>
                <a:cubicBezTo>
                  <a:pt x="57159" y="28305"/>
                  <a:pt x="57433" y="28227"/>
                  <a:pt x="57687" y="28188"/>
                </a:cubicBezTo>
                <a:cubicBezTo>
                  <a:pt x="58039" y="28129"/>
                  <a:pt x="58372" y="27973"/>
                  <a:pt x="58646" y="27875"/>
                </a:cubicBezTo>
                <a:cubicBezTo>
                  <a:pt x="58901" y="27777"/>
                  <a:pt x="59116" y="27522"/>
                  <a:pt x="59468" y="27464"/>
                </a:cubicBezTo>
                <a:cubicBezTo>
                  <a:pt x="59703" y="27424"/>
                  <a:pt x="59977" y="27718"/>
                  <a:pt x="60349" y="27738"/>
                </a:cubicBezTo>
                <a:cubicBezTo>
                  <a:pt x="60702" y="27757"/>
                  <a:pt x="60976" y="27385"/>
                  <a:pt x="61230" y="27385"/>
                </a:cubicBezTo>
                <a:cubicBezTo>
                  <a:pt x="61582" y="27385"/>
                  <a:pt x="61915" y="27835"/>
                  <a:pt x="62170" y="27816"/>
                </a:cubicBezTo>
                <a:cubicBezTo>
                  <a:pt x="62444" y="27796"/>
                  <a:pt x="62639" y="27620"/>
                  <a:pt x="62992" y="27620"/>
                </a:cubicBezTo>
                <a:cubicBezTo>
                  <a:pt x="63246" y="27620"/>
                  <a:pt x="63540" y="27640"/>
                  <a:pt x="63892" y="27659"/>
                </a:cubicBezTo>
                <a:cubicBezTo>
                  <a:pt x="64205" y="27679"/>
                  <a:pt x="64538" y="27444"/>
                  <a:pt x="64753" y="27522"/>
                </a:cubicBezTo>
                <a:cubicBezTo>
                  <a:pt x="65008" y="27620"/>
                  <a:pt x="65047" y="27620"/>
                  <a:pt x="65243" y="27777"/>
                </a:cubicBezTo>
                <a:cubicBezTo>
                  <a:pt x="65439" y="27933"/>
                  <a:pt x="65634" y="28501"/>
                  <a:pt x="65830" y="28677"/>
                </a:cubicBezTo>
                <a:cubicBezTo>
                  <a:pt x="66006" y="28834"/>
                  <a:pt x="66300" y="28716"/>
                  <a:pt x="66554" y="28814"/>
                </a:cubicBezTo>
                <a:cubicBezTo>
                  <a:pt x="66770" y="28912"/>
                  <a:pt x="67063" y="29421"/>
                  <a:pt x="67357" y="29441"/>
                </a:cubicBezTo>
                <a:cubicBezTo>
                  <a:pt x="67690" y="29441"/>
                  <a:pt x="68003" y="28853"/>
                  <a:pt x="68238" y="28755"/>
                </a:cubicBezTo>
                <a:cubicBezTo>
                  <a:pt x="68512" y="28658"/>
                  <a:pt x="68668" y="28344"/>
                  <a:pt x="68864" y="28168"/>
                </a:cubicBezTo>
                <a:cubicBezTo>
                  <a:pt x="69079" y="27992"/>
                  <a:pt x="69216" y="27738"/>
                  <a:pt x="69432" y="27561"/>
                </a:cubicBezTo>
                <a:cubicBezTo>
                  <a:pt x="69647" y="27385"/>
                  <a:pt x="69902" y="27464"/>
                  <a:pt x="70176" y="27366"/>
                </a:cubicBezTo>
                <a:cubicBezTo>
                  <a:pt x="70411" y="27287"/>
                  <a:pt x="70704" y="27816"/>
                  <a:pt x="71037" y="27835"/>
                </a:cubicBezTo>
                <a:cubicBezTo>
                  <a:pt x="71389" y="27835"/>
                  <a:pt x="71507" y="27738"/>
                  <a:pt x="71722" y="27894"/>
                </a:cubicBezTo>
                <a:cubicBezTo>
                  <a:pt x="71977" y="28070"/>
                  <a:pt x="72153" y="27875"/>
                  <a:pt x="72329" y="28110"/>
                </a:cubicBezTo>
                <a:cubicBezTo>
                  <a:pt x="72485" y="28344"/>
                  <a:pt x="72720" y="28814"/>
                  <a:pt x="72877" y="29069"/>
                </a:cubicBezTo>
                <a:cubicBezTo>
                  <a:pt x="73053" y="29304"/>
                  <a:pt x="73425" y="29108"/>
                  <a:pt x="73680" y="29284"/>
                </a:cubicBezTo>
                <a:cubicBezTo>
                  <a:pt x="73914" y="29441"/>
                  <a:pt x="73993" y="30341"/>
                  <a:pt x="74345" y="30361"/>
                </a:cubicBezTo>
                <a:cubicBezTo>
                  <a:pt x="74678" y="30380"/>
                  <a:pt x="75187" y="29891"/>
                  <a:pt x="75422" y="29773"/>
                </a:cubicBezTo>
                <a:cubicBezTo>
                  <a:pt x="75676" y="29656"/>
                  <a:pt x="76009" y="29538"/>
                  <a:pt x="76205" y="29343"/>
                </a:cubicBezTo>
                <a:cubicBezTo>
                  <a:pt x="76420" y="29147"/>
                  <a:pt x="76635" y="28853"/>
                  <a:pt x="76831" y="28658"/>
                </a:cubicBezTo>
                <a:cubicBezTo>
                  <a:pt x="77046" y="28462"/>
                  <a:pt x="77085" y="28384"/>
                  <a:pt x="77360" y="28266"/>
                </a:cubicBezTo>
                <a:cubicBezTo>
                  <a:pt x="77594" y="28149"/>
                  <a:pt x="77790" y="28423"/>
                  <a:pt x="78123" y="28442"/>
                </a:cubicBezTo>
                <a:cubicBezTo>
                  <a:pt x="78456" y="28442"/>
                  <a:pt x="78769" y="28286"/>
                  <a:pt x="79004" y="28423"/>
                </a:cubicBezTo>
                <a:cubicBezTo>
                  <a:pt x="79258" y="28579"/>
                  <a:pt x="79278" y="28423"/>
                  <a:pt x="79454" y="28658"/>
                </a:cubicBezTo>
                <a:cubicBezTo>
                  <a:pt x="79630" y="28873"/>
                  <a:pt x="79846" y="29088"/>
                  <a:pt x="79963" y="29343"/>
                </a:cubicBezTo>
                <a:cubicBezTo>
                  <a:pt x="80120" y="29734"/>
                  <a:pt x="80433" y="31476"/>
                  <a:pt x="80805" y="29695"/>
                </a:cubicBezTo>
                <a:cubicBezTo>
                  <a:pt x="80844" y="29441"/>
                  <a:pt x="81196" y="30537"/>
                  <a:pt x="81529" y="30556"/>
                </a:cubicBezTo>
                <a:cubicBezTo>
                  <a:pt x="81862" y="30576"/>
                  <a:pt x="82116" y="29930"/>
                  <a:pt x="82351" y="29832"/>
                </a:cubicBezTo>
                <a:cubicBezTo>
                  <a:pt x="82625" y="29715"/>
                  <a:pt x="82684" y="29519"/>
                  <a:pt x="82880" y="29323"/>
                </a:cubicBezTo>
                <a:cubicBezTo>
                  <a:pt x="83095" y="29127"/>
                  <a:pt x="83486" y="29186"/>
                  <a:pt x="83682" y="28990"/>
                </a:cubicBezTo>
                <a:cubicBezTo>
                  <a:pt x="83878" y="28795"/>
                  <a:pt x="84034" y="29069"/>
                  <a:pt x="84309" y="28951"/>
                </a:cubicBezTo>
                <a:cubicBezTo>
                  <a:pt x="84543" y="28834"/>
                  <a:pt x="84915" y="29088"/>
                  <a:pt x="85248" y="29108"/>
                </a:cubicBezTo>
                <a:lnTo>
                  <a:pt x="86599" y="4679"/>
                </a:lnTo>
                <a:lnTo>
                  <a:pt x="1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Imagen 5" descr="1">
            <a:extLst>
              <a:ext uri="{FF2B5EF4-FFF2-40B4-BE49-F238E27FC236}">
                <a16:creationId xmlns:a16="http://schemas.microsoft.com/office/drawing/2014/main" id="{46BEB384-0378-46B5-B09A-F352A5C37CE5}"/>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7" name="Picture 10" descr="Resultado de imagen para logo espe">
            <a:extLst>
              <a:ext uri="{FF2B5EF4-FFF2-40B4-BE49-F238E27FC236}">
                <a16:creationId xmlns:a16="http://schemas.microsoft.com/office/drawing/2014/main" id="{5060B070-D54F-4BA6-A435-D8E8C40742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ÁNGULO RODILLA 2</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E86ADB9D-E4E5-42EE-A2F5-839812B9C31D}"/>
              </a:ext>
            </a:extLst>
          </p:cNvPr>
          <p:cNvPicPr>
            <a:picLocks noChangeAspect="1"/>
          </p:cNvPicPr>
          <p:nvPr/>
        </p:nvPicPr>
        <p:blipFill rotWithShape="1">
          <a:blip r:embed="rId6"/>
          <a:srcRect l="32713" t="24668" r="32790" b="41705"/>
          <a:stretch/>
        </p:blipFill>
        <p:spPr>
          <a:xfrm>
            <a:off x="2535190" y="1052994"/>
            <a:ext cx="4073620" cy="1856579"/>
          </a:xfrm>
          <a:prstGeom prst="rect">
            <a:avLst/>
          </a:prstGeom>
        </p:spPr>
      </p:pic>
      <p:pic>
        <p:nvPicPr>
          <p:cNvPr id="3" name="Imagen 2">
            <a:extLst>
              <a:ext uri="{FF2B5EF4-FFF2-40B4-BE49-F238E27FC236}">
                <a16:creationId xmlns:a16="http://schemas.microsoft.com/office/drawing/2014/main" id="{0104F4BE-746D-442D-88DA-2F34491ABE6E}"/>
              </a:ext>
            </a:extLst>
          </p:cNvPr>
          <p:cNvPicPr>
            <a:picLocks noChangeAspect="1"/>
          </p:cNvPicPr>
          <p:nvPr/>
        </p:nvPicPr>
        <p:blipFill rotWithShape="1">
          <a:blip r:embed="rId6"/>
          <a:srcRect l="32713" t="62428" r="36589" b="8653"/>
          <a:stretch/>
        </p:blipFill>
        <p:spPr>
          <a:xfrm>
            <a:off x="2535190" y="2998209"/>
            <a:ext cx="4073620" cy="2004856"/>
          </a:xfrm>
          <a:prstGeom prst="rect">
            <a:avLst/>
          </a:prstGeom>
        </p:spPr>
      </p:pic>
    </p:spTree>
    <p:extLst>
      <p:ext uri="{BB962C8B-B14F-4D97-AF65-F5344CB8AC3E}">
        <p14:creationId xmlns:p14="http://schemas.microsoft.com/office/powerpoint/2010/main" val="33333171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ÁNGULO CADERA</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B1FE3B6D-793F-40ED-9F39-60010E490E42}"/>
              </a:ext>
            </a:extLst>
          </p:cNvPr>
          <p:cNvPicPr>
            <a:picLocks noChangeAspect="1"/>
          </p:cNvPicPr>
          <p:nvPr/>
        </p:nvPicPr>
        <p:blipFill rotWithShape="1">
          <a:blip r:embed="rId6"/>
          <a:srcRect l="32790" t="22601" r="32869" b="48734"/>
          <a:stretch/>
        </p:blipFill>
        <p:spPr>
          <a:xfrm>
            <a:off x="2401213" y="1052993"/>
            <a:ext cx="4341573" cy="1729397"/>
          </a:xfrm>
          <a:prstGeom prst="rect">
            <a:avLst/>
          </a:prstGeom>
        </p:spPr>
      </p:pic>
      <p:pic>
        <p:nvPicPr>
          <p:cNvPr id="3" name="Imagen 2">
            <a:extLst>
              <a:ext uri="{FF2B5EF4-FFF2-40B4-BE49-F238E27FC236}">
                <a16:creationId xmlns:a16="http://schemas.microsoft.com/office/drawing/2014/main" id="{B64CA397-0F7A-4A07-BDEF-5139E73433E7}"/>
              </a:ext>
            </a:extLst>
          </p:cNvPr>
          <p:cNvPicPr>
            <a:picLocks noChangeAspect="1"/>
          </p:cNvPicPr>
          <p:nvPr/>
        </p:nvPicPr>
        <p:blipFill rotWithShape="1">
          <a:blip r:embed="rId6"/>
          <a:srcRect l="32790" t="56856" r="33954" b="11596"/>
          <a:stretch/>
        </p:blipFill>
        <p:spPr>
          <a:xfrm>
            <a:off x="2401212" y="2835758"/>
            <a:ext cx="4341573" cy="2244005"/>
          </a:xfrm>
          <a:prstGeom prst="rect">
            <a:avLst/>
          </a:prstGeom>
        </p:spPr>
      </p:pic>
    </p:spTree>
    <p:extLst>
      <p:ext uri="{BB962C8B-B14F-4D97-AF65-F5344CB8AC3E}">
        <p14:creationId xmlns:p14="http://schemas.microsoft.com/office/powerpoint/2010/main" val="3927663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CENTRO DE GRAVEDAD</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n 1">
            <a:extLst>
              <a:ext uri="{FF2B5EF4-FFF2-40B4-BE49-F238E27FC236}">
                <a16:creationId xmlns:a16="http://schemas.microsoft.com/office/drawing/2014/main" id="{A0FBD234-3F69-41F1-BBF8-F473BCB34652}"/>
              </a:ext>
            </a:extLst>
          </p:cNvPr>
          <p:cNvPicPr>
            <a:picLocks noChangeAspect="1"/>
          </p:cNvPicPr>
          <p:nvPr/>
        </p:nvPicPr>
        <p:blipFill rotWithShape="1">
          <a:blip r:embed="rId6"/>
          <a:srcRect l="32945" t="21510" r="32791" b="47218"/>
          <a:stretch/>
        </p:blipFill>
        <p:spPr>
          <a:xfrm>
            <a:off x="2381624" y="1079656"/>
            <a:ext cx="4500399" cy="1860426"/>
          </a:xfrm>
          <a:prstGeom prst="rect">
            <a:avLst/>
          </a:prstGeom>
        </p:spPr>
      </p:pic>
      <p:pic>
        <p:nvPicPr>
          <p:cNvPr id="3" name="Imagen 2">
            <a:extLst>
              <a:ext uri="{FF2B5EF4-FFF2-40B4-BE49-F238E27FC236}">
                <a16:creationId xmlns:a16="http://schemas.microsoft.com/office/drawing/2014/main" id="{BF542565-167D-4AEF-A920-EABF7C312F3A}"/>
              </a:ext>
            </a:extLst>
          </p:cNvPr>
          <p:cNvPicPr>
            <a:picLocks noChangeAspect="1"/>
          </p:cNvPicPr>
          <p:nvPr/>
        </p:nvPicPr>
        <p:blipFill rotWithShape="1">
          <a:blip r:embed="rId6"/>
          <a:srcRect l="32636" t="58907" r="34651" b="11739"/>
          <a:stretch/>
        </p:blipFill>
        <p:spPr>
          <a:xfrm>
            <a:off x="2381624" y="3002013"/>
            <a:ext cx="4500399" cy="2116508"/>
          </a:xfrm>
          <a:prstGeom prst="rect">
            <a:avLst/>
          </a:prstGeom>
        </p:spPr>
      </p:pic>
    </p:spTree>
    <p:extLst>
      <p:ext uri="{BB962C8B-B14F-4D97-AF65-F5344CB8AC3E}">
        <p14:creationId xmlns:p14="http://schemas.microsoft.com/office/powerpoint/2010/main" val="415150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9"/>
        <p:cNvGrpSpPr/>
        <p:nvPr/>
      </p:nvGrpSpPr>
      <p:grpSpPr>
        <a:xfrm>
          <a:off x="0" y="0"/>
          <a:ext cx="0" cy="0"/>
          <a:chOff x="0" y="0"/>
          <a:chExt cx="0" cy="0"/>
        </a:xfrm>
      </p:grpSpPr>
      <p:sp>
        <p:nvSpPr>
          <p:cNvPr id="3005" name="Google Shape;3005;p53"/>
          <p:cNvSpPr txBox="1">
            <a:spLocks noGrp="1"/>
          </p:cNvSpPr>
          <p:nvPr>
            <p:ph type="title"/>
          </p:nvPr>
        </p:nvSpPr>
        <p:spPr>
          <a:xfrm>
            <a:off x="979967" y="44502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Correlación de pearson</a:t>
            </a:r>
            <a:endParaRPr dirty="0"/>
          </a:p>
        </p:txBody>
      </p:sp>
      <p:sp>
        <p:nvSpPr>
          <p:cNvPr id="3015" name="Google Shape;3015;p53"/>
          <p:cNvSpPr/>
          <p:nvPr/>
        </p:nvSpPr>
        <p:spPr>
          <a:xfrm rot="6687289">
            <a:off x="4927444" y="2354313"/>
            <a:ext cx="4661889" cy="2905790"/>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Imagen 3" descr="1">
            <a:extLst>
              <a:ext uri="{FF2B5EF4-FFF2-40B4-BE49-F238E27FC236}">
                <a16:creationId xmlns:a16="http://schemas.microsoft.com/office/drawing/2014/main" id="{EDBFEB25-82CE-466D-ADAB-7101CD69D256}"/>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DD1B451E-A360-4594-92A6-E0AE6293796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D61C9A70-D375-4E48-9A7B-0B53E7AEECA0}"/>
              </a:ext>
            </a:extLst>
          </p:cNvPr>
          <p:cNvPicPr>
            <a:picLocks noChangeAspect="1"/>
          </p:cNvPicPr>
          <p:nvPr/>
        </p:nvPicPr>
        <p:blipFill>
          <a:blip r:embed="rId6"/>
          <a:stretch>
            <a:fillRect/>
          </a:stretch>
        </p:blipFill>
        <p:spPr>
          <a:xfrm>
            <a:off x="3065705" y="1017725"/>
            <a:ext cx="3012589" cy="4058979"/>
          </a:xfrm>
          <a:prstGeom prst="rect">
            <a:avLst/>
          </a:prstGeom>
        </p:spPr>
      </p:pic>
    </p:spTree>
    <p:extLst>
      <p:ext uri="{BB962C8B-B14F-4D97-AF65-F5344CB8AC3E}">
        <p14:creationId xmlns:p14="http://schemas.microsoft.com/office/powerpoint/2010/main" val="14196476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61"/>
          <p:cNvSpPr txBox="1">
            <a:spLocks noGrp="1"/>
          </p:cNvSpPr>
          <p:nvPr>
            <p:ph type="title"/>
          </p:nvPr>
        </p:nvSpPr>
        <p:spPr>
          <a:xfrm>
            <a:off x="979967" y="46788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CONCLUSIONES</a:t>
            </a:r>
            <a:endParaRPr dirty="0"/>
          </a:p>
        </p:txBody>
      </p:sp>
      <p:sp>
        <p:nvSpPr>
          <p:cNvPr id="3219" name="Google Shape;3219;p61"/>
          <p:cNvSpPr txBox="1">
            <a:spLocks noGrp="1"/>
          </p:cNvSpPr>
          <p:nvPr>
            <p:ph type="body" idx="2"/>
          </p:nvPr>
        </p:nvSpPr>
        <p:spPr>
          <a:xfrm>
            <a:off x="710424" y="1378305"/>
            <a:ext cx="7720199" cy="3320169"/>
          </a:xfrm>
          <a:prstGeom prst="rect">
            <a:avLst/>
          </a:prstGeom>
        </p:spPr>
        <p:txBody>
          <a:bodyPr spcFirstLastPara="1" wrap="square" lIns="91425" tIns="91425" rIns="91425" bIns="91425" anchor="t" anchorCtr="0">
            <a:noAutofit/>
          </a:bodyPr>
          <a:lstStyle/>
          <a:p>
            <a:pPr lvl="0" indent="-317500">
              <a:buSzPts val="1400"/>
            </a:pPr>
            <a:r>
              <a:rPr lang="es-MX" dirty="0">
                <a:solidFill>
                  <a:schemeClr val="hlink"/>
                </a:solidFill>
                <a:uFill>
                  <a:noFill/>
                </a:uFill>
              </a:rPr>
              <a:t>En la efectividad una vez tratado los datos en el análisis de la Desv. Standar encontramos una diferencia significativa en el nivel de efectividad de 0,1 puntos y con análisis de Medias encontramos una diferencia de 0,26 en las medias, considerándose que el Club de Fútbol Aampetra Masculino supera en la efectividad al Club Sandino del Fútbol Femenino. </a:t>
            </a:r>
          </a:p>
          <a:p>
            <a:pPr lvl="0" indent="-317500">
              <a:buSzPts val="1400"/>
            </a:pPr>
            <a:endParaRPr lang="es-MX" dirty="0">
              <a:solidFill>
                <a:schemeClr val="hlink"/>
              </a:solidFill>
              <a:uFill>
                <a:noFill/>
              </a:uFill>
            </a:endParaRPr>
          </a:p>
          <a:p>
            <a:pPr lvl="0" indent="-317500">
              <a:buSzPts val="1400"/>
            </a:pPr>
            <a:r>
              <a:rPr lang="es-MX" dirty="0">
                <a:solidFill>
                  <a:schemeClr val="hlink"/>
                </a:solidFill>
                <a:uFill>
                  <a:noFill/>
                </a:uFill>
              </a:rPr>
              <a:t>La distancia en posición inicial entre el balón y el jugador una vez tratados los datos en análisis de Medias encontramos una diferencia significativa 1,18 metros, considerándose que el Club de Fútbol Aampetra Masculino supera en las distancias para el cobro penal al Club Sandino del Fútbol Femenino. </a:t>
            </a:r>
          </a:p>
          <a:p>
            <a:pPr lvl="0" indent="-317500">
              <a:buSzPts val="1400"/>
            </a:pPr>
            <a:endParaRPr lang="es-MX" dirty="0">
              <a:solidFill>
                <a:schemeClr val="hlink"/>
              </a:solidFill>
              <a:uFill>
                <a:noFill/>
              </a:uFill>
            </a:endParaRPr>
          </a:p>
          <a:p>
            <a:pPr lvl="0" indent="-317500">
              <a:buSzPts val="1400"/>
            </a:pPr>
            <a:r>
              <a:rPr lang="es-MX" dirty="0">
                <a:solidFill>
                  <a:schemeClr val="hlink"/>
                </a:solidFill>
                <a:uFill>
                  <a:noFill/>
                </a:uFill>
              </a:rPr>
              <a:t>En el ángulo de flexión de rodilla (Posición unipodal) una vez tratado los datos y realizado el análisis de medias encontramos una diferencia de 12,1°, considerándose que el Club Sandino del Fútbol Femenino supera en los ángulos de flexión de rodilla posición unipodal en relación al Club Aampetra masculino.</a:t>
            </a:r>
          </a:p>
          <a:p>
            <a:pPr lvl="0" indent="-317500">
              <a:buSzPts val="1400"/>
            </a:pPr>
            <a:endParaRPr lang="es-MX" dirty="0">
              <a:solidFill>
                <a:schemeClr val="hlink"/>
              </a:solidFill>
              <a:uFill>
                <a:noFill/>
              </a:uFill>
            </a:endParaRPr>
          </a:p>
        </p:txBody>
      </p:sp>
      <p:pic>
        <p:nvPicPr>
          <p:cNvPr id="4" name="Imagen 3" descr="1">
            <a:extLst>
              <a:ext uri="{FF2B5EF4-FFF2-40B4-BE49-F238E27FC236}">
                <a16:creationId xmlns:a16="http://schemas.microsoft.com/office/drawing/2014/main" id="{5FEDF917-ABBD-4001-9416-65AADCB41534}"/>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C51967A7-3902-4A64-805F-3E62079B73B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61"/>
          <p:cNvSpPr txBox="1">
            <a:spLocks noGrp="1"/>
          </p:cNvSpPr>
          <p:nvPr>
            <p:ph type="title"/>
          </p:nvPr>
        </p:nvSpPr>
        <p:spPr>
          <a:xfrm>
            <a:off x="979967" y="116166"/>
            <a:ext cx="7127713"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CONCLUSIONES</a:t>
            </a:r>
            <a:endParaRPr dirty="0"/>
          </a:p>
        </p:txBody>
      </p:sp>
      <p:sp>
        <p:nvSpPr>
          <p:cNvPr id="3219" name="Google Shape;3219;p61"/>
          <p:cNvSpPr txBox="1">
            <a:spLocks noGrp="1"/>
          </p:cNvSpPr>
          <p:nvPr>
            <p:ph type="body" idx="2"/>
          </p:nvPr>
        </p:nvSpPr>
        <p:spPr>
          <a:xfrm>
            <a:off x="710425" y="911665"/>
            <a:ext cx="7720199" cy="3320169"/>
          </a:xfrm>
          <a:prstGeom prst="rect">
            <a:avLst/>
          </a:prstGeom>
        </p:spPr>
        <p:txBody>
          <a:bodyPr spcFirstLastPara="1" wrap="square" lIns="91425" tIns="91425" rIns="91425" bIns="91425" anchor="t" anchorCtr="0">
            <a:noAutofit/>
          </a:bodyPr>
          <a:lstStyle/>
          <a:p>
            <a:pPr lvl="0" indent="-317500">
              <a:buSzPts val="1400"/>
            </a:pPr>
            <a:r>
              <a:rPr lang="es-MX" dirty="0">
                <a:solidFill>
                  <a:schemeClr val="hlink"/>
                </a:solidFill>
                <a:uFill>
                  <a:noFill/>
                </a:uFill>
              </a:rPr>
              <a:t>En el ángulo de la flexión de rodilla (Contacto con el balón) una vez tratados los datos y realizado el análisis de Medias encontramos una diferencia de 0,26 grados, considerándose que el Club de Fútbol Aampetra Masculino supera en el Ángulo de la flexión de rodilla al Club Sandino del Fútbol Femenino. </a:t>
            </a:r>
          </a:p>
          <a:p>
            <a:pPr lvl="0" indent="-317500">
              <a:buSzPts val="1400"/>
            </a:pPr>
            <a:endParaRPr lang="es-MX" dirty="0">
              <a:solidFill>
                <a:schemeClr val="hlink"/>
              </a:solidFill>
              <a:uFill>
                <a:noFill/>
              </a:uFill>
            </a:endParaRPr>
          </a:p>
          <a:p>
            <a:pPr lvl="0" indent="-317500">
              <a:buSzPts val="1400"/>
            </a:pPr>
            <a:r>
              <a:rPr lang="es-MX" dirty="0">
                <a:solidFill>
                  <a:schemeClr val="hlink"/>
                </a:solidFill>
                <a:uFill>
                  <a:noFill/>
                </a:uFill>
              </a:rPr>
              <a:t>En el ángulo de la flexión de cadera (Contacto con el balón) una vez tratado los datos y realizado el análisis de Medias, encontramos una diferencia de 2,64 grados, considerándose que el Club de Fútbol Aampetra Masculino supera en el Ángulo de la flexión de cadera al Club Sandino del Fútbol Femenino. </a:t>
            </a:r>
          </a:p>
          <a:p>
            <a:pPr lvl="0" indent="-317500">
              <a:buSzPts val="1400"/>
            </a:pPr>
            <a:endParaRPr lang="es-MX" dirty="0">
              <a:solidFill>
                <a:schemeClr val="hlink"/>
              </a:solidFill>
              <a:uFill>
                <a:noFill/>
              </a:uFill>
            </a:endParaRPr>
          </a:p>
          <a:p>
            <a:pPr lvl="0" indent="-317500">
              <a:buSzPts val="1400"/>
            </a:pPr>
            <a:r>
              <a:rPr lang="es-MX" dirty="0">
                <a:solidFill>
                  <a:schemeClr val="hlink"/>
                </a:solidFill>
                <a:uFill>
                  <a:noFill/>
                </a:uFill>
              </a:rPr>
              <a:t>La distancia del Centro de gravedad con respecto al suelo (Contacto con el balón) una vez tratado los datos y realizado el análisis de Medias encontramos una diferencia de 0,12 metros, considerándose que el Club de Fútbol Aampetra Masculino supera al Club Sandino del Fútbol Femenino</a:t>
            </a:r>
          </a:p>
          <a:p>
            <a:pPr lvl="0" indent="-317500">
              <a:buSzPts val="1400"/>
            </a:pPr>
            <a:endParaRPr lang="es-MX" dirty="0">
              <a:solidFill>
                <a:schemeClr val="hlink"/>
              </a:solidFill>
              <a:uFill>
                <a:noFill/>
              </a:uFill>
            </a:endParaRPr>
          </a:p>
          <a:p>
            <a:pPr lvl="0" indent="-317500">
              <a:buSzPts val="1400"/>
            </a:pPr>
            <a:r>
              <a:rPr lang="es-MX" dirty="0">
                <a:solidFill>
                  <a:schemeClr val="hlink"/>
                </a:solidFill>
                <a:uFill>
                  <a:noFill/>
                </a:uFill>
              </a:rPr>
              <a:t>Mediante la utilización de pruebas paramétricas, análisis de medias y correlación de Pearson para el análisis comparativo de las variables medibles de la investigación, se concluye que se rechaza la hipótesis nula al si existir diferencias significativas entre ambos grupos de estudio, aceptando así la hipótesis alternativa. </a:t>
            </a:r>
          </a:p>
          <a:p>
            <a:pPr lvl="0" indent="-317500">
              <a:buSzPts val="1400"/>
            </a:pPr>
            <a:endParaRPr lang="es-MX" dirty="0">
              <a:solidFill>
                <a:schemeClr val="hlink"/>
              </a:solidFill>
              <a:uFill>
                <a:noFill/>
              </a:uFill>
            </a:endParaRPr>
          </a:p>
        </p:txBody>
      </p:sp>
      <p:pic>
        <p:nvPicPr>
          <p:cNvPr id="4" name="Imagen 3" descr="1">
            <a:extLst>
              <a:ext uri="{FF2B5EF4-FFF2-40B4-BE49-F238E27FC236}">
                <a16:creationId xmlns:a16="http://schemas.microsoft.com/office/drawing/2014/main" id="{A24AE7DD-9E78-4411-B230-0A993D8C6321}"/>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778DFF41-43F0-40DD-9618-465C16B4D12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20621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61"/>
          <p:cNvSpPr txBox="1">
            <a:spLocks noGrp="1"/>
          </p:cNvSpPr>
          <p:nvPr>
            <p:ph type="title"/>
          </p:nvPr>
        </p:nvSpPr>
        <p:spPr>
          <a:xfrm>
            <a:off x="979967" y="467885"/>
            <a:ext cx="71853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RECOMENDACIONES</a:t>
            </a:r>
            <a:endParaRPr dirty="0"/>
          </a:p>
        </p:txBody>
      </p:sp>
      <p:sp>
        <p:nvSpPr>
          <p:cNvPr id="10" name="Google Shape;3219;p61">
            <a:extLst>
              <a:ext uri="{FF2B5EF4-FFF2-40B4-BE49-F238E27FC236}">
                <a16:creationId xmlns:a16="http://schemas.microsoft.com/office/drawing/2014/main" id="{9C1CB179-A091-4472-B41C-7ADDB574965F}"/>
              </a:ext>
            </a:extLst>
          </p:cNvPr>
          <p:cNvSpPr txBox="1">
            <a:spLocks/>
          </p:cNvSpPr>
          <p:nvPr/>
        </p:nvSpPr>
        <p:spPr>
          <a:xfrm>
            <a:off x="710426" y="1286865"/>
            <a:ext cx="7720199" cy="332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9pPr>
          </a:lstStyle>
          <a:p>
            <a:pPr indent="-317500">
              <a:buSzPts val="1400"/>
            </a:pPr>
            <a:r>
              <a:rPr lang="es-MX" dirty="0">
                <a:solidFill>
                  <a:schemeClr val="hlink"/>
                </a:solidFill>
                <a:uFill>
                  <a:noFill/>
                </a:uFill>
              </a:rPr>
              <a:t>Se recomienda realizar más estudios del tema o similares de otros gestos técnicos del fútbol, para mejorar el nivel competitivo de los equipos tanto en fútbol femenino y masculino, buscando tener una mayor efectividad. Utilizando softwares de análisis de datos como Kinovea e IMP SPSS, los cuales permiten generar datos confiables y seguros para la investigación. </a:t>
            </a:r>
          </a:p>
          <a:p>
            <a:pPr indent="-317500">
              <a:buSzPts val="1400"/>
            </a:pPr>
            <a:endParaRPr lang="es-MX" dirty="0">
              <a:solidFill>
                <a:schemeClr val="hlink"/>
              </a:solidFill>
              <a:uFill>
                <a:noFill/>
              </a:uFill>
            </a:endParaRPr>
          </a:p>
          <a:p>
            <a:pPr indent="-317500">
              <a:buSzPts val="1400"/>
            </a:pPr>
            <a:r>
              <a:rPr lang="es-MX" dirty="0">
                <a:solidFill>
                  <a:schemeClr val="hlink"/>
                </a:solidFill>
                <a:uFill>
                  <a:noFill/>
                </a:uFill>
              </a:rPr>
              <a:t>Se recomienda para la distancia en posición inicial entre el jugador y el balón, buscando mayor efectividad ejecutar en los siguientes rangos: Hombres entre 2,05 y 4,90 metros. Mujeres entre 1,78 y 2,43 metros. </a:t>
            </a:r>
          </a:p>
          <a:p>
            <a:pPr indent="-317500">
              <a:buSzPts val="1400"/>
            </a:pPr>
            <a:endParaRPr lang="es-MX" dirty="0">
              <a:solidFill>
                <a:schemeClr val="hlink"/>
              </a:solidFill>
              <a:uFill>
                <a:noFill/>
              </a:uFill>
            </a:endParaRPr>
          </a:p>
          <a:p>
            <a:pPr indent="-317500">
              <a:buSzPts val="1400"/>
            </a:pPr>
            <a:r>
              <a:rPr lang="es-MX" dirty="0">
                <a:solidFill>
                  <a:schemeClr val="hlink"/>
                </a:solidFill>
                <a:uFill>
                  <a:noFill/>
                </a:uFill>
              </a:rPr>
              <a:t>Se recomienda para el ángulo de flexión de rodilla en posición unipodal, buscando mayor efectividad ejecutar en los siguientes rangos: Hombres entre 83,6° y 120,3°. Mujeres entre 82,3° y 92,5°. </a:t>
            </a:r>
          </a:p>
          <a:p>
            <a:pPr indent="-317500">
              <a:buSzPts val="1400"/>
            </a:pPr>
            <a:endParaRPr lang="es-MX" dirty="0">
              <a:solidFill>
                <a:schemeClr val="hlink"/>
              </a:solidFill>
              <a:uFill>
                <a:noFill/>
              </a:uFill>
            </a:endParaRPr>
          </a:p>
          <a:p>
            <a:pPr indent="-317500">
              <a:buSzPts val="1400"/>
            </a:pPr>
            <a:r>
              <a:rPr lang="es-MX" dirty="0">
                <a:solidFill>
                  <a:schemeClr val="hlink"/>
                </a:solidFill>
                <a:uFill>
                  <a:noFill/>
                </a:uFill>
              </a:rPr>
              <a:t>Se recomienda para el ángulo de flexión de rodilla en contacto con el balón, buscando mayor efectividad ejecutar en los siguientes rangos: Hombres entre 134,1° y 179,8°. Mujeres entre 149,9° y 174,5°. </a:t>
            </a:r>
          </a:p>
          <a:p>
            <a:pPr indent="-317500">
              <a:buSzPts val="1400"/>
            </a:pPr>
            <a:endParaRPr lang="es-MX" dirty="0">
              <a:solidFill>
                <a:schemeClr val="hlink"/>
              </a:solidFill>
              <a:uFill>
                <a:noFill/>
              </a:uFill>
            </a:endParaRPr>
          </a:p>
        </p:txBody>
      </p:sp>
      <p:pic>
        <p:nvPicPr>
          <p:cNvPr id="4" name="Imagen 3" descr="1">
            <a:extLst>
              <a:ext uri="{FF2B5EF4-FFF2-40B4-BE49-F238E27FC236}">
                <a16:creationId xmlns:a16="http://schemas.microsoft.com/office/drawing/2014/main" id="{3E88F326-F161-4E5B-9683-19232EAE43B2}"/>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F1567A32-246E-4770-BB7C-CD9AF10008E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0048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7"/>
        <p:cNvGrpSpPr/>
        <p:nvPr/>
      </p:nvGrpSpPr>
      <p:grpSpPr>
        <a:xfrm>
          <a:off x="0" y="0"/>
          <a:ext cx="0" cy="0"/>
          <a:chOff x="0" y="0"/>
          <a:chExt cx="0" cy="0"/>
        </a:xfrm>
      </p:grpSpPr>
      <p:sp>
        <p:nvSpPr>
          <p:cNvPr id="3218" name="Google Shape;3218;p61"/>
          <p:cNvSpPr txBox="1">
            <a:spLocks noGrp="1"/>
          </p:cNvSpPr>
          <p:nvPr>
            <p:ph type="title"/>
          </p:nvPr>
        </p:nvSpPr>
        <p:spPr>
          <a:xfrm>
            <a:off x="1046275" y="624640"/>
            <a:ext cx="70485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RECOMENDACIONES</a:t>
            </a:r>
            <a:endParaRPr dirty="0"/>
          </a:p>
        </p:txBody>
      </p:sp>
      <p:sp>
        <p:nvSpPr>
          <p:cNvPr id="10" name="Google Shape;3219;p61">
            <a:extLst>
              <a:ext uri="{FF2B5EF4-FFF2-40B4-BE49-F238E27FC236}">
                <a16:creationId xmlns:a16="http://schemas.microsoft.com/office/drawing/2014/main" id="{9C1CB179-A091-4472-B41C-7ADDB574965F}"/>
              </a:ext>
            </a:extLst>
          </p:cNvPr>
          <p:cNvSpPr txBox="1">
            <a:spLocks/>
          </p:cNvSpPr>
          <p:nvPr/>
        </p:nvSpPr>
        <p:spPr>
          <a:xfrm>
            <a:off x="710426" y="1652625"/>
            <a:ext cx="7720199" cy="332016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0"/>
              </a:spcBef>
              <a:spcAft>
                <a:spcPts val="0"/>
              </a:spcAft>
              <a:buClr>
                <a:schemeClr val="dk1"/>
              </a:buClr>
              <a:buSzPts val="1400"/>
              <a:buFont typeface="Darker Grotesque SemiBold"/>
              <a:buChar char="■"/>
              <a:defRPr sz="1400" b="0" i="0" u="none" strike="noStrike" cap="none">
                <a:solidFill>
                  <a:schemeClr val="dk1"/>
                </a:solidFill>
                <a:latin typeface="Actor"/>
                <a:ea typeface="Actor"/>
                <a:cs typeface="Actor"/>
                <a:sym typeface="Actor"/>
              </a:defRPr>
            </a:lvl9pPr>
          </a:lstStyle>
          <a:p>
            <a:pPr indent="-317500">
              <a:buSzPts val="1400"/>
            </a:pPr>
            <a:r>
              <a:rPr lang="es-MX" dirty="0">
                <a:solidFill>
                  <a:schemeClr val="hlink"/>
                </a:solidFill>
                <a:uFill>
                  <a:noFill/>
                </a:uFill>
              </a:rPr>
              <a:t>Se recomienda para el ángulo de flexión de cadera en contacto con el balón, buscando mayor efectividad ejecutar en los siguientes rangos: Hombres entre 134,8° y 177,3°. Mujeres entre 146,2° y 159,8°. </a:t>
            </a:r>
          </a:p>
          <a:p>
            <a:pPr indent="-317500">
              <a:buSzPts val="1400"/>
            </a:pPr>
            <a:endParaRPr lang="es-MX" dirty="0">
              <a:solidFill>
                <a:schemeClr val="hlink"/>
              </a:solidFill>
              <a:uFill>
                <a:noFill/>
              </a:uFill>
            </a:endParaRPr>
          </a:p>
          <a:p>
            <a:pPr indent="-317500">
              <a:buSzPts val="1400"/>
            </a:pPr>
            <a:r>
              <a:rPr lang="es-MX" dirty="0">
                <a:solidFill>
                  <a:schemeClr val="hlink"/>
                </a:solidFill>
                <a:uFill>
                  <a:noFill/>
                </a:uFill>
              </a:rPr>
              <a:t>Se recomienda para la distancia del centro de gravedad con respecto al suelo, buscando mayor efectividad ejecutar en los siguientes rangos: Hombres entre 0,89 y 1,21 metros. Mujeres entre 0,92 y 1,07 metros. </a:t>
            </a:r>
          </a:p>
          <a:p>
            <a:pPr indent="-317500">
              <a:buSzPts val="1400"/>
            </a:pPr>
            <a:endParaRPr lang="es-MX" dirty="0">
              <a:solidFill>
                <a:schemeClr val="hlink"/>
              </a:solidFill>
              <a:uFill>
                <a:noFill/>
              </a:uFill>
            </a:endParaRPr>
          </a:p>
          <a:p>
            <a:pPr indent="-317500">
              <a:buSzPts val="1400"/>
            </a:pPr>
            <a:r>
              <a:rPr lang="es-MX" dirty="0">
                <a:solidFill>
                  <a:schemeClr val="hlink"/>
                </a:solidFill>
                <a:uFill>
                  <a:noFill/>
                </a:uFill>
              </a:rPr>
              <a:t>Se recomienda en las sesiones de entrenamiento generar espacios más a menudo para la práctica del gesto técnico del tiro penal y a su vez tener estadísticas y estudios para mejorar el nivel del deportista y del equipo. </a:t>
            </a:r>
          </a:p>
        </p:txBody>
      </p:sp>
      <p:pic>
        <p:nvPicPr>
          <p:cNvPr id="4" name="Imagen 3" descr="1">
            <a:extLst>
              <a:ext uri="{FF2B5EF4-FFF2-40B4-BE49-F238E27FC236}">
                <a16:creationId xmlns:a16="http://schemas.microsoft.com/office/drawing/2014/main" id="{3712280E-33C8-42BD-B55A-935838932741}"/>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5" name="Picture 10" descr="Resultado de imagen para logo espe">
            <a:extLst>
              <a:ext uri="{FF2B5EF4-FFF2-40B4-BE49-F238E27FC236}">
                <a16:creationId xmlns:a16="http://schemas.microsoft.com/office/drawing/2014/main" id="{05C3E58E-9645-4C30-A1DE-927960AE010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75199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37" name="Imagen 36">
            <a:extLst>
              <a:ext uri="{FF2B5EF4-FFF2-40B4-BE49-F238E27FC236}">
                <a16:creationId xmlns:a16="http://schemas.microsoft.com/office/drawing/2014/main" id="{5EE3DDA1-A470-4128-92C3-FB09DFD7A528}"/>
              </a:ext>
            </a:extLst>
          </p:cNvPr>
          <p:cNvPicPr>
            <a:picLocks noChangeAspect="1"/>
          </p:cNvPicPr>
          <p:nvPr/>
        </p:nvPicPr>
        <p:blipFill rotWithShape="1">
          <a:blip r:embed="rId3">
            <a:extLst>
              <a:ext uri="{28A0092B-C50C-407E-A947-70E740481C1C}">
                <a14:useLocalDpi xmlns:a14="http://schemas.microsoft.com/office/drawing/2010/main" val="0"/>
              </a:ext>
            </a:extLst>
          </a:blip>
          <a:srcRect l="13445" t="27167" r="13745" b="28689"/>
          <a:stretch/>
        </p:blipFill>
        <p:spPr>
          <a:xfrm>
            <a:off x="541562" y="2571748"/>
            <a:ext cx="3896032" cy="2571752"/>
          </a:xfrm>
          <a:prstGeom prst="rect">
            <a:avLst/>
          </a:prstGeom>
          <a:ln>
            <a:noFill/>
          </a:ln>
          <a:effectLst>
            <a:outerShdw blurRad="292100" dist="139700" dir="2700000" algn="tl" rotWithShape="0">
              <a:srgbClr val="333333">
                <a:alpha val="65000"/>
              </a:srgbClr>
            </a:outerShdw>
          </a:effectLst>
        </p:spPr>
      </p:pic>
      <p:pic>
        <p:nvPicPr>
          <p:cNvPr id="34" name="Imagen 33">
            <a:extLst>
              <a:ext uri="{FF2B5EF4-FFF2-40B4-BE49-F238E27FC236}">
                <a16:creationId xmlns:a16="http://schemas.microsoft.com/office/drawing/2014/main" id="{F0D67AD5-0A17-4A3E-B04E-7ACA7A743BAF}"/>
              </a:ext>
            </a:extLst>
          </p:cNvPr>
          <p:cNvPicPr>
            <a:picLocks noChangeAspect="1"/>
          </p:cNvPicPr>
          <p:nvPr/>
        </p:nvPicPr>
        <p:blipFill rotWithShape="1">
          <a:blip r:embed="rId4">
            <a:extLst>
              <a:ext uri="{28A0092B-C50C-407E-A947-70E740481C1C}">
                <a14:useLocalDpi xmlns:a14="http://schemas.microsoft.com/office/drawing/2010/main" val="0"/>
              </a:ext>
            </a:extLst>
          </a:blip>
          <a:srcRect t="19376" r="5056" b="24095"/>
          <a:stretch/>
        </p:blipFill>
        <p:spPr>
          <a:xfrm>
            <a:off x="299233" y="0"/>
            <a:ext cx="4086699" cy="2571750"/>
          </a:xfrm>
          <a:prstGeom prst="rect">
            <a:avLst/>
          </a:prstGeom>
          <a:ln>
            <a:noFill/>
          </a:ln>
          <a:effectLst>
            <a:outerShdw blurRad="292100" dist="139700" dir="2700000" algn="tl" rotWithShape="0">
              <a:srgbClr val="333333">
                <a:alpha val="65000"/>
              </a:srgbClr>
            </a:outerShdw>
          </a:effectLst>
        </p:spPr>
      </p:pic>
      <p:sp>
        <p:nvSpPr>
          <p:cNvPr id="33" name="Google Shape;2687;p39">
            <a:extLst>
              <a:ext uri="{FF2B5EF4-FFF2-40B4-BE49-F238E27FC236}">
                <a16:creationId xmlns:a16="http://schemas.microsoft.com/office/drawing/2014/main" id="{C240D565-9093-4977-99C4-E4E065673A14}"/>
              </a:ext>
            </a:extLst>
          </p:cNvPr>
          <p:cNvSpPr txBox="1"/>
          <p:nvPr/>
        </p:nvSpPr>
        <p:spPr>
          <a:xfrm rot="-5400000">
            <a:off x="-2318639" y="2283299"/>
            <a:ext cx="5143502" cy="576900"/>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3300" dirty="0">
                <a:solidFill>
                  <a:schemeClr val="bg1"/>
                </a:solidFill>
                <a:latin typeface="Staatliches"/>
                <a:ea typeface="Staatliches"/>
                <a:cs typeface="Staatliches"/>
                <a:sym typeface="Staatliches"/>
              </a:rPr>
              <a:t>FÚTBOL MASCULINO Y FEMENINO </a:t>
            </a:r>
            <a:endParaRPr dirty="0">
              <a:solidFill>
                <a:schemeClr val="bg1"/>
              </a:solidFill>
              <a:latin typeface="Actor"/>
              <a:ea typeface="Actor"/>
              <a:cs typeface="Actor"/>
              <a:sym typeface="Actor"/>
            </a:endParaRPr>
          </a:p>
        </p:txBody>
      </p:sp>
      <p:sp>
        <p:nvSpPr>
          <p:cNvPr id="35" name="Google Shape;2690;p39">
            <a:extLst>
              <a:ext uri="{FF2B5EF4-FFF2-40B4-BE49-F238E27FC236}">
                <a16:creationId xmlns:a16="http://schemas.microsoft.com/office/drawing/2014/main" id="{9CD284A4-58C8-40E2-9140-94ABAFA0FC76}"/>
              </a:ext>
            </a:extLst>
          </p:cNvPr>
          <p:cNvSpPr/>
          <p:nvPr/>
        </p:nvSpPr>
        <p:spPr>
          <a:xfrm rot="5400115">
            <a:off x="6492914" y="2404964"/>
            <a:ext cx="5143489" cy="333569"/>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690;p39">
            <a:extLst>
              <a:ext uri="{FF2B5EF4-FFF2-40B4-BE49-F238E27FC236}">
                <a16:creationId xmlns:a16="http://schemas.microsoft.com/office/drawing/2014/main" id="{2C07DE58-861A-4C44-95EF-80D450856BC3}"/>
              </a:ext>
            </a:extLst>
          </p:cNvPr>
          <p:cNvSpPr/>
          <p:nvPr/>
        </p:nvSpPr>
        <p:spPr>
          <a:xfrm rot="5400115">
            <a:off x="1935766" y="2404962"/>
            <a:ext cx="5143489" cy="333569"/>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159;p59">
            <a:extLst>
              <a:ext uri="{FF2B5EF4-FFF2-40B4-BE49-F238E27FC236}">
                <a16:creationId xmlns:a16="http://schemas.microsoft.com/office/drawing/2014/main" id="{C33E99D1-D350-43A1-A1C8-49B263CD0D74}"/>
              </a:ext>
            </a:extLst>
          </p:cNvPr>
          <p:cNvSpPr txBox="1">
            <a:spLocks/>
          </p:cNvSpPr>
          <p:nvPr/>
        </p:nvSpPr>
        <p:spPr>
          <a:xfrm>
            <a:off x="4962832" y="1827060"/>
            <a:ext cx="3754298" cy="1489375"/>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Staatliches"/>
              <a:buNone/>
              <a:defRPr sz="4000" b="0" i="0" u="none" strike="noStrike" cap="none">
                <a:solidFill>
                  <a:schemeClr val="dk2"/>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r>
              <a:rPr lang="es-EC" dirty="0"/>
              <a:t>MUCHAS GRACIAS!</a:t>
            </a:r>
          </a:p>
        </p:txBody>
      </p:sp>
      <p:pic>
        <p:nvPicPr>
          <p:cNvPr id="8" name="Imagen 7" descr="1">
            <a:extLst>
              <a:ext uri="{FF2B5EF4-FFF2-40B4-BE49-F238E27FC236}">
                <a16:creationId xmlns:a16="http://schemas.microsoft.com/office/drawing/2014/main" id="{832922D2-3856-433D-8764-BE9AE44A0530}"/>
              </a:ext>
            </a:extLst>
          </p:cNvPr>
          <p:cNvPicPr/>
          <p:nvPr/>
        </p:nvPicPr>
        <p:blipFill>
          <a:blip r:embed="rId5" cstate="print">
            <a:extLst>
              <a:ext uri="{BEBA8EAE-BF5A-486C-A8C5-ECC9F3942E4B}">
                <a14:imgProps xmlns:a14="http://schemas.microsoft.com/office/drawing/2010/main">
                  <a14:imgLayer r:embed="rId6">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6350645" y="2866435"/>
            <a:ext cx="978671" cy="900000"/>
          </a:xfrm>
          <a:prstGeom prst="rect">
            <a:avLst/>
          </a:prstGeom>
          <a:noFill/>
        </p:spPr>
      </p:pic>
      <p:pic>
        <p:nvPicPr>
          <p:cNvPr id="9" name="Picture 10" descr="Resultado de imagen para logo espe">
            <a:extLst>
              <a:ext uri="{FF2B5EF4-FFF2-40B4-BE49-F238E27FC236}">
                <a16:creationId xmlns:a16="http://schemas.microsoft.com/office/drawing/2014/main" id="{7BB5C087-251B-4F90-B03D-6626173E694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8328230" y="0"/>
            <a:ext cx="589091" cy="54102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28ED0369-39E9-47C0-B768-1A6E0B353C3C}"/>
              </a:ext>
            </a:extLst>
          </p:cNvPr>
          <p:cNvSpPr/>
          <p:nvPr/>
        </p:nvSpPr>
        <p:spPr>
          <a:xfrm>
            <a:off x="4706408" y="4620280"/>
            <a:ext cx="4303186" cy="523220"/>
          </a:xfrm>
          <a:prstGeom prst="rect">
            <a:avLst/>
          </a:prstGeom>
        </p:spPr>
        <p:txBody>
          <a:bodyPr wrap="square">
            <a:spAutoFit/>
          </a:bodyPr>
          <a:lstStyle/>
          <a:p>
            <a:r>
              <a:rPr lang="es-EC" dirty="0">
                <a:hlinkClick r:id="rId8"/>
              </a:rPr>
              <a:t>https://drive.google.com/drive/folders/1GYgr6qvFUeyJTBs6KlHEjfUya7f7wYpW?usp=sharing</a:t>
            </a:r>
            <a:r>
              <a:rPr lang="es-EC" dirty="0"/>
              <a:t>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7"/>
        <p:cNvGrpSpPr/>
        <p:nvPr/>
      </p:nvGrpSpPr>
      <p:grpSpPr>
        <a:xfrm>
          <a:off x="0" y="0"/>
          <a:ext cx="0" cy="0"/>
          <a:chOff x="0" y="0"/>
          <a:chExt cx="0" cy="0"/>
        </a:xfrm>
      </p:grpSpPr>
      <p:sp>
        <p:nvSpPr>
          <p:cNvPr id="3118" name="Google Shape;3118;p58"/>
          <p:cNvSpPr txBox="1">
            <a:spLocks noGrp="1"/>
          </p:cNvSpPr>
          <p:nvPr>
            <p:ph type="title"/>
          </p:nvPr>
        </p:nvSpPr>
        <p:spPr>
          <a:xfrm>
            <a:off x="1882050" y="154290"/>
            <a:ext cx="5404500" cy="112014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PLANTEAMIENTO DEL PROBLEMA</a:t>
            </a:r>
            <a:endParaRPr dirty="0"/>
          </a:p>
        </p:txBody>
      </p:sp>
      <p:sp>
        <p:nvSpPr>
          <p:cNvPr id="3119" name="Google Shape;3119;p58"/>
          <p:cNvSpPr txBox="1">
            <a:spLocks noGrp="1"/>
          </p:cNvSpPr>
          <p:nvPr>
            <p:ph type="title" idx="2"/>
          </p:nvPr>
        </p:nvSpPr>
        <p:spPr>
          <a:xfrm>
            <a:off x="2327400" y="1963140"/>
            <a:ext cx="2244600" cy="527700"/>
          </a:xfrm>
          <a:prstGeom prst="rect">
            <a:avLst/>
          </a:prstGeom>
        </p:spPr>
        <p:txBody>
          <a:bodyPr spcFirstLastPara="1" wrap="square" lIns="91425" tIns="91425" rIns="91425" bIns="91425" anchor="ctr" anchorCtr="0">
            <a:noAutofit/>
          </a:bodyPr>
          <a:lstStyle/>
          <a:p>
            <a:pPr lvl="0" algn="ctr"/>
            <a:r>
              <a:rPr lang="es-EC" dirty="0"/>
              <a:t>tiro penal Gesto técnico</a:t>
            </a:r>
            <a:endParaRPr dirty="0"/>
          </a:p>
        </p:txBody>
      </p:sp>
      <p:sp>
        <p:nvSpPr>
          <p:cNvPr id="3121" name="Google Shape;3121;p58"/>
          <p:cNvSpPr txBox="1">
            <a:spLocks noGrp="1"/>
          </p:cNvSpPr>
          <p:nvPr>
            <p:ph type="title" idx="3"/>
          </p:nvPr>
        </p:nvSpPr>
        <p:spPr>
          <a:xfrm>
            <a:off x="6292345" y="1963140"/>
            <a:ext cx="2240400" cy="52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efectividad</a:t>
            </a:r>
            <a:endParaRPr dirty="0"/>
          </a:p>
        </p:txBody>
      </p:sp>
      <p:sp>
        <p:nvSpPr>
          <p:cNvPr id="3123" name="Google Shape;3123;p58"/>
          <p:cNvSpPr txBox="1">
            <a:spLocks noGrp="1"/>
          </p:cNvSpPr>
          <p:nvPr>
            <p:ph type="title" idx="5"/>
          </p:nvPr>
        </p:nvSpPr>
        <p:spPr>
          <a:xfrm>
            <a:off x="2339700" y="3878631"/>
            <a:ext cx="22446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Fútbol masculino y femenino </a:t>
            </a:r>
            <a:endParaRPr dirty="0"/>
          </a:p>
        </p:txBody>
      </p:sp>
      <p:sp>
        <p:nvSpPr>
          <p:cNvPr id="3125" name="Google Shape;3125;p58"/>
          <p:cNvSpPr txBox="1">
            <a:spLocks noGrp="1"/>
          </p:cNvSpPr>
          <p:nvPr>
            <p:ph type="title" idx="7"/>
          </p:nvPr>
        </p:nvSpPr>
        <p:spPr>
          <a:xfrm>
            <a:off x="6292345" y="3878631"/>
            <a:ext cx="2244600"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RENDIMIENTO DEPORTIVO </a:t>
            </a:r>
            <a:endParaRPr dirty="0"/>
          </a:p>
        </p:txBody>
      </p:sp>
      <p:sp>
        <p:nvSpPr>
          <p:cNvPr id="3129" name="Google Shape;3129;p58"/>
          <p:cNvSpPr/>
          <p:nvPr/>
        </p:nvSpPr>
        <p:spPr>
          <a:xfrm>
            <a:off x="722867" y="1454479"/>
            <a:ext cx="1604533" cy="1545021"/>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 name="Imagen 10">
            <a:extLst>
              <a:ext uri="{FF2B5EF4-FFF2-40B4-BE49-F238E27FC236}">
                <a16:creationId xmlns:a16="http://schemas.microsoft.com/office/drawing/2014/main" id="{374A65D1-AB46-4E34-A82A-428E10B91851}"/>
              </a:ext>
            </a:extLst>
          </p:cNvPr>
          <p:cNvPicPr>
            <a:picLocks noChangeAspect="1"/>
          </p:cNvPicPr>
          <p:nvPr/>
        </p:nvPicPr>
        <p:blipFill rotWithShape="1">
          <a:blip r:embed="rId3"/>
          <a:srcRect l="50708" t="14086" r="9153" b="29201"/>
          <a:stretch/>
        </p:blipFill>
        <p:spPr>
          <a:xfrm>
            <a:off x="722867" y="1454478"/>
            <a:ext cx="1604533" cy="1545021"/>
          </a:xfrm>
          <a:prstGeom prst="ellipse">
            <a:avLst/>
          </a:prstGeom>
        </p:spPr>
      </p:pic>
      <p:sp>
        <p:nvSpPr>
          <p:cNvPr id="49" name="Google Shape;3129;p58">
            <a:extLst>
              <a:ext uri="{FF2B5EF4-FFF2-40B4-BE49-F238E27FC236}">
                <a16:creationId xmlns:a16="http://schemas.microsoft.com/office/drawing/2014/main" id="{5A5C0028-E8F0-40BA-8DC0-4AAD36DBB460}"/>
              </a:ext>
            </a:extLst>
          </p:cNvPr>
          <p:cNvSpPr/>
          <p:nvPr/>
        </p:nvSpPr>
        <p:spPr>
          <a:xfrm>
            <a:off x="722867" y="3369971"/>
            <a:ext cx="1604533" cy="1545021"/>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129;p58">
            <a:extLst>
              <a:ext uri="{FF2B5EF4-FFF2-40B4-BE49-F238E27FC236}">
                <a16:creationId xmlns:a16="http://schemas.microsoft.com/office/drawing/2014/main" id="{16871494-2CC7-40D3-8E09-20CB11FF9F88}"/>
              </a:ext>
            </a:extLst>
          </p:cNvPr>
          <p:cNvSpPr/>
          <p:nvPr/>
        </p:nvSpPr>
        <p:spPr>
          <a:xfrm>
            <a:off x="4820406" y="3371902"/>
            <a:ext cx="1604533" cy="1545021"/>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129;p58">
            <a:extLst>
              <a:ext uri="{FF2B5EF4-FFF2-40B4-BE49-F238E27FC236}">
                <a16:creationId xmlns:a16="http://schemas.microsoft.com/office/drawing/2014/main" id="{F43FD0AC-547E-4348-A697-68D7033175BD}"/>
              </a:ext>
            </a:extLst>
          </p:cNvPr>
          <p:cNvSpPr/>
          <p:nvPr/>
        </p:nvSpPr>
        <p:spPr>
          <a:xfrm>
            <a:off x="4820406" y="1454477"/>
            <a:ext cx="1604533" cy="1545021"/>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descr="La historia se repite, Colombia fue eliminada por penaltis, estos son sus  antecedentes">
            <a:extLst>
              <a:ext uri="{FF2B5EF4-FFF2-40B4-BE49-F238E27FC236}">
                <a16:creationId xmlns:a16="http://schemas.microsoft.com/office/drawing/2014/main" id="{36C85ECA-8A6E-4415-A3D5-029B752652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406" y="1454477"/>
            <a:ext cx="1604533" cy="1545022"/>
          </a:xfrm>
          <a:prstGeom prst="ellipse">
            <a:avLst/>
          </a:prstGeom>
          <a:noFill/>
          <a:extLst>
            <a:ext uri="{909E8E84-426E-40DD-AFC4-6F175D3DCCD1}">
              <a14:hiddenFill xmlns:a14="http://schemas.microsoft.com/office/drawing/2010/main">
                <a:solidFill>
                  <a:srgbClr val="FFFFFF"/>
                </a:solidFill>
              </a14:hiddenFill>
            </a:ext>
          </a:extLst>
        </p:spPr>
      </p:pic>
      <p:pic>
        <p:nvPicPr>
          <p:cNvPr id="12" name="Imagen 11">
            <a:extLst>
              <a:ext uri="{FF2B5EF4-FFF2-40B4-BE49-F238E27FC236}">
                <a16:creationId xmlns:a16="http://schemas.microsoft.com/office/drawing/2014/main" id="{BFD03729-9D71-45A9-B340-AA0A13B21358}"/>
              </a:ext>
            </a:extLst>
          </p:cNvPr>
          <p:cNvPicPr>
            <a:picLocks noChangeAspect="1"/>
          </p:cNvPicPr>
          <p:nvPr/>
        </p:nvPicPr>
        <p:blipFill>
          <a:blip r:embed="rId5"/>
          <a:stretch>
            <a:fillRect/>
          </a:stretch>
        </p:blipFill>
        <p:spPr>
          <a:xfrm>
            <a:off x="722867" y="3369970"/>
            <a:ext cx="1604533" cy="1545021"/>
          </a:xfrm>
          <a:prstGeom prst="ellipse">
            <a:avLst/>
          </a:prstGeom>
        </p:spPr>
      </p:pic>
      <p:pic>
        <p:nvPicPr>
          <p:cNvPr id="1034" name="Picture 10" descr="El 1x1 del Barcelona ante el Køge">
            <a:extLst>
              <a:ext uri="{FF2B5EF4-FFF2-40B4-BE49-F238E27FC236}">
                <a16:creationId xmlns:a16="http://schemas.microsoft.com/office/drawing/2014/main" id="{25829D35-FF3B-49E3-9FFA-311E383D1C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0406" y="3369970"/>
            <a:ext cx="1604533" cy="1545021"/>
          </a:xfrm>
          <a:prstGeom prst="ellipse">
            <a:avLst/>
          </a:prstGeom>
          <a:noFill/>
          <a:extLst>
            <a:ext uri="{909E8E84-426E-40DD-AFC4-6F175D3DCCD1}">
              <a14:hiddenFill xmlns:a14="http://schemas.microsoft.com/office/drawing/2010/main">
                <a:solidFill>
                  <a:srgbClr val="FFFFFF"/>
                </a:solidFill>
              </a14:hiddenFill>
            </a:ext>
          </a:extLst>
        </p:spPr>
      </p:pic>
      <p:pic>
        <p:nvPicPr>
          <p:cNvPr id="15" name="Imagen 14" descr="1">
            <a:extLst>
              <a:ext uri="{FF2B5EF4-FFF2-40B4-BE49-F238E27FC236}">
                <a16:creationId xmlns:a16="http://schemas.microsoft.com/office/drawing/2014/main" id="{CE5E8E0B-9A74-4459-B0FA-4CC55F766837}"/>
              </a:ext>
            </a:extLst>
          </p:cNvPr>
          <p:cNvPicPr/>
          <p:nvPr/>
        </p:nvPicPr>
        <p:blipFill>
          <a:blip r:embed="rId7" cstate="print">
            <a:extLst>
              <a:ext uri="{BEBA8EAE-BF5A-486C-A8C5-ECC9F3942E4B}">
                <a14:imgProps xmlns:a14="http://schemas.microsoft.com/office/drawing/2010/main">
                  <a14:imgLayer r:embed="rId8">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16" name="Picture 10" descr="Resultado de imagen para logo espe">
            <a:extLst>
              <a:ext uri="{FF2B5EF4-FFF2-40B4-BE49-F238E27FC236}">
                <a16:creationId xmlns:a16="http://schemas.microsoft.com/office/drawing/2014/main" id="{5F264CBC-6905-4142-A89B-41DB60D02A0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622"/>
        <p:cNvGrpSpPr/>
        <p:nvPr/>
      </p:nvGrpSpPr>
      <p:grpSpPr>
        <a:xfrm>
          <a:off x="0" y="0"/>
          <a:ext cx="0" cy="0"/>
          <a:chOff x="0" y="0"/>
          <a:chExt cx="0" cy="0"/>
        </a:xfrm>
      </p:grpSpPr>
      <p:pic>
        <p:nvPicPr>
          <p:cNvPr id="8" name="Imagen 7">
            <a:extLst>
              <a:ext uri="{FF2B5EF4-FFF2-40B4-BE49-F238E27FC236}">
                <a16:creationId xmlns:a16="http://schemas.microsoft.com/office/drawing/2014/main" id="{5CDA2E12-203E-4119-B9F8-EC95ED2AE4B8}"/>
              </a:ext>
            </a:extLst>
          </p:cNvPr>
          <p:cNvPicPr>
            <a:picLocks noChangeAspect="1"/>
          </p:cNvPicPr>
          <p:nvPr/>
        </p:nvPicPr>
        <p:blipFill rotWithShape="1">
          <a:blip r:embed="rId3">
            <a:extLst>
              <a:ext uri="{28A0092B-C50C-407E-A947-70E740481C1C}">
                <a14:useLocalDpi xmlns:a14="http://schemas.microsoft.com/office/drawing/2010/main" val="0"/>
              </a:ext>
            </a:extLst>
          </a:blip>
          <a:srcRect t="19376" r="5056" b="24095"/>
          <a:stretch/>
        </p:blipFill>
        <p:spPr>
          <a:xfrm>
            <a:off x="5013435" y="7422"/>
            <a:ext cx="3050742" cy="1919825"/>
          </a:xfrm>
          <a:prstGeom prst="rect">
            <a:avLst/>
          </a:prstGeom>
          <a:ln w="12700">
            <a:solidFill>
              <a:schemeClr val="bg1"/>
            </a:solidFill>
          </a:ln>
          <a:effectLst>
            <a:outerShdw blurRad="292100" dist="139700" dir="2700000" algn="tl" rotWithShape="0">
              <a:srgbClr val="333333">
                <a:alpha val="65000"/>
              </a:srgbClr>
            </a:outerShdw>
          </a:effectLst>
        </p:spPr>
      </p:pic>
      <p:sp>
        <p:nvSpPr>
          <p:cNvPr id="2626" name="Google Shape;2626;p35"/>
          <p:cNvSpPr txBox="1">
            <a:spLocks noGrp="1"/>
          </p:cNvSpPr>
          <p:nvPr>
            <p:ph type="subTitle" idx="1"/>
          </p:nvPr>
        </p:nvSpPr>
        <p:spPr>
          <a:xfrm>
            <a:off x="489983" y="2202804"/>
            <a:ext cx="3519300" cy="16407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s-MX" dirty="0"/>
              <a:t>Analizar la ejecución del gesto técnico del tiro penal y su efectividad entre un equipo masculino profesional y un equipo femenino profesional, mediante un estudio biomecánico, para identificar rangos para una técnica adecuada y si existen diferencias entre grupos. </a:t>
            </a:r>
            <a:endParaRPr dirty="0"/>
          </a:p>
        </p:txBody>
      </p:sp>
      <p:sp>
        <p:nvSpPr>
          <p:cNvPr id="2627" name="Google Shape;2627;p35"/>
          <p:cNvSpPr txBox="1">
            <a:spLocks noGrp="1"/>
          </p:cNvSpPr>
          <p:nvPr>
            <p:ph type="title"/>
          </p:nvPr>
        </p:nvSpPr>
        <p:spPr>
          <a:xfrm>
            <a:off x="979967" y="286547"/>
            <a:ext cx="3050742" cy="1640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OBJETIVO GENERAL</a:t>
            </a:r>
            <a:endParaRPr dirty="0"/>
          </a:p>
        </p:txBody>
      </p:sp>
      <p:pic>
        <p:nvPicPr>
          <p:cNvPr id="7" name="Imagen 6">
            <a:extLst>
              <a:ext uri="{FF2B5EF4-FFF2-40B4-BE49-F238E27FC236}">
                <a16:creationId xmlns:a16="http://schemas.microsoft.com/office/drawing/2014/main" id="{4A8B873E-FF7A-4623-914B-19FFC57330BF}"/>
              </a:ext>
            </a:extLst>
          </p:cNvPr>
          <p:cNvPicPr>
            <a:picLocks noChangeAspect="1"/>
          </p:cNvPicPr>
          <p:nvPr/>
        </p:nvPicPr>
        <p:blipFill rotWithShape="1">
          <a:blip r:embed="rId4">
            <a:extLst>
              <a:ext uri="{28A0092B-C50C-407E-A947-70E740481C1C}">
                <a14:useLocalDpi xmlns:a14="http://schemas.microsoft.com/office/drawing/2010/main" val="0"/>
              </a:ext>
            </a:extLst>
          </a:blip>
          <a:srcRect l="13445" t="27167" r="13745" b="28689"/>
          <a:stretch/>
        </p:blipFill>
        <p:spPr>
          <a:xfrm>
            <a:off x="5013435" y="1949683"/>
            <a:ext cx="3050742" cy="2013780"/>
          </a:xfrm>
          <a:prstGeom prst="rect">
            <a:avLst/>
          </a:prstGeom>
          <a:ln w="12700">
            <a:solidFill>
              <a:schemeClr val="bg1"/>
            </a:solidFill>
          </a:ln>
          <a:effectLst>
            <a:outerShdw blurRad="292100" dist="139700" dir="2700000" algn="tl" rotWithShape="0">
              <a:srgbClr val="333333">
                <a:alpha val="65000"/>
              </a:srgbClr>
            </a:outerShdw>
          </a:effectLst>
        </p:spPr>
      </p:pic>
      <p:pic>
        <p:nvPicPr>
          <p:cNvPr id="11" name="Imagen 10" descr="1">
            <a:extLst>
              <a:ext uri="{FF2B5EF4-FFF2-40B4-BE49-F238E27FC236}">
                <a16:creationId xmlns:a16="http://schemas.microsoft.com/office/drawing/2014/main" id="{5D084E00-164D-4625-8DB1-38902F969EB4}"/>
              </a:ext>
            </a:extLst>
          </p:cNvPr>
          <p:cNvPicPr/>
          <p:nvPr/>
        </p:nvPicPr>
        <p:blipFill>
          <a:blip r:embed="rId5" cstate="print">
            <a:extLst>
              <a:ext uri="{BEBA8EAE-BF5A-486C-A8C5-ECC9F3942E4B}">
                <a14:imgProps xmlns:a14="http://schemas.microsoft.com/office/drawing/2010/main">
                  <a14:imgLayer r:embed="rId6">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12" name="Picture 10" descr="Resultado de imagen para logo espe">
            <a:extLst>
              <a:ext uri="{FF2B5EF4-FFF2-40B4-BE49-F238E27FC236}">
                <a16:creationId xmlns:a16="http://schemas.microsoft.com/office/drawing/2014/main" id="{DD60CBFD-708E-4606-AB09-8ADFCAAB5EC8}"/>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2625;p35">
            <a:extLst>
              <a:ext uri="{FF2B5EF4-FFF2-40B4-BE49-F238E27FC236}">
                <a16:creationId xmlns:a16="http://schemas.microsoft.com/office/drawing/2014/main" id="{A87B8DD2-2604-4891-B7E6-B25CC102DD1B}"/>
              </a:ext>
            </a:extLst>
          </p:cNvPr>
          <p:cNvSpPr txBox="1">
            <a:spLocks/>
          </p:cNvSpPr>
          <p:nvPr/>
        </p:nvSpPr>
        <p:spPr>
          <a:xfrm rot="473">
            <a:off x="5410711" y="4771850"/>
            <a:ext cx="2178300" cy="7065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5000"/>
              <a:t>SOCCER</a:t>
            </a:r>
          </a:p>
        </p:txBody>
      </p:sp>
      <p:sp>
        <p:nvSpPr>
          <p:cNvPr id="16" name="Google Shape;2623;p35">
            <a:extLst>
              <a:ext uri="{FF2B5EF4-FFF2-40B4-BE49-F238E27FC236}">
                <a16:creationId xmlns:a16="http://schemas.microsoft.com/office/drawing/2014/main" id="{EC108803-D9E1-4F8B-B029-E1E672AD19C1}"/>
              </a:ext>
            </a:extLst>
          </p:cNvPr>
          <p:cNvSpPr txBox="1">
            <a:spLocks/>
          </p:cNvSpPr>
          <p:nvPr/>
        </p:nvSpPr>
        <p:spPr>
          <a:xfrm rot="473">
            <a:off x="5410712" y="3975005"/>
            <a:ext cx="2178300" cy="7065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5000"/>
              <a:t>SOCCER</a:t>
            </a:r>
            <a:endParaRPr lang="es-EC" sz="5000" dirty="0"/>
          </a:p>
        </p:txBody>
      </p:sp>
      <p:sp>
        <p:nvSpPr>
          <p:cNvPr id="17" name="Google Shape;2624;p35">
            <a:extLst>
              <a:ext uri="{FF2B5EF4-FFF2-40B4-BE49-F238E27FC236}">
                <a16:creationId xmlns:a16="http://schemas.microsoft.com/office/drawing/2014/main" id="{0EFB3B94-FB5C-4781-8003-71C6DB40838F}"/>
              </a:ext>
            </a:extLst>
          </p:cNvPr>
          <p:cNvSpPr txBox="1">
            <a:spLocks/>
          </p:cNvSpPr>
          <p:nvPr/>
        </p:nvSpPr>
        <p:spPr>
          <a:xfrm rot="473">
            <a:off x="5410713" y="4373931"/>
            <a:ext cx="2178300" cy="706500"/>
          </a:xfrm>
          <a:prstGeom prst="rect">
            <a:avLst/>
          </a:pr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5000"/>
              <a:t>SOCCER</a:t>
            </a:r>
            <a:endParaRPr lang="es-EC" sz="5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40"/>
          <p:cNvSpPr txBox="1">
            <a:spLocks noGrp="1"/>
          </p:cNvSpPr>
          <p:nvPr>
            <p:ph type="title"/>
          </p:nvPr>
        </p:nvSpPr>
        <p:spPr>
          <a:xfrm>
            <a:off x="1521589" y="413579"/>
            <a:ext cx="609337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OBJETIVOS ESPECÍFICOS </a:t>
            </a:r>
            <a:endParaRPr dirty="0"/>
          </a:p>
        </p:txBody>
      </p:sp>
      <p:sp>
        <p:nvSpPr>
          <p:cNvPr id="2717" name="Google Shape;2717;p40"/>
          <p:cNvSpPr txBox="1">
            <a:spLocks noGrp="1"/>
          </p:cNvSpPr>
          <p:nvPr>
            <p:ph type="subTitle" idx="4294967295"/>
          </p:nvPr>
        </p:nvSpPr>
        <p:spPr>
          <a:xfrm>
            <a:off x="0" y="1709642"/>
            <a:ext cx="2742985" cy="750873"/>
          </a:xfrm>
          <a:prstGeom prst="rect">
            <a:avLst/>
          </a:prstGeom>
          <a:ln>
            <a:noFill/>
          </a:ln>
        </p:spPr>
        <p:txBody>
          <a:bodyPr spcFirstLastPara="1" wrap="square" lIns="91425" tIns="91425" rIns="91425" bIns="91425" anchor="ctr" anchorCtr="0">
            <a:noAutofit/>
          </a:bodyPr>
          <a:lstStyle/>
          <a:p>
            <a:pPr marL="0" lvl="0" indent="0" algn="just">
              <a:lnSpc>
                <a:spcPct val="100000"/>
              </a:lnSpc>
              <a:buNone/>
            </a:pPr>
            <a:r>
              <a:rPr lang="es-MX" dirty="0"/>
              <a:t>● Sustentar el tema teóricamente, mediante la búsqueda bibliográfica de fuentes científicas confiables, para fundamentar el proyecto. </a:t>
            </a:r>
            <a:endParaRPr dirty="0"/>
          </a:p>
        </p:txBody>
      </p:sp>
      <p:sp>
        <p:nvSpPr>
          <p:cNvPr id="2718" name="Google Shape;2718;p40"/>
          <p:cNvSpPr/>
          <p:nvPr/>
        </p:nvSpPr>
        <p:spPr>
          <a:xfrm flipH="1">
            <a:off x="5134354" y="4255828"/>
            <a:ext cx="46451" cy="5085"/>
          </a:xfrm>
          <a:custGeom>
            <a:avLst/>
            <a:gdLst/>
            <a:ahLst/>
            <a:cxnLst/>
            <a:rect l="l" t="t" r="r" b="b"/>
            <a:pathLst>
              <a:path w="475" h="52" fill="none" extrusionOk="0">
                <a:moveTo>
                  <a:pt x="1" y="1"/>
                </a:moveTo>
                <a:lnTo>
                  <a:pt x="475" y="51"/>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40"/>
          <p:cNvSpPr/>
          <p:nvPr/>
        </p:nvSpPr>
        <p:spPr>
          <a:xfrm flipH="1">
            <a:off x="5109513" y="4239300"/>
            <a:ext cx="48114" cy="13300"/>
          </a:xfrm>
          <a:custGeom>
            <a:avLst/>
            <a:gdLst/>
            <a:ahLst/>
            <a:cxnLst/>
            <a:rect l="l" t="t" r="r" b="b"/>
            <a:pathLst>
              <a:path w="492" h="136" fill="none" extrusionOk="0">
                <a:moveTo>
                  <a:pt x="1" y="0"/>
                </a:moveTo>
                <a:lnTo>
                  <a:pt x="492" y="136"/>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40"/>
          <p:cNvSpPr/>
          <p:nvPr/>
        </p:nvSpPr>
        <p:spPr>
          <a:xfrm flipH="1">
            <a:off x="5091324" y="4226000"/>
            <a:ext cx="56328" cy="13398"/>
          </a:xfrm>
          <a:custGeom>
            <a:avLst/>
            <a:gdLst/>
            <a:ahLst/>
            <a:cxnLst/>
            <a:rect l="l" t="t" r="r" b="b"/>
            <a:pathLst>
              <a:path w="576" h="137" fill="none" extrusionOk="0">
                <a:moveTo>
                  <a:pt x="0" y="1"/>
                </a:moveTo>
                <a:lnTo>
                  <a:pt x="576" y="136"/>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40"/>
          <p:cNvSpPr/>
          <p:nvPr/>
        </p:nvSpPr>
        <p:spPr>
          <a:xfrm flipH="1">
            <a:off x="5114501" y="4212797"/>
            <a:ext cx="36477" cy="3423"/>
          </a:xfrm>
          <a:custGeom>
            <a:avLst/>
            <a:gdLst/>
            <a:ahLst/>
            <a:cxnLst/>
            <a:rect l="l" t="t" r="r" b="b"/>
            <a:pathLst>
              <a:path w="373" h="35" fill="none" extrusionOk="0">
                <a:moveTo>
                  <a:pt x="0" y="0"/>
                </a:moveTo>
                <a:lnTo>
                  <a:pt x="373" y="34"/>
                </a:lnTo>
              </a:path>
            </a:pathLst>
          </a:custGeom>
          <a:solidFill>
            <a:schemeClr val="accent4"/>
          </a:solidFill>
          <a:ln w="2550" cap="flat" cmpd="sng">
            <a:solidFill>
              <a:srgbClr val="BC562E"/>
            </a:solidFill>
            <a:prstDash val="solid"/>
            <a:miter lim="1693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40"/>
          <p:cNvSpPr/>
          <p:nvPr/>
        </p:nvSpPr>
        <p:spPr>
          <a:xfrm flipH="1">
            <a:off x="4929152" y="4422987"/>
            <a:ext cx="64641" cy="72859"/>
          </a:xfrm>
          <a:custGeom>
            <a:avLst/>
            <a:gdLst/>
            <a:ahLst/>
            <a:cxnLst/>
            <a:rect l="l" t="t" r="r" b="b"/>
            <a:pathLst>
              <a:path w="661" h="745" extrusionOk="0">
                <a:moveTo>
                  <a:pt x="627" y="0"/>
                </a:moveTo>
                <a:lnTo>
                  <a:pt x="627" y="51"/>
                </a:lnTo>
                <a:cubicBezTo>
                  <a:pt x="627" y="85"/>
                  <a:pt x="610" y="135"/>
                  <a:pt x="610" y="169"/>
                </a:cubicBezTo>
                <a:cubicBezTo>
                  <a:pt x="576" y="220"/>
                  <a:pt x="559" y="288"/>
                  <a:pt x="542" y="322"/>
                </a:cubicBezTo>
                <a:cubicBezTo>
                  <a:pt x="542" y="339"/>
                  <a:pt x="525" y="373"/>
                  <a:pt x="491" y="389"/>
                </a:cubicBezTo>
                <a:lnTo>
                  <a:pt x="440" y="457"/>
                </a:lnTo>
                <a:cubicBezTo>
                  <a:pt x="390" y="508"/>
                  <a:pt x="322" y="542"/>
                  <a:pt x="288" y="576"/>
                </a:cubicBezTo>
                <a:cubicBezTo>
                  <a:pt x="220" y="593"/>
                  <a:pt x="186" y="643"/>
                  <a:pt x="136" y="660"/>
                </a:cubicBezTo>
                <a:cubicBezTo>
                  <a:pt x="51" y="711"/>
                  <a:pt x="0" y="745"/>
                  <a:pt x="0" y="745"/>
                </a:cubicBezTo>
                <a:cubicBezTo>
                  <a:pt x="0" y="745"/>
                  <a:pt x="51" y="745"/>
                  <a:pt x="186" y="728"/>
                </a:cubicBezTo>
                <a:cubicBezTo>
                  <a:pt x="288" y="711"/>
                  <a:pt x="407" y="643"/>
                  <a:pt x="525" y="542"/>
                </a:cubicBezTo>
                <a:cubicBezTo>
                  <a:pt x="576" y="491"/>
                  <a:pt x="627" y="423"/>
                  <a:pt x="644" y="373"/>
                </a:cubicBezTo>
                <a:cubicBezTo>
                  <a:pt x="644" y="322"/>
                  <a:pt x="661" y="305"/>
                  <a:pt x="661" y="254"/>
                </a:cubicBezTo>
                <a:lnTo>
                  <a:pt x="661" y="169"/>
                </a:lnTo>
                <a:cubicBezTo>
                  <a:pt x="661" y="119"/>
                  <a:pt x="661" y="68"/>
                  <a:pt x="644" y="51"/>
                </a:cubicBezTo>
                <a:cubicBezTo>
                  <a:pt x="627" y="34"/>
                  <a:pt x="627" y="0"/>
                  <a:pt x="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3" name="Google Shape;2723;p40"/>
          <p:cNvGrpSpPr/>
          <p:nvPr/>
        </p:nvGrpSpPr>
        <p:grpSpPr>
          <a:xfrm>
            <a:off x="3122559" y="1277856"/>
            <a:ext cx="2681853" cy="3600652"/>
            <a:chOff x="5273171" y="-931585"/>
            <a:chExt cx="2869520" cy="4878271"/>
          </a:xfrm>
        </p:grpSpPr>
        <p:sp>
          <p:nvSpPr>
            <p:cNvPr id="2724" name="Google Shape;2724;p40"/>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40"/>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40"/>
          <p:cNvGrpSpPr/>
          <p:nvPr/>
        </p:nvGrpSpPr>
        <p:grpSpPr>
          <a:xfrm rot="5400000">
            <a:off x="3342497" y="2507310"/>
            <a:ext cx="2241777" cy="1397316"/>
            <a:chOff x="1494975" y="1796675"/>
            <a:chExt cx="3768325" cy="2348825"/>
          </a:xfrm>
        </p:grpSpPr>
        <p:sp>
          <p:nvSpPr>
            <p:cNvPr id="2727" name="Google Shape;2727;p40"/>
            <p:cNvSpPr/>
            <p:nvPr/>
          </p:nvSpPr>
          <p:spPr>
            <a:xfrm>
              <a:off x="1799700" y="2950950"/>
              <a:ext cx="38000" cy="38000"/>
            </a:xfrm>
            <a:custGeom>
              <a:avLst/>
              <a:gdLst/>
              <a:ahLst/>
              <a:cxnLst/>
              <a:rect l="l" t="t" r="r" b="b"/>
              <a:pathLst>
                <a:path w="1520" h="1520" extrusionOk="0">
                  <a:moveTo>
                    <a:pt x="760" y="0"/>
                  </a:moveTo>
                  <a:cubicBezTo>
                    <a:pt x="335" y="0"/>
                    <a:pt x="0" y="335"/>
                    <a:pt x="0" y="760"/>
                  </a:cubicBezTo>
                  <a:cubicBezTo>
                    <a:pt x="31" y="1186"/>
                    <a:pt x="335" y="1520"/>
                    <a:pt x="760" y="1520"/>
                  </a:cubicBezTo>
                  <a:cubicBezTo>
                    <a:pt x="1186" y="1520"/>
                    <a:pt x="1520" y="1186"/>
                    <a:pt x="1520" y="760"/>
                  </a:cubicBezTo>
                  <a:cubicBezTo>
                    <a:pt x="1520" y="335"/>
                    <a:pt x="1186" y="0"/>
                    <a:pt x="760" y="0"/>
                  </a:cubicBez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40"/>
            <p:cNvSpPr/>
            <p:nvPr/>
          </p:nvSpPr>
          <p:spPr>
            <a:xfrm>
              <a:off x="1494975" y="1796675"/>
              <a:ext cx="3768325" cy="2348825"/>
            </a:xfrm>
            <a:custGeom>
              <a:avLst/>
              <a:gdLst/>
              <a:ahLst/>
              <a:cxnLst/>
              <a:rect l="l" t="t" r="r" b="b"/>
              <a:pathLst>
                <a:path w="150733" h="93953" extrusionOk="0">
                  <a:moveTo>
                    <a:pt x="147754" y="395"/>
                  </a:moveTo>
                  <a:lnTo>
                    <a:pt x="147754" y="5168"/>
                  </a:lnTo>
                  <a:cubicBezTo>
                    <a:pt x="147551" y="5185"/>
                    <a:pt x="147353" y="5193"/>
                    <a:pt x="147160" y="5193"/>
                  </a:cubicBezTo>
                  <a:cubicBezTo>
                    <a:pt x="145995" y="5193"/>
                    <a:pt x="145019" y="4877"/>
                    <a:pt x="144289" y="4225"/>
                  </a:cubicBezTo>
                  <a:cubicBezTo>
                    <a:pt x="142921" y="3009"/>
                    <a:pt x="142708" y="1034"/>
                    <a:pt x="142678" y="395"/>
                  </a:cubicBezTo>
                  <a:close/>
                  <a:moveTo>
                    <a:pt x="7721" y="335"/>
                  </a:moveTo>
                  <a:lnTo>
                    <a:pt x="7721" y="395"/>
                  </a:lnTo>
                  <a:cubicBezTo>
                    <a:pt x="7812" y="1824"/>
                    <a:pt x="7508" y="3009"/>
                    <a:pt x="6748" y="3830"/>
                  </a:cubicBezTo>
                  <a:cubicBezTo>
                    <a:pt x="5533" y="5198"/>
                    <a:pt x="3557" y="5380"/>
                    <a:pt x="2918" y="5441"/>
                  </a:cubicBezTo>
                  <a:lnTo>
                    <a:pt x="2918" y="335"/>
                  </a:lnTo>
                  <a:close/>
                  <a:moveTo>
                    <a:pt x="2493" y="42068"/>
                  </a:moveTo>
                  <a:lnTo>
                    <a:pt x="2493" y="51855"/>
                  </a:lnTo>
                  <a:lnTo>
                    <a:pt x="426" y="51855"/>
                  </a:lnTo>
                  <a:lnTo>
                    <a:pt x="426" y="42068"/>
                  </a:lnTo>
                  <a:close/>
                  <a:moveTo>
                    <a:pt x="150307" y="42068"/>
                  </a:moveTo>
                  <a:lnTo>
                    <a:pt x="150307" y="51855"/>
                  </a:lnTo>
                  <a:lnTo>
                    <a:pt x="148210" y="51855"/>
                  </a:lnTo>
                  <a:lnTo>
                    <a:pt x="148210" y="42068"/>
                  </a:lnTo>
                  <a:close/>
                  <a:moveTo>
                    <a:pt x="16718" y="39545"/>
                  </a:moveTo>
                  <a:cubicBezTo>
                    <a:pt x="18056" y="41034"/>
                    <a:pt x="22220" y="46688"/>
                    <a:pt x="16718" y="54226"/>
                  </a:cubicBezTo>
                  <a:lnTo>
                    <a:pt x="16718" y="39545"/>
                  </a:lnTo>
                  <a:close/>
                  <a:moveTo>
                    <a:pt x="134015" y="39667"/>
                  </a:moveTo>
                  <a:lnTo>
                    <a:pt x="134015" y="54348"/>
                  </a:lnTo>
                  <a:cubicBezTo>
                    <a:pt x="132678" y="52858"/>
                    <a:pt x="128483" y="47205"/>
                    <a:pt x="134015" y="39667"/>
                  </a:cubicBezTo>
                  <a:close/>
                  <a:moveTo>
                    <a:pt x="147754" y="37144"/>
                  </a:moveTo>
                  <a:lnTo>
                    <a:pt x="147754" y="56718"/>
                  </a:lnTo>
                  <a:lnTo>
                    <a:pt x="140489" y="56718"/>
                  </a:lnTo>
                  <a:lnTo>
                    <a:pt x="140489" y="37144"/>
                  </a:lnTo>
                  <a:close/>
                  <a:moveTo>
                    <a:pt x="10213" y="37204"/>
                  </a:moveTo>
                  <a:lnTo>
                    <a:pt x="10213" y="56779"/>
                  </a:lnTo>
                  <a:lnTo>
                    <a:pt x="2918" y="56779"/>
                  </a:lnTo>
                  <a:lnTo>
                    <a:pt x="2918" y="52311"/>
                  </a:lnTo>
                  <a:lnTo>
                    <a:pt x="2918" y="41642"/>
                  </a:lnTo>
                  <a:lnTo>
                    <a:pt x="2918" y="37204"/>
                  </a:lnTo>
                  <a:close/>
                  <a:moveTo>
                    <a:pt x="75534" y="36505"/>
                  </a:moveTo>
                  <a:cubicBezTo>
                    <a:pt x="81157" y="36627"/>
                    <a:pt x="85716" y="41277"/>
                    <a:pt x="85716" y="46931"/>
                  </a:cubicBezTo>
                  <a:cubicBezTo>
                    <a:pt x="85716" y="52585"/>
                    <a:pt x="81157" y="57235"/>
                    <a:pt x="75534" y="57326"/>
                  </a:cubicBezTo>
                  <a:lnTo>
                    <a:pt x="75534" y="47661"/>
                  </a:lnTo>
                  <a:cubicBezTo>
                    <a:pt x="75838" y="47569"/>
                    <a:pt x="76051" y="47265"/>
                    <a:pt x="76051" y="46931"/>
                  </a:cubicBezTo>
                  <a:cubicBezTo>
                    <a:pt x="76051" y="46597"/>
                    <a:pt x="75838" y="46323"/>
                    <a:pt x="75534" y="46202"/>
                  </a:cubicBezTo>
                  <a:lnTo>
                    <a:pt x="75534" y="36505"/>
                  </a:lnTo>
                  <a:close/>
                  <a:moveTo>
                    <a:pt x="75108" y="36566"/>
                  </a:moveTo>
                  <a:lnTo>
                    <a:pt x="75108" y="46232"/>
                  </a:lnTo>
                  <a:cubicBezTo>
                    <a:pt x="74804" y="46323"/>
                    <a:pt x="74592" y="46627"/>
                    <a:pt x="74592" y="46961"/>
                  </a:cubicBezTo>
                  <a:cubicBezTo>
                    <a:pt x="74592" y="47296"/>
                    <a:pt x="74804" y="47569"/>
                    <a:pt x="75108" y="47691"/>
                  </a:cubicBezTo>
                  <a:lnTo>
                    <a:pt x="75108" y="57357"/>
                  </a:lnTo>
                  <a:cubicBezTo>
                    <a:pt x="69455" y="57266"/>
                    <a:pt x="64895" y="52615"/>
                    <a:pt x="64895" y="46961"/>
                  </a:cubicBezTo>
                  <a:cubicBezTo>
                    <a:pt x="64895" y="41308"/>
                    <a:pt x="69455" y="36657"/>
                    <a:pt x="75108" y="36566"/>
                  </a:cubicBezTo>
                  <a:close/>
                  <a:moveTo>
                    <a:pt x="147754" y="29910"/>
                  </a:moveTo>
                  <a:lnTo>
                    <a:pt x="147754" y="36749"/>
                  </a:lnTo>
                  <a:lnTo>
                    <a:pt x="140094" y="36749"/>
                  </a:lnTo>
                  <a:lnTo>
                    <a:pt x="140094" y="57144"/>
                  </a:lnTo>
                  <a:lnTo>
                    <a:pt x="147754" y="57144"/>
                  </a:lnTo>
                  <a:lnTo>
                    <a:pt x="147754" y="63953"/>
                  </a:lnTo>
                  <a:lnTo>
                    <a:pt x="134410" y="63953"/>
                  </a:lnTo>
                  <a:lnTo>
                    <a:pt x="134410" y="29910"/>
                  </a:lnTo>
                  <a:close/>
                  <a:moveTo>
                    <a:pt x="16293" y="29940"/>
                  </a:moveTo>
                  <a:lnTo>
                    <a:pt x="16293" y="63983"/>
                  </a:lnTo>
                  <a:lnTo>
                    <a:pt x="2918" y="63983"/>
                  </a:lnTo>
                  <a:lnTo>
                    <a:pt x="2918" y="57144"/>
                  </a:lnTo>
                  <a:lnTo>
                    <a:pt x="10639" y="57144"/>
                  </a:lnTo>
                  <a:lnTo>
                    <a:pt x="10639" y="36749"/>
                  </a:lnTo>
                  <a:lnTo>
                    <a:pt x="2918" y="36749"/>
                  </a:lnTo>
                  <a:lnTo>
                    <a:pt x="2918" y="29940"/>
                  </a:lnTo>
                  <a:close/>
                  <a:moveTo>
                    <a:pt x="75108" y="335"/>
                  </a:moveTo>
                  <a:lnTo>
                    <a:pt x="75108" y="36110"/>
                  </a:lnTo>
                  <a:cubicBezTo>
                    <a:pt x="69212" y="36201"/>
                    <a:pt x="64470" y="41004"/>
                    <a:pt x="64470" y="46931"/>
                  </a:cubicBezTo>
                  <a:cubicBezTo>
                    <a:pt x="64470" y="52828"/>
                    <a:pt x="69212" y="57630"/>
                    <a:pt x="75108" y="57752"/>
                  </a:cubicBezTo>
                  <a:lnTo>
                    <a:pt x="75108" y="93497"/>
                  </a:lnTo>
                  <a:lnTo>
                    <a:pt x="2918" y="93497"/>
                  </a:lnTo>
                  <a:lnTo>
                    <a:pt x="2918" y="88451"/>
                  </a:lnTo>
                  <a:cubicBezTo>
                    <a:pt x="3031" y="88446"/>
                    <a:pt x="3142" y="88444"/>
                    <a:pt x="3251" y="88444"/>
                  </a:cubicBezTo>
                  <a:cubicBezTo>
                    <a:pt x="4465" y="88444"/>
                    <a:pt x="5448" y="88757"/>
                    <a:pt x="6201" y="89454"/>
                  </a:cubicBezTo>
                  <a:cubicBezTo>
                    <a:pt x="7812" y="90883"/>
                    <a:pt x="7812" y="93467"/>
                    <a:pt x="7812" y="93467"/>
                  </a:cubicBezTo>
                  <a:lnTo>
                    <a:pt x="8238" y="93467"/>
                  </a:lnTo>
                  <a:cubicBezTo>
                    <a:pt x="8238" y="93345"/>
                    <a:pt x="8238" y="90701"/>
                    <a:pt x="6505" y="89090"/>
                  </a:cubicBezTo>
                  <a:cubicBezTo>
                    <a:pt x="5658" y="88356"/>
                    <a:pt x="4576" y="87989"/>
                    <a:pt x="3257" y="87989"/>
                  </a:cubicBezTo>
                  <a:cubicBezTo>
                    <a:pt x="3156" y="87989"/>
                    <a:pt x="3053" y="87991"/>
                    <a:pt x="2949" y="87995"/>
                  </a:cubicBezTo>
                  <a:lnTo>
                    <a:pt x="2949" y="64378"/>
                  </a:lnTo>
                  <a:lnTo>
                    <a:pt x="16749" y="64378"/>
                  </a:lnTo>
                  <a:lnTo>
                    <a:pt x="16749" y="54895"/>
                  </a:lnTo>
                  <a:cubicBezTo>
                    <a:pt x="23466" y="46293"/>
                    <a:pt x="17448" y="39636"/>
                    <a:pt x="16749" y="38937"/>
                  </a:cubicBezTo>
                  <a:lnTo>
                    <a:pt x="16749" y="29514"/>
                  </a:lnTo>
                  <a:lnTo>
                    <a:pt x="2918" y="29514"/>
                  </a:lnTo>
                  <a:lnTo>
                    <a:pt x="2918" y="5867"/>
                  </a:lnTo>
                  <a:cubicBezTo>
                    <a:pt x="3618" y="5806"/>
                    <a:pt x="5745" y="5593"/>
                    <a:pt x="7052" y="4104"/>
                  </a:cubicBezTo>
                  <a:cubicBezTo>
                    <a:pt x="7903" y="3161"/>
                    <a:pt x="8268" y="1915"/>
                    <a:pt x="8116" y="335"/>
                  </a:cubicBezTo>
                  <a:close/>
                  <a:moveTo>
                    <a:pt x="142283" y="395"/>
                  </a:moveTo>
                  <a:cubicBezTo>
                    <a:pt x="142313" y="1064"/>
                    <a:pt x="142556" y="3192"/>
                    <a:pt x="144046" y="4529"/>
                  </a:cubicBezTo>
                  <a:cubicBezTo>
                    <a:pt x="144866" y="5259"/>
                    <a:pt x="145900" y="5623"/>
                    <a:pt x="147176" y="5623"/>
                  </a:cubicBezTo>
                  <a:cubicBezTo>
                    <a:pt x="147389" y="5623"/>
                    <a:pt x="147572" y="5623"/>
                    <a:pt x="147784" y="5593"/>
                  </a:cubicBezTo>
                  <a:lnTo>
                    <a:pt x="147784" y="29514"/>
                  </a:lnTo>
                  <a:lnTo>
                    <a:pt x="134015" y="29514"/>
                  </a:lnTo>
                  <a:lnTo>
                    <a:pt x="134015" y="38998"/>
                  </a:lnTo>
                  <a:cubicBezTo>
                    <a:pt x="127267" y="47600"/>
                    <a:pt x="133316" y="54256"/>
                    <a:pt x="134015" y="54955"/>
                  </a:cubicBezTo>
                  <a:lnTo>
                    <a:pt x="134015" y="64378"/>
                  </a:lnTo>
                  <a:lnTo>
                    <a:pt x="147754" y="64378"/>
                  </a:lnTo>
                  <a:lnTo>
                    <a:pt x="147754" y="87783"/>
                  </a:lnTo>
                  <a:cubicBezTo>
                    <a:pt x="147572" y="87783"/>
                    <a:pt x="144988" y="87813"/>
                    <a:pt x="143438" y="89515"/>
                  </a:cubicBezTo>
                  <a:cubicBezTo>
                    <a:pt x="142556" y="90518"/>
                    <a:pt x="142161" y="91825"/>
                    <a:pt x="142374" y="93497"/>
                  </a:cubicBezTo>
                  <a:lnTo>
                    <a:pt x="142769" y="93467"/>
                  </a:lnTo>
                  <a:cubicBezTo>
                    <a:pt x="142587" y="91947"/>
                    <a:pt x="142921" y="90701"/>
                    <a:pt x="143742" y="89819"/>
                  </a:cubicBezTo>
                  <a:cubicBezTo>
                    <a:pt x="145170" y="88239"/>
                    <a:pt x="147632" y="88178"/>
                    <a:pt x="147754" y="88178"/>
                  </a:cubicBezTo>
                  <a:lnTo>
                    <a:pt x="147754" y="93558"/>
                  </a:lnTo>
                  <a:lnTo>
                    <a:pt x="75564" y="93558"/>
                  </a:lnTo>
                  <a:lnTo>
                    <a:pt x="75564" y="57782"/>
                  </a:lnTo>
                  <a:cubicBezTo>
                    <a:pt x="81431" y="57691"/>
                    <a:pt x="86172" y="52858"/>
                    <a:pt x="86172" y="46961"/>
                  </a:cubicBezTo>
                  <a:cubicBezTo>
                    <a:pt x="86172" y="41065"/>
                    <a:pt x="81431" y="36262"/>
                    <a:pt x="75564" y="36141"/>
                  </a:cubicBezTo>
                  <a:lnTo>
                    <a:pt x="75564" y="395"/>
                  </a:lnTo>
                  <a:close/>
                  <a:moveTo>
                    <a:pt x="2493" y="0"/>
                  </a:moveTo>
                  <a:lnTo>
                    <a:pt x="2493" y="29545"/>
                  </a:lnTo>
                  <a:lnTo>
                    <a:pt x="2493" y="36779"/>
                  </a:lnTo>
                  <a:lnTo>
                    <a:pt x="2493" y="41642"/>
                  </a:lnTo>
                  <a:lnTo>
                    <a:pt x="0" y="41642"/>
                  </a:lnTo>
                  <a:lnTo>
                    <a:pt x="0" y="52281"/>
                  </a:lnTo>
                  <a:lnTo>
                    <a:pt x="2493" y="52281"/>
                  </a:lnTo>
                  <a:lnTo>
                    <a:pt x="2493" y="57144"/>
                  </a:lnTo>
                  <a:lnTo>
                    <a:pt x="2493" y="64378"/>
                  </a:lnTo>
                  <a:lnTo>
                    <a:pt x="2493" y="88087"/>
                  </a:lnTo>
                  <a:lnTo>
                    <a:pt x="2493" y="88178"/>
                  </a:lnTo>
                  <a:lnTo>
                    <a:pt x="2493" y="93953"/>
                  </a:lnTo>
                  <a:lnTo>
                    <a:pt x="148180" y="93953"/>
                  </a:lnTo>
                  <a:lnTo>
                    <a:pt x="148180" y="64378"/>
                  </a:lnTo>
                  <a:lnTo>
                    <a:pt x="148210" y="64378"/>
                  </a:lnTo>
                  <a:lnTo>
                    <a:pt x="148210" y="57144"/>
                  </a:lnTo>
                  <a:lnTo>
                    <a:pt x="148210" y="52281"/>
                  </a:lnTo>
                  <a:lnTo>
                    <a:pt x="150733" y="52281"/>
                  </a:lnTo>
                  <a:lnTo>
                    <a:pt x="150733" y="41642"/>
                  </a:lnTo>
                  <a:lnTo>
                    <a:pt x="148210" y="41642"/>
                  </a:lnTo>
                  <a:lnTo>
                    <a:pt x="148210" y="36779"/>
                  </a:lnTo>
                  <a:lnTo>
                    <a:pt x="148210" y="29545"/>
                  </a:lnTo>
                  <a:lnTo>
                    <a:pt x="148180" y="29545"/>
                  </a:lnTo>
                  <a:lnTo>
                    <a:pt x="148180" y="0"/>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9" name="Google Shape;2729;p40"/>
          <p:cNvSpPr/>
          <p:nvPr/>
        </p:nvSpPr>
        <p:spPr>
          <a:xfrm>
            <a:off x="3928004" y="2444306"/>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0" name="Google Shape;2730;p40"/>
          <p:cNvCxnSpPr>
            <a:cxnSpLocks/>
            <a:stCxn id="2717" idx="3"/>
            <a:endCxn id="2729" idx="2"/>
          </p:cNvCxnSpPr>
          <p:nvPr/>
        </p:nvCxnSpPr>
        <p:spPr>
          <a:xfrm>
            <a:off x="2742985" y="2085079"/>
            <a:ext cx="1185019" cy="485077"/>
          </a:xfrm>
          <a:prstGeom prst="bentConnector3">
            <a:avLst>
              <a:gd name="adj1" fmla="val 50000"/>
            </a:avLst>
          </a:prstGeom>
          <a:noFill/>
          <a:ln w="28575" cap="flat" cmpd="sng">
            <a:solidFill>
              <a:schemeClr val="lt1"/>
            </a:solidFill>
            <a:prstDash val="solid"/>
            <a:round/>
            <a:headEnd type="none" w="med" len="med"/>
            <a:tailEnd type="none" w="med" len="med"/>
          </a:ln>
        </p:spPr>
      </p:cxnSp>
      <p:sp>
        <p:nvSpPr>
          <p:cNvPr id="2731" name="Google Shape;2731;p40"/>
          <p:cNvSpPr/>
          <p:nvPr/>
        </p:nvSpPr>
        <p:spPr>
          <a:xfrm>
            <a:off x="4711854" y="2778431"/>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2" name="Google Shape;2732;p40"/>
          <p:cNvCxnSpPr>
            <a:cxnSpLocks/>
            <a:stCxn id="36" idx="1"/>
            <a:endCxn id="2731" idx="6"/>
          </p:cNvCxnSpPr>
          <p:nvPr/>
        </p:nvCxnSpPr>
        <p:spPr>
          <a:xfrm rot="10800000" flipV="1">
            <a:off x="4963555" y="2194719"/>
            <a:ext cx="1137287" cy="709561"/>
          </a:xfrm>
          <a:prstGeom prst="bentConnector3">
            <a:avLst>
              <a:gd name="adj1" fmla="val 50000"/>
            </a:avLst>
          </a:prstGeom>
          <a:noFill/>
          <a:ln w="28575" cap="flat" cmpd="sng">
            <a:solidFill>
              <a:schemeClr val="lt1"/>
            </a:solidFill>
            <a:prstDash val="solid"/>
            <a:round/>
            <a:headEnd type="none" w="med" len="med"/>
            <a:tailEnd type="none" w="med" len="med"/>
          </a:ln>
        </p:spPr>
      </p:cxnSp>
      <p:sp>
        <p:nvSpPr>
          <p:cNvPr id="2733" name="Google Shape;2733;p40"/>
          <p:cNvSpPr/>
          <p:nvPr/>
        </p:nvSpPr>
        <p:spPr>
          <a:xfrm>
            <a:off x="4080404" y="3492056"/>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4" name="Google Shape;2734;p40"/>
          <p:cNvCxnSpPr>
            <a:cxnSpLocks/>
            <a:stCxn id="35" idx="3"/>
            <a:endCxn id="2733" idx="2"/>
          </p:cNvCxnSpPr>
          <p:nvPr/>
        </p:nvCxnSpPr>
        <p:spPr>
          <a:xfrm flipV="1">
            <a:off x="2819848" y="3617906"/>
            <a:ext cx="1260556" cy="594891"/>
          </a:xfrm>
          <a:prstGeom prst="bentConnector3">
            <a:avLst>
              <a:gd name="adj1" fmla="val 50000"/>
            </a:avLst>
          </a:prstGeom>
          <a:noFill/>
          <a:ln w="28575" cap="flat" cmpd="sng">
            <a:solidFill>
              <a:schemeClr val="lt1"/>
            </a:solidFill>
            <a:prstDash val="solid"/>
            <a:round/>
            <a:headEnd type="none" w="med" len="med"/>
            <a:tailEnd type="none" w="med" len="med"/>
          </a:ln>
        </p:spPr>
      </p:cxnSp>
      <p:sp>
        <p:nvSpPr>
          <p:cNvPr id="2735" name="Google Shape;2735;p40"/>
          <p:cNvSpPr/>
          <p:nvPr/>
        </p:nvSpPr>
        <p:spPr>
          <a:xfrm>
            <a:off x="4686179" y="3617931"/>
            <a:ext cx="251700" cy="25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736" name="Google Shape;2736;p40"/>
          <p:cNvCxnSpPr>
            <a:cxnSpLocks/>
            <a:stCxn id="37" idx="1"/>
            <a:endCxn id="2735" idx="6"/>
          </p:cNvCxnSpPr>
          <p:nvPr/>
        </p:nvCxnSpPr>
        <p:spPr>
          <a:xfrm rot="10800000">
            <a:off x="4937880" y="3743781"/>
            <a:ext cx="1180289" cy="407880"/>
          </a:xfrm>
          <a:prstGeom prst="bentConnector3">
            <a:avLst>
              <a:gd name="adj1" fmla="val 50000"/>
            </a:avLst>
          </a:prstGeom>
          <a:noFill/>
          <a:ln w="28575" cap="flat" cmpd="sng">
            <a:solidFill>
              <a:schemeClr val="lt1"/>
            </a:solidFill>
            <a:prstDash val="solid"/>
            <a:round/>
            <a:headEnd type="none" w="med" len="med"/>
            <a:tailEnd type="none" w="med" len="med"/>
          </a:ln>
        </p:spPr>
      </p:cxnSp>
      <p:sp>
        <p:nvSpPr>
          <p:cNvPr id="35" name="Google Shape;2717;p40">
            <a:extLst>
              <a:ext uri="{FF2B5EF4-FFF2-40B4-BE49-F238E27FC236}">
                <a16:creationId xmlns:a16="http://schemas.microsoft.com/office/drawing/2014/main" id="{4A2BA425-201D-4586-A329-12E5CC84E56D}"/>
              </a:ext>
            </a:extLst>
          </p:cNvPr>
          <p:cNvSpPr txBox="1">
            <a:spLocks/>
          </p:cNvSpPr>
          <p:nvPr/>
        </p:nvSpPr>
        <p:spPr>
          <a:xfrm>
            <a:off x="8637" y="3837360"/>
            <a:ext cx="2811211" cy="7508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just">
              <a:lnSpc>
                <a:spcPct val="100000"/>
              </a:lnSpc>
              <a:buNone/>
            </a:pPr>
            <a:r>
              <a:rPr lang="es-MX" dirty="0"/>
              <a:t>● Crear tablas de resultados de las diferentes variables de medición del tiro penal, mediante el análisis biomecánico realizado en la aplicación Kinovea, para poder interpretar cada uno de los datos, de cada grupo de estudio. </a:t>
            </a:r>
          </a:p>
        </p:txBody>
      </p:sp>
      <p:sp>
        <p:nvSpPr>
          <p:cNvPr id="36" name="Google Shape;2717;p40">
            <a:extLst>
              <a:ext uri="{FF2B5EF4-FFF2-40B4-BE49-F238E27FC236}">
                <a16:creationId xmlns:a16="http://schemas.microsoft.com/office/drawing/2014/main" id="{FC7908AF-DC4A-43C8-AD3B-3D28ABF3D497}"/>
              </a:ext>
            </a:extLst>
          </p:cNvPr>
          <p:cNvSpPr txBox="1">
            <a:spLocks/>
          </p:cNvSpPr>
          <p:nvPr/>
        </p:nvSpPr>
        <p:spPr>
          <a:xfrm>
            <a:off x="6100841" y="1819283"/>
            <a:ext cx="3028240" cy="7508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just">
              <a:lnSpc>
                <a:spcPct val="100000"/>
              </a:lnSpc>
              <a:buNone/>
            </a:pPr>
            <a:r>
              <a:rPr lang="es-MX" dirty="0"/>
              <a:t>● Realizar un análisis biomecánico entorno a las variables medibles del gesto técnico de tiro penal, mediante el programa de análisis biomecánico Kinovea, para determinar la efectividad del tiro penal.</a:t>
            </a:r>
          </a:p>
        </p:txBody>
      </p:sp>
      <p:sp>
        <p:nvSpPr>
          <p:cNvPr id="37" name="Google Shape;2717;p40">
            <a:extLst>
              <a:ext uri="{FF2B5EF4-FFF2-40B4-BE49-F238E27FC236}">
                <a16:creationId xmlns:a16="http://schemas.microsoft.com/office/drawing/2014/main" id="{78282D1C-7280-499B-80B8-A5A3BEBBA32E}"/>
              </a:ext>
            </a:extLst>
          </p:cNvPr>
          <p:cNvSpPr txBox="1">
            <a:spLocks/>
          </p:cNvSpPr>
          <p:nvPr/>
        </p:nvSpPr>
        <p:spPr>
          <a:xfrm>
            <a:off x="6118168" y="3776224"/>
            <a:ext cx="3028240" cy="75087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just">
              <a:lnSpc>
                <a:spcPct val="100000"/>
              </a:lnSpc>
              <a:buNone/>
            </a:pPr>
            <a:r>
              <a:rPr lang="es-MX" dirty="0"/>
              <a:t>● Interpretar los resultados obtenidos del análisis biomecánico, mediante la aplicación de pruebas paramétricas, análisis de Media y correlación de Pearson, para identificar diferencias significativas.</a:t>
            </a:r>
          </a:p>
        </p:txBody>
      </p:sp>
      <p:pic>
        <p:nvPicPr>
          <p:cNvPr id="26" name="Imagen 25" descr="1">
            <a:extLst>
              <a:ext uri="{FF2B5EF4-FFF2-40B4-BE49-F238E27FC236}">
                <a16:creationId xmlns:a16="http://schemas.microsoft.com/office/drawing/2014/main" id="{52488E94-9A43-49FE-ACB5-DF08F4188C82}"/>
              </a:ext>
            </a:extLst>
          </p:cNvPr>
          <p:cNvPicPr/>
          <p:nvPr/>
        </p:nvPicPr>
        <p:blipFill>
          <a:blip r:embed="rId3" cstate="print">
            <a:extLst>
              <a:ext uri="{BEBA8EAE-BF5A-486C-A8C5-ECC9F3942E4B}">
                <a14:imgProps xmlns:a14="http://schemas.microsoft.com/office/drawing/2010/main">
                  <a14:imgLayer r:embed="rId4">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27" name="Picture 10" descr="Resultado de imagen para logo espe">
            <a:extLst>
              <a:ext uri="{FF2B5EF4-FFF2-40B4-BE49-F238E27FC236}">
                <a16:creationId xmlns:a16="http://schemas.microsoft.com/office/drawing/2014/main" id="{86C86C4F-ACC7-4D9C-A14E-86F67CA3293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78"/>
        <p:cNvGrpSpPr/>
        <p:nvPr/>
      </p:nvGrpSpPr>
      <p:grpSpPr>
        <a:xfrm>
          <a:off x="0" y="0"/>
          <a:ext cx="0" cy="0"/>
          <a:chOff x="0" y="0"/>
          <a:chExt cx="0" cy="0"/>
        </a:xfrm>
      </p:grpSpPr>
      <p:pic>
        <p:nvPicPr>
          <p:cNvPr id="2979" name="Google Shape;2979;p52"/>
          <p:cNvPicPr preferRelativeResize="0"/>
          <p:nvPr/>
        </p:nvPicPr>
        <p:blipFill rotWithShape="1">
          <a:blip r:embed="rId3">
            <a:alphaModFix/>
          </a:blip>
          <a:srcRect l="16885" r="36865"/>
          <a:stretch/>
        </p:blipFill>
        <p:spPr>
          <a:xfrm>
            <a:off x="-2133600" y="0"/>
            <a:ext cx="4229102" cy="5143500"/>
          </a:xfrm>
          <a:prstGeom prst="rect">
            <a:avLst/>
          </a:prstGeom>
          <a:noFill/>
          <a:ln>
            <a:noFill/>
          </a:ln>
        </p:spPr>
      </p:pic>
      <p:sp>
        <p:nvSpPr>
          <p:cNvPr id="2980" name="Google Shape;2980;p52"/>
          <p:cNvSpPr/>
          <p:nvPr/>
        </p:nvSpPr>
        <p:spPr>
          <a:xfrm rot="5399734">
            <a:off x="-486880" y="2187262"/>
            <a:ext cx="5591264" cy="768983"/>
          </a:xfrm>
          <a:custGeom>
            <a:avLst/>
            <a:gdLst/>
            <a:ahLst/>
            <a:cxnLst/>
            <a:rect l="l" t="t" r="r" b="b"/>
            <a:pathLst>
              <a:path w="86599" h="31477" extrusionOk="0">
                <a:moveTo>
                  <a:pt x="1" y="23431"/>
                </a:moveTo>
                <a:cubicBezTo>
                  <a:pt x="373" y="23451"/>
                  <a:pt x="627" y="23744"/>
                  <a:pt x="882" y="23725"/>
                </a:cubicBezTo>
                <a:cubicBezTo>
                  <a:pt x="1234" y="23686"/>
                  <a:pt x="1547" y="23647"/>
                  <a:pt x="1821" y="23568"/>
                </a:cubicBezTo>
                <a:cubicBezTo>
                  <a:pt x="2076" y="23490"/>
                  <a:pt x="2271" y="23275"/>
                  <a:pt x="2624" y="23235"/>
                </a:cubicBezTo>
                <a:cubicBezTo>
                  <a:pt x="2878" y="23196"/>
                  <a:pt x="3152" y="23490"/>
                  <a:pt x="3524" y="23510"/>
                </a:cubicBezTo>
                <a:cubicBezTo>
                  <a:pt x="3876" y="23529"/>
                  <a:pt x="4190" y="23686"/>
                  <a:pt x="4425" y="23705"/>
                </a:cubicBezTo>
                <a:cubicBezTo>
                  <a:pt x="4777" y="23725"/>
                  <a:pt x="5051" y="23333"/>
                  <a:pt x="5325" y="23353"/>
                </a:cubicBezTo>
                <a:cubicBezTo>
                  <a:pt x="5579" y="23372"/>
                  <a:pt x="5814" y="23353"/>
                  <a:pt x="6186" y="23372"/>
                </a:cubicBezTo>
                <a:cubicBezTo>
                  <a:pt x="6421" y="23392"/>
                  <a:pt x="6734" y="23490"/>
                  <a:pt x="7087" y="23510"/>
                </a:cubicBezTo>
                <a:cubicBezTo>
                  <a:pt x="7439" y="23529"/>
                  <a:pt x="7733" y="23901"/>
                  <a:pt x="7987" y="23901"/>
                </a:cubicBezTo>
                <a:cubicBezTo>
                  <a:pt x="8339" y="23921"/>
                  <a:pt x="8594" y="23372"/>
                  <a:pt x="8848" y="23392"/>
                </a:cubicBezTo>
                <a:cubicBezTo>
                  <a:pt x="9122" y="23392"/>
                  <a:pt x="9397" y="23901"/>
                  <a:pt x="9749" y="23921"/>
                </a:cubicBezTo>
                <a:cubicBezTo>
                  <a:pt x="10003" y="23921"/>
                  <a:pt x="10258" y="23901"/>
                  <a:pt x="10630" y="23921"/>
                </a:cubicBezTo>
                <a:cubicBezTo>
                  <a:pt x="10923" y="23940"/>
                  <a:pt x="11276" y="23764"/>
                  <a:pt x="11491" y="23842"/>
                </a:cubicBezTo>
                <a:cubicBezTo>
                  <a:pt x="11765" y="23960"/>
                  <a:pt x="12039" y="24155"/>
                  <a:pt x="12235" y="24332"/>
                </a:cubicBezTo>
                <a:cubicBezTo>
                  <a:pt x="12431" y="24488"/>
                  <a:pt x="12509" y="24880"/>
                  <a:pt x="12705" y="25056"/>
                </a:cubicBezTo>
                <a:cubicBezTo>
                  <a:pt x="12900" y="25212"/>
                  <a:pt x="13096" y="25115"/>
                  <a:pt x="13370" y="25232"/>
                </a:cubicBezTo>
                <a:cubicBezTo>
                  <a:pt x="13585" y="25310"/>
                  <a:pt x="13801" y="25389"/>
                  <a:pt x="14114" y="25408"/>
                </a:cubicBezTo>
                <a:cubicBezTo>
                  <a:pt x="14466" y="25428"/>
                  <a:pt x="14760" y="25937"/>
                  <a:pt x="15014" y="25917"/>
                </a:cubicBezTo>
                <a:cubicBezTo>
                  <a:pt x="15367" y="25878"/>
                  <a:pt x="15680" y="25408"/>
                  <a:pt x="15954" y="25350"/>
                </a:cubicBezTo>
                <a:cubicBezTo>
                  <a:pt x="16208" y="25291"/>
                  <a:pt x="16463" y="25447"/>
                  <a:pt x="16835" y="25408"/>
                </a:cubicBezTo>
                <a:cubicBezTo>
                  <a:pt x="17070" y="25389"/>
                  <a:pt x="17344" y="25017"/>
                  <a:pt x="17696" y="25036"/>
                </a:cubicBezTo>
                <a:cubicBezTo>
                  <a:pt x="18068" y="25056"/>
                  <a:pt x="18342" y="25428"/>
                  <a:pt x="18597" y="25467"/>
                </a:cubicBezTo>
                <a:cubicBezTo>
                  <a:pt x="18949" y="25506"/>
                  <a:pt x="19125" y="25389"/>
                  <a:pt x="19380" y="25447"/>
                </a:cubicBezTo>
                <a:cubicBezTo>
                  <a:pt x="19654" y="25506"/>
                  <a:pt x="20065" y="25702"/>
                  <a:pt x="20417" y="25761"/>
                </a:cubicBezTo>
                <a:cubicBezTo>
                  <a:pt x="20671" y="25780"/>
                  <a:pt x="20887" y="25487"/>
                  <a:pt x="21239" y="25506"/>
                </a:cubicBezTo>
                <a:cubicBezTo>
                  <a:pt x="21611" y="25526"/>
                  <a:pt x="21885" y="25663"/>
                  <a:pt x="22120" y="25741"/>
                </a:cubicBezTo>
                <a:cubicBezTo>
                  <a:pt x="22453" y="25839"/>
                  <a:pt x="22649" y="26250"/>
                  <a:pt x="22903" y="26387"/>
                </a:cubicBezTo>
                <a:cubicBezTo>
                  <a:pt x="23157" y="26524"/>
                  <a:pt x="23549" y="26778"/>
                  <a:pt x="23882" y="26876"/>
                </a:cubicBezTo>
                <a:cubicBezTo>
                  <a:pt x="24136" y="26955"/>
                  <a:pt x="24410" y="26798"/>
                  <a:pt x="24782" y="26818"/>
                </a:cubicBezTo>
                <a:cubicBezTo>
                  <a:pt x="25154" y="26837"/>
                  <a:pt x="25369" y="27327"/>
                  <a:pt x="25604" y="27385"/>
                </a:cubicBezTo>
                <a:cubicBezTo>
                  <a:pt x="25957" y="27464"/>
                  <a:pt x="26348" y="27640"/>
                  <a:pt x="26603" y="27757"/>
                </a:cubicBezTo>
                <a:cubicBezTo>
                  <a:pt x="26857" y="27875"/>
                  <a:pt x="26916" y="27483"/>
                  <a:pt x="27268" y="27561"/>
                </a:cubicBezTo>
                <a:cubicBezTo>
                  <a:pt x="27503" y="27620"/>
                  <a:pt x="27895" y="27111"/>
                  <a:pt x="28266" y="27131"/>
                </a:cubicBezTo>
                <a:cubicBezTo>
                  <a:pt x="28619" y="27150"/>
                  <a:pt x="28952" y="26935"/>
                  <a:pt x="29206" y="26915"/>
                </a:cubicBezTo>
                <a:cubicBezTo>
                  <a:pt x="29558" y="26857"/>
                  <a:pt x="29754" y="26974"/>
                  <a:pt x="30028" y="26876"/>
                </a:cubicBezTo>
                <a:cubicBezTo>
                  <a:pt x="30283" y="26798"/>
                  <a:pt x="30557" y="27170"/>
                  <a:pt x="30909" y="27111"/>
                </a:cubicBezTo>
                <a:cubicBezTo>
                  <a:pt x="31163" y="27092"/>
                  <a:pt x="31535" y="26367"/>
                  <a:pt x="31907" y="26387"/>
                </a:cubicBezTo>
                <a:cubicBezTo>
                  <a:pt x="32240" y="26407"/>
                  <a:pt x="32436" y="26367"/>
                  <a:pt x="32671" y="26250"/>
                </a:cubicBezTo>
                <a:cubicBezTo>
                  <a:pt x="32925" y="26132"/>
                  <a:pt x="33219" y="26289"/>
                  <a:pt x="33415" y="26093"/>
                </a:cubicBezTo>
                <a:cubicBezTo>
                  <a:pt x="33630" y="25878"/>
                  <a:pt x="33552" y="25428"/>
                  <a:pt x="33747" y="25232"/>
                </a:cubicBezTo>
                <a:cubicBezTo>
                  <a:pt x="33963" y="25036"/>
                  <a:pt x="34413" y="25428"/>
                  <a:pt x="34687" y="25310"/>
                </a:cubicBezTo>
                <a:cubicBezTo>
                  <a:pt x="34922" y="25193"/>
                  <a:pt x="35098" y="25369"/>
                  <a:pt x="35411" y="25389"/>
                </a:cubicBezTo>
                <a:cubicBezTo>
                  <a:pt x="35724" y="25408"/>
                  <a:pt x="35959" y="25134"/>
                  <a:pt x="36175" y="25212"/>
                </a:cubicBezTo>
                <a:cubicBezTo>
                  <a:pt x="36429" y="25330"/>
                  <a:pt x="36546" y="25898"/>
                  <a:pt x="36742" y="26074"/>
                </a:cubicBezTo>
                <a:cubicBezTo>
                  <a:pt x="36938" y="26250"/>
                  <a:pt x="37271" y="25976"/>
                  <a:pt x="37486" y="26152"/>
                </a:cubicBezTo>
                <a:cubicBezTo>
                  <a:pt x="37662" y="26309"/>
                  <a:pt x="37799" y="27052"/>
                  <a:pt x="38073" y="27170"/>
                </a:cubicBezTo>
                <a:cubicBezTo>
                  <a:pt x="38289" y="27268"/>
                  <a:pt x="38641" y="27092"/>
                  <a:pt x="38954" y="27111"/>
                </a:cubicBezTo>
                <a:cubicBezTo>
                  <a:pt x="39287" y="27131"/>
                  <a:pt x="39639" y="26622"/>
                  <a:pt x="39874" y="26524"/>
                </a:cubicBezTo>
                <a:cubicBezTo>
                  <a:pt x="40129" y="26426"/>
                  <a:pt x="40227" y="26093"/>
                  <a:pt x="40422" y="25917"/>
                </a:cubicBezTo>
                <a:cubicBezTo>
                  <a:pt x="40638" y="25741"/>
                  <a:pt x="40872" y="25761"/>
                  <a:pt x="41068" y="25584"/>
                </a:cubicBezTo>
                <a:cubicBezTo>
                  <a:pt x="41284" y="25428"/>
                  <a:pt x="41558" y="25369"/>
                  <a:pt x="41832" y="25271"/>
                </a:cubicBezTo>
                <a:cubicBezTo>
                  <a:pt x="42067" y="25193"/>
                  <a:pt x="42301" y="25624"/>
                  <a:pt x="42615" y="25643"/>
                </a:cubicBezTo>
                <a:cubicBezTo>
                  <a:pt x="43006" y="25663"/>
                  <a:pt x="43241" y="25898"/>
                  <a:pt x="43495" y="26015"/>
                </a:cubicBezTo>
                <a:cubicBezTo>
                  <a:pt x="43809" y="26172"/>
                  <a:pt x="44004" y="26074"/>
                  <a:pt x="44239" y="26270"/>
                </a:cubicBezTo>
                <a:cubicBezTo>
                  <a:pt x="44474" y="26485"/>
                  <a:pt x="44905" y="26504"/>
                  <a:pt x="45218" y="26641"/>
                </a:cubicBezTo>
                <a:cubicBezTo>
                  <a:pt x="45473" y="26778"/>
                  <a:pt x="45707" y="26622"/>
                  <a:pt x="46099" y="26641"/>
                </a:cubicBezTo>
                <a:cubicBezTo>
                  <a:pt x="46451" y="26661"/>
                  <a:pt x="46647" y="27131"/>
                  <a:pt x="46882" y="27131"/>
                </a:cubicBezTo>
                <a:cubicBezTo>
                  <a:pt x="47254" y="27131"/>
                  <a:pt x="47606" y="26778"/>
                  <a:pt x="47880" y="26778"/>
                </a:cubicBezTo>
                <a:cubicBezTo>
                  <a:pt x="48154" y="26759"/>
                  <a:pt x="48330" y="27170"/>
                  <a:pt x="48683" y="27170"/>
                </a:cubicBezTo>
                <a:cubicBezTo>
                  <a:pt x="48937" y="27170"/>
                  <a:pt x="49309" y="27033"/>
                  <a:pt x="49681" y="27052"/>
                </a:cubicBezTo>
                <a:cubicBezTo>
                  <a:pt x="50033" y="27072"/>
                  <a:pt x="50327" y="27052"/>
                  <a:pt x="50562" y="27052"/>
                </a:cubicBezTo>
                <a:cubicBezTo>
                  <a:pt x="50914" y="27033"/>
                  <a:pt x="51227" y="26759"/>
                  <a:pt x="51482" y="26739"/>
                </a:cubicBezTo>
                <a:cubicBezTo>
                  <a:pt x="51756" y="26720"/>
                  <a:pt x="51991" y="27033"/>
                  <a:pt x="52343" y="27033"/>
                </a:cubicBezTo>
                <a:cubicBezTo>
                  <a:pt x="52598" y="27013"/>
                  <a:pt x="52872" y="26837"/>
                  <a:pt x="53224" y="26857"/>
                </a:cubicBezTo>
                <a:cubicBezTo>
                  <a:pt x="53616" y="26876"/>
                  <a:pt x="54046" y="26857"/>
                  <a:pt x="54301" y="26935"/>
                </a:cubicBezTo>
                <a:cubicBezTo>
                  <a:pt x="54633" y="27052"/>
                  <a:pt x="54907" y="26681"/>
                  <a:pt x="55142" y="26857"/>
                </a:cubicBezTo>
                <a:cubicBezTo>
                  <a:pt x="55377" y="27013"/>
                  <a:pt x="55534" y="27483"/>
                  <a:pt x="55867" y="27620"/>
                </a:cubicBezTo>
                <a:cubicBezTo>
                  <a:pt x="56121" y="27698"/>
                  <a:pt x="56395" y="28266"/>
                  <a:pt x="56787" y="28286"/>
                </a:cubicBezTo>
                <a:cubicBezTo>
                  <a:pt x="57159" y="28305"/>
                  <a:pt x="57433" y="28227"/>
                  <a:pt x="57687" y="28188"/>
                </a:cubicBezTo>
                <a:cubicBezTo>
                  <a:pt x="58039" y="28129"/>
                  <a:pt x="58372" y="27973"/>
                  <a:pt x="58646" y="27875"/>
                </a:cubicBezTo>
                <a:cubicBezTo>
                  <a:pt x="58901" y="27777"/>
                  <a:pt x="59116" y="27522"/>
                  <a:pt x="59468" y="27464"/>
                </a:cubicBezTo>
                <a:cubicBezTo>
                  <a:pt x="59703" y="27424"/>
                  <a:pt x="59977" y="27718"/>
                  <a:pt x="60349" y="27738"/>
                </a:cubicBezTo>
                <a:cubicBezTo>
                  <a:pt x="60702" y="27757"/>
                  <a:pt x="60976" y="27385"/>
                  <a:pt x="61230" y="27385"/>
                </a:cubicBezTo>
                <a:cubicBezTo>
                  <a:pt x="61582" y="27385"/>
                  <a:pt x="61915" y="27835"/>
                  <a:pt x="62170" y="27816"/>
                </a:cubicBezTo>
                <a:cubicBezTo>
                  <a:pt x="62444" y="27796"/>
                  <a:pt x="62639" y="27620"/>
                  <a:pt x="62992" y="27620"/>
                </a:cubicBezTo>
                <a:cubicBezTo>
                  <a:pt x="63246" y="27620"/>
                  <a:pt x="63540" y="27640"/>
                  <a:pt x="63892" y="27659"/>
                </a:cubicBezTo>
                <a:cubicBezTo>
                  <a:pt x="64205" y="27679"/>
                  <a:pt x="64538" y="27444"/>
                  <a:pt x="64753" y="27522"/>
                </a:cubicBezTo>
                <a:cubicBezTo>
                  <a:pt x="65008" y="27620"/>
                  <a:pt x="65047" y="27620"/>
                  <a:pt x="65243" y="27777"/>
                </a:cubicBezTo>
                <a:cubicBezTo>
                  <a:pt x="65439" y="27933"/>
                  <a:pt x="65634" y="28501"/>
                  <a:pt x="65830" y="28677"/>
                </a:cubicBezTo>
                <a:cubicBezTo>
                  <a:pt x="66006" y="28834"/>
                  <a:pt x="66300" y="28716"/>
                  <a:pt x="66554" y="28814"/>
                </a:cubicBezTo>
                <a:cubicBezTo>
                  <a:pt x="66770" y="28912"/>
                  <a:pt x="67063" y="29421"/>
                  <a:pt x="67357" y="29441"/>
                </a:cubicBezTo>
                <a:cubicBezTo>
                  <a:pt x="67690" y="29441"/>
                  <a:pt x="68003" y="28853"/>
                  <a:pt x="68238" y="28755"/>
                </a:cubicBezTo>
                <a:cubicBezTo>
                  <a:pt x="68512" y="28658"/>
                  <a:pt x="68668" y="28344"/>
                  <a:pt x="68864" y="28168"/>
                </a:cubicBezTo>
                <a:cubicBezTo>
                  <a:pt x="69079" y="27992"/>
                  <a:pt x="69216" y="27738"/>
                  <a:pt x="69432" y="27561"/>
                </a:cubicBezTo>
                <a:cubicBezTo>
                  <a:pt x="69647" y="27385"/>
                  <a:pt x="69902" y="27464"/>
                  <a:pt x="70176" y="27366"/>
                </a:cubicBezTo>
                <a:cubicBezTo>
                  <a:pt x="70411" y="27287"/>
                  <a:pt x="70704" y="27816"/>
                  <a:pt x="71037" y="27835"/>
                </a:cubicBezTo>
                <a:cubicBezTo>
                  <a:pt x="71389" y="27835"/>
                  <a:pt x="71507" y="27738"/>
                  <a:pt x="71722" y="27894"/>
                </a:cubicBezTo>
                <a:cubicBezTo>
                  <a:pt x="71977" y="28070"/>
                  <a:pt x="72153" y="27875"/>
                  <a:pt x="72329" y="28110"/>
                </a:cubicBezTo>
                <a:cubicBezTo>
                  <a:pt x="72485" y="28344"/>
                  <a:pt x="72720" y="28814"/>
                  <a:pt x="72877" y="29069"/>
                </a:cubicBezTo>
                <a:cubicBezTo>
                  <a:pt x="73053" y="29304"/>
                  <a:pt x="73425" y="29108"/>
                  <a:pt x="73680" y="29284"/>
                </a:cubicBezTo>
                <a:cubicBezTo>
                  <a:pt x="73914" y="29441"/>
                  <a:pt x="73993" y="30341"/>
                  <a:pt x="74345" y="30361"/>
                </a:cubicBezTo>
                <a:cubicBezTo>
                  <a:pt x="74678" y="30380"/>
                  <a:pt x="75187" y="29891"/>
                  <a:pt x="75422" y="29773"/>
                </a:cubicBezTo>
                <a:cubicBezTo>
                  <a:pt x="75676" y="29656"/>
                  <a:pt x="76009" y="29538"/>
                  <a:pt x="76205" y="29343"/>
                </a:cubicBezTo>
                <a:cubicBezTo>
                  <a:pt x="76420" y="29147"/>
                  <a:pt x="76635" y="28853"/>
                  <a:pt x="76831" y="28658"/>
                </a:cubicBezTo>
                <a:cubicBezTo>
                  <a:pt x="77046" y="28462"/>
                  <a:pt x="77085" y="28384"/>
                  <a:pt x="77360" y="28266"/>
                </a:cubicBezTo>
                <a:cubicBezTo>
                  <a:pt x="77594" y="28149"/>
                  <a:pt x="77790" y="28423"/>
                  <a:pt x="78123" y="28442"/>
                </a:cubicBezTo>
                <a:cubicBezTo>
                  <a:pt x="78456" y="28442"/>
                  <a:pt x="78769" y="28286"/>
                  <a:pt x="79004" y="28423"/>
                </a:cubicBezTo>
                <a:cubicBezTo>
                  <a:pt x="79258" y="28579"/>
                  <a:pt x="79278" y="28423"/>
                  <a:pt x="79454" y="28658"/>
                </a:cubicBezTo>
                <a:cubicBezTo>
                  <a:pt x="79630" y="28873"/>
                  <a:pt x="79846" y="29088"/>
                  <a:pt x="79963" y="29343"/>
                </a:cubicBezTo>
                <a:cubicBezTo>
                  <a:pt x="80120" y="29734"/>
                  <a:pt x="80433" y="31476"/>
                  <a:pt x="80805" y="29695"/>
                </a:cubicBezTo>
                <a:cubicBezTo>
                  <a:pt x="80844" y="29441"/>
                  <a:pt x="81196" y="30537"/>
                  <a:pt x="81529" y="30556"/>
                </a:cubicBezTo>
                <a:cubicBezTo>
                  <a:pt x="81862" y="30576"/>
                  <a:pt x="82116" y="29930"/>
                  <a:pt x="82351" y="29832"/>
                </a:cubicBezTo>
                <a:cubicBezTo>
                  <a:pt x="82625" y="29715"/>
                  <a:pt x="82684" y="29519"/>
                  <a:pt x="82880" y="29323"/>
                </a:cubicBezTo>
                <a:cubicBezTo>
                  <a:pt x="83095" y="29127"/>
                  <a:pt x="83486" y="29186"/>
                  <a:pt x="83682" y="28990"/>
                </a:cubicBezTo>
                <a:cubicBezTo>
                  <a:pt x="83878" y="28795"/>
                  <a:pt x="84034" y="29069"/>
                  <a:pt x="84309" y="28951"/>
                </a:cubicBezTo>
                <a:cubicBezTo>
                  <a:pt x="84543" y="28834"/>
                  <a:pt x="84915" y="29088"/>
                  <a:pt x="85248" y="29108"/>
                </a:cubicBezTo>
                <a:lnTo>
                  <a:pt x="86599" y="4679"/>
                </a:lnTo>
                <a:lnTo>
                  <a:pt x="131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2"/>
          <p:cNvSpPr txBox="1">
            <a:spLocks noGrp="1"/>
          </p:cNvSpPr>
          <p:nvPr>
            <p:ph type="title" idx="15"/>
          </p:nvPr>
        </p:nvSpPr>
        <p:spPr>
          <a:xfrm>
            <a:off x="3767153" y="403504"/>
            <a:ext cx="4327918"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jUSTIFICACIÓN</a:t>
            </a:r>
            <a:endParaRPr dirty="0"/>
          </a:p>
        </p:txBody>
      </p:sp>
      <p:sp>
        <p:nvSpPr>
          <p:cNvPr id="2983" name="Google Shape;2983;p52"/>
          <p:cNvSpPr txBox="1">
            <a:spLocks noGrp="1"/>
          </p:cNvSpPr>
          <p:nvPr>
            <p:ph type="title"/>
          </p:nvPr>
        </p:nvSpPr>
        <p:spPr>
          <a:xfrm>
            <a:off x="3236782" y="1366160"/>
            <a:ext cx="2305500" cy="882581"/>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C" dirty="0"/>
              <a:t>Deporte universal </a:t>
            </a:r>
          </a:p>
        </p:txBody>
      </p:sp>
      <p:sp>
        <p:nvSpPr>
          <p:cNvPr id="2987" name="Google Shape;2987;p52"/>
          <p:cNvSpPr txBox="1">
            <a:spLocks noGrp="1"/>
          </p:cNvSpPr>
          <p:nvPr>
            <p:ph type="title" idx="4"/>
          </p:nvPr>
        </p:nvSpPr>
        <p:spPr>
          <a:xfrm>
            <a:off x="6448413" y="2703909"/>
            <a:ext cx="2305500" cy="1324278"/>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C" dirty="0"/>
              <a:t>BENEFICIOS A POBLACIÓN DEPORTIVA</a:t>
            </a:r>
            <a:endParaRPr dirty="0"/>
          </a:p>
        </p:txBody>
      </p:sp>
      <p:sp>
        <p:nvSpPr>
          <p:cNvPr id="2988" name="Google Shape;2988;p52"/>
          <p:cNvSpPr txBox="1">
            <a:spLocks noGrp="1"/>
          </p:cNvSpPr>
          <p:nvPr>
            <p:ph type="title" idx="6"/>
          </p:nvPr>
        </p:nvSpPr>
        <p:spPr>
          <a:xfrm>
            <a:off x="6448413" y="1366159"/>
            <a:ext cx="2305500" cy="882581"/>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C" dirty="0"/>
              <a:t>APORTE teórico </a:t>
            </a:r>
            <a:endParaRPr dirty="0"/>
          </a:p>
        </p:txBody>
      </p:sp>
      <p:sp>
        <p:nvSpPr>
          <p:cNvPr id="2992" name="Google Shape;2992;p52"/>
          <p:cNvSpPr txBox="1">
            <a:spLocks noGrp="1"/>
          </p:cNvSpPr>
          <p:nvPr>
            <p:ph type="title" idx="13"/>
          </p:nvPr>
        </p:nvSpPr>
        <p:spPr>
          <a:xfrm>
            <a:off x="3236782" y="2703909"/>
            <a:ext cx="2305500" cy="1324278"/>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lvl="0" indent="0" algn="ctr" rtl="0">
              <a:spcBef>
                <a:spcPts val="0"/>
              </a:spcBef>
              <a:spcAft>
                <a:spcPts val="0"/>
              </a:spcAft>
              <a:buNone/>
            </a:pPr>
            <a:r>
              <a:rPr lang="es-EC" dirty="0"/>
              <a:t>CARENCIA DE ESTUDIOS SIMILARES</a:t>
            </a:r>
            <a:endParaRPr dirty="0"/>
          </a:p>
        </p:txBody>
      </p:sp>
      <p:sp>
        <p:nvSpPr>
          <p:cNvPr id="35" name="Google Shape;2983;p52">
            <a:extLst>
              <a:ext uri="{FF2B5EF4-FFF2-40B4-BE49-F238E27FC236}">
                <a16:creationId xmlns:a16="http://schemas.microsoft.com/office/drawing/2014/main" id="{195DA0AB-635E-4104-BE11-15C65B496638}"/>
              </a:ext>
            </a:extLst>
          </p:cNvPr>
          <p:cNvSpPr txBox="1">
            <a:spLocks/>
          </p:cNvSpPr>
          <p:nvPr/>
        </p:nvSpPr>
        <p:spPr>
          <a:xfrm>
            <a:off x="3837411" y="4542365"/>
            <a:ext cx="4187403" cy="52770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2500"/>
              <a:buFont typeface="Staatliches"/>
              <a:buNone/>
              <a:defRPr sz="3000" b="0" i="0" u="none" strike="noStrike" cap="none">
                <a:solidFill>
                  <a:schemeClr val="dk1"/>
                </a:solidFill>
                <a:latin typeface="Staatliches"/>
                <a:ea typeface="Staatliches"/>
                <a:cs typeface="Staatliches"/>
                <a:sym typeface="Staatliches"/>
              </a:defRPr>
            </a:lvl1pPr>
            <a:lvl2pPr marR="0" lvl="1"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2pPr>
            <a:lvl3pPr marR="0" lvl="2"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3pPr>
            <a:lvl4pPr marR="0" lvl="3"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4pPr>
            <a:lvl5pPr marR="0" lvl="4"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5pPr>
            <a:lvl6pPr marR="0" lvl="5"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6pPr>
            <a:lvl7pPr marR="0" lvl="6"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7pPr>
            <a:lvl8pPr marR="0" lvl="7"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8pPr>
            <a:lvl9pPr marR="0" lvl="8" algn="ctr" rtl="0">
              <a:lnSpc>
                <a:spcPct val="100000"/>
              </a:lnSpc>
              <a:spcBef>
                <a:spcPts val="0"/>
              </a:spcBef>
              <a:spcAft>
                <a:spcPts val="0"/>
              </a:spcAft>
              <a:buClr>
                <a:schemeClr val="accent2"/>
              </a:buClr>
              <a:buSzPts val="2500"/>
              <a:buFont typeface="Acme"/>
              <a:buNone/>
              <a:defRPr sz="2500" b="0" i="0" u="none" strike="noStrike" cap="none">
                <a:solidFill>
                  <a:schemeClr val="accent2"/>
                </a:solidFill>
                <a:latin typeface="Acme"/>
                <a:ea typeface="Acme"/>
                <a:cs typeface="Acme"/>
                <a:sym typeface="Acme"/>
              </a:defRPr>
            </a:lvl9pPr>
          </a:lstStyle>
          <a:p>
            <a:r>
              <a:rPr lang="es-EC" dirty="0"/>
              <a:t>PRECEDENTE INVESTIGATIVO </a:t>
            </a:r>
          </a:p>
        </p:txBody>
      </p:sp>
      <p:pic>
        <p:nvPicPr>
          <p:cNvPr id="10" name="Imagen 9" descr="1">
            <a:extLst>
              <a:ext uri="{FF2B5EF4-FFF2-40B4-BE49-F238E27FC236}">
                <a16:creationId xmlns:a16="http://schemas.microsoft.com/office/drawing/2014/main" id="{3C9390CC-1C03-482D-95C5-E918C7ECC485}"/>
              </a:ext>
            </a:extLst>
          </p:cNvPr>
          <p:cNvPicPr/>
          <p:nvPr/>
        </p:nvPicPr>
        <p:blipFill>
          <a:blip r:embed="rId4" cstate="print">
            <a:extLst>
              <a:ext uri="{BEBA8EAE-BF5A-486C-A8C5-ECC9F3942E4B}">
                <a14:imgProps xmlns:a14="http://schemas.microsoft.com/office/drawing/2010/main">
                  <a14:imgLayer r:embed="rId5">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11" name="Picture 10" descr="Resultado de imagen para logo espe">
            <a:extLst>
              <a:ext uri="{FF2B5EF4-FFF2-40B4-BE49-F238E27FC236}">
                <a16:creationId xmlns:a16="http://schemas.microsoft.com/office/drawing/2014/main" id="{2B39937D-027E-4931-8E60-0DEC2ACB86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86"/>
        <p:cNvGrpSpPr/>
        <p:nvPr/>
      </p:nvGrpSpPr>
      <p:grpSpPr>
        <a:xfrm>
          <a:off x="0" y="0"/>
          <a:ext cx="0" cy="0"/>
          <a:chOff x="0" y="0"/>
          <a:chExt cx="0" cy="0"/>
        </a:xfrm>
      </p:grpSpPr>
      <p:pic>
        <p:nvPicPr>
          <p:cNvPr id="1030" name="Picture 6" descr="25 Goles De Tiro Libre De Ronaldinho Que Maravillaron al Mundo - YouTube">
            <a:extLst>
              <a:ext uri="{FF2B5EF4-FFF2-40B4-BE49-F238E27FC236}">
                <a16:creationId xmlns:a16="http://schemas.microsoft.com/office/drawing/2014/main" id="{4AC13443-A8B6-455E-9C8F-7FF7ECA09495}"/>
              </a:ext>
            </a:extLst>
          </p:cNvPr>
          <p:cNvPicPr>
            <a:picLocks noChangeAspect="1" noChangeArrowheads="1"/>
          </p:cNvPicPr>
          <p:nvPr/>
        </p:nvPicPr>
        <p:blipFill>
          <a:blip r:embed="rId3">
            <a:duotone>
              <a:prstClr val="black"/>
              <a:schemeClr val="bg2">
                <a:tint val="45000"/>
                <a:satMod val="400000"/>
              </a:schemeClr>
            </a:duotone>
            <a:extLst>
              <a:ext uri="{28A0092B-C50C-407E-A947-70E740481C1C}">
                <a14:useLocalDpi xmlns:a14="http://schemas.microsoft.com/office/drawing/2010/main" val="0"/>
              </a:ext>
            </a:extLst>
          </a:blip>
          <a:srcRect/>
          <a:stretch>
            <a:fillRect/>
          </a:stretch>
        </p:blipFill>
        <p:spPr bwMode="auto">
          <a:xfrm>
            <a:off x="5567102" y="0"/>
            <a:ext cx="3072176" cy="2571750"/>
          </a:xfrm>
          <a:prstGeom prst="rect">
            <a:avLst/>
          </a:prstGeom>
          <a:noFill/>
          <a:extLst>
            <a:ext uri="{909E8E84-426E-40DD-AFC4-6F175D3DCCD1}">
              <a14:hiddenFill xmlns:a14="http://schemas.microsoft.com/office/drawing/2010/main">
                <a:solidFill>
                  <a:srgbClr val="FFFFFF"/>
                </a:solidFill>
              </a14:hiddenFill>
            </a:ext>
          </a:extLst>
        </p:spPr>
      </p:pic>
      <p:sp>
        <p:nvSpPr>
          <p:cNvPr id="2687" name="Google Shape;2687;p39"/>
          <p:cNvSpPr txBox="1"/>
          <p:nvPr/>
        </p:nvSpPr>
        <p:spPr>
          <a:xfrm rot="-5400000">
            <a:off x="6293236" y="2290351"/>
            <a:ext cx="5135623" cy="576900"/>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s-EC" sz="3300" dirty="0">
                <a:solidFill>
                  <a:schemeClr val="bg1"/>
                </a:solidFill>
                <a:latin typeface="Staatliches"/>
                <a:ea typeface="Staatliches"/>
                <a:cs typeface="Staatliches"/>
                <a:sym typeface="Staatliches"/>
              </a:rPr>
              <a:t>FÚTBOL MASCULINO Y FEMENINO </a:t>
            </a:r>
            <a:endParaRPr dirty="0">
              <a:solidFill>
                <a:schemeClr val="bg1"/>
              </a:solidFill>
              <a:latin typeface="Actor"/>
              <a:ea typeface="Actor"/>
              <a:cs typeface="Actor"/>
              <a:sym typeface="Actor"/>
            </a:endParaRPr>
          </a:p>
        </p:txBody>
      </p:sp>
      <p:pic>
        <p:nvPicPr>
          <p:cNvPr id="2688" name="Google Shape;2688;p39"/>
          <p:cNvPicPr preferRelativeResize="0"/>
          <p:nvPr/>
        </p:nvPicPr>
        <p:blipFill rotWithShape="1">
          <a:blip r:embed="rId4">
            <a:alphaModFix/>
          </a:blip>
          <a:srcRect l="32984" r="10164" b="16051"/>
          <a:stretch/>
        </p:blipFill>
        <p:spPr>
          <a:xfrm>
            <a:off x="5406124" y="2571750"/>
            <a:ext cx="3166474" cy="2630324"/>
          </a:xfrm>
          <a:prstGeom prst="rect">
            <a:avLst/>
          </a:prstGeom>
          <a:noFill/>
          <a:ln>
            <a:noFill/>
          </a:ln>
        </p:spPr>
      </p:pic>
      <p:sp>
        <p:nvSpPr>
          <p:cNvPr id="2690" name="Google Shape;2690;p39"/>
          <p:cNvSpPr/>
          <p:nvPr/>
        </p:nvSpPr>
        <p:spPr>
          <a:xfrm rot="5400115">
            <a:off x="5240011" y="2309404"/>
            <a:ext cx="6464962" cy="333353"/>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39"/>
          <p:cNvSpPr/>
          <p:nvPr/>
        </p:nvSpPr>
        <p:spPr>
          <a:xfrm rot="5400115">
            <a:off x="2256188" y="2426586"/>
            <a:ext cx="6464962" cy="689528"/>
          </a:xfrm>
          <a:custGeom>
            <a:avLst/>
            <a:gdLst/>
            <a:ahLst/>
            <a:cxnLst/>
            <a:rect l="l" t="t" r="r" b="b"/>
            <a:pathLst>
              <a:path w="86188" h="22708" extrusionOk="0">
                <a:moveTo>
                  <a:pt x="85248" y="79"/>
                </a:moveTo>
                <a:cubicBezTo>
                  <a:pt x="84876" y="99"/>
                  <a:pt x="84583" y="353"/>
                  <a:pt x="84328" y="334"/>
                </a:cubicBezTo>
                <a:cubicBezTo>
                  <a:pt x="83976" y="314"/>
                  <a:pt x="83663" y="725"/>
                  <a:pt x="83389" y="686"/>
                </a:cubicBezTo>
                <a:cubicBezTo>
                  <a:pt x="83134" y="627"/>
                  <a:pt x="82899" y="882"/>
                  <a:pt x="82527" y="862"/>
                </a:cubicBezTo>
                <a:cubicBezTo>
                  <a:pt x="82293" y="843"/>
                  <a:pt x="81960" y="608"/>
                  <a:pt x="81607" y="627"/>
                </a:cubicBezTo>
                <a:cubicBezTo>
                  <a:pt x="81216" y="647"/>
                  <a:pt x="80903" y="451"/>
                  <a:pt x="80648" y="529"/>
                </a:cubicBezTo>
                <a:cubicBezTo>
                  <a:pt x="80335" y="666"/>
                  <a:pt x="80042" y="471"/>
                  <a:pt x="79807" y="647"/>
                </a:cubicBezTo>
                <a:cubicBezTo>
                  <a:pt x="79572" y="823"/>
                  <a:pt x="79298" y="725"/>
                  <a:pt x="78984" y="843"/>
                </a:cubicBezTo>
                <a:cubicBezTo>
                  <a:pt x="78730" y="941"/>
                  <a:pt x="78554" y="1626"/>
                  <a:pt x="78162" y="1645"/>
                </a:cubicBezTo>
                <a:cubicBezTo>
                  <a:pt x="77790" y="1665"/>
                  <a:pt x="77477" y="1508"/>
                  <a:pt x="77223" y="1469"/>
                </a:cubicBezTo>
                <a:cubicBezTo>
                  <a:pt x="76870" y="1430"/>
                  <a:pt x="76616" y="1939"/>
                  <a:pt x="76361" y="1861"/>
                </a:cubicBezTo>
                <a:cubicBezTo>
                  <a:pt x="76087" y="1763"/>
                  <a:pt x="75892" y="1489"/>
                  <a:pt x="75539" y="1449"/>
                </a:cubicBezTo>
                <a:cubicBezTo>
                  <a:pt x="75285" y="1410"/>
                  <a:pt x="74893" y="1371"/>
                  <a:pt x="74521" y="1391"/>
                </a:cubicBezTo>
                <a:cubicBezTo>
                  <a:pt x="74130" y="1410"/>
                  <a:pt x="73817" y="901"/>
                  <a:pt x="73543" y="823"/>
                </a:cubicBezTo>
                <a:cubicBezTo>
                  <a:pt x="73210" y="725"/>
                  <a:pt x="72897" y="314"/>
                  <a:pt x="72623" y="158"/>
                </a:cubicBezTo>
                <a:cubicBezTo>
                  <a:pt x="72368" y="1"/>
                  <a:pt x="72133" y="510"/>
                  <a:pt x="71801" y="412"/>
                </a:cubicBezTo>
                <a:cubicBezTo>
                  <a:pt x="71546" y="353"/>
                  <a:pt x="71331" y="275"/>
                  <a:pt x="70939" y="295"/>
                </a:cubicBezTo>
                <a:cubicBezTo>
                  <a:pt x="70567" y="314"/>
                  <a:pt x="70274" y="99"/>
                  <a:pt x="70039" y="158"/>
                </a:cubicBezTo>
                <a:cubicBezTo>
                  <a:pt x="69687" y="255"/>
                  <a:pt x="69510" y="451"/>
                  <a:pt x="69256" y="588"/>
                </a:cubicBezTo>
                <a:cubicBezTo>
                  <a:pt x="69021" y="725"/>
                  <a:pt x="68649" y="706"/>
                  <a:pt x="68297" y="745"/>
                </a:cubicBezTo>
                <a:cubicBezTo>
                  <a:pt x="68023" y="764"/>
                  <a:pt x="67416" y="412"/>
                  <a:pt x="67435" y="1195"/>
                </a:cubicBezTo>
                <a:cubicBezTo>
                  <a:pt x="67455" y="1567"/>
                  <a:pt x="66829" y="1156"/>
                  <a:pt x="66574" y="1215"/>
                </a:cubicBezTo>
                <a:cubicBezTo>
                  <a:pt x="66241" y="1312"/>
                  <a:pt x="66144" y="1430"/>
                  <a:pt x="65889" y="1547"/>
                </a:cubicBezTo>
                <a:cubicBezTo>
                  <a:pt x="65635" y="1665"/>
                  <a:pt x="65263" y="2135"/>
                  <a:pt x="64930" y="2232"/>
                </a:cubicBezTo>
                <a:cubicBezTo>
                  <a:pt x="64675" y="2291"/>
                  <a:pt x="64284" y="1939"/>
                  <a:pt x="63912" y="1958"/>
                </a:cubicBezTo>
                <a:cubicBezTo>
                  <a:pt x="63540" y="1978"/>
                  <a:pt x="63344" y="2056"/>
                  <a:pt x="63090" y="1998"/>
                </a:cubicBezTo>
                <a:cubicBezTo>
                  <a:pt x="62757" y="1900"/>
                  <a:pt x="62424" y="1391"/>
                  <a:pt x="62170" y="1254"/>
                </a:cubicBezTo>
                <a:cubicBezTo>
                  <a:pt x="61896" y="1097"/>
                  <a:pt x="61544" y="1586"/>
                  <a:pt x="61211" y="1508"/>
                </a:cubicBezTo>
                <a:cubicBezTo>
                  <a:pt x="60956" y="1430"/>
                  <a:pt x="60682" y="1097"/>
                  <a:pt x="60291" y="1117"/>
                </a:cubicBezTo>
                <a:cubicBezTo>
                  <a:pt x="59919" y="1136"/>
                  <a:pt x="59664" y="1038"/>
                  <a:pt x="59410" y="1019"/>
                </a:cubicBezTo>
                <a:cubicBezTo>
                  <a:pt x="59058" y="980"/>
                  <a:pt x="58803" y="941"/>
                  <a:pt x="58549" y="862"/>
                </a:cubicBezTo>
                <a:cubicBezTo>
                  <a:pt x="58275" y="784"/>
                  <a:pt x="58079" y="1175"/>
                  <a:pt x="57726" y="1136"/>
                </a:cubicBezTo>
                <a:cubicBezTo>
                  <a:pt x="57472" y="1097"/>
                  <a:pt x="57139" y="784"/>
                  <a:pt x="56767" y="803"/>
                </a:cubicBezTo>
                <a:cubicBezTo>
                  <a:pt x="56435" y="823"/>
                  <a:pt x="56356" y="1136"/>
                  <a:pt x="56121" y="1273"/>
                </a:cubicBezTo>
                <a:cubicBezTo>
                  <a:pt x="55886" y="1430"/>
                  <a:pt x="55652" y="1547"/>
                  <a:pt x="55475" y="1782"/>
                </a:cubicBezTo>
                <a:cubicBezTo>
                  <a:pt x="55319" y="2017"/>
                  <a:pt x="54732" y="1821"/>
                  <a:pt x="54555" y="2056"/>
                </a:cubicBezTo>
                <a:cubicBezTo>
                  <a:pt x="54379" y="2291"/>
                  <a:pt x="54281" y="2467"/>
                  <a:pt x="54027" y="2643"/>
                </a:cubicBezTo>
                <a:cubicBezTo>
                  <a:pt x="53812" y="2781"/>
                  <a:pt x="53635" y="3133"/>
                  <a:pt x="53283" y="3152"/>
                </a:cubicBezTo>
                <a:cubicBezTo>
                  <a:pt x="52931" y="3172"/>
                  <a:pt x="52755" y="2624"/>
                  <a:pt x="52520" y="2487"/>
                </a:cubicBezTo>
                <a:cubicBezTo>
                  <a:pt x="52246" y="2350"/>
                  <a:pt x="51932" y="2624"/>
                  <a:pt x="51737" y="2409"/>
                </a:cubicBezTo>
                <a:cubicBezTo>
                  <a:pt x="51541" y="2174"/>
                  <a:pt x="51306" y="1958"/>
                  <a:pt x="51110" y="1743"/>
                </a:cubicBezTo>
                <a:cubicBezTo>
                  <a:pt x="50895" y="1528"/>
                  <a:pt x="50738" y="1156"/>
                  <a:pt x="50464" y="1019"/>
                </a:cubicBezTo>
                <a:cubicBezTo>
                  <a:pt x="50229" y="882"/>
                  <a:pt x="49936" y="980"/>
                  <a:pt x="49603" y="999"/>
                </a:cubicBezTo>
                <a:cubicBezTo>
                  <a:pt x="49212" y="1019"/>
                  <a:pt x="49133" y="745"/>
                  <a:pt x="48879" y="843"/>
                </a:cubicBezTo>
                <a:cubicBezTo>
                  <a:pt x="48546" y="980"/>
                  <a:pt x="48350" y="1626"/>
                  <a:pt x="48115" y="1802"/>
                </a:cubicBezTo>
                <a:cubicBezTo>
                  <a:pt x="47880" y="1978"/>
                  <a:pt x="47528" y="2115"/>
                  <a:pt x="47215" y="2232"/>
                </a:cubicBezTo>
                <a:cubicBezTo>
                  <a:pt x="46960" y="2350"/>
                  <a:pt x="46510" y="2565"/>
                  <a:pt x="46119" y="2585"/>
                </a:cubicBezTo>
                <a:cubicBezTo>
                  <a:pt x="45747" y="2604"/>
                  <a:pt x="45473" y="2017"/>
                  <a:pt x="45218" y="1978"/>
                </a:cubicBezTo>
                <a:cubicBezTo>
                  <a:pt x="44866" y="1900"/>
                  <a:pt x="44631" y="2428"/>
                  <a:pt x="44377" y="2311"/>
                </a:cubicBezTo>
                <a:cubicBezTo>
                  <a:pt x="44103" y="2193"/>
                  <a:pt x="43750" y="1880"/>
                  <a:pt x="43398" y="1821"/>
                </a:cubicBezTo>
                <a:cubicBezTo>
                  <a:pt x="43143" y="1763"/>
                  <a:pt x="42889" y="1665"/>
                  <a:pt x="42497" y="1684"/>
                </a:cubicBezTo>
                <a:cubicBezTo>
                  <a:pt x="42126" y="1704"/>
                  <a:pt x="41812" y="1900"/>
                  <a:pt x="41558" y="1861"/>
                </a:cubicBezTo>
                <a:cubicBezTo>
                  <a:pt x="41206" y="1802"/>
                  <a:pt x="40971" y="1234"/>
                  <a:pt x="40697" y="1136"/>
                </a:cubicBezTo>
                <a:cubicBezTo>
                  <a:pt x="40442" y="1019"/>
                  <a:pt x="40227" y="843"/>
                  <a:pt x="39874" y="784"/>
                </a:cubicBezTo>
                <a:cubicBezTo>
                  <a:pt x="39620" y="745"/>
                  <a:pt x="39385" y="803"/>
                  <a:pt x="39013" y="823"/>
                </a:cubicBezTo>
                <a:cubicBezTo>
                  <a:pt x="38720" y="843"/>
                  <a:pt x="38524" y="745"/>
                  <a:pt x="38308" y="901"/>
                </a:cubicBezTo>
                <a:cubicBezTo>
                  <a:pt x="38113" y="1058"/>
                  <a:pt x="37702" y="1058"/>
                  <a:pt x="37545" y="1293"/>
                </a:cubicBezTo>
                <a:cubicBezTo>
                  <a:pt x="37408" y="1508"/>
                  <a:pt x="37682" y="2076"/>
                  <a:pt x="37545" y="2311"/>
                </a:cubicBezTo>
                <a:cubicBezTo>
                  <a:pt x="37428" y="2565"/>
                  <a:pt x="37349" y="3113"/>
                  <a:pt x="37212" y="3329"/>
                </a:cubicBezTo>
                <a:cubicBezTo>
                  <a:pt x="37056" y="3564"/>
                  <a:pt x="36586" y="3642"/>
                  <a:pt x="36371" y="3798"/>
                </a:cubicBezTo>
                <a:cubicBezTo>
                  <a:pt x="36175" y="3955"/>
                  <a:pt x="35822" y="4268"/>
                  <a:pt x="35509" y="4288"/>
                </a:cubicBezTo>
                <a:cubicBezTo>
                  <a:pt x="35157" y="4307"/>
                  <a:pt x="34863" y="3935"/>
                  <a:pt x="34609" y="3955"/>
                </a:cubicBezTo>
                <a:cubicBezTo>
                  <a:pt x="34257" y="3975"/>
                  <a:pt x="34022" y="4268"/>
                  <a:pt x="33748" y="4288"/>
                </a:cubicBezTo>
                <a:cubicBezTo>
                  <a:pt x="33493" y="4288"/>
                  <a:pt x="33219" y="4405"/>
                  <a:pt x="32867" y="4425"/>
                </a:cubicBezTo>
                <a:cubicBezTo>
                  <a:pt x="32612" y="4444"/>
                  <a:pt x="32319" y="4346"/>
                  <a:pt x="31966" y="4366"/>
                </a:cubicBezTo>
                <a:cubicBezTo>
                  <a:pt x="31634" y="4386"/>
                  <a:pt x="31301" y="4484"/>
                  <a:pt x="31046" y="4366"/>
                </a:cubicBezTo>
                <a:cubicBezTo>
                  <a:pt x="30792" y="4249"/>
                  <a:pt x="30616" y="3779"/>
                  <a:pt x="30420" y="3583"/>
                </a:cubicBezTo>
                <a:cubicBezTo>
                  <a:pt x="30205" y="3387"/>
                  <a:pt x="29911" y="3505"/>
                  <a:pt x="29696" y="3309"/>
                </a:cubicBezTo>
                <a:cubicBezTo>
                  <a:pt x="29500" y="3133"/>
                  <a:pt x="29324" y="3015"/>
                  <a:pt x="29050" y="2898"/>
                </a:cubicBezTo>
                <a:cubicBezTo>
                  <a:pt x="28815" y="2800"/>
                  <a:pt x="28639" y="2898"/>
                  <a:pt x="28306" y="2918"/>
                </a:cubicBezTo>
                <a:cubicBezTo>
                  <a:pt x="27954" y="2937"/>
                  <a:pt x="27640" y="3152"/>
                  <a:pt x="27405" y="3172"/>
                </a:cubicBezTo>
                <a:cubicBezTo>
                  <a:pt x="27033" y="3172"/>
                  <a:pt x="26779" y="2702"/>
                  <a:pt x="26525" y="2702"/>
                </a:cubicBezTo>
                <a:cubicBezTo>
                  <a:pt x="26251" y="2702"/>
                  <a:pt x="25996" y="2624"/>
                  <a:pt x="25624" y="2624"/>
                </a:cubicBezTo>
                <a:cubicBezTo>
                  <a:pt x="25389" y="2624"/>
                  <a:pt x="25096" y="2820"/>
                  <a:pt x="24724" y="2839"/>
                </a:cubicBezTo>
                <a:cubicBezTo>
                  <a:pt x="24332" y="2859"/>
                  <a:pt x="24176" y="3485"/>
                  <a:pt x="23921" y="3622"/>
                </a:cubicBezTo>
                <a:cubicBezTo>
                  <a:pt x="23608" y="3759"/>
                  <a:pt x="23471" y="3387"/>
                  <a:pt x="23216" y="3583"/>
                </a:cubicBezTo>
                <a:cubicBezTo>
                  <a:pt x="22982" y="3798"/>
                  <a:pt x="22492" y="3564"/>
                  <a:pt x="22179" y="3720"/>
                </a:cubicBezTo>
                <a:cubicBezTo>
                  <a:pt x="21925" y="3838"/>
                  <a:pt x="21670" y="4366"/>
                  <a:pt x="21279" y="4386"/>
                </a:cubicBezTo>
                <a:cubicBezTo>
                  <a:pt x="20907" y="4405"/>
                  <a:pt x="20593" y="4444"/>
                  <a:pt x="20339" y="4503"/>
                </a:cubicBezTo>
                <a:cubicBezTo>
                  <a:pt x="19987" y="4581"/>
                  <a:pt x="19752" y="4542"/>
                  <a:pt x="19497" y="4640"/>
                </a:cubicBezTo>
                <a:cubicBezTo>
                  <a:pt x="19243" y="4738"/>
                  <a:pt x="18949" y="4386"/>
                  <a:pt x="18597" y="4444"/>
                </a:cubicBezTo>
                <a:cubicBezTo>
                  <a:pt x="18342" y="4503"/>
                  <a:pt x="18186" y="5208"/>
                  <a:pt x="17814" y="5227"/>
                </a:cubicBezTo>
                <a:cubicBezTo>
                  <a:pt x="17442" y="5247"/>
                  <a:pt x="17090" y="4914"/>
                  <a:pt x="16855" y="4895"/>
                </a:cubicBezTo>
                <a:cubicBezTo>
                  <a:pt x="16502" y="4875"/>
                  <a:pt x="16248" y="4523"/>
                  <a:pt x="15974" y="4484"/>
                </a:cubicBezTo>
                <a:cubicBezTo>
                  <a:pt x="15719" y="4425"/>
                  <a:pt x="15426" y="4640"/>
                  <a:pt x="15054" y="4621"/>
                </a:cubicBezTo>
                <a:cubicBezTo>
                  <a:pt x="14819" y="4601"/>
                  <a:pt x="14525" y="4914"/>
                  <a:pt x="14153" y="4934"/>
                </a:cubicBezTo>
                <a:cubicBezTo>
                  <a:pt x="13801" y="4953"/>
                  <a:pt x="13586" y="5227"/>
                  <a:pt x="13351" y="5266"/>
                </a:cubicBezTo>
                <a:cubicBezTo>
                  <a:pt x="12999" y="5325"/>
                  <a:pt x="12627" y="4758"/>
                  <a:pt x="12353" y="4816"/>
                </a:cubicBezTo>
                <a:cubicBezTo>
                  <a:pt x="12098" y="4895"/>
                  <a:pt x="11883" y="5188"/>
                  <a:pt x="11530" y="5227"/>
                </a:cubicBezTo>
                <a:cubicBezTo>
                  <a:pt x="11276" y="5266"/>
                  <a:pt x="11002" y="5110"/>
                  <a:pt x="10630" y="5129"/>
                </a:cubicBezTo>
                <a:cubicBezTo>
                  <a:pt x="10238" y="5149"/>
                  <a:pt x="9945" y="5188"/>
                  <a:pt x="9690" y="5110"/>
                </a:cubicBezTo>
                <a:cubicBezTo>
                  <a:pt x="9338" y="5012"/>
                  <a:pt x="8888" y="5090"/>
                  <a:pt x="8633" y="4934"/>
                </a:cubicBezTo>
                <a:cubicBezTo>
                  <a:pt x="8379" y="4777"/>
                  <a:pt x="8242" y="4366"/>
                  <a:pt x="7909" y="4268"/>
                </a:cubicBezTo>
                <a:cubicBezTo>
                  <a:pt x="7655" y="4190"/>
                  <a:pt x="7400" y="4444"/>
                  <a:pt x="7009" y="4464"/>
                </a:cubicBezTo>
                <a:cubicBezTo>
                  <a:pt x="6656" y="4484"/>
                  <a:pt x="6226" y="4268"/>
                  <a:pt x="5971" y="4268"/>
                </a:cubicBezTo>
                <a:cubicBezTo>
                  <a:pt x="5619" y="4288"/>
                  <a:pt x="5501" y="4503"/>
                  <a:pt x="5227" y="4503"/>
                </a:cubicBezTo>
                <a:cubicBezTo>
                  <a:pt x="4973" y="4523"/>
                  <a:pt x="4718" y="4464"/>
                  <a:pt x="4366" y="4484"/>
                </a:cubicBezTo>
                <a:cubicBezTo>
                  <a:pt x="4112" y="4503"/>
                  <a:pt x="3818" y="4190"/>
                  <a:pt x="3446" y="4209"/>
                </a:cubicBezTo>
                <a:cubicBezTo>
                  <a:pt x="3055" y="4229"/>
                  <a:pt x="2878" y="4855"/>
                  <a:pt x="2624" y="4953"/>
                </a:cubicBezTo>
                <a:cubicBezTo>
                  <a:pt x="2291" y="5110"/>
                  <a:pt x="1958" y="4777"/>
                  <a:pt x="1724" y="4953"/>
                </a:cubicBezTo>
                <a:cubicBezTo>
                  <a:pt x="1469" y="5149"/>
                  <a:pt x="1097" y="5188"/>
                  <a:pt x="764" y="5325"/>
                </a:cubicBezTo>
                <a:cubicBezTo>
                  <a:pt x="529" y="5443"/>
                  <a:pt x="392" y="5815"/>
                  <a:pt x="1" y="5834"/>
                </a:cubicBezTo>
                <a:lnTo>
                  <a:pt x="862" y="21748"/>
                </a:lnTo>
                <a:cubicBezTo>
                  <a:pt x="1234" y="21729"/>
                  <a:pt x="1724" y="21866"/>
                  <a:pt x="1978" y="21827"/>
                </a:cubicBezTo>
                <a:cubicBezTo>
                  <a:pt x="2330" y="21787"/>
                  <a:pt x="2428" y="22453"/>
                  <a:pt x="2683" y="22394"/>
                </a:cubicBezTo>
                <a:cubicBezTo>
                  <a:pt x="2937" y="22355"/>
                  <a:pt x="3250" y="22375"/>
                  <a:pt x="3603" y="22336"/>
                </a:cubicBezTo>
                <a:cubicBezTo>
                  <a:pt x="3857" y="22296"/>
                  <a:pt x="4170" y="22531"/>
                  <a:pt x="4523" y="22512"/>
                </a:cubicBezTo>
                <a:cubicBezTo>
                  <a:pt x="4836" y="22492"/>
                  <a:pt x="5051" y="22570"/>
                  <a:pt x="5286" y="22512"/>
                </a:cubicBezTo>
                <a:cubicBezTo>
                  <a:pt x="5560" y="22433"/>
                  <a:pt x="5756" y="22159"/>
                  <a:pt x="5971" y="22042"/>
                </a:cubicBezTo>
                <a:cubicBezTo>
                  <a:pt x="6187" y="21905"/>
                  <a:pt x="6578" y="22042"/>
                  <a:pt x="6813" y="21905"/>
                </a:cubicBezTo>
                <a:cubicBezTo>
                  <a:pt x="7028" y="21787"/>
                  <a:pt x="7126" y="21455"/>
                  <a:pt x="7400" y="21376"/>
                </a:cubicBezTo>
                <a:cubicBezTo>
                  <a:pt x="7635" y="21298"/>
                  <a:pt x="7948" y="21513"/>
                  <a:pt x="8242" y="21494"/>
                </a:cubicBezTo>
                <a:cubicBezTo>
                  <a:pt x="8614" y="21474"/>
                  <a:pt x="8849" y="21357"/>
                  <a:pt x="9084" y="21416"/>
                </a:cubicBezTo>
                <a:cubicBezTo>
                  <a:pt x="9416" y="21494"/>
                  <a:pt x="9730" y="21533"/>
                  <a:pt x="9964" y="21670"/>
                </a:cubicBezTo>
                <a:cubicBezTo>
                  <a:pt x="10199" y="21807"/>
                  <a:pt x="10493" y="22042"/>
                  <a:pt x="10826" y="22120"/>
                </a:cubicBezTo>
                <a:cubicBezTo>
                  <a:pt x="11061" y="22179"/>
                  <a:pt x="11315" y="22336"/>
                  <a:pt x="11687" y="22316"/>
                </a:cubicBezTo>
                <a:cubicBezTo>
                  <a:pt x="12020" y="22296"/>
                  <a:pt x="12157" y="22179"/>
                  <a:pt x="12353" y="22120"/>
                </a:cubicBezTo>
                <a:cubicBezTo>
                  <a:pt x="12685" y="22022"/>
                  <a:pt x="13096" y="22140"/>
                  <a:pt x="13292" y="22003"/>
                </a:cubicBezTo>
                <a:cubicBezTo>
                  <a:pt x="13468" y="21885"/>
                  <a:pt x="13370" y="21650"/>
                  <a:pt x="13703" y="21553"/>
                </a:cubicBezTo>
                <a:cubicBezTo>
                  <a:pt x="13899" y="21513"/>
                  <a:pt x="14193" y="21553"/>
                  <a:pt x="14525" y="21533"/>
                </a:cubicBezTo>
                <a:cubicBezTo>
                  <a:pt x="14799" y="21513"/>
                  <a:pt x="14936" y="20672"/>
                  <a:pt x="15230" y="20515"/>
                </a:cubicBezTo>
                <a:cubicBezTo>
                  <a:pt x="15465" y="20398"/>
                  <a:pt x="15817" y="20554"/>
                  <a:pt x="16072" y="20378"/>
                </a:cubicBezTo>
                <a:cubicBezTo>
                  <a:pt x="16307" y="20202"/>
                  <a:pt x="16522" y="19791"/>
                  <a:pt x="16737" y="19595"/>
                </a:cubicBezTo>
                <a:cubicBezTo>
                  <a:pt x="16972" y="19399"/>
                  <a:pt x="17031" y="19634"/>
                  <a:pt x="17227" y="19458"/>
                </a:cubicBezTo>
                <a:cubicBezTo>
                  <a:pt x="17481" y="19223"/>
                  <a:pt x="17579" y="19282"/>
                  <a:pt x="17951" y="19282"/>
                </a:cubicBezTo>
                <a:cubicBezTo>
                  <a:pt x="18264" y="19282"/>
                  <a:pt x="18460" y="19360"/>
                  <a:pt x="18401" y="19615"/>
                </a:cubicBezTo>
                <a:cubicBezTo>
                  <a:pt x="18342" y="19908"/>
                  <a:pt x="18695" y="20300"/>
                  <a:pt x="18656" y="20554"/>
                </a:cubicBezTo>
                <a:cubicBezTo>
                  <a:pt x="18616" y="20867"/>
                  <a:pt x="18519" y="21220"/>
                  <a:pt x="18538" y="21455"/>
                </a:cubicBezTo>
                <a:cubicBezTo>
                  <a:pt x="18538" y="21787"/>
                  <a:pt x="18088" y="22061"/>
                  <a:pt x="18186" y="22257"/>
                </a:cubicBezTo>
                <a:cubicBezTo>
                  <a:pt x="18323" y="22551"/>
                  <a:pt x="18675" y="22531"/>
                  <a:pt x="18949" y="22590"/>
                </a:cubicBezTo>
                <a:cubicBezTo>
                  <a:pt x="19204" y="22649"/>
                  <a:pt x="19439" y="22394"/>
                  <a:pt x="19752" y="22316"/>
                </a:cubicBezTo>
                <a:cubicBezTo>
                  <a:pt x="20026" y="22257"/>
                  <a:pt x="20359" y="22707"/>
                  <a:pt x="20652" y="22590"/>
                </a:cubicBezTo>
                <a:cubicBezTo>
                  <a:pt x="20926" y="22492"/>
                  <a:pt x="21298" y="22453"/>
                  <a:pt x="21572" y="22336"/>
                </a:cubicBezTo>
                <a:cubicBezTo>
                  <a:pt x="21846" y="22218"/>
                  <a:pt x="22101" y="21944"/>
                  <a:pt x="22375" y="21846"/>
                </a:cubicBezTo>
                <a:cubicBezTo>
                  <a:pt x="22649" y="21748"/>
                  <a:pt x="22884" y="21748"/>
                  <a:pt x="23079" y="21631"/>
                </a:cubicBezTo>
                <a:cubicBezTo>
                  <a:pt x="23314" y="21474"/>
                  <a:pt x="23314" y="20907"/>
                  <a:pt x="23510" y="20730"/>
                </a:cubicBezTo>
                <a:cubicBezTo>
                  <a:pt x="23706" y="20535"/>
                  <a:pt x="24117" y="20652"/>
                  <a:pt x="24313" y="20496"/>
                </a:cubicBezTo>
                <a:cubicBezTo>
                  <a:pt x="24508" y="20319"/>
                  <a:pt x="24606" y="19908"/>
                  <a:pt x="24880" y="19810"/>
                </a:cubicBezTo>
                <a:cubicBezTo>
                  <a:pt x="25096" y="19732"/>
                  <a:pt x="25370" y="20026"/>
                  <a:pt x="25683" y="20006"/>
                </a:cubicBezTo>
                <a:cubicBezTo>
                  <a:pt x="25996" y="19987"/>
                  <a:pt x="26270" y="19673"/>
                  <a:pt x="26505" y="19732"/>
                </a:cubicBezTo>
                <a:cubicBezTo>
                  <a:pt x="26779" y="19791"/>
                  <a:pt x="27171" y="19752"/>
                  <a:pt x="27386" y="19889"/>
                </a:cubicBezTo>
                <a:cubicBezTo>
                  <a:pt x="27601" y="20006"/>
                  <a:pt x="27679" y="20261"/>
                  <a:pt x="27895" y="20398"/>
                </a:cubicBezTo>
                <a:cubicBezTo>
                  <a:pt x="28110" y="20515"/>
                  <a:pt x="28247" y="21318"/>
                  <a:pt x="28521" y="21396"/>
                </a:cubicBezTo>
                <a:cubicBezTo>
                  <a:pt x="28756" y="21435"/>
                  <a:pt x="28991" y="20887"/>
                  <a:pt x="29304" y="20887"/>
                </a:cubicBezTo>
                <a:cubicBezTo>
                  <a:pt x="29656" y="20867"/>
                  <a:pt x="30028" y="21063"/>
                  <a:pt x="30263" y="21024"/>
                </a:cubicBezTo>
                <a:cubicBezTo>
                  <a:pt x="30616" y="20965"/>
                  <a:pt x="30968" y="20750"/>
                  <a:pt x="31222" y="20672"/>
                </a:cubicBezTo>
                <a:cubicBezTo>
                  <a:pt x="31477" y="20613"/>
                  <a:pt x="31771" y="21004"/>
                  <a:pt x="32123" y="20946"/>
                </a:cubicBezTo>
                <a:cubicBezTo>
                  <a:pt x="32358" y="20907"/>
                  <a:pt x="32573" y="20593"/>
                  <a:pt x="32945" y="20574"/>
                </a:cubicBezTo>
                <a:cubicBezTo>
                  <a:pt x="33258" y="20554"/>
                  <a:pt x="33356" y="20319"/>
                  <a:pt x="33591" y="20221"/>
                </a:cubicBezTo>
                <a:cubicBezTo>
                  <a:pt x="33845" y="20104"/>
                  <a:pt x="34002" y="19967"/>
                  <a:pt x="34198" y="19771"/>
                </a:cubicBezTo>
                <a:cubicBezTo>
                  <a:pt x="34394" y="19595"/>
                  <a:pt x="34452" y="18969"/>
                  <a:pt x="34628" y="18773"/>
                </a:cubicBezTo>
                <a:cubicBezTo>
                  <a:pt x="34824" y="18597"/>
                  <a:pt x="35196" y="18714"/>
                  <a:pt x="35451" y="18597"/>
                </a:cubicBezTo>
                <a:cubicBezTo>
                  <a:pt x="35685" y="18499"/>
                  <a:pt x="36077" y="18636"/>
                  <a:pt x="36390" y="18616"/>
                </a:cubicBezTo>
                <a:cubicBezTo>
                  <a:pt x="36762" y="18597"/>
                  <a:pt x="36997" y="18930"/>
                  <a:pt x="37251" y="18988"/>
                </a:cubicBezTo>
                <a:cubicBezTo>
                  <a:pt x="37584" y="19047"/>
                  <a:pt x="37976" y="18440"/>
                  <a:pt x="38250" y="18558"/>
                </a:cubicBezTo>
                <a:cubicBezTo>
                  <a:pt x="38504" y="18675"/>
                  <a:pt x="38641" y="19106"/>
                  <a:pt x="38994" y="19164"/>
                </a:cubicBezTo>
                <a:cubicBezTo>
                  <a:pt x="39248" y="19223"/>
                  <a:pt x="39483" y="18930"/>
                  <a:pt x="39855" y="18910"/>
                </a:cubicBezTo>
                <a:cubicBezTo>
                  <a:pt x="40227" y="18890"/>
                  <a:pt x="40560" y="18988"/>
                  <a:pt x="40814" y="18910"/>
                </a:cubicBezTo>
                <a:cubicBezTo>
                  <a:pt x="41147" y="18793"/>
                  <a:pt x="41245" y="18499"/>
                  <a:pt x="41480" y="18323"/>
                </a:cubicBezTo>
                <a:cubicBezTo>
                  <a:pt x="41734" y="18166"/>
                  <a:pt x="42165" y="18107"/>
                  <a:pt x="42497" y="17990"/>
                </a:cubicBezTo>
                <a:cubicBezTo>
                  <a:pt x="42732" y="17892"/>
                  <a:pt x="43046" y="18107"/>
                  <a:pt x="43417" y="18088"/>
                </a:cubicBezTo>
                <a:cubicBezTo>
                  <a:pt x="43750" y="18068"/>
                  <a:pt x="44142" y="18010"/>
                  <a:pt x="44377" y="18088"/>
                </a:cubicBezTo>
                <a:cubicBezTo>
                  <a:pt x="44651" y="18186"/>
                  <a:pt x="44670" y="18479"/>
                  <a:pt x="44866" y="18636"/>
                </a:cubicBezTo>
                <a:cubicBezTo>
                  <a:pt x="45081" y="18812"/>
                  <a:pt x="45316" y="18851"/>
                  <a:pt x="45531" y="19027"/>
                </a:cubicBezTo>
                <a:cubicBezTo>
                  <a:pt x="45747" y="19184"/>
                  <a:pt x="45982" y="19478"/>
                  <a:pt x="46256" y="19576"/>
                </a:cubicBezTo>
                <a:cubicBezTo>
                  <a:pt x="46491" y="19654"/>
                  <a:pt x="46804" y="19321"/>
                  <a:pt x="47117" y="19301"/>
                </a:cubicBezTo>
                <a:cubicBezTo>
                  <a:pt x="47489" y="19282"/>
                  <a:pt x="47567" y="18871"/>
                  <a:pt x="47802" y="18871"/>
                </a:cubicBezTo>
                <a:cubicBezTo>
                  <a:pt x="48154" y="18851"/>
                  <a:pt x="48644" y="19497"/>
                  <a:pt x="48918" y="19478"/>
                </a:cubicBezTo>
                <a:cubicBezTo>
                  <a:pt x="49172" y="19478"/>
                  <a:pt x="49544" y="19282"/>
                  <a:pt x="49916" y="19262"/>
                </a:cubicBezTo>
                <a:cubicBezTo>
                  <a:pt x="50151" y="19243"/>
                  <a:pt x="50366" y="19673"/>
                  <a:pt x="50738" y="19654"/>
                </a:cubicBezTo>
                <a:cubicBezTo>
                  <a:pt x="51110" y="19634"/>
                  <a:pt x="51189" y="19341"/>
                  <a:pt x="51443" y="19282"/>
                </a:cubicBezTo>
                <a:cubicBezTo>
                  <a:pt x="51776" y="19204"/>
                  <a:pt x="52167" y="19008"/>
                  <a:pt x="52422" y="18890"/>
                </a:cubicBezTo>
                <a:cubicBezTo>
                  <a:pt x="52676" y="18773"/>
                  <a:pt x="52852" y="18303"/>
                  <a:pt x="53185" y="18225"/>
                </a:cubicBezTo>
                <a:cubicBezTo>
                  <a:pt x="53440" y="18166"/>
                  <a:pt x="53831" y="18499"/>
                  <a:pt x="54203" y="18479"/>
                </a:cubicBezTo>
                <a:cubicBezTo>
                  <a:pt x="54516" y="18460"/>
                  <a:pt x="54516" y="18127"/>
                  <a:pt x="54732" y="18049"/>
                </a:cubicBezTo>
                <a:cubicBezTo>
                  <a:pt x="54986" y="17951"/>
                  <a:pt x="55240" y="17990"/>
                  <a:pt x="55436" y="17833"/>
                </a:cubicBezTo>
                <a:cubicBezTo>
                  <a:pt x="55632" y="17677"/>
                  <a:pt x="55965" y="17559"/>
                  <a:pt x="56160" y="17403"/>
                </a:cubicBezTo>
                <a:cubicBezTo>
                  <a:pt x="56356" y="17246"/>
                  <a:pt x="56513" y="17285"/>
                  <a:pt x="56787" y="17187"/>
                </a:cubicBezTo>
                <a:cubicBezTo>
                  <a:pt x="57002" y="17109"/>
                  <a:pt x="57355" y="16424"/>
                  <a:pt x="57648" y="16404"/>
                </a:cubicBezTo>
                <a:cubicBezTo>
                  <a:pt x="58040" y="16385"/>
                  <a:pt x="58490" y="16620"/>
                  <a:pt x="58744" y="16678"/>
                </a:cubicBezTo>
                <a:cubicBezTo>
                  <a:pt x="59077" y="16757"/>
                  <a:pt x="59371" y="16894"/>
                  <a:pt x="59625" y="17031"/>
                </a:cubicBezTo>
                <a:cubicBezTo>
                  <a:pt x="59880" y="17168"/>
                  <a:pt x="59997" y="17716"/>
                  <a:pt x="60349" y="17794"/>
                </a:cubicBezTo>
                <a:cubicBezTo>
                  <a:pt x="60604" y="17853"/>
                  <a:pt x="60761" y="17559"/>
                  <a:pt x="61152" y="17540"/>
                </a:cubicBezTo>
                <a:cubicBezTo>
                  <a:pt x="61446" y="17520"/>
                  <a:pt x="61915" y="17540"/>
                  <a:pt x="62131" y="17618"/>
                </a:cubicBezTo>
                <a:cubicBezTo>
                  <a:pt x="62405" y="17677"/>
                  <a:pt x="62464" y="18147"/>
                  <a:pt x="62679" y="18284"/>
                </a:cubicBezTo>
                <a:cubicBezTo>
                  <a:pt x="62894" y="18421"/>
                  <a:pt x="63149" y="18381"/>
                  <a:pt x="63384" y="18538"/>
                </a:cubicBezTo>
                <a:cubicBezTo>
                  <a:pt x="63579" y="18675"/>
                  <a:pt x="63912" y="18655"/>
                  <a:pt x="64186" y="18734"/>
                </a:cubicBezTo>
                <a:cubicBezTo>
                  <a:pt x="64421" y="18793"/>
                  <a:pt x="64636" y="19164"/>
                  <a:pt x="64930" y="19145"/>
                </a:cubicBezTo>
                <a:cubicBezTo>
                  <a:pt x="65321" y="19125"/>
                  <a:pt x="65478" y="18734"/>
                  <a:pt x="65732" y="18636"/>
                </a:cubicBezTo>
                <a:cubicBezTo>
                  <a:pt x="66065" y="18499"/>
                  <a:pt x="66144" y="18088"/>
                  <a:pt x="66378" y="17892"/>
                </a:cubicBezTo>
                <a:cubicBezTo>
                  <a:pt x="66613" y="17696"/>
                  <a:pt x="67083" y="17755"/>
                  <a:pt x="67396" y="17618"/>
                </a:cubicBezTo>
                <a:cubicBezTo>
                  <a:pt x="67651" y="17520"/>
                  <a:pt x="68023" y="17755"/>
                  <a:pt x="68414" y="17735"/>
                </a:cubicBezTo>
                <a:cubicBezTo>
                  <a:pt x="68767" y="17716"/>
                  <a:pt x="69021" y="17246"/>
                  <a:pt x="69275" y="17227"/>
                </a:cubicBezTo>
                <a:cubicBezTo>
                  <a:pt x="69628" y="17187"/>
                  <a:pt x="69961" y="17305"/>
                  <a:pt x="70235" y="17266"/>
                </a:cubicBezTo>
                <a:cubicBezTo>
                  <a:pt x="70489" y="17227"/>
                  <a:pt x="70704" y="17364"/>
                  <a:pt x="71076" y="17324"/>
                </a:cubicBezTo>
                <a:cubicBezTo>
                  <a:pt x="71311" y="17305"/>
                  <a:pt x="71605" y="17246"/>
                  <a:pt x="71957" y="17227"/>
                </a:cubicBezTo>
                <a:cubicBezTo>
                  <a:pt x="72329" y="17207"/>
                  <a:pt x="72544" y="16894"/>
                  <a:pt x="72799" y="16855"/>
                </a:cubicBezTo>
                <a:cubicBezTo>
                  <a:pt x="73151" y="16796"/>
                  <a:pt x="73406" y="16855"/>
                  <a:pt x="73680" y="16796"/>
                </a:cubicBezTo>
                <a:cubicBezTo>
                  <a:pt x="73934" y="16718"/>
                  <a:pt x="74247" y="16894"/>
                  <a:pt x="74600" y="16835"/>
                </a:cubicBezTo>
                <a:cubicBezTo>
                  <a:pt x="74854" y="16815"/>
                  <a:pt x="75128" y="16815"/>
                  <a:pt x="75500" y="16815"/>
                </a:cubicBezTo>
                <a:cubicBezTo>
                  <a:pt x="75813" y="16796"/>
                  <a:pt x="76048" y="16718"/>
                  <a:pt x="76264" y="16796"/>
                </a:cubicBezTo>
                <a:cubicBezTo>
                  <a:pt x="76538" y="16874"/>
                  <a:pt x="76714" y="17011"/>
                  <a:pt x="76929" y="17168"/>
                </a:cubicBezTo>
                <a:cubicBezTo>
                  <a:pt x="77144" y="17324"/>
                  <a:pt x="77399" y="17461"/>
                  <a:pt x="77614" y="17618"/>
                </a:cubicBezTo>
                <a:cubicBezTo>
                  <a:pt x="77830" y="17775"/>
                  <a:pt x="78182" y="17696"/>
                  <a:pt x="78456" y="17775"/>
                </a:cubicBezTo>
                <a:cubicBezTo>
                  <a:pt x="78691" y="17853"/>
                  <a:pt x="78808" y="18107"/>
                  <a:pt x="79122" y="18088"/>
                </a:cubicBezTo>
                <a:cubicBezTo>
                  <a:pt x="79493" y="18068"/>
                  <a:pt x="79689" y="17540"/>
                  <a:pt x="79944" y="17559"/>
                </a:cubicBezTo>
                <a:cubicBezTo>
                  <a:pt x="80296" y="17579"/>
                  <a:pt x="80648" y="17931"/>
                  <a:pt x="80922" y="17970"/>
                </a:cubicBezTo>
                <a:cubicBezTo>
                  <a:pt x="81196" y="18010"/>
                  <a:pt x="81510" y="17677"/>
                  <a:pt x="81862" y="17677"/>
                </a:cubicBezTo>
                <a:cubicBezTo>
                  <a:pt x="82097" y="17696"/>
                  <a:pt x="82332" y="18088"/>
                  <a:pt x="82704" y="18068"/>
                </a:cubicBezTo>
                <a:cubicBezTo>
                  <a:pt x="83056" y="18049"/>
                  <a:pt x="83389" y="17618"/>
                  <a:pt x="83624" y="17598"/>
                </a:cubicBezTo>
                <a:cubicBezTo>
                  <a:pt x="83996" y="17559"/>
                  <a:pt x="84230" y="17696"/>
                  <a:pt x="84505" y="17657"/>
                </a:cubicBezTo>
                <a:cubicBezTo>
                  <a:pt x="84759" y="17618"/>
                  <a:pt x="84876" y="17344"/>
                  <a:pt x="85229" y="17324"/>
                </a:cubicBezTo>
                <a:cubicBezTo>
                  <a:pt x="85464" y="17285"/>
                  <a:pt x="85836" y="17324"/>
                  <a:pt x="86188" y="173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39"/>
          <p:cNvSpPr txBox="1">
            <a:spLocks noGrp="1"/>
          </p:cNvSpPr>
          <p:nvPr>
            <p:ph type="title"/>
          </p:nvPr>
        </p:nvSpPr>
        <p:spPr>
          <a:xfrm>
            <a:off x="979967" y="448169"/>
            <a:ext cx="408256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HIPÓTESIS</a:t>
            </a:r>
            <a:endParaRPr dirty="0"/>
          </a:p>
        </p:txBody>
      </p:sp>
      <p:sp>
        <p:nvSpPr>
          <p:cNvPr id="2693" name="Google Shape;2693;p39"/>
          <p:cNvSpPr txBox="1">
            <a:spLocks noGrp="1"/>
          </p:cNvSpPr>
          <p:nvPr>
            <p:ph type="subTitle" idx="3"/>
          </p:nvPr>
        </p:nvSpPr>
        <p:spPr>
          <a:xfrm>
            <a:off x="713225" y="1939375"/>
            <a:ext cx="3588900" cy="706800"/>
          </a:xfrm>
          <a:prstGeom prst="rect">
            <a:avLst/>
          </a:prstGeom>
        </p:spPr>
        <p:txBody>
          <a:bodyPr spcFirstLastPara="1" wrap="square" lIns="91425" tIns="91425" rIns="91425" bIns="91425" anchor="ctr" anchorCtr="0">
            <a:noAutofit/>
          </a:bodyPr>
          <a:lstStyle/>
          <a:p>
            <a:pPr marL="0" lvl="0" indent="0"/>
            <a:r>
              <a:rPr lang="es-MX" dirty="0"/>
              <a:t>Existen diferencias en la ejecución del gesto técnico del tiro penal y su efectividad entre un equipo masculino profesional y un equipo femenino profesional. </a:t>
            </a:r>
            <a:endParaRPr dirty="0"/>
          </a:p>
        </p:txBody>
      </p:sp>
      <p:sp>
        <p:nvSpPr>
          <p:cNvPr id="2694" name="Google Shape;2694;p39"/>
          <p:cNvSpPr txBox="1">
            <a:spLocks noGrp="1"/>
          </p:cNvSpPr>
          <p:nvPr>
            <p:ph type="subTitle" idx="4"/>
          </p:nvPr>
        </p:nvSpPr>
        <p:spPr>
          <a:xfrm>
            <a:off x="713225" y="3585200"/>
            <a:ext cx="3588900" cy="706800"/>
          </a:xfrm>
          <a:prstGeom prst="rect">
            <a:avLst/>
          </a:prstGeom>
        </p:spPr>
        <p:txBody>
          <a:bodyPr spcFirstLastPara="1" wrap="square" lIns="91425" tIns="91425" rIns="91425" bIns="91425" anchor="ctr" anchorCtr="0">
            <a:noAutofit/>
          </a:bodyPr>
          <a:lstStyle/>
          <a:p>
            <a:pPr marL="0" lvl="0" indent="0"/>
            <a:r>
              <a:rPr lang="es-MX" dirty="0"/>
              <a:t>No existen diferencias en la ejecución del gesto técnico del tiro penal y su efectividad entre un equipo masculino profesional y un equipo femenino profesional. </a:t>
            </a:r>
            <a:endParaRPr dirty="0"/>
          </a:p>
        </p:txBody>
      </p:sp>
      <p:sp>
        <p:nvSpPr>
          <p:cNvPr id="2695" name="Google Shape;2695;p39"/>
          <p:cNvSpPr txBox="1">
            <a:spLocks noGrp="1"/>
          </p:cNvSpPr>
          <p:nvPr>
            <p:ph type="subTitle" idx="1"/>
          </p:nvPr>
        </p:nvSpPr>
        <p:spPr>
          <a:xfrm>
            <a:off x="713225" y="1428725"/>
            <a:ext cx="3588900" cy="53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C" dirty="0"/>
              <a:t>H1</a:t>
            </a:r>
            <a:endParaRPr dirty="0"/>
          </a:p>
        </p:txBody>
      </p:sp>
      <p:sp>
        <p:nvSpPr>
          <p:cNvPr id="2696" name="Google Shape;2696;p39"/>
          <p:cNvSpPr txBox="1">
            <a:spLocks noGrp="1"/>
          </p:cNvSpPr>
          <p:nvPr>
            <p:ph type="subTitle" idx="2"/>
          </p:nvPr>
        </p:nvSpPr>
        <p:spPr>
          <a:xfrm>
            <a:off x="713225" y="3074550"/>
            <a:ext cx="3588900" cy="537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s-EC" dirty="0"/>
              <a:t>H0</a:t>
            </a:r>
            <a:endParaRPr dirty="0"/>
          </a:p>
        </p:txBody>
      </p:sp>
      <p:sp>
        <p:nvSpPr>
          <p:cNvPr id="2698" name="Google Shape;2698;p39"/>
          <p:cNvSpPr/>
          <p:nvPr/>
        </p:nvSpPr>
        <p:spPr>
          <a:xfrm>
            <a:off x="4463175" y="3255969"/>
            <a:ext cx="942900" cy="9429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697;p39">
            <a:extLst>
              <a:ext uri="{FF2B5EF4-FFF2-40B4-BE49-F238E27FC236}">
                <a16:creationId xmlns:a16="http://schemas.microsoft.com/office/drawing/2014/main" id="{725323CB-7BE4-4E49-88AF-3BEC4435B798}"/>
              </a:ext>
            </a:extLst>
          </p:cNvPr>
          <p:cNvSpPr/>
          <p:nvPr/>
        </p:nvSpPr>
        <p:spPr>
          <a:xfrm>
            <a:off x="4463163" y="1609038"/>
            <a:ext cx="942900" cy="9429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Icono De Like Y Dislake. Símbolo Similar a Su Sitio Web. Vectores 10  Ilustración del Vector - Ilustración de sitio, elemento: 203823331">
            <a:extLst>
              <a:ext uri="{FF2B5EF4-FFF2-40B4-BE49-F238E27FC236}">
                <a16:creationId xmlns:a16="http://schemas.microsoft.com/office/drawing/2014/main" id="{88C12127-85D5-4CE8-92AB-E32694EE5F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801" t="23851" r="55332" b="34667"/>
          <a:stretch/>
        </p:blipFill>
        <p:spPr bwMode="auto">
          <a:xfrm>
            <a:off x="4696378" y="1816794"/>
            <a:ext cx="474649" cy="527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ono De Like Y Dislake. Símbolo Similar a Su Sitio Web. Vectores 10  Ilustración del Vector - Ilustración de sitio, elemento: 203823331">
            <a:extLst>
              <a:ext uri="{FF2B5EF4-FFF2-40B4-BE49-F238E27FC236}">
                <a16:creationId xmlns:a16="http://schemas.microsoft.com/office/drawing/2014/main" id="{7E78D9E4-1E98-4A90-89C1-0E2B0971DCA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96" t="34412" r="14681" b="23556"/>
          <a:stretch/>
        </p:blipFill>
        <p:spPr bwMode="auto">
          <a:xfrm>
            <a:off x="4693999" y="3460718"/>
            <a:ext cx="479408" cy="5334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Resultado de imagen para logo espe">
            <a:extLst>
              <a:ext uri="{FF2B5EF4-FFF2-40B4-BE49-F238E27FC236}">
                <a16:creationId xmlns:a16="http://schemas.microsoft.com/office/drawing/2014/main" id="{B2D29698-4F2D-4921-933F-F06F453FB283}"/>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41"/>
        <p:cNvGrpSpPr/>
        <p:nvPr/>
      </p:nvGrpSpPr>
      <p:grpSpPr>
        <a:xfrm>
          <a:off x="0" y="0"/>
          <a:ext cx="0" cy="0"/>
          <a:chOff x="0" y="0"/>
          <a:chExt cx="0" cy="0"/>
        </a:xfrm>
      </p:grpSpPr>
      <p:sp>
        <p:nvSpPr>
          <p:cNvPr id="2942" name="Google Shape;2942;p50"/>
          <p:cNvSpPr txBox="1"/>
          <p:nvPr/>
        </p:nvSpPr>
        <p:spPr>
          <a:xfrm>
            <a:off x="5753380" y="3342306"/>
            <a:ext cx="2139600"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r>
              <a:rPr lang="es-EC" sz="3000" dirty="0">
                <a:solidFill>
                  <a:schemeClr val="dk1"/>
                </a:solidFill>
                <a:latin typeface="Staatliches"/>
                <a:ea typeface="Staatliches"/>
                <a:cs typeface="Staatliches"/>
                <a:sym typeface="Staatliches"/>
              </a:rPr>
              <a:t>Variable dependiente</a:t>
            </a:r>
            <a:endParaRPr sz="3000" dirty="0">
              <a:solidFill>
                <a:schemeClr val="dk1"/>
              </a:solidFill>
              <a:latin typeface="Staatliches"/>
              <a:ea typeface="Staatliches"/>
              <a:cs typeface="Staatliches"/>
              <a:sym typeface="Staatliches"/>
            </a:endParaRPr>
          </a:p>
        </p:txBody>
      </p:sp>
      <p:sp>
        <p:nvSpPr>
          <p:cNvPr id="2943" name="Google Shape;2943;p50"/>
          <p:cNvSpPr txBox="1">
            <a:spLocks noGrp="1"/>
          </p:cNvSpPr>
          <p:nvPr>
            <p:ph type="subTitle" idx="4294967295"/>
          </p:nvPr>
        </p:nvSpPr>
        <p:spPr>
          <a:xfrm>
            <a:off x="5753380" y="4068475"/>
            <a:ext cx="2138100" cy="630000"/>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s-EC" sz="2000" dirty="0"/>
              <a:t>Efectividad</a:t>
            </a:r>
            <a:endParaRPr sz="2000" dirty="0"/>
          </a:p>
        </p:txBody>
      </p:sp>
      <p:sp>
        <p:nvSpPr>
          <p:cNvPr id="2944" name="Google Shape;2944;p50"/>
          <p:cNvSpPr txBox="1">
            <a:spLocks noGrp="1"/>
          </p:cNvSpPr>
          <p:nvPr>
            <p:ph type="title"/>
          </p:nvPr>
        </p:nvSpPr>
        <p:spPr>
          <a:xfrm>
            <a:off x="1278163" y="320819"/>
            <a:ext cx="6688265"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sz="4000" dirty="0">
                <a:latin typeface="Staatliches"/>
                <a:ea typeface="Staatliches"/>
                <a:cs typeface="Staatliches"/>
                <a:sym typeface="Staatliches"/>
              </a:rPr>
              <a:t>VARIABLES DE LA INVESTIGACIÓN</a:t>
            </a:r>
            <a:endParaRPr sz="4000" dirty="0">
              <a:latin typeface="Staatliches"/>
              <a:ea typeface="Staatliches"/>
              <a:cs typeface="Staatliches"/>
              <a:sym typeface="Staatliches"/>
            </a:endParaRPr>
          </a:p>
        </p:txBody>
      </p:sp>
      <p:sp>
        <p:nvSpPr>
          <p:cNvPr id="2946" name="Google Shape;2946;p50"/>
          <p:cNvSpPr txBox="1"/>
          <p:nvPr/>
        </p:nvSpPr>
        <p:spPr>
          <a:xfrm>
            <a:off x="912403" y="3342306"/>
            <a:ext cx="3019515" cy="513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200"/>
              </a:spcAft>
              <a:buNone/>
            </a:pPr>
            <a:r>
              <a:rPr lang="es-EC" sz="3000" dirty="0">
                <a:solidFill>
                  <a:schemeClr val="dk1"/>
                </a:solidFill>
                <a:latin typeface="Staatliches"/>
                <a:ea typeface="Staatliches"/>
                <a:cs typeface="Staatliches"/>
                <a:sym typeface="Staatliches"/>
              </a:rPr>
              <a:t>Variable independiente</a:t>
            </a:r>
            <a:endParaRPr sz="3000" dirty="0">
              <a:solidFill>
                <a:schemeClr val="dk1"/>
              </a:solidFill>
              <a:latin typeface="Staatliches"/>
              <a:ea typeface="Staatliches"/>
              <a:cs typeface="Staatliches"/>
              <a:sym typeface="Staatliches"/>
            </a:endParaRPr>
          </a:p>
        </p:txBody>
      </p:sp>
      <p:sp>
        <p:nvSpPr>
          <p:cNvPr id="2950" name="Google Shape;2950;p50"/>
          <p:cNvSpPr txBox="1">
            <a:spLocks noGrp="1"/>
          </p:cNvSpPr>
          <p:nvPr>
            <p:ph type="subTitle" idx="4294967295"/>
          </p:nvPr>
        </p:nvSpPr>
        <p:spPr>
          <a:xfrm>
            <a:off x="1353111" y="4068474"/>
            <a:ext cx="2138100" cy="724505"/>
          </a:xfrm>
          <a:prstGeom prst="rect">
            <a:avLst/>
          </a:prstGeom>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s-EC" sz="2000" dirty="0"/>
              <a:t>Gesto técnico del tiro penal </a:t>
            </a:r>
            <a:endParaRPr sz="2000" dirty="0"/>
          </a:p>
        </p:txBody>
      </p:sp>
      <p:pic>
        <p:nvPicPr>
          <p:cNvPr id="3" name="Imagen 2">
            <a:extLst>
              <a:ext uri="{FF2B5EF4-FFF2-40B4-BE49-F238E27FC236}">
                <a16:creationId xmlns:a16="http://schemas.microsoft.com/office/drawing/2014/main" id="{9D50B299-97B1-4B13-84AE-4D6E322E3C4D}"/>
              </a:ext>
            </a:extLst>
          </p:cNvPr>
          <p:cNvPicPr>
            <a:picLocks noChangeAspect="1"/>
          </p:cNvPicPr>
          <p:nvPr/>
        </p:nvPicPr>
        <p:blipFill rotWithShape="1">
          <a:blip r:embed="rId3"/>
          <a:srcRect l="40517"/>
          <a:stretch/>
        </p:blipFill>
        <p:spPr>
          <a:xfrm>
            <a:off x="1278163" y="1106388"/>
            <a:ext cx="2287997" cy="1923228"/>
          </a:xfrm>
          <a:prstGeom prst="rect">
            <a:avLst/>
          </a:prstGeom>
          <a:ln w="19050">
            <a:solidFill>
              <a:schemeClr val="tx1"/>
            </a:solidFill>
          </a:ln>
        </p:spPr>
      </p:pic>
      <p:pic>
        <p:nvPicPr>
          <p:cNvPr id="2050" name="Picture 2" descr="Eurocopa: Mbappé falla el penalti decisivo en la tanda y Suiza elimina a la  campeona del mundo (3-3)">
            <a:extLst>
              <a:ext uri="{FF2B5EF4-FFF2-40B4-BE49-F238E27FC236}">
                <a16:creationId xmlns:a16="http://schemas.microsoft.com/office/drawing/2014/main" id="{8280EEAA-0648-4ED8-9948-4F1A7333C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8431" y="1106388"/>
            <a:ext cx="2287997" cy="192322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31E930EE-3E61-45D2-B994-C9279A266C82}"/>
              </a:ext>
            </a:extLst>
          </p:cNvPr>
          <p:cNvSpPr/>
          <p:nvPr/>
        </p:nvSpPr>
        <p:spPr>
          <a:xfrm>
            <a:off x="114300" y="1196340"/>
            <a:ext cx="596125" cy="1043940"/>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descr="1">
            <a:extLst>
              <a:ext uri="{FF2B5EF4-FFF2-40B4-BE49-F238E27FC236}">
                <a16:creationId xmlns:a16="http://schemas.microsoft.com/office/drawing/2014/main" id="{D85467E0-4EC1-43F3-AE4B-845DBE8488FF}"/>
              </a:ext>
            </a:extLst>
          </p:cNvPr>
          <p:cNvPicPr/>
          <p:nvPr/>
        </p:nvPicPr>
        <p:blipFill>
          <a:blip r:embed="rId5" cstate="print">
            <a:extLst>
              <a:ext uri="{BEBA8EAE-BF5A-486C-A8C5-ECC9F3942E4B}">
                <a14:imgProps xmlns:a14="http://schemas.microsoft.com/office/drawing/2010/main">
                  <a14:imgLayer r:embed="rId6">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11" name="Picture 10" descr="Resultado de imagen para logo espe">
            <a:extLst>
              <a:ext uri="{FF2B5EF4-FFF2-40B4-BE49-F238E27FC236}">
                <a16:creationId xmlns:a16="http://schemas.microsoft.com/office/drawing/2014/main" id="{18EB4029-7771-4C5D-9BD4-040CE504506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43"/>
        <p:cNvGrpSpPr/>
        <p:nvPr/>
      </p:nvGrpSpPr>
      <p:grpSpPr>
        <a:xfrm>
          <a:off x="0" y="0"/>
          <a:ext cx="0" cy="0"/>
          <a:chOff x="0" y="0"/>
          <a:chExt cx="0" cy="0"/>
        </a:xfrm>
      </p:grpSpPr>
      <p:grpSp>
        <p:nvGrpSpPr>
          <p:cNvPr id="2644" name="Google Shape;2644;p37"/>
          <p:cNvGrpSpPr/>
          <p:nvPr/>
        </p:nvGrpSpPr>
        <p:grpSpPr>
          <a:xfrm rot="5400000">
            <a:off x="2843133" y="-1343303"/>
            <a:ext cx="3481464" cy="9309099"/>
            <a:chOff x="5470855" y="-808136"/>
            <a:chExt cx="2474045" cy="4656454"/>
          </a:xfrm>
        </p:grpSpPr>
        <p:sp>
          <p:nvSpPr>
            <p:cNvPr id="2645" name="Google Shape;2645;p37"/>
            <p:cNvSpPr/>
            <p:nvPr/>
          </p:nvSpPr>
          <p:spPr>
            <a:xfrm rot="292716">
              <a:off x="5470855" y="79462"/>
              <a:ext cx="2473940" cy="3768856"/>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37"/>
            <p:cNvSpPr/>
            <p:nvPr/>
          </p:nvSpPr>
          <p:spPr>
            <a:xfrm rot="10425046" flipH="1">
              <a:off x="5470963" y="-808136"/>
              <a:ext cx="2473937" cy="3768918"/>
            </a:xfrm>
            <a:custGeom>
              <a:avLst/>
              <a:gdLst/>
              <a:ahLst/>
              <a:cxnLst/>
              <a:rect l="l" t="t" r="r" b="b"/>
              <a:pathLst>
                <a:path w="49916" h="58822" extrusionOk="0">
                  <a:moveTo>
                    <a:pt x="49915" y="53321"/>
                  </a:moveTo>
                  <a:cubicBezTo>
                    <a:pt x="49563" y="53361"/>
                    <a:pt x="48623" y="53909"/>
                    <a:pt x="48369" y="53909"/>
                  </a:cubicBezTo>
                  <a:cubicBezTo>
                    <a:pt x="48017" y="53928"/>
                    <a:pt x="47762" y="54046"/>
                    <a:pt x="47488" y="54026"/>
                  </a:cubicBezTo>
                  <a:cubicBezTo>
                    <a:pt x="47234" y="54007"/>
                    <a:pt x="46960" y="53145"/>
                    <a:pt x="46607" y="53165"/>
                  </a:cubicBezTo>
                  <a:cubicBezTo>
                    <a:pt x="46372" y="53165"/>
                    <a:pt x="46098" y="53263"/>
                    <a:pt x="45746" y="53302"/>
                  </a:cubicBezTo>
                  <a:cubicBezTo>
                    <a:pt x="45394" y="53361"/>
                    <a:pt x="45100" y="54241"/>
                    <a:pt x="44845" y="54241"/>
                  </a:cubicBezTo>
                  <a:cubicBezTo>
                    <a:pt x="44493" y="54222"/>
                    <a:pt x="44239" y="54065"/>
                    <a:pt x="43965" y="54026"/>
                  </a:cubicBezTo>
                  <a:cubicBezTo>
                    <a:pt x="43710" y="53967"/>
                    <a:pt x="43436" y="53870"/>
                    <a:pt x="43084" y="53870"/>
                  </a:cubicBezTo>
                  <a:cubicBezTo>
                    <a:pt x="42849" y="53870"/>
                    <a:pt x="42555" y="54183"/>
                    <a:pt x="42203" y="54241"/>
                  </a:cubicBezTo>
                  <a:cubicBezTo>
                    <a:pt x="41831" y="54281"/>
                    <a:pt x="41557" y="54085"/>
                    <a:pt x="41322" y="54144"/>
                  </a:cubicBezTo>
                  <a:cubicBezTo>
                    <a:pt x="40989" y="54241"/>
                    <a:pt x="40754" y="53967"/>
                    <a:pt x="40519" y="54065"/>
                  </a:cubicBezTo>
                  <a:cubicBezTo>
                    <a:pt x="40265" y="54163"/>
                    <a:pt x="40011" y="54711"/>
                    <a:pt x="39678" y="54809"/>
                  </a:cubicBezTo>
                  <a:cubicBezTo>
                    <a:pt x="39443" y="54868"/>
                    <a:pt x="39130" y="55357"/>
                    <a:pt x="38777" y="55416"/>
                  </a:cubicBezTo>
                  <a:cubicBezTo>
                    <a:pt x="38405" y="55455"/>
                    <a:pt x="38131" y="54946"/>
                    <a:pt x="37896" y="55024"/>
                  </a:cubicBezTo>
                  <a:cubicBezTo>
                    <a:pt x="37564" y="55142"/>
                    <a:pt x="37348" y="55201"/>
                    <a:pt x="37094" y="55338"/>
                  </a:cubicBezTo>
                  <a:cubicBezTo>
                    <a:pt x="36859" y="55455"/>
                    <a:pt x="36624" y="55749"/>
                    <a:pt x="36291" y="55866"/>
                  </a:cubicBezTo>
                  <a:cubicBezTo>
                    <a:pt x="36056" y="55925"/>
                    <a:pt x="35763" y="55181"/>
                    <a:pt x="35411" y="55220"/>
                  </a:cubicBezTo>
                  <a:cubicBezTo>
                    <a:pt x="35097" y="55259"/>
                    <a:pt x="34882" y="55005"/>
                    <a:pt x="34647" y="54966"/>
                  </a:cubicBezTo>
                  <a:cubicBezTo>
                    <a:pt x="34373" y="54887"/>
                    <a:pt x="34079" y="55886"/>
                    <a:pt x="33864" y="55749"/>
                  </a:cubicBezTo>
                  <a:cubicBezTo>
                    <a:pt x="33629" y="55612"/>
                    <a:pt x="33414" y="54574"/>
                    <a:pt x="33199" y="54437"/>
                  </a:cubicBezTo>
                  <a:cubicBezTo>
                    <a:pt x="32983" y="54300"/>
                    <a:pt x="32768" y="54183"/>
                    <a:pt x="32494" y="54104"/>
                  </a:cubicBezTo>
                  <a:cubicBezTo>
                    <a:pt x="32279" y="54065"/>
                    <a:pt x="32200" y="54555"/>
                    <a:pt x="31887" y="54594"/>
                  </a:cubicBezTo>
                  <a:cubicBezTo>
                    <a:pt x="31535" y="54633"/>
                    <a:pt x="31143" y="55103"/>
                    <a:pt x="30908" y="55142"/>
                  </a:cubicBezTo>
                  <a:cubicBezTo>
                    <a:pt x="30556" y="55220"/>
                    <a:pt x="30302" y="54966"/>
                    <a:pt x="30047" y="55024"/>
                  </a:cubicBezTo>
                  <a:cubicBezTo>
                    <a:pt x="29793" y="55083"/>
                    <a:pt x="29519" y="55318"/>
                    <a:pt x="29166" y="55377"/>
                  </a:cubicBezTo>
                  <a:cubicBezTo>
                    <a:pt x="28931" y="55416"/>
                    <a:pt x="28618" y="54946"/>
                    <a:pt x="28266" y="54985"/>
                  </a:cubicBezTo>
                  <a:cubicBezTo>
                    <a:pt x="27913" y="55044"/>
                    <a:pt x="27620" y="54692"/>
                    <a:pt x="27385" y="54770"/>
                  </a:cubicBezTo>
                  <a:cubicBezTo>
                    <a:pt x="27052" y="54848"/>
                    <a:pt x="26856" y="55122"/>
                    <a:pt x="26622" y="55240"/>
                  </a:cubicBezTo>
                  <a:cubicBezTo>
                    <a:pt x="26367" y="55338"/>
                    <a:pt x="26210" y="55944"/>
                    <a:pt x="25878" y="56042"/>
                  </a:cubicBezTo>
                  <a:cubicBezTo>
                    <a:pt x="25643" y="56101"/>
                    <a:pt x="25232" y="55533"/>
                    <a:pt x="24860" y="55573"/>
                  </a:cubicBezTo>
                  <a:cubicBezTo>
                    <a:pt x="24527" y="55612"/>
                    <a:pt x="24331" y="56160"/>
                    <a:pt x="24096" y="56199"/>
                  </a:cubicBezTo>
                  <a:cubicBezTo>
                    <a:pt x="23744" y="56238"/>
                    <a:pt x="23411" y="55886"/>
                    <a:pt x="23157" y="55925"/>
                  </a:cubicBezTo>
                  <a:cubicBezTo>
                    <a:pt x="22902" y="55964"/>
                    <a:pt x="22765" y="56786"/>
                    <a:pt x="22413" y="56825"/>
                  </a:cubicBezTo>
                  <a:cubicBezTo>
                    <a:pt x="22178" y="56864"/>
                    <a:pt x="21767" y="56101"/>
                    <a:pt x="21415" y="56140"/>
                  </a:cubicBezTo>
                  <a:cubicBezTo>
                    <a:pt x="21062" y="56179"/>
                    <a:pt x="20769" y="56512"/>
                    <a:pt x="20534" y="56532"/>
                  </a:cubicBezTo>
                  <a:cubicBezTo>
                    <a:pt x="20181" y="56551"/>
                    <a:pt x="19927" y="57334"/>
                    <a:pt x="19673" y="57354"/>
                  </a:cubicBezTo>
                  <a:cubicBezTo>
                    <a:pt x="19398" y="57373"/>
                    <a:pt x="19144" y="57373"/>
                    <a:pt x="18792" y="57393"/>
                  </a:cubicBezTo>
                  <a:cubicBezTo>
                    <a:pt x="18557" y="57413"/>
                    <a:pt x="18263" y="57158"/>
                    <a:pt x="17911" y="57197"/>
                  </a:cubicBezTo>
                  <a:cubicBezTo>
                    <a:pt x="17558" y="57236"/>
                    <a:pt x="17500" y="57980"/>
                    <a:pt x="17265" y="58059"/>
                  </a:cubicBezTo>
                  <a:cubicBezTo>
                    <a:pt x="16913" y="58156"/>
                    <a:pt x="16345" y="57961"/>
                    <a:pt x="16090" y="58078"/>
                  </a:cubicBezTo>
                  <a:cubicBezTo>
                    <a:pt x="15855" y="58196"/>
                    <a:pt x="15699" y="57745"/>
                    <a:pt x="15366" y="57843"/>
                  </a:cubicBezTo>
                  <a:cubicBezTo>
                    <a:pt x="15131" y="57922"/>
                    <a:pt x="15092" y="58274"/>
                    <a:pt x="14720" y="58313"/>
                  </a:cubicBezTo>
                  <a:cubicBezTo>
                    <a:pt x="14368" y="58372"/>
                    <a:pt x="13859" y="57784"/>
                    <a:pt x="13624" y="57765"/>
                  </a:cubicBezTo>
                  <a:cubicBezTo>
                    <a:pt x="13272" y="57726"/>
                    <a:pt x="12958" y="57961"/>
                    <a:pt x="12684" y="57863"/>
                  </a:cubicBezTo>
                  <a:cubicBezTo>
                    <a:pt x="12410" y="57784"/>
                    <a:pt x="12215" y="57550"/>
                    <a:pt x="11862" y="57510"/>
                  </a:cubicBezTo>
                  <a:cubicBezTo>
                    <a:pt x="11608" y="57491"/>
                    <a:pt x="11490" y="57745"/>
                    <a:pt x="11138" y="57784"/>
                  </a:cubicBezTo>
                  <a:cubicBezTo>
                    <a:pt x="10786" y="57824"/>
                    <a:pt x="10531" y="58019"/>
                    <a:pt x="10296" y="58078"/>
                  </a:cubicBezTo>
                  <a:cubicBezTo>
                    <a:pt x="9964" y="58176"/>
                    <a:pt x="9611" y="57980"/>
                    <a:pt x="9357" y="58078"/>
                  </a:cubicBezTo>
                  <a:cubicBezTo>
                    <a:pt x="9122" y="58176"/>
                    <a:pt x="8476" y="58665"/>
                    <a:pt x="8143" y="58763"/>
                  </a:cubicBezTo>
                  <a:cubicBezTo>
                    <a:pt x="7908" y="58822"/>
                    <a:pt x="7008" y="58450"/>
                    <a:pt x="6655" y="58489"/>
                  </a:cubicBezTo>
                  <a:lnTo>
                    <a:pt x="0" y="5423"/>
                  </a:lnTo>
                  <a:lnTo>
                    <a:pt x="432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7" name="Google Shape;2647;p37"/>
          <p:cNvSpPr txBox="1">
            <a:spLocks noGrp="1"/>
          </p:cNvSpPr>
          <p:nvPr>
            <p:ph type="title"/>
          </p:nvPr>
        </p:nvSpPr>
        <p:spPr>
          <a:xfrm>
            <a:off x="4351020" y="1021131"/>
            <a:ext cx="3908204" cy="60774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EC" dirty="0"/>
              <a:t>FASES DE EJECUCIÓN </a:t>
            </a:r>
            <a:endParaRPr dirty="0"/>
          </a:p>
        </p:txBody>
      </p:sp>
      <p:sp>
        <p:nvSpPr>
          <p:cNvPr id="2648" name="Google Shape;2648;p37"/>
          <p:cNvSpPr/>
          <p:nvPr/>
        </p:nvSpPr>
        <p:spPr>
          <a:xfrm>
            <a:off x="3472963" y="1619161"/>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649" name="Google Shape;2649;p37"/>
          <p:cNvCxnSpPr>
            <a:stCxn id="2650" idx="6"/>
            <a:endCxn id="2648" idx="2"/>
          </p:cNvCxnSpPr>
          <p:nvPr/>
        </p:nvCxnSpPr>
        <p:spPr>
          <a:xfrm flipV="1">
            <a:off x="2762472" y="2043061"/>
            <a:ext cx="710491" cy="809136"/>
          </a:xfrm>
          <a:prstGeom prst="straightConnector1">
            <a:avLst/>
          </a:prstGeom>
          <a:noFill/>
          <a:ln w="28575" cap="flat" cmpd="sng">
            <a:solidFill>
              <a:schemeClr val="lt1"/>
            </a:solidFill>
            <a:prstDash val="solid"/>
            <a:round/>
            <a:headEnd type="none" w="med" len="med"/>
            <a:tailEnd type="none" w="med" len="med"/>
          </a:ln>
        </p:spPr>
      </p:cxnSp>
      <p:sp>
        <p:nvSpPr>
          <p:cNvPr id="2650" name="Google Shape;2650;p37"/>
          <p:cNvSpPr/>
          <p:nvPr/>
        </p:nvSpPr>
        <p:spPr>
          <a:xfrm>
            <a:off x="1914672" y="2428297"/>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37"/>
          <p:cNvSpPr/>
          <p:nvPr/>
        </p:nvSpPr>
        <p:spPr>
          <a:xfrm>
            <a:off x="361135" y="1628874"/>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37"/>
          <p:cNvSpPr txBox="1">
            <a:spLocks noGrp="1"/>
          </p:cNvSpPr>
          <p:nvPr>
            <p:ph type="title" idx="4294967295"/>
          </p:nvPr>
        </p:nvSpPr>
        <p:spPr>
          <a:xfrm>
            <a:off x="44667" y="2556249"/>
            <a:ext cx="17277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dirty="0">
                <a:solidFill>
                  <a:schemeClr val="dk1"/>
                </a:solidFill>
              </a:rPr>
              <a:t>Posición inicial </a:t>
            </a:r>
            <a:endParaRPr sz="2000" dirty="0">
              <a:solidFill>
                <a:schemeClr val="dk1"/>
              </a:solidFill>
            </a:endParaRPr>
          </a:p>
        </p:txBody>
      </p:sp>
      <p:sp>
        <p:nvSpPr>
          <p:cNvPr id="2654" name="Google Shape;2654;p37"/>
          <p:cNvSpPr txBox="1">
            <a:spLocks noGrp="1"/>
          </p:cNvSpPr>
          <p:nvPr>
            <p:ph type="title" idx="4294967295"/>
          </p:nvPr>
        </p:nvSpPr>
        <p:spPr>
          <a:xfrm>
            <a:off x="1277984" y="3370999"/>
            <a:ext cx="2144308" cy="48615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dirty="0"/>
              <a:t>Carrera de aproximación </a:t>
            </a:r>
            <a:endParaRPr sz="2000" dirty="0">
              <a:solidFill>
                <a:schemeClr val="dk1"/>
              </a:solidFill>
            </a:endParaRPr>
          </a:p>
        </p:txBody>
      </p:sp>
      <p:sp>
        <p:nvSpPr>
          <p:cNvPr id="2656" name="Google Shape;2656;p37"/>
          <p:cNvSpPr txBox="1">
            <a:spLocks noGrp="1"/>
          </p:cNvSpPr>
          <p:nvPr>
            <p:ph type="title" idx="4294967295"/>
          </p:nvPr>
        </p:nvSpPr>
        <p:spPr>
          <a:xfrm>
            <a:off x="3031175" y="2583898"/>
            <a:ext cx="17277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EC" sz="2000" dirty="0">
                <a:solidFill>
                  <a:schemeClr val="dk1"/>
                </a:solidFill>
              </a:rPr>
              <a:t>Posición unipodal</a:t>
            </a:r>
            <a:endParaRPr sz="2000" dirty="0">
              <a:solidFill>
                <a:schemeClr val="dk1"/>
              </a:solidFill>
            </a:endParaRPr>
          </a:p>
        </p:txBody>
      </p:sp>
      <p:sp>
        <p:nvSpPr>
          <p:cNvPr id="2658" name="Google Shape;2658;p37"/>
          <p:cNvSpPr txBox="1">
            <a:spLocks noGrp="1"/>
          </p:cNvSpPr>
          <p:nvPr>
            <p:ph type="title" idx="4294967295"/>
          </p:nvPr>
        </p:nvSpPr>
        <p:spPr>
          <a:xfrm>
            <a:off x="517323" y="1834169"/>
            <a:ext cx="576600" cy="4476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rPr>
              <a:t>1</a:t>
            </a:r>
            <a:endParaRPr sz="4000" dirty="0">
              <a:solidFill>
                <a:schemeClr val="dk2"/>
              </a:solidFill>
            </a:endParaRPr>
          </a:p>
        </p:txBody>
      </p:sp>
      <p:sp>
        <p:nvSpPr>
          <p:cNvPr id="2659" name="Google Shape;2659;p37"/>
          <p:cNvSpPr txBox="1">
            <a:spLocks noGrp="1"/>
          </p:cNvSpPr>
          <p:nvPr>
            <p:ph type="title" idx="4294967295"/>
          </p:nvPr>
        </p:nvSpPr>
        <p:spPr>
          <a:xfrm>
            <a:off x="2061838" y="2615446"/>
            <a:ext cx="576600" cy="4476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rPr>
              <a:t>2</a:t>
            </a:r>
            <a:endParaRPr sz="4000" dirty="0">
              <a:solidFill>
                <a:schemeClr val="dk2"/>
              </a:solidFill>
            </a:endParaRPr>
          </a:p>
        </p:txBody>
      </p:sp>
      <p:cxnSp>
        <p:nvCxnSpPr>
          <p:cNvPr id="2660" name="Google Shape;2660;p37"/>
          <p:cNvCxnSpPr>
            <a:stCxn id="2651" idx="6"/>
            <a:endCxn id="2650" idx="2"/>
          </p:cNvCxnSpPr>
          <p:nvPr/>
        </p:nvCxnSpPr>
        <p:spPr>
          <a:xfrm>
            <a:off x="1208935" y="2052774"/>
            <a:ext cx="705737" cy="799423"/>
          </a:xfrm>
          <a:prstGeom prst="straightConnector1">
            <a:avLst/>
          </a:prstGeom>
          <a:noFill/>
          <a:ln w="28575" cap="flat" cmpd="sng">
            <a:solidFill>
              <a:schemeClr val="lt1"/>
            </a:solidFill>
            <a:prstDash val="solid"/>
            <a:round/>
            <a:headEnd type="none" w="med" len="med"/>
            <a:tailEnd type="none" w="med" len="med"/>
          </a:ln>
        </p:spPr>
      </p:cxnSp>
      <p:sp>
        <p:nvSpPr>
          <p:cNvPr id="2661" name="Google Shape;2661;p37"/>
          <p:cNvSpPr txBox="1">
            <a:spLocks noGrp="1"/>
          </p:cNvSpPr>
          <p:nvPr>
            <p:ph type="title" idx="4294967295"/>
          </p:nvPr>
        </p:nvSpPr>
        <p:spPr>
          <a:xfrm>
            <a:off x="3608563" y="1825620"/>
            <a:ext cx="576600" cy="4476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dk2"/>
                </a:solidFill>
              </a:rPr>
              <a:t>3</a:t>
            </a:r>
            <a:endParaRPr sz="4000" dirty="0">
              <a:solidFill>
                <a:schemeClr val="dk2"/>
              </a:solidFill>
            </a:endParaRPr>
          </a:p>
        </p:txBody>
      </p:sp>
      <p:sp>
        <p:nvSpPr>
          <p:cNvPr id="24" name="Google Shape;2846;p44">
            <a:extLst>
              <a:ext uri="{FF2B5EF4-FFF2-40B4-BE49-F238E27FC236}">
                <a16:creationId xmlns:a16="http://schemas.microsoft.com/office/drawing/2014/main" id="{026AD28D-54D0-472F-9B7D-598774E96352}"/>
              </a:ext>
            </a:extLst>
          </p:cNvPr>
          <p:cNvSpPr txBox="1">
            <a:spLocks/>
          </p:cNvSpPr>
          <p:nvPr/>
        </p:nvSpPr>
        <p:spPr>
          <a:xfrm>
            <a:off x="1912064" y="73585"/>
            <a:ext cx="5343600" cy="603000"/>
          </a:xfrm>
          <a:prstGeom prst="rect">
            <a:avLst/>
          </a:pr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1pPr>
            <a:lvl2pPr marL="914400" marR="0" lvl="1"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2pPr>
            <a:lvl3pPr marL="1371600" marR="0" lvl="2"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3pPr>
            <a:lvl4pPr marL="1828800" marR="0" lvl="3"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4pPr>
            <a:lvl5pPr marL="2286000" marR="0" lvl="4"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5pPr>
            <a:lvl6pPr marL="2743200" marR="0" lvl="5"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6pPr>
            <a:lvl7pPr marL="3200400" marR="0" lvl="6"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7pPr>
            <a:lvl8pPr marL="3657600" marR="0" lvl="7" indent="-317500" algn="l" rtl="0">
              <a:lnSpc>
                <a:spcPct val="115000"/>
              </a:lnSpc>
              <a:spcBef>
                <a:spcPts val="1600"/>
              </a:spcBef>
              <a:spcAft>
                <a:spcPts val="0"/>
              </a:spcAft>
              <a:buClr>
                <a:schemeClr val="dk1"/>
              </a:buClr>
              <a:buSzPts val="1400"/>
              <a:buFont typeface="Actor"/>
              <a:buChar char="○"/>
              <a:defRPr sz="1400" b="0" i="0" u="none" strike="noStrike" cap="none">
                <a:solidFill>
                  <a:schemeClr val="dk1"/>
                </a:solidFill>
                <a:latin typeface="Actor"/>
                <a:ea typeface="Actor"/>
                <a:cs typeface="Actor"/>
                <a:sym typeface="Actor"/>
              </a:defRPr>
            </a:lvl8pPr>
            <a:lvl9pPr marL="4114800" marR="0" lvl="8" indent="-317500" algn="l" rtl="0">
              <a:lnSpc>
                <a:spcPct val="115000"/>
              </a:lnSpc>
              <a:spcBef>
                <a:spcPts val="1600"/>
              </a:spcBef>
              <a:spcAft>
                <a:spcPts val="1600"/>
              </a:spcAft>
              <a:buClr>
                <a:schemeClr val="dk1"/>
              </a:buClr>
              <a:buSzPts val="1400"/>
              <a:buFont typeface="Actor"/>
              <a:buChar char="■"/>
              <a:defRPr sz="1400" b="0" i="0" u="none" strike="noStrike" cap="none">
                <a:solidFill>
                  <a:schemeClr val="dk1"/>
                </a:solidFill>
                <a:latin typeface="Actor"/>
                <a:ea typeface="Actor"/>
                <a:cs typeface="Actor"/>
                <a:sym typeface="Actor"/>
              </a:defRPr>
            </a:lvl9pPr>
          </a:lstStyle>
          <a:p>
            <a:pPr marL="0" indent="0" algn="ctr">
              <a:lnSpc>
                <a:spcPct val="100000"/>
              </a:lnSpc>
              <a:buFont typeface="Actor"/>
              <a:buNone/>
            </a:pPr>
            <a:r>
              <a:rPr lang="es-EC" sz="3600">
                <a:solidFill>
                  <a:schemeClr val="dk2"/>
                </a:solidFill>
                <a:latin typeface="Staatliches"/>
                <a:ea typeface="Staatliches"/>
                <a:cs typeface="Staatliches"/>
                <a:sym typeface="Staatliches"/>
              </a:rPr>
              <a:t>FUNDAMENTACIÓN TEÓRICA</a:t>
            </a:r>
            <a:endParaRPr lang="es-EC" sz="3600" dirty="0">
              <a:solidFill>
                <a:schemeClr val="dk2"/>
              </a:solidFill>
              <a:latin typeface="Staatliches"/>
              <a:ea typeface="Staatliches"/>
              <a:cs typeface="Staatliches"/>
              <a:sym typeface="Staatliches"/>
            </a:endParaRPr>
          </a:p>
        </p:txBody>
      </p:sp>
      <p:pic>
        <p:nvPicPr>
          <p:cNvPr id="25" name="Imagen 24"/>
          <p:cNvPicPr/>
          <p:nvPr/>
        </p:nvPicPr>
        <p:blipFill>
          <a:blip r:embed="rId3"/>
          <a:stretch>
            <a:fillRect/>
          </a:stretch>
        </p:blipFill>
        <p:spPr>
          <a:xfrm>
            <a:off x="230889" y="3196532"/>
            <a:ext cx="1149468" cy="8350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6" name="Imagen 25"/>
          <p:cNvPicPr/>
          <p:nvPr/>
        </p:nvPicPr>
        <p:blipFill>
          <a:blip r:embed="rId4"/>
          <a:stretch>
            <a:fillRect/>
          </a:stretch>
        </p:blipFill>
        <p:spPr>
          <a:xfrm>
            <a:off x="1753298" y="4045935"/>
            <a:ext cx="1152168" cy="826509"/>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p:cNvPicPr/>
          <p:nvPr/>
        </p:nvPicPr>
        <p:blipFill>
          <a:blip r:embed="rId5"/>
          <a:stretch>
            <a:fillRect/>
          </a:stretch>
        </p:blipFill>
        <p:spPr>
          <a:xfrm>
            <a:off x="3320291" y="3196532"/>
            <a:ext cx="1149468" cy="8350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pic>
        <p:nvPicPr>
          <p:cNvPr id="21" name="Imagen 20" descr="1">
            <a:extLst>
              <a:ext uri="{FF2B5EF4-FFF2-40B4-BE49-F238E27FC236}">
                <a16:creationId xmlns:a16="http://schemas.microsoft.com/office/drawing/2014/main" id="{3B30DB70-BE11-4983-B554-6563748717A2}"/>
              </a:ext>
            </a:extLst>
          </p:cNvPr>
          <p:cNvPicPr/>
          <p:nvPr/>
        </p:nvPicPr>
        <p:blipFill>
          <a:blip r:embed="rId6" cstate="print">
            <a:extLst>
              <a:ext uri="{BEBA8EAE-BF5A-486C-A8C5-ECC9F3942E4B}">
                <a14:imgProps xmlns:a14="http://schemas.microsoft.com/office/drawing/2010/main">
                  <a14:imgLayer r:embed="rId7">
                    <a14:imgEffect>
                      <a14:backgroundRemoval t="0" b="98071" l="0" r="100000"/>
                    </a14:imgEffect>
                  </a14:imgLayer>
                </a14:imgProps>
              </a:ext>
              <a:ext uri="{28A0092B-C50C-407E-A947-70E740481C1C}">
                <a14:useLocalDpi xmlns:a14="http://schemas.microsoft.com/office/drawing/2010/main" val="0"/>
              </a:ext>
            </a:extLst>
          </a:blip>
          <a:srcRect/>
          <a:stretch>
            <a:fillRect/>
          </a:stretch>
        </p:blipFill>
        <p:spPr bwMode="auto">
          <a:xfrm>
            <a:off x="8165329" y="10990"/>
            <a:ext cx="978671" cy="900000"/>
          </a:xfrm>
          <a:prstGeom prst="rect">
            <a:avLst/>
          </a:prstGeom>
          <a:noFill/>
        </p:spPr>
      </p:pic>
      <p:pic>
        <p:nvPicPr>
          <p:cNvPr id="22" name="Picture 10" descr="Resultado de imagen para logo espe">
            <a:extLst>
              <a:ext uri="{FF2B5EF4-FFF2-40B4-BE49-F238E27FC236}">
                <a16:creationId xmlns:a16="http://schemas.microsoft.com/office/drawing/2014/main" id="{0D182E1D-4E65-4C6F-B039-87FDA7F373F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74382"/>
          <a:stretch/>
        </p:blipFill>
        <p:spPr bwMode="auto">
          <a:xfrm>
            <a:off x="0" y="10990"/>
            <a:ext cx="979967" cy="900000"/>
          </a:xfrm>
          <a:prstGeom prst="rect">
            <a:avLst/>
          </a:prstGeom>
          <a:noFill/>
          <a:extLst>
            <a:ext uri="{909E8E84-426E-40DD-AFC4-6F175D3DCCD1}">
              <a14:hiddenFill xmlns:a14="http://schemas.microsoft.com/office/drawing/2010/main">
                <a:solidFill>
                  <a:srgbClr val="FFFFFF"/>
                </a:solidFill>
              </a14:hiddenFill>
            </a:ext>
          </a:extLst>
        </p:spPr>
      </p:pic>
      <p:sp>
        <p:nvSpPr>
          <p:cNvPr id="29" name="Google Shape;2648;p37"/>
          <p:cNvSpPr/>
          <p:nvPr/>
        </p:nvSpPr>
        <p:spPr>
          <a:xfrm>
            <a:off x="7861982" y="2413438"/>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0" name="Google Shape;2649;p37"/>
          <p:cNvCxnSpPr>
            <a:endCxn id="29" idx="2"/>
          </p:cNvCxnSpPr>
          <p:nvPr/>
        </p:nvCxnSpPr>
        <p:spPr>
          <a:xfrm flipH="1">
            <a:off x="7861982" y="2806253"/>
            <a:ext cx="55857" cy="31085"/>
          </a:xfrm>
          <a:prstGeom prst="straightConnector1">
            <a:avLst/>
          </a:prstGeom>
          <a:noFill/>
          <a:ln w="28575" cap="flat" cmpd="sng">
            <a:solidFill>
              <a:schemeClr val="lt1"/>
            </a:solidFill>
            <a:prstDash val="solid"/>
            <a:round/>
            <a:headEnd type="none" w="med" len="med"/>
            <a:tailEnd type="none" w="med" len="med"/>
          </a:ln>
        </p:spPr>
      </p:cxnSp>
      <p:sp>
        <p:nvSpPr>
          <p:cNvPr id="31" name="Google Shape;2650;p37"/>
          <p:cNvSpPr/>
          <p:nvPr/>
        </p:nvSpPr>
        <p:spPr>
          <a:xfrm>
            <a:off x="6421361" y="1619161"/>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651;p37"/>
          <p:cNvSpPr/>
          <p:nvPr/>
        </p:nvSpPr>
        <p:spPr>
          <a:xfrm>
            <a:off x="4935402" y="2428297"/>
            <a:ext cx="847800" cy="847800"/>
          </a:xfrm>
          <a:prstGeom prst="ellipse">
            <a:avLst/>
          </a:prstGeom>
          <a:solidFill>
            <a:schemeClr val="dk1"/>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658;p37"/>
          <p:cNvSpPr txBox="1">
            <a:spLocks/>
          </p:cNvSpPr>
          <p:nvPr/>
        </p:nvSpPr>
        <p:spPr>
          <a:xfrm>
            <a:off x="5071002" y="2633592"/>
            <a:ext cx="5766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n" sz="4000">
                <a:solidFill>
                  <a:schemeClr val="dk2"/>
                </a:solidFill>
              </a:rPr>
              <a:t>4</a:t>
            </a:r>
            <a:endParaRPr lang="en" sz="4000" dirty="0">
              <a:solidFill>
                <a:schemeClr val="dk2"/>
              </a:solidFill>
            </a:endParaRPr>
          </a:p>
        </p:txBody>
      </p:sp>
      <p:sp>
        <p:nvSpPr>
          <p:cNvPr id="34" name="Google Shape;2659;p37"/>
          <p:cNvSpPr txBox="1">
            <a:spLocks/>
          </p:cNvSpPr>
          <p:nvPr/>
        </p:nvSpPr>
        <p:spPr>
          <a:xfrm>
            <a:off x="6568527" y="1806310"/>
            <a:ext cx="5766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n" sz="4000">
                <a:solidFill>
                  <a:schemeClr val="dk2"/>
                </a:solidFill>
              </a:rPr>
              <a:t>5</a:t>
            </a:r>
            <a:endParaRPr lang="en" sz="4000" dirty="0">
              <a:solidFill>
                <a:schemeClr val="dk2"/>
              </a:solidFill>
            </a:endParaRPr>
          </a:p>
        </p:txBody>
      </p:sp>
      <p:cxnSp>
        <p:nvCxnSpPr>
          <p:cNvPr id="35" name="Google Shape;2660;p37"/>
          <p:cNvCxnSpPr>
            <a:stCxn id="32" idx="6"/>
            <a:endCxn id="31" idx="2"/>
          </p:cNvCxnSpPr>
          <p:nvPr/>
        </p:nvCxnSpPr>
        <p:spPr>
          <a:xfrm flipV="1">
            <a:off x="5783202" y="2043061"/>
            <a:ext cx="638159" cy="809136"/>
          </a:xfrm>
          <a:prstGeom prst="straightConnector1">
            <a:avLst/>
          </a:prstGeom>
          <a:noFill/>
          <a:ln w="28575" cap="flat" cmpd="sng">
            <a:solidFill>
              <a:schemeClr val="lt1"/>
            </a:solidFill>
            <a:prstDash val="solid"/>
            <a:round/>
            <a:headEnd type="none" w="med" len="med"/>
            <a:tailEnd type="none" w="med" len="med"/>
          </a:ln>
        </p:spPr>
      </p:cxnSp>
      <p:sp>
        <p:nvSpPr>
          <p:cNvPr id="36" name="Google Shape;2661;p37"/>
          <p:cNvSpPr txBox="1">
            <a:spLocks/>
          </p:cNvSpPr>
          <p:nvPr/>
        </p:nvSpPr>
        <p:spPr>
          <a:xfrm>
            <a:off x="7997582" y="2619897"/>
            <a:ext cx="576600" cy="447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S" sz="4000">
                <a:solidFill>
                  <a:schemeClr val="dk2"/>
                </a:solidFill>
              </a:rPr>
              <a:t>6</a:t>
            </a:r>
            <a:endParaRPr lang="es-ES" sz="4000" dirty="0">
              <a:solidFill>
                <a:schemeClr val="dk2"/>
              </a:solidFill>
            </a:endParaRPr>
          </a:p>
        </p:txBody>
      </p:sp>
      <p:cxnSp>
        <p:nvCxnSpPr>
          <p:cNvPr id="40" name="Google Shape;2660;p37"/>
          <p:cNvCxnSpPr>
            <a:stCxn id="29" idx="2"/>
            <a:endCxn id="31" idx="6"/>
          </p:cNvCxnSpPr>
          <p:nvPr/>
        </p:nvCxnSpPr>
        <p:spPr>
          <a:xfrm flipH="1" flipV="1">
            <a:off x="7269161" y="2043061"/>
            <a:ext cx="592821" cy="794277"/>
          </a:xfrm>
          <a:prstGeom prst="straightConnector1">
            <a:avLst/>
          </a:prstGeom>
          <a:noFill/>
          <a:ln w="28575" cap="flat" cmpd="sng">
            <a:solidFill>
              <a:schemeClr val="lt1"/>
            </a:solidFill>
            <a:prstDash val="solid"/>
            <a:round/>
            <a:headEnd type="none" w="med" len="med"/>
            <a:tailEnd type="none" w="med" len="med"/>
          </a:ln>
        </p:spPr>
      </p:cxnSp>
      <p:cxnSp>
        <p:nvCxnSpPr>
          <p:cNvPr id="43" name="Google Shape;2660;p37"/>
          <p:cNvCxnSpPr>
            <a:stCxn id="32" idx="2"/>
            <a:endCxn id="2648" idx="6"/>
          </p:cNvCxnSpPr>
          <p:nvPr/>
        </p:nvCxnSpPr>
        <p:spPr>
          <a:xfrm flipH="1" flipV="1">
            <a:off x="4320763" y="2043061"/>
            <a:ext cx="614639" cy="809136"/>
          </a:xfrm>
          <a:prstGeom prst="straightConnector1">
            <a:avLst/>
          </a:prstGeom>
          <a:noFill/>
          <a:ln w="28575" cap="flat" cmpd="sng">
            <a:solidFill>
              <a:schemeClr val="lt1"/>
            </a:solidFill>
            <a:prstDash val="solid"/>
            <a:round/>
            <a:headEnd type="none" w="med" len="med"/>
            <a:tailEnd type="none" w="med" len="med"/>
          </a:ln>
        </p:spPr>
      </p:cxnSp>
      <p:sp>
        <p:nvSpPr>
          <p:cNvPr id="51" name="Google Shape;2652;p37"/>
          <p:cNvSpPr txBox="1">
            <a:spLocks/>
          </p:cNvSpPr>
          <p:nvPr/>
        </p:nvSpPr>
        <p:spPr>
          <a:xfrm>
            <a:off x="4443674" y="3329456"/>
            <a:ext cx="1831256"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2000" dirty="0"/>
              <a:t>Balanceo pierna de contacto</a:t>
            </a:r>
          </a:p>
        </p:txBody>
      </p:sp>
      <p:pic>
        <p:nvPicPr>
          <p:cNvPr id="52" name="Imagen 51"/>
          <p:cNvPicPr/>
          <p:nvPr/>
        </p:nvPicPr>
        <p:blipFill>
          <a:blip r:embed="rId9"/>
          <a:stretch>
            <a:fillRect/>
          </a:stretch>
        </p:blipFill>
        <p:spPr>
          <a:xfrm>
            <a:off x="4831957" y="4037352"/>
            <a:ext cx="1129706" cy="83509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5" name="Google Shape;2654;p37"/>
          <p:cNvSpPr txBox="1">
            <a:spLocks/>
          </p:cNvSpPr>
          <p:nvPr/>
        </p:nvSpPr>
        <p:spPr>
          <a:xfrm>
            <a:off x="6051454" y="2621243"/>
            <a:ext cx="1608893" cy="4861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2000" dirty="0"/>
              <a:t>Contacto con el balón</a:t>
            </a:r>
          </a:p>
        </p:txBody>
      </p:sp>
      <p:pic>
        <p:nvPicPr>
          <p:cNvPr id="56" name="Imagen 55"/>
          <p:cNvPicPr/>
          <p:nvPr/>
        </p:nvPicPr>
        <p:blipFill>
          <a:blip r:embed="rId10"/>
          <a:stretch>
            <a:fillRect/>
          </a:stretch>
        </p:blipFill>
        <p:spPr>
          <a:xfrm>
            <a:off x="6274930" y="3221002"/>
            <a:ext cx="1171291" cy="836462"/>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
        <p:nvSpPr>
          <p:cNvPr id="57" name="Google Shape;2656;p37"/>
          <p:cNvSpPr txBox="1">
            <a:spLocks/>
          </p:cNvSpPr>
          <p:nvPr/>
        </p:nvSpPr>
        <p:spPr>
          <a:xfrm>
            <a:off x="7425376" y="3350227"/>
            <a:ext cx="1727700"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Staatliches"/>
              <a:buNone/>
              <a:defRPr sz="3600" b="0" i="0" u="none" strike="noStrike" cap="none">
                <a:solidFill>
                  <a:schemeClr val="dk1"/>
                </a:solidFill>
                <a:latin typeface="Staatliches"/>
                <a:ea typeface="Staatliches"/>
                <a:cs typeface="Staatliches"/>
                <a:sym typeface="Staatliches"/>
              </a:defRPr>
            </a:lvl1pPr>
            <a:lvl2pPr marR="0" lvl="1"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2pPr>
            <a:lvl3pPr marR="0" lvl="2"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3pPr>
            <a:lvl4pPr marR="0" lvl="3"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4pPr>
            <a:lvl5pPr marR="0" lvl="4"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5pPr>
            <a:lvl6pPr marR="0" lvl="5"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6pPr>
            <a:lvl7pPr marR="0" lvl="6"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7pPr>
            <a:lvl8pPr marR="0" lvl="7"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8pPr>
            <a:lvl9pPr marR="0" lvl="8" algn="l" rtl="0">
              <a:lnSpc>
                <a:spcPct val="100000"/>
              </a:lnSpc>
              <a:spcBef>
                <a:spcPts val="0"/>
              </a:spcBef>
              <a:spcAft>
                <a:spcPts val="0"/>
              </a:spcAft>
              <a:buClr>
                <a:schemeClr val="dk1"/>
              </a:buClr>
              <a:buSzPts val="3000"/>
              <a:buFont typeface="Acme"/>
              <a:buNone/>
              <a:defRPr sz="3000" b="0" i="0" u="none" strike="noStrike" cap="none">
                <a:solidFill>
                  <a:schemeClr val="dk1"/>
                </a:solidFill>
                <a:latin typeface="Acme"/>
                <a:ea typeface="Acme"/>
                <a:cs typeface="Acme"/>
                <a:sym typeface="Acme"/>
              </a:defRPr>
            </a:lvl9pPr>
          </a:lstStyle>
          <a:p>
            <a:pPr algn="ctr"/>
            <a:r>
              <a:rPr lang="es-EC" sz="2000" dirty="0"/>
              <a:t>Post - impacto</a:t>
            </a:r>
          </a:p>
        </p:txBody>
      </p:sp>
      <p:pic>
        <p:nvPicPr>
          <p:cNvPr id="58" name="Imagen 57"/>
          <p:cNvPicPr/>
          <p:nvPr/>
        </p:nvPicPr>
        <p:blipFill>
          <a:blip r:embed="rId11"/>
          <a:stretch>
            <a:fillRect/>
          </a:stretch>
        </p:blipFill>
        <p:spPr>
          <a:xfrm>
            <a:off x="7709496" y="4037352"/>
            <a:ext cx="1152772" cy="836931"/>
          </a:xfrm>
          <a:prstGeom prst="rect">
            <a:avLst/>
          </a:prstGeom>
          <a:ln w="1905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theme/theme1.xml><?xml version="1.0" encoding="utf-8"?>
<a:theme xmlns:a="http://schemas.openxmlformats.org/drawingml/2006/main" name="Soccer Club MK Plan by Slidesgo">
  <a:themeElements>
    <a:clrScheme name="Simple Light">
      <a:dk1>
        <a:srgbClr val="191919"/>
      </a:dk1>
      <a:lt1>
        <a:srgbClr val="FFFFFF"/>
      </a:lt1>
      <a:dk2>
        <a:srgbClr val="FFE205"/>
      </a:dk2>
      <a:lt2>
        <a:srgbClr val="4D4D4D"/>
      </a:lt2>
      <a:accent1>
        <a:srgbClr val="7C7C7C"/>
      </a:accent1>
      <a:accent2>
        <a:srgbClr val="FFFFFF"/>
      </a:accent2>
      <a:accent3>
        <a:srgbClr val="FFFFFF"/>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1747</Words>
  <Application>Microsoft Office PowerPoint</Application>
  <PresentationFormat>Presentación en pantalla (16:9)</PresentationFormat>
  <Paragraphs>309</Paragraphs>
  <Slides>28</Slides>
  <Notes>28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Arial</vt:lpstr>
      <vt:lpstr>Times New Roman</vt:lpstr>
      <vt:lpstr>Acme</vt:lpstr>
      <vt:lpstr>Actor</vt:lpstr>
      <vt:lpstr>Staatliches</vt:lpstr>
      <vt:lpstr>Darker Grotesque SemiBold</vt:lpstr>
      <vt:lpstr>Bebas Neue</vt:lpstr>
      <vt:lpstr>Soccer Club MK Plan by Slidesgo</vt:lpstr>
      <vt:lpstr>Universidad de las fuerzas armadas “espe”</vt:lpstr>
      <vt:lpstr>—PELÉ</vt:lpstr>
      <vt:lpstr>PLANTEAMIENTO DEL PROBLEMA</vt:lpstr>
      <vt:lpstr>OBJETIVO GENERAL</vt:lpstr>
      <vt:lpstr>OBJETIVOS ESPECÍFICOS </vt:lpstr>
      <vt:lpstr>jUSTIFICACIÓN</vt:lpstr>
      <vt:lpstr>HIPÓTESIS</vt:lpstr>
      <vt:lpstr>VARIABLES DE LA INVESTIGACIÓN</vt:lpstr>
      <vt:lpstr>FASES DE EJECUCIÓN </vt:lpstr>
      <vt:lpstr>FUNDAMENTACIÓN TEÓRICA</vt:lpstr>
      <vt:lpstr>METODOLOGÍA DE LA INVESTIGACIÓN</vt:lpstr>
      <vt:lpstr>MARCO GENERAL </vt:lpstr>
      <vt:lpstr>JUGADORES CD AAMPETRA</vt:lpstr>
      <vt:lpstr>Presentación de PowerPoint</vt:lpstr>
      <vt:lpstr>Presentación de PowerPoint</vt:lpstr>
      <vt:lpstr>Presentación de PowerPoint</vt:lpstr>
      <vt:lpstr>EFECTIVIDAD</vt:lpstr>
      <vt:lpstr>DISTANCIA</vt:lpstr>
      <vt:lpstr>ÁNGULO RODILLA 1</vt:lpstr>
      <vt:lpstr>ÁNGULO RODILLA 2</vt:lpstr>
      <vt:lpstr>ÁNGULO CADERA</vt:lpstr>
      <vt:lpstr>CENTRO DE GRAVEDAD</vt:lpstr>
      <vt:lpstr>Correlación de pearson</vt:lpstr>
      <vt:lpstr>CONCLUSIONES</vt:lpstr>
      <vt:lpstr>CONCLUSIONES</vt:lpstr>
      <vt:lpstr>RECOMENDACIONES</vt:lpstr>
      <vt:lpstr>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 PLAN</dc:title>
  <dc:creator>Usuario</dc:creator>
  <cp:lastModifiedBy>Usuario</cp:lastModifiedBy>
  <cp:revision>102</cp:revision>
  <dcterms:modified xsi:type="dcterms:W3CDTF">2022-02-21T22:58:51Z</dcterms:modified>
</cp:coreProperties>
</file>